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77" r:id="rId13"/>
    <p:sldId id="286" r:id="rId14"/>
    <p:sldId id="266" r:id="rId15"/>
    <p:sldId id="267" r:id="rId16"/>
    <p:sldId id="269" r:id="rId17"/>
    <p:sldId id="278" r:id="rId18"/>
    <p:sldId id="270" r:id="rId19"/>
    <p:sldId id="271" r:id="rId20"/>
    <p:sldId id="272" r:id="rId21"/>
    <p:sldId id="274" r:id="rId22"/>
    <p:sldId id="273" r:id="rId23"/>
    <p:sldId id="279" r:id="rId24"/>
    <p:sldId id="284" r:id="rId25"/>
    <p:sldId id="280" r:id="rId26"/>
    <p:sldId id="282" r:id="rId27"/>
    <p:sldId id="2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477CA-6341-4E89-95FD-FB9D9F20FF3E}" type="doc">
      <dgm:prSet loTypeId="urn:microsoft.com/office/officeart/2005/8/layout/radial6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EB3B7CB-8B06-4683-818A-7D519468AC10}">
      <dgm:prSet phldrT="[Text]" custT="1"/>
      <dgm:spPr/>
      <dgm:t>
        <a:bodyPr/>
        <a:lstStyle/>
        <a:p>
          <a:r>
            <a:rPr lang="en-US" sz="3800">
              <a:latin typeface="Book Antiqua" pitchFamily="18" charset="0"/>
            </a:rPr>
            <a:t>Resources</a:t>
          </a:r>
        </a:p>
      </dgm:t>
    </dgm:pt>
    <dgm:pt modelId="{99B26644-7203-4EDD-A82A-AD3DB8A15574}" type="parTrans" cxnId="{F925072D-7539-4E23-8854-FC77BF5E8F79}">
      <dgm:prSet/>
      <dgm:spPr/>
      <dgm:t>
        <a:bodyPr/>
        <a:lstStyle/>
        <a:p>
          <a:endParaRPr lang="en-US"/>
        </a:p>
      </dgm:t>
    </dgm:pt>
    <dgm:pt modelId="{CA7093DF-785F-47FF-9C1E-C81DAD6CF221}" type="sibTrans" cxnId="{F925072D-7539-4E23-8854-FC77BF5E8F79}">
      <dgm:prSet/>
      <dgm:spPr/>
      <dgm:t>
        <a:bodyPr/>
        <a:lstStyle/>
        <a:p>
          <a:endParaRPr lang="en-US"/>
        </a:p>
      </dgm:t>
    </dgm:pt>
    <dgm:pt modelId="{0F84711A-CE32-4433-95CA-C5B4C937255B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Books 22623</a:t>
          </a:r>
        </a:p>
      </dgm:t>
    </dgm:pt>
    <dgm:pt modelId="{0D99AE5B-2FC7-4829-864C-2F1322CFC74D}" type="parTrans" cxnId="{B37B8F4B-3A06-43D0-B495-191CF9EBF051}">
      <dgm:prSet/>
      <dgm:spPr/>
      <dgm:t>
        <a:bodyPr/>
        <a:lstStyle/>
        <a:p>
          <a:endParaRPr lang="en-US"/>
        </a:p>
      </dgm:t>
    </dgm:pt>
    <dgm:pt modelId="{D78FAA51-30B5-4935-809E-BB39BDECDF63}" type="sibTrans" cxnId="{B37B8F4B-3A06-43D0-B495-191CF9EBF051}">
      <dgm:prSet/>
      <dgm:spPr/>
      <dgm:t>
        <a:bodyPr/>
        <a:lstStyle/>
        <a:p>
          <a:endParaRPr lang="en-US"/>
        </a:p>
      </dgm:t>
    </dgm:pt>
    <dgm:pt modelId="{40F4E903-8D3F-40BF-B44B-CDBE6E75B346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Print Journal Archives 3270</a:t>
          </a:r>
        </a:p>
      </dgm:t>
    </dgm:pt>
    <dgm:pt modelId="{7A9A042F-22AB-4C8C-95BC-CAD223DD77AB}" type="parTrans" cxnId="{AA5539F5-4A43-4A37-9EF2-E7E0ECCE1363}">
      <dgm:prSet/>
      <dgm:spPr/>
      <dgm:t>
        <a:bodyPr/>
        <a:lstStyle/>
        <a:p>
          <a:endParaRPr lang="en-US"/>
        </a:p>
      </dgm:t>
    </dgm:pt>
    <dgm:pt modelId="{1B21B639-CE1C-49A2-AA19-B6614D6138CD}" type="sibTrans" cxnId="{AA5539F5-4A43-4A37-9EF2-E7E0ECCE1363}">
      <dgm:prSet/>
      <dgm:spPr/>
      <dgm:t>
        <a:bodyPr/>
        <a:lstStyle/>
        <a:p>
          <a:endParaRPr lang="en-US"/>
        </a:p>
      </dgm:t>
    </dgm:pt>
    <dgm:pt modelId="{1120D166-98E9-458D-97A8-ADF242331E8D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E-Books 176+NLIST</a:t>
          </a:r>
        </a:p>
      </dgm:t>
    </dgm:pt>
    <dgm:pt modelId="{525F766A-8E26-45A2-96D1-A0CD1F159148}" type="parTrans" cxnId="{FDE60052-A86B-4647-ADC7-4B2632DE0656}">
      <dgm:prSet/>
      <dgm:spPr/>
      <dgm:t>
        <a:bodyPr/>
        <a:lstStyle/>
        <a:p>
          <a:endParaRPr lang="en-US"/>
        </a:p>
      </dgm:t>
    </dgm:pt>
    <dgm:pt modelId="{CAA32A0C-9CC0-499E-BD87-5677F9EC9042}" type="sibTrans" cxnId="{FDE60052-A86B-4647-ADC7-4B2632DE0656}">
      <dgm:prSet/>
      <dgm:spPr/>
      <dgm:t>
        <a:bodyPr/>
        <a:lstStyle/>
        <a:p>
          <a:endParaRPr lang="en-US"/>
        </a:p>
      </dgm:t>
    </dgm:pt>
    <dgm:pt modelId="{A8D8A4BA-AC3D-4959-BF30-2D1249881D29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E-Journals 51+ERMED</a:t>
          </a:r>
        </a:p>
      </dgm:t>
    </dgm:pt>
    <dgm:pt modelId="{362A51E3-B087-4CCF-9E2E-9AE5B9BE8DE3}" type="parTrans" cxnId="{4C92DDD2-AB2B-42D2-8B81-1AACE431DA17}">
      <dgm:prSet/>
      <dgm:spPr/>
      <dgm:t>
        <a:bodyPr/>
        <a:lstStyle/>
        <a:p>
          <a:endParaRPr lang="en-US"/>
        </a:p>
      </dgm:t>
    </dgm:pt>
    <dgm:pt modelId="{955E2874-5F48-4449-ADF0-2EF9936E2BF6}" type="sibTrans" cxnId="{4C92DDD2-AB2B-42D2-8B81-1AACE431DA17}">
      <dgm:prSet/>
      <dgm:spPr/>
      <dgm:t>
        <a:bodyPr/>
        <a:lstStyle/>
        <a:p>
          <a:endParaRPr lang="en-US"/>
        </a:p>
      </dgm:t>
    </dgm:pt>
    <dgm:pt modelId="{C588CE7A-719B-4E9B-A1A0-A9E7D6B86D6B}">
      <dgm:prSet phldrT="[Text]"/>
      <dgm:spPr/>
      <dgm:t>
        <a:bodyPr/>
        <a:lstStyle/>
        <a:p>
          <a:endParaRPr lang="en-US"/>
        </a:p>
      </dgm:t>
    </dgm:pt>
    <dgm:pt modelId="{2594F67D-5B9F-4591-84AD-530C4FE25301}" type="parTrans" cxnId="{3A911424-2229-4666-9088-75113D3EB5C7}">
      <dgm:prSet/>
      <dgm:spPr/>
      <dgm:t>
        <a:bodyPr/>
        <a:lstStyle/>
        <a:p>
          <a:endParaRPr lang="en-US"/>
        </a:p>
      </dgm:t>
    </dgm:pt>
    <dgm:pt modelId="{2412D47D-0134-45B1-AE92-20DC147369FC}" type="sibTrans" cxnId="{3A911424-2229-4666-9088-75113D3EB5C7}">
      <dgm:prSet/>
      <dgm:spPr/>
      <dgm:t>
        <a:bodyPr/>
        <a:lstStyle/>
        <a:p>
          <a:endParaRPr lang="en-US"/>
        </a:p>
      </dgm:t>
    </dgm:pt>
    <dgm:pt modelId="{DB65FCA6-0076-49CE-954E-3C6745FA30CF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Standards 74</a:t>
          </a:r>
        </a:p>
      </dgm:t>
    </dgm:pt>
    <dgm:pt modelId="{AB4FF6CC-FDFD-4EAA-8875-C26F547E78BD}" type="parTrans" cxnId="{8B78E9F2-9ECC-45B0-9AAE-8565C4E97528}">
      <dgm:prSet/>
      <dgm:spPr/>
      <dgm:t>
        <a:bodyPr/>
        <a:lstStyle/>
        <a:p>
          <a:endParaRPr lang="en-US"/>
        </a:p>
      </dgm:t>
    </dgm:pt>
    <dgm:pt modelId="{E9EB24A6-E6A2-4373-B5DC-F92838B906D0}" type="sibTrans" cxnId="{8B78E9F2-9ECC-45B0-9AAE-8565C4E97528}">
      <dgm:prSet/>
      <dgm:spPr/>
      <dgm:t>
        <a:bodyPr/>
        <a:lstStyle/>
        <a:p>
          <a:endParaRPr lang="en-US"/>
        </a:p>
      </dgm:t>
    </dgm:pt>
    <dgm:pt modelId="{2C4E8FCD-BD18-4B8A-A213-1DC67C14A240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Online Databases 05</a:t>
          </a:r>
        </a:p>
      </dgm:t>
    </dgm:pt>
    <dgm:pt modelId="{7C938101-5740-47D5-84AF-900DD0A001FA}" type="parTrans" cxnId="{B0403B65-628E-4539-90F7-A5B9BF307BF7}">
      <dgm:prSet/>
      <dgm:spPr/>
      <dgm:t>
        <a:bodyPr/>
        <a:lstStyle/>
        <a:p>
          <a:endParaRPr lang="en-US"/>
        </a:p>
      </dgm:t>
    </dgm:pt>
    <dgm:pt modelId="{F6E92B04-95A7-4DD1-B121-E5A8CA65B350}" type="sibTrans" cxnId="{B0403B65-628E-4539-90F7-A5B9BF307BF7}">
      <dgm:prSet/>
      <dgm:spPr/>
      <dgm:t>
        <a:bodyPr/>
        <a:lstStyle/>
        <a:p>
          <a:endParaRPr lang="en-US"/>
        </a:p>
      </dgm:t>
    </dgm:pt>
    <dgm:pt modelId="{DD58FB2B-C589-4FDE-9861-E98D31AF7F17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Print Journals 09</a:t>
          </a:r>
        </a:p>
      </dgm:t>
    </dgm:pt>
    <dgm:pt modelId="{096AD22E-788E-45B9-AD6C-516542E0451F}" type="parTrans" cxnId="{AF4BC98A-5061-4896-A08F-38533F50260F}">
      <dgm:prSet/>
      <dgm:spPr/>
      <dgm:t>
        <a:bodyPr/>
        <a:lstStyle/>
        <a:p>
          <a:endParaRPr lang="en-US"/>
        </a:p>
      </dgm:t>
    </dgm:pt>
    <dgm:pt modelId="{896400D6-BD06-4B46-A066-D2244800A61C}" type="sibTrans" cxnId="{AF4BC98A-5061-4896-A08F-38533F50260F}">
      <dgm:prSet/>
      <dgm:spPr/>
      <dgm:t>
        <a:bodyPr/>
        <a:lstStyle/>
        <a:p>
          <a:endParaRPr lang="en-US"/>
        </a:p>
      </dgm:t>
    </dgm:pt>
    <dgm:pt modelId="{77899FF4-089F-49FC-A7C7-0E1EA91A4773}">
      <dgm:prSet phldrT="[Text]" custT="1"/>
      <dgm:spPr/>
      <dgm:t>
        <a:bodyPr/>
        <a:lstStyle/>
        <a:p>
          <a:r>
            <a:rPr lang="en-US" sz="1200" b="1">
              <a:latin typeface="Book Antiqua" pitchFamily="18" charset="0"/>
            </a:rPr>
            <a:t>E-Journal Archives 35</a:t>
          </a:r>
        </a:p>
      </dgm:t>
    </dgm:pt>
    <dgm:pt modelId="{6325AE49-06DC-4C08-BC99-AFD9C35D16D8}" type="parTrans" cxnId="{8EE0434B-1FE8-4068-A8DD-56CF1BE85D16}">
      <dgm:prSet/>
      <dgm:spPr/>
      <dgm:t>
        <a:bodyPr/>
        <a:lstStyle/>
        <a:p>
          <a:endParaRPr lang="en-US"/>
        </a:p>
      </dgm:t>
    </dgm:pt>
    <dgm:pt modelId="{B9D998BB-AE19-470B-8BF1-2D0E75444262}" type="sibTrans" cxnId="{8EE0434B-1FE8-4068-A8DD-56CF1BE85D16}">
      <dgm:prSet/>
      <dgm:spPr/>
      <dgm:t>
        <a:bodyPr/>
        <a:lstStyle/>
        <a:p>
          <a:endParaRPr lang="en-US"/>
        </a:p>
      </dgm:t>
    </dgm:pt>
    <dgm:pt modelId="{7D9231FF-1DDE-4F0D-8723-D2E7BA7C8993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AIISH Publications 126</a:t>
          </a:r>
        </a:p>
      </dgm:t>
    </dgm:pt>
    <dgm:pt modelId="{82231D9D-3EE4-41C8-8C75-6AD983CCF968}" type="parTrans" cxnId="{C77BA4A0-8841-4C26-81DE-6BE12FD4FB9E}">
      <dgm:prSet/>
      <dgm:spPr/>
      <dgm:t>
        <a:bodyPr/>
        <a:lstStyle/>
        <a:p>
          <a:endParaRPr lang="en-US"/>
        </a:p>
      </dgm:t>
    </dgm:pt>
    <dgm:pt modelId="{A39F419F-BBF8-498B-8E69-D9599D27604F}" type="sibTrans" cxnId="{C77BA4A0-8841-4C26-81DE-6BE12FD4FB9E}">
      <dgm:prSet/>
      <dgm:spPr/>
      <dgm:t>
        <a:bodyPr/>
        <a:lstStyle/>
        <a:p>
          <a:endParaRPr lang="en-US"/>
        </a:p>
      </dgm:t>
    </dgm:pt>
    <dgm:pt modelId="{E5340CD3-4094-49D3-888D-BB1E28D60743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CD-ROMs 445</a:t>
          </a:r>
        </a:p>
      </dgm:t>
    </dgm:pt>
    <dgm:pt modelId="{D8DA7BD2-4D4D-4ABB-B28D-F464D4583615}" type="parTrans" cxnId="{E4079092-A27F-4F9E-98AE-0E91304FE23F}">
      <dgm:prSet/>
      <dgm:spPr/>
      <dgm:t>
        <a:bodyPr/>
        <a:lstStyle/>
        <a:p>
          <a:endParaRPr lang="en-US"/>
        </a:p>
      </dgm:t>
    </dgm:pt>
    <dgm:pt modelId="{072384E4-C0FB-4B33-A43A-355CD3F059E4}" type="sibTrans" cxnId="{E4079092-A27F-4F9E-98AE-0E91304FE23F}">
      <dgm:prSet/>
      <dgm:spPr/>
      <dgm:t>
        <a:bodyPr/>
        <a:lstStyle/>
        <a:p>
          <a:endParaRPr lang="en-US"/>
        </a:p>
      </dgm:t>
    </dgm:pt>
    <dgm:pt modelId="{BA044A64-242B-492A-ABF3-86ABB425719E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Rare Books 189</a:t>
          </a:r>
        </a:p>
      </dgm:t>
    </dgm:pt>
    <dgm:pt modelId="{BBB18300-30EB-4D77-81A4-7141B15099B0}" type="parTrans" cxnId="{F96F79C2-C76D-4714-8588-126EA0270F28}">
      <dgm:prSet/>
      <dgm:spPr/>
      <dgm:t>
        <a:bodyPr/>
        <a:lstStyle/>
        <a:p>
          <a:endParaRPr lang="en-US"/>
        </a:p>
      </dgm:t>
    </dgm:pt>
    <dgm:pt modelId="{F344CD89-5566-4C58-9802-73C2F64CD68F}" type="sibTrans" cxnId="{F96F79C2-C76D-4714-8588-126EA0270F28}">
      <dgm:prSet/>
      <dgm:spPr/>
      <dgm:t>
        <a:bodyPr/>
        <a:lstStyle/>
        <a:p>
          <a:endParaRPr lang="en-US"/>
        </a:p>
      </dgm:t>
    </dgm:pt>
    <dgm:pt modelId="{C978607F-2A13-48F6-97DE-D84DE7E5E6C4}">
      <dgm:prSet phldrT="[Text]" custT="1"/>
      <dgm:spPr/>
      <dgm:t>
        <a:bodyPr/>
        <a:lstStyle/>
        <a:p>
          <a:r>
            <a:rPr lang="en-US" sz="1200" b="1" dirty="0">
              <a:latin typeface="Book Antiqua" pitchFamily="18" charset="0"/>
            </a:rPr>
            <a:t>Faculty Publications 731</a:t>
          </a:r>
        </a:p>
      </dgm:t>
    </dgm:pt>
    <dgm:pt modelId="{7169D9BB-6523-4A30-863B-5451116C69E5}" type="parTrans" cxnId="{58529ACB-51B0-4927-8F5C-0729223262DB}">
      <dgm:prSet/>
      <dgm:spPr/>
      <dgm:t>
        <a:bodyPr/>
        <a:lstStyle/>
        <a:p>
          <a:endParaRPr lang="en-US"/>
        </a:p>
      </dgm:t>
    </dgm:pt>
    <dgm:pt modelId="{D553DACE-7C79-4A62-82FB-DD68850558BD}" type="sibTrans" cxnId="{58529ACB-51B0-4927-8F5C-0729223262DB}">
      <dgm:prSet/>
      <dgm:spPr/>
      <dgm:t>
        <a:bodyPr/>
        <a:lstStyle/>
        <a:p>
          <a:endParaRPr lang="en-US"/>
        </a:p>
      </dgm:t>
    </dgm:pt>
    <dgm:pt modelId="{AD47263E-4CFB-4284-B1F1-D2717F58238F}" type="pres">
      <dgm:prSet presAssocID="{4EE477CA-6341-4E89-95FD-FB9D9F20FF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9E4940-181A-4FE4-90A4-572630F59FF6}" type="pres">
      <dgm:prSet presAssocID="{BEB3B7CB-8B06-4683-818A-7D519468AC10}" presName="centerShape" presStyleLbl="node0" presStyleIdx="0" presStyleCnt="1" custScaleX="314566" custScaleY="215766"/>
      <dgm:spPr/>
    </dgm:pt>
    <dgm:pt modelId="{BDE847A9-12CB-4040-94BE-78B175185528}" type="pres">
      <dgm:prSet presAssocID="{0F84711A-CE32-4433-95CA-C5B4C937255B}" presName="node" presStyleLbl="node1" presStyleIdx="0" presStyleCnt="12" custScaleX="120179">
        <dgm:presLayoutVars>
          <dgm:bulletEnabled val="1"/>
        </dgm:presLayoutVars>
      </dgm:prSet>
      <dgm:spPr/>
    </dgm:pt>
    <dgm:pt modelId="{44423940-BC9D-4D70-B4B2-B29F94D0CAE9}" type="pres">
      <dgm:prSet presAssocID="{0F84711A-CE32-4433-95CA-C5B4C937255B}" presName="dummy" presStyleCnt="0"/>
      <dgm:spPr/>
    </dgm:pt>
    <dgm:pt modelId="{050468B2-8754-492A-A62C-71E407AA0C24}" type="pres">
      <dgm:prSet presAssocID="{D78FAA51-30B5-4935-809E-BB39BDECDF63}" presName="sibTrans" presStyleLbl="sibTrans2D1" presStyleIdx="0" presStyleCnt="12"/>
      <dgm:spPr/>
    </dgm:pt>
    <dgm:pt modelId="{A0A6D586-69CF-41DF-BAE8-81BFD8D31E1B}" type="pres">
      <dgm:prSet presAssocID="{DD58FB2B-C589-4FDE-9861-E98D31AF7F17}" presName="node" presStyleLbl="node1" presStyleIdx="1" presStyleCnt="12" custScaleX="120423">
        <dgm:presLayoutVars>
          <dgm:bulletEnabled val="1"/>
        </dgm:presLayoutVars>
      </dgm:prSet>
      <dgm:spPr/>
    </dgm:pt>
    <dgm:pt modelId="{CAE5942D-8039-41CE-AA2E-6D9511FEFCA8}" type="pres">
      <dgm:prSet presAssocID="{DD58FB2B-C589-4FDE-9861-E98D31AF7F17}" presName="dummy" presStyleCnt="0"/>
      <dgm:spPr/>
    </dgm:pt>
    <dgm:pt modelId="{1F55EF05-6237-4D28-8AEA-6D9E8B2945BB}" type="pres">
      <dgm:prSet presAssocID="{896400D6-BD06-4B46-A066-D2244800A61C}" presName="sibTrans" presStyleLbl="sibTrans2D1" presStyleIdx="1" presStyleCnt="12"/>
      <dgm:spPr/>
    </dgm:pt>
    <dgm:pt modelId="{38AAB50B-3DDB-4978-9547-01DDC0D11706}" type="pres">
      <dgm:prSet presAssocID="{40F4E903-8D3F-40BF-B44B-CDBE6E75B346}" presName="node" presStyleLbl="node1" presStyleIdx="2" presStyleCnt="12" custScaleX="136726">
        <dgm:presLayoutVars>
          <dgm:bulletEnabled val="1"/>
        </dgm:presLayoutVars>
      </dgm:prSet>
      <dgm:spPr/>
    </dgm:pt>
    <dgm:pt modelId="{72A3D545-EB48-40CF-A415-0EB100F4B83E}" type="pres">
      <dgm:prSet presAssocID="{40F4E903-8D3F-40BF-B44B-CDBE6E75B346}" presName="dummy" presStyleCnt="0"/>
      <dgm:spPr/>
    </dgm:pt>
    <dgm:pt modelId="{65C8A26B-EB0E-40D1-844C-3DFD76711BA4}" type="pres">
      <dgm:prSet presAssocID="{1B21B639-CE1C-49A2-AA19-B6614D6138CD}" presName="sibTrans" presStyleLbl="sibTrans2D1" presStyleIdx="2" presStyleCnt="12"/>
      <dgm:spPr/>
    </dgm:pt>
    <dgm:pt modelId="{CA73384D-98D2-4C53-B2C9-A3A0F1F3F0AC}" type="pres">
      <dgm:prSet presAssocID="{1120D166-98E9-458D-97A8-ADF242331E8D}" presName="node" presStyleLbl="node1" presStyleIdx="3" presStyleCnt="12" custScaleX="141679">
        <dgm:presLayoutVars>
          <dgm:bulletEnabled val="1"/>
        </dgm:presLayoutVars>
      </dgm:prSet>
      <dgm:spPr/>
    </dgm:pt>
    <dgm:pt modelId="{2F7CCB4A-1B8C-4757-8059-96887413C5DF}" type="pres">
      <dgm:prSet presAssocID="{1120D166-98E9-458D-97A8-ADF242331E8D}" presName="dummy" presStyleCnt="0"/>
      <dgm:spPr/>
    </dgm:pt>
    <dgm:pt modelId="{BC85635A-D8FB-4D48-860D-3CC739D09DD0}" type="pres">
      <dgm:prSet presAssocID="{CAA32A0C-9CC0-499E-BD87-5677F9EC9042}" presName="sibTrans" presStyleLbl="sibTrans2D1" presStyleIdx="3" presStyleCnt="12"/>
      <dgm:spPr/>
    </dgm:pt>
    <dgm:pt modelId="{980A0370-8D72-4D81-AE74-F05A56B0A296}" type="pres">
      <dgm:prSet presAssocID="{A8D8A4BA-AC3D-4959-BF30-2D1249881D29}" presName="node" presStyleLbl="node1" presStyleIdx="4" presStyleCnt="12" custScaleX="168051">
        <dgm:presLayoutVars>
          <dgm:bulletEnabled val="1"/>
        </dgm:presLayoutVars>
      </dgm:prSet>
      <dgm:spPr/>
    </dgm:pt>
    <dgm:pt modelId="{3CA8D43D-A4EF-41CA-817F-A10F4ABFDF5B}" type="pres">
      <dgm:prSet presAssocID="{A8D8A4BA-AC3D-4959-BF30-2D1249881D29}" presName="dummy" presStyleCnt="0"/>
      <dgm:spPr/>
    </dgm:pt>
    <dgm:pt modelId="{3AFF5717-D54D-48F2-822B-4F30A9F5DE4C}" type="pres">
      <dgm:prSet presAssocID="{955E2874-5F48-4449-ADF0-2EF9936E2BF6}" presName="sibTrans" presStyleLbl="sibTrans2D1" presStyleIdx="4" presStyleCnt="12"/>
      <dgm:spPr/>
    </dgm:pt>
    <dgm:pt modelId="{8DEA9CC6-319E-4DD5-A8D3-DD0A33319622}" type="pres">
      <dgm:prSet presAssocID="{77899FF4-089F-49FC-A7C7-0E1EA91A4773}" presName="node" presStyleLbl="node1" presStyleIdx="5" presStyleCnt="12" custScaleX="126856">
        <dgm:presLayoutVars>
          <dgm:bulletEnabled val="1"/>
        </dgm:presLayoutVars>
      </dgm:prSet>
      <dgm:spPr/>
    </dgm:pt>
    <dgm:pt modelId="{FB37C803-CB29-40D2-A6EA-428EC9F8A393}" type="pres">
      <dgm:prSet presAssocID="{77899FF4-089F-49FC-A7C7-0E1EA91A4773}" presName="dummy" presStyleCnt="0"/>
      <dgm:spPr/>
    </dgm:pt>
    <dgm:pt modelId="{8D1C2F4B-F9B9-435E-99A7-93F6C58DD4D3}" type="pres">
      <dgm:prSet presAssocID="{B9D998BB-AE19-470B-8BF1-2D0E75444262}" presName="sibTrans" presStyleLbl="sibTrans2D1" presStyleIdx="5" presStyleCnt="12"/>
      <dgm:spPr/>
    </dgm:pt>
    <dgm:pt modelId="{9B123552-8427-4A2D-A7EC-27FF56A4EE24}" type="pres">
      <dgm:prSet presAssocID="{DB65FCA6-0076-49CE-954E-3C6745FA30CF}" presName="node" presStyleLbl="node1" presStyleIdx="6" presStyleCnt="12" custScaleX="128838">
        <dgm:presLayoutVars>
          <dgm:bulletEnabled val="1"/>
        </dgm:presLayoutVars>
      </dgm:prSet>
      <dgm:spPr/>
    </dgm:pt>
    <dgm:pt modelId="{6FEE0E0C-F69E-4CC0-9E0B-17D27C8472A3}" type="pres">
      <dgm:prSet presAssocID="{DB65FCA6-0076-49CE-954E-3C6745FA30CF}" presName="dummy" presStyleCnt="0"/>
      <dgm:spPr/>
    </dgm:pt>
    <dgm:pt modelId="{CF32CD66-3302-4902-AF7C-FDB251C8159B}" type="pres">
      <dgm:prSet presAssocID="{E9EB24A6-E6A2-4373-B5DC-F92838B906D0}" presName="sibTrans" presStyleLbl="sibTrans2D1" presStyleIdx="6" presStyleCnt="12"/>
      <dgm:spPr/>
    </dgm:pt>
    <dgm:pt modelId="{A1A5A2EC-EF0C-46A7-A81B-B2740B988842}" type="pres">
      <dgm:prSet presAssocID="{2C4E8FCD-BD18-4B8A-A213-1DC67C14A240}" presName="node" presStyleLbl="node1" presStyleIdx="7" presStyleCnt="12" custScaleX="123663">
        <dgm:presLayoutVars>
          <dgm:bulletEnabled val="1"/>
        </dgm:presLayoutVars>
      </dgm:prSet>
      <dgm:spPr/>
    </dgm:pt>
    <dgm:pt modelId="{61E62F46-DA46-4B3F-84C3-42475F5B7802}" type="pres">
      <dgm:prSet presAssocID="{2C4E8FCD-BD18-4B8A-A213-1DC67C14A240}" presName="dummy" presStyleCnt="0"/>
      <dgm:spPr/>
    </dgm:pt>
    <dgm:pt modelId="{4F599769-9C85-4F38-AE15-B8F98D40F84E}" type="pres">
      <dgm:prSet presAssocID="{F6E92B04-95A7-4DD1-B121-E5A8CA65B350}" presName="sibTrans" presStyleLbl="sibTrans2D1" presStyleIdx="7" presStyleCnt="12"/>
      <dgm:spPr/>
    </dgm:pt>
    <dgm:pt modelId="{7026DF65-5C6B-42CE-8F8A-CA98F5BE2F66}" type="pres">
      <dgm:prSet presAssocID="{7D9231FF-1DDE-4F0D-8723-D2E7BA7C8993}" presName="node" presStyleLbl="node1" presStyleIdx="8" presStyleCnt="12" custScaleX="163151">
        <dgm:presLayoutVars>
          <dgm:bulletEnabled val="1"/>
        </dgm:presLayoutVars>
      </dgm:prSet>
      <dgm:spPr/>
    </dgm:pt>
    <dgm:pt modelId="{8F8DD6E4-3EBA-4D36-8EA5-72FE623035DA}" type="pres">
      <dgm:prSet presAssocID="{7D9231FF-1DDE-4F0D-8723-D2E7BA7C8993}" presName="dummy" presStyleCnt="0"/>
      <dgm:spPr/>
    </dgm:pt>
    <dgm:pt modelId="{83ACB442-4559-4AD8-A27C-926F1699C26B}" type="pres">
      <dgm:prSet presAssocID="{A39F419F-BBF8-498B-8E69-D9599D27604F}" presName="sibTrans" presStyleLbl="sibTrans2D1" presStyleIdx="8" presStyleCnt="12"/>
      <dgm:spPr/>
    </dgm:pt>
    <dgm:pt modelId="{625871CA-A469-44DF-9B9B-401009238BC9}" type="pres">
      <dgm:prSet presAssocID="{E5340CD3-4094-49D3-888D-BB1E28D60743}" presName="node" presStyleLbl="node1" presStyleIdx="9" presStyleCnt="12">
        <dgm:presLayoutVars>
          <dgm:bulletEnabled val="1"/>
        </dgm:presLayoutVars>
      </dgm:prSet>
      <dgm:spPr/>
    </dgm:pt>
    <dgm:pt modelId="{20CE8472-6557-4B7B-BA6E-8143847AAE64}" type="pres">
      <dgm:prSet presAssocID="{E5340CD3-4094-49D3-888D-BB1E28D60743}" presName="dummy" presStyleCnt="0"/>
      <dgm:spPr/>
    </dgm:pt>
    <dgm:pt modelId="{8D8F5F5D-F34E-4DDC-8679-AFACAA43187C}" type="pres">
      <dgm:prSet presAssocID="{072384E4-C0FB-4B33-A43A-355CD3F059E4}" presName="sibTrans" presStyleLbl="sibTrans2D1" presStyleIdx="9" presStyleCnt="12"/>
      <dgm:spPr/>
    </dgm:pt>
    <dgm:pt modelId="{DE0D9526-BF1E-4201-869E-8033138DA76C}" type="pres">
      <dgm:prSet presAssocID="{BA044A64-242B-492A-ABF3-86ABB425719E}" presName="node" presStyleLbl="node1" presStyleIdx="10" presStyleCnt="12">
        <dgm:presLayoutVars>
          <dgm:bulletEnabled val="1"/>
        </dgm:presLayoutVars>
      </dgm:prSet>
      <dgm:spPr/>
    </dgm:pt>
    <dgm:pt modelId="{1E05B3F1-F1DD-4FB9-BE29-A5809BDD4405}" type="pres">
      <dgm:prSet presAssocID="{BA044A64-242B-492A-ABF3-86ABB425719E}" presName="dummy" presStyleCnt="0"/>
      <dgm:spPr/>
    </dgm:pt>
    <dgm:pt modelId="{4D2D0B15-8C12-46E4-8064-800B0FCB82A2}" type="pres">
      <dgm:prSet presAssocID="{F344CD89-5566-4C58-9802-73C2F64CD68F}" presName="sibTrans" presStyleLbl="sibTrans2D1" presStyleIdx="10" presStyleCnt="12"/>
      <dgm:spPr/>
    </dgm:pt>
    <dgm:pt modelId="{321043E7-E541-4819-9681-3A00574DEF9F}" type="pres">
      <dgm:prSet presAssocID="{C978607F-2A13-48F6-97DE-D84DE7E5E6C4}" presName="node" presStyleLbl="node1" presStyleIdx="11" presStyleCnt="12" custScaleX="154938">
        <dgm:presLayoutVars>
          <dgm:bulletEnabled val="1"/>
        </dgm:presLayoutVars>
      </dgm:prSet>
      <dgm:spPr/>
    </dgm:pt>
    <dgm:pt modelId="{A4260305-354F-49D8-B442-9FF05931B9E5}" type="pres">
      <dgm:prSet presAssocID="{C978607F-2A13-48F6-97DE-D84DE7E5E6C4}" presName="dummy" presStyleCnt="0"/>
      <dgm:spPr/>
    </dgm:pt>
    <dgm:pt modelId="{0BC254B0-F280-488C-9824-7C6780CB36C2}" type="pres">
      <dgm:prSet presAssocID="{D553DACE-7C79-4A62-82FB-DD68850558BD}" presName="sibTrans" presStyleLbl="sibTrans2D1" presStyleIdx="11" presStyleCnt="12"/>
      <dgm:spPr/>
    </dgm:pt>
  </dgm:ptLst>
  <dgm:cxnLst>
    <dgm:cxn modelId="{DE3BB803-6524-4319-B1C1-B7A737D499B8}" type="presOf" srcId="{CAA32A0C-9CC0-499E-BD87-5677F9EC9042}" destId="{BC85635A-D8FB-4D48-860D-3CC739D09DD0}" srcOrd="0" destOrd="0" presId="urn:microsoft.com/office/officeart/2005/8/layout/radial6"/>
    <dgm:cxn modelId="{0E71BA0C-4043-4D20-B2A3-7093D0709E4D}" type="presOf" srcId="{2C4E8FCD-BD18-4B8A-A213-1DC67C14A240}" destId="{A1A5A2EC-EF0C-46A7-A81B-B2740B988842}" srcOrd="0" destOrd="0" presId="urn:microsoft.com/office/officeart/2005/8/layout/radial6"/>
    <dgm:cxn modelId="{F8FD720D-D727-407D-850F-E3A673BD8D54}" type="presOf" srcId="{4EE477CA-6341-4E89-95FD-FB9D9F20FF3E}" destId="{AD47263E-4CFB-4284-B1F1-D2717F58238F}" srcOrd="0" destOrd="0" presId="urn:microsoft.com/office/officeart/2005/8/layout/radial6"/>
    <dgm:cxn modelId="{2A237C16-8093-40CE-9260-905BA9263937}" type="presOf" srcId="{40F4E903-8D3F-40BF-B44B-CDBE6E75B346}" destId="{38AAB50B-3DDB-4978-9547-01DDC0D11706}" srcOrd="0" destOrd="0" presId="urn:microsoft.com/office/officeart/2005/8/layout/radial6"/>
    <dgm:cxn modelId="{71E7C123-4318-4300-B73A-57090AF2CEC3}" type="presOf" srcId="{C978607F-2A13-48F6-97DE-D84DE7E5E6C4}" destId="{321043E7-E541-4819-9681-3A00574DEF9F}" srcOrd="0" destOrd="0" presId="urn:microsoft.com/office/officeart/2005/8/layout/radial6"/>
    <dgm:cxn modelId="{3A911424-2229-4666-9088-75113D3EB5C7}" srcId="{4EE477CA-6341-4E89-95FD-FB9D9F20FF3E}" destId="{C588CE7A-719B-4E9B-A1A0-A9E7D6B86D6B}" srcOrd="1" destOrd="0" parTransId="{2594F67D-5B9F-4591-84AD-530C4FE25301}" sibTransId="{2412D47D-0134-45B1-AE92-20DC147369FC}"/>
    <dgm:cxn modelId="{AB3FF529-4698-4886-B0D8-DE233A31AA0E}" type="presOf" srcId="{DD58FB2B-C589-4FDE-9861-E98D31AF7F17}" destId="{A0A6D586-69CF-41DF-BAE8-81BFD8D31E1B}" srcOrd="0" destOrd="0" presId="urn:microsoft.com/office/officeart/2005/8/layout/radial6"/>
    <dgm:cxn modelId="{F925072D-7539-4E23-8854-FC77BF5E8F79}" srcId="{4EE477CA-6341-4E89-95FD-FB9D9F20FF3E}" destId="{BEB3B7CB-8B06-4683-818A-7D519468AC10}" srcOrd="0" destOrd="0" parTransId="{99B26644-7203-4EDD-A82A-AD3DB8A15574}" sibTransId="{CA7093DF-785F-47FF-9C1E-C81DAD6CF221}"/>
    <dgm:cxn modelId="{E42CB42E-4A79-4D0B-9278-9EDCD5C13F6C}" type="presOf" srcId="{955E2874-5F48-4449-ADF0-2EF9936E2BF6}" destId="{3AFF5717-D54D-48F2-822B-4F30A9F5DE4C}" srcOrd="0" destOrd="0" presId="urn:microsoft.com/office/officeart/2005/8/layout/radial6"/>
    <dgm:cxn modelId="{6C7DC531-C324-4BDA-B80E-478182423E2E}" type="presOf" srcId="{7D9231FF-1DDE-4F0D-8723-D2E7BA7C8993}" destId="{7026DF65-5C6B-42CE-8F8A-CA98F5BE2F66}" srcOrd="0" destOrd="0" presId="urn:microsoft.com/office/officeart/2005/8/layout/radial6"/>
    <dgm:cxn modelId="{9B7AB532-D682-4F1C-B7DD-540C1E5202B6}" type="presOf" srcId="{BA044A64-242B-492A-ABF3-86ABB425719E}" destId="{DE0D9526-BF1E-4201-869E-8033138DA76C}" srcOrd="0" destOrd="0" presId="urn:microsoft.com/office/officeart/2005/8/layout/radial6"/>
    <dgm:cxn modelId="{B0403B65-628E-4539-90F7-A5B9BF307BF7}" srcId="{BEB3B7CB-8B06-4683-818A-7D519468AC10}" destId="{2C4E8FCD-BD18-4B8A-A213-1DC67C14A240}" srcOrd="7" destOrd="0" parTransId="{7C938101-5740-47D5-84AF-900DD0A001FA}" sibTransId="{F6E92B04-95A7-4DD1-B121-E5A8CA65B350}"/>
    <dgm:cxn modelId="{975DF465-A13D-4325-A6B3-8FEFC0BDAF9F}" type="presOf" srcId="{E9EB24A6-E6A2-4373-B5DC-F92838B906D0}" destId="{CF32CD66-3302-4902-AF7C-FDB251C8159B}" srcOrd="0" destOrd="0" presId="urn:microsoft.com/office/officeart/2005/8/layout/radial6"/>
    <dgm:cxn modelId="{65B06B46-DB31-47C6-87C3-5BE8AF6F72FA}" type="presOf" srcId="{A39F419F-BBF8-498B-8E69-D9599D27604F}" destId="{83ACB442-4559-4AD8-A27C-926F1699C26B}" srcOrd="0" destOrd="0" presId="urn:microsoft.com/office/officeart/2005/8/layout/radial6"/>
    <dgm:cxn modelId="{8EE0434B-1FE8-4068-A8DD-56CF1BE85D16}" srcId="{BEB3B7CB-8B06-4683-818A-7D519468AC10}" destId="{77899FF4-089F-49FC-A7C7-0E1EA91A4773}" srcOrd="5" destOrd="0" parTransId="{6325AE49-06DC-4C08-BC99-AFD9C35D16D8}" sibTransId="{B9D998BB-AE19-470B-8BF1-2D0E75444262}"/>
    <dgm:cxn modelId="{B37B8F4B-3A06-43D0-B495-191CF9EBF051}" srcId="{BEB3B7CB-8B06-4683-818A-7D519468AC10}" destId="{0F84711A-CE32-4433-95CA-C5B4C937255B}" srcOrd="0" destOrd="0" parTransId="{0D99AE5B-2FC7-4829-864C-2F1322CFC74D}" sibTransId="{D78FAA51-30B5-4935-809E-BB39BDECDF63}"/>
    <dgm:cxn modelId="{6DFC7750-57A8-4D5D-BB14-CE19A9681490}" type="presOf" srcId="{DB65FCA6-0076-49CE-954E-3C6745FA30CF}" destId="{9B123552-8427-4A2D-A7EC-27FF56A4EE24}" srcOrd="0" destOrd="0" presId="urn:microsoft.com/office/officeart/2005/8/layout/radial6"/>
    <dgm:cxn modelId="{FDE60052-A86B-4647-ADC7-4B2632DE0656}" srcId="{BEB3B7CB-8B06-4683-818A-7D519468AC10}" destId="{1120D166-98E9-458D-97A8-ADF242331E8D}" srcOrd="3" destOrd="0" parTransId="{525F766A-8E26-45A2-96D1-A0CD1F159148}" sibTransId="{CAA32A0C-9CC0-499E-BD87-5677F9EC9042}"/>
    <dgm:cxn modelId="{BD126D78-81BB-4D36-9D82-0B0AE1F6FD90}" type="presOf" srcId="{0F84711A-CE32-4433-95CA-C5B4C937255B}" destId="{BDE847A9-12CB-4040-94BE-78B175185528}" srcOrd="0" destOrd="0" presId="urn:microsoft.com/office/officeart/2005/8/layout/radial6"/>
    <dgm:cxn modelId="{8A2F8278-AE0B-48A3-81FD-297BC371A981}" type="presOf" srcId="{E5340CD3-4094-49D3-888D-BB1E28D60743}" destId="{625871CA-A469-44DF-9B9B-401009238BC9}" srcOrd="0" destOrd="0" presId="urn:microsoft.com/office/officeart/2005/8/layout/radial6"/>
    <dgm:cxn modelId="{C02F407B-F646-437F-90CD-156FAB5E2CC3}" type="presOf" srcId="{D78FAA51-30B5-4935-809E-BB39BDECDF63}" destId="{050468B2-8754-492A-A62C-71E407AA0C24}" srcOrd="0" destOrd="0" presId="urn:microsoft.com/office/officeart/2005/8/layout/radial6"/>
    <dgm:cxn modelId="{AF4BC98A-5061-4896-A08F-38533F50260F}" srcId="{BEB3B7CB-8B06-4683-818A-7D519468AC10}" destId="{DD58FB2B-C589-4FDE-9861-E98D31AF7F17}" srcOrd="1" destOrd="0" parTransId="{096AD22E-788E-45B9-AD6C-516542E0451F}" sibTransId="{896400D6-BD06-4B46-A066-D2244800A61C}"/>
    <dgm:cxn modelId="{10F1798C-A545-47B9-BED5-1BB1867244A7}" type="presOf" srcId="{F344CD89-5566-4C58-9802-73C2F64CD68F}" destId="{4D2D0B15-8C12-46E4-8064-800B0FCB82A2}" srcOrd="0" destOrd="0" presId="urn:microsoft.com/office/officeart/2005/8/layout/radial6"/>
    <dgm:cxn modelId="{E4079092-A27F-4F9E-98AE-0E91304FE23F}" srcId="{BEB3B7CB-8B06-4683-818A-7D519468AC10}" destId="{E5340CD3-4094-49D3-888D-BB1E28D60743}" srcOrd="9" destOrd="0" parTransId="{D8DA7BD2-4D4D-4ABB-B28D-F464D4583615}" sibTransId="{072384E4-C0FB-4B33-A43A-355CD3F059E4}"/>
    <dgm:cxn modelId="{C77BA4A0-8841-4C26-81DE-6BE12FD4FB9E}" srcId="{BEB3B7CB-8B06-4683-818A-7D519468AC10}" destId="{7D9231FF-1DDE-4F0D-8723-D2E7BA7C8993}" srcOrd="8" destOrd="0" parTransId="{82231D9D-3EE4-41C8-8C75-6AD983CCF968}" sibTransId="{A39F419F-BBF8-498B-8E69-D9599D27604F}"/>
    <dgm:cxn modelId="{40B503B6-8E5F-4064-BE1B-8BE537975086}" type="presOf" srcId="{D553DACE-7C79-4A62-82FB-DD68850558BD}" destId="{0BC254B0-F280-488C-9824-7C6780CB36C2}" srcOrd="0" destOrd="0" presId="urn:microsoft.com/office/officeart/2005/8/layout/radial6"/>
    <dgm:cxn modelId="{1B0051BF-1395-4A6B-B875-6F851B059D8C}" type="presOf" srcId="{072384E4-C0FB-4B33-A43A-355CD3F059E4}" destId="{8D8F5F5D-F34E-4DDC-8679-AFACAA43187C}" srcOrd="0" destOrd="0" presId="urn:microsoft.com/office/officeart/2005/8/layout/radial6"/>
    <dgm:cxn modelId="{F96F79C2-C76D-4714-8588-126EA0270F28}" srcId="{BEB3B7CB-8B06-4683-818A-7D519468AC10}" destId="{BA044A64-242B-492A-ABF3-86ABB425719E}" srcOrd="10" destOrd="0" parTransId="{BBB18300-30EB-4D77-81A4-7141B15099B0}" sibTransId="{F344CD89-5566-4C58-9802-73C2F64CD68F}"/>
    <dgm:cxn modelId="{492498C5-BD5B-4669-A70E-9AAA326FF8CD}" type="presOf" srcId="{1120D166-98E9-458D-97A8-ADF242331E8D}" destId="{CA73384D-98D2-4C53-B2C9-A3A0F1F3F0AC}" srcOrd="0" destOrd="0" presId="urn:microsoft.com/office/officeart/2005/8/layout/radial6"/>
    <dgm:cxn modelId="{B8A8BFC6-BD25-4BD8-82D2-E4257DD1CB18}" type="presOf" srcId="{F6E92B04-95A7-4DD1-B121-E5A8CA65B350}" destId="{4F599769-9C85-4F38-AE15-B8F98D40F84E}" srcOrd="0" destOrd="0" presId="urn:microsoft.com/office/officeart/2005/8/layout/radial6"/>
    <dgm:cxn modelId="{58529ACB-51B0-4927-8F5C-0729223262DB}" srcId="{BEB3B7CB-8B06-4683-818A-7D519468AC10}" destId="{C978607F-2A13-48F6-97DE-D84DE7E5E6C4}" srcOrd="11" destOrd="0" parTransId="{7169D9BB-6523-4A30-863B-5451116C69E5}" sibTransId="{D553DACE-7C79-4A62-82FB-DD68850558BD}"/>
    <dgm:cxn modelId="{849711CE-DA10-481A-8D13-6B1132989818}" type="presOf" srcId="{A8D8A4BA-AC3D-4959-BF30-2D1249881D29}" destId="{980A0370-8D72-4D81-AE74-F05A56B0A296}" srcOrd="0" destOrd="0" presId="urn:microsoft.com/office/officeart/2005/8/layout/radial6"/>
    <dgm:cxn modelId="{6BC428CE-59EF-4043-91E3-88F894ABF57A}" type="presOf" srcId="{1B21B639-CE1C-49A2-AA19-B6614D6138CD}" destId="{65C8A26B-EB0E-40D1-844C-3DFD76711BA4}" srcOrd="0" destOrd="0" presId="urn:microsoft.com/office/officeart/2005/8/layout/radial6"/>
    <dgm:cxn modelId="{4C92DDD2-AB2B-42D2-8B81-1AACE431DA17}" srcId="{BEB3B7CB-8B06-4683-818A-7D519468AC10}" destId="{A8D8A4BA-AC3D-4959-BF30-2D1249881D29}" srcOrd="4" destOrd="0" parTransId="{362A51E3-B087-4CCF-9E2E-9AE5B9BE8DE3}" sibTransId="{955E2874-5F48-4449-ADF0-2EF9936E2BF6}"/>
    <dgm:cxn modelId="{367B6BD4-12D0-4719-8658-C4EF241F4F7B}" type="presOf" srcId="{BEB3B7CB-8B06-4683-818A-7D519468AC10}" destId="{249E4940-181A-4FE4-90A4-572630F59FF6}" srcOrd="0" destOrd="0" presId="urn:microsoft.com/office/officeart/2005/8/layout/radial6"/>
    <dgm:cxn modelId="{8223BBDC-7420-46D1-BA58-55BBD3917559}" type="presOf" srcId="{B9D998BB-AE19-470B-8BF1-2D0E75444262}" destId="{8D1C2F4B-F9B9-435E-99A7-93F6C58DD4D3}" srcOrd="0" destOrd="0" presId="urn:microsoft.com/office/officeart/2005/8/layout/radial6"/>
    <dgm:cxn modelId="{8B78E9F2-9ECC-45B0-9AAE-8565C4E97528}" srcId="{BEB3B7CB-8B06-4683-818A-7D519468AC10}" destId="{DB65FCA6-0076-49CE-954E-3C6745FA30CF}" srcOrd="6" destOrd="0" parTransId="{AB4FF6CC-FDFD-4EAA-8875-C26F547E78BD}" sibTransId="{E9EB24A6-E6A2-4373-B5DC-F92838B906D0}"/>
    <dgm:cxn modelId="{AA5539F5-4A43-4A37-9EF2-E7E0ECCE1363}" srcId="{BEB3B7CB-8B06-4683-818A-7D519468AC10}" destId="{40F4E903-8D3F-40BF-B44B-CDBE6E75B346}" srcOrd="2" destOrd="0" parTransId="{7A9A042F-22AB-4C8C-95BC-CAD223DD77AB}" sibTransId="{1B21B639-CE1C-49A2-AA19-B6614D6138CD}"/>
    <dgm:cxn modelId="{FFCBE6F5-0236-406A-8B6E-28107CB3A0EA}" type="presOf" srcId="{77899FF4-089F-49FC-A7C7-0E1EA91A4773}" destId="{8DEA9CC6-319E-4DD5-A8D3-DD0A33319622}" srcOrd="0" destOrd="0" presId="urn:microsoft.com/office/officeart/2005/8/layout/radial6"/>
    <dgm:cxn modelId="{635B89FC-A985-4E5F-B799-A4D666D54142}" type="presOf" srcId="{896400D6-BD06-4B46-A066-D2244800A61C}" destId="{1F55EF05-6237-4D28-8AEA-6D9E8B2945BB}" srcOrd="0" destOrd="0" presId="urn:microsoft.com/office/officeart/2005/8/layout/radial6"/>
    <dgm:cxn modelId="{B1400368-DC1D-4939-ACD2-3586B169599D}" type="presParOf" srcId="{AD47263E-4CFB-4284-B1F1-D2717F58238F}" destId="{249E4940-181A-4FE4-90A4-572630F59FF6}" srcOrd="0" destOrd="0" presId="urn:microsoft.com/office/officeart/2005/8/layout/radial6"/>
    <dgm:cxn modelId="{743280A3-0233-4A46-80E5-6F1D6C07D5E1}" type="presParOf" srcId="{AD47263E-4CFB-4284-B1F1-D2717F58238F}" destId="{BDE847A9-12CB-4040-94BE-78B175185528}" srcOrd="1" destOrd="0" presId="urn:microsoft.com/office/officeart/2005/8/layout/radial6"/>
    <dgm:cxn modelId="{518D2710-72AB-4214-B13E-C03843533342}" type="presParOf" srcId="{AD47263E-4CFB-4284-B1F1-D2717F58238F}" destId="{44423940-BC9D-4D70-B4B2-B29F94D0CAE9}" srcOrd="2" destOrd="0" presId="urn:microsoft.com/office/officeart/2005/8/layout/radial6"/>
    <dgm:cxn modelId="{516E6ECC-26C5-475C-B6FC-C72DFA126DA0}" type="presParOf" srcId="{AD47263E-4CFB-4284-B1F1-D2717F58238F}" destId="{050468B2-8754-492A-A62C-71E407AA0C24}" srcOrd="3" destOrd="0" presId="urn:microsoft.com/office/officeart/2005/8/layout/radial6"/>
    <dgm:cxn modelId="{5CAB7DA0-0418-49A8-80C1-53A1A8ECA309}" type="presParOf" srcId="{AD47263E-4CFB-4284-B1F1-D2717F58238F}" destId="{A0A6D586-69CF-41DF-BAE8-81BFD8D31E1B}" srcOrd="4" destOrd="0" presId="urn:microsoft.com/office/officeart/2005/8/layout/radial6"/>
    <dgm:cxn modelId="{CF1C59DC-841B-4CD3-B229-6E8A9A819D2D}" type="presParOf" srcId="{AD47263E-4CFB-4284-B1F1-D2717F58238F}" destId="{CAE5942D-8039-41CE-AA2E-6D9511FEFCA8}" srcOrd="5" destOrd="0" presId="urn:microsoft.com/office/officeart/2005/8/layout/radial6"/>
    <dgm:cxn modelId="{811AB156-4061-4205-9015-43E2A05634DB}" type="presParOf" srcId="{AD47263E-4CFB-4284-B1F1-D2717F58238F}" destId="{1F55EF05-6237-4D28-8AEA-6D9E8B2945BB}" srcOrd="6" destOrd="0" presId="urn:microsoft.com/office/officeart/2005/8/layout/radial6"/>
    <dgm:cxn modelId="{2F81AFCF-3337-454D-910F-00195D85EFB3}" type="presParOf" srcId="{AD47263E-4CFB-4284-B1F1-D2717F58238F}" destId="{38AAB50B-3DDB-4978-9547-01DDC0D11706}" srcOrd="7" destOrd="0" presId="urn:microsoft.com/office/officeart/2005/8/layout/radial6"/>
    <dgm:cxn modelId="{0EA2FB97-A20B-4F6E-94CF-3AD64708254D}" type="presParOf" srcId="{AD47263E-4CFB-4284-B1F1-D2717F58238F}" destId="{72A3D545-EB48-40CF-A415-0EB100F4B83E}" srcOrd="8" destOrd="0" presId="urn:microsoft.com/office/officeart/2005/8/layout/radial6"/>
    <dgm:cxn modelId="{CD5ECC5E-6AFA-425D-8312-A48F095A30E0}" type="presParOf" srcId="{AD47263E-4CFB-4284-B1F1-D2717F58238F}" destId="{65C8A26B-EB0E-40D1-844C-3DFD76711BA4}" srcOrd="9" destOrd="0" presId="urn:microsoft.com/office/officeart/2005/8/layout/radial6"/>
    <dgm:cxn modelId="{1192CDE6-3A51-40B6-80FB-50A1016571C4}" type="presParOf" srcId="{AD47263E-4CFB-4284-B1F1-D2717F58238F}" destId="{CA73384D-98D2-4C53-B2C9-A3A0F1F3F0AC}" srcOrd="10" destOrd="0" presId="urn:microsoft.com/office/officeart/2005/8/layout/radial6"/>
    <dgm:cxn modelId="{DEC5D1A7-406E-4064-83A3-6F6E3D9248B2}" type="presParOf" srcId="{AD47263E-4CFB-4284-B1F1-D2717F58238F}" destId="{2F7CCB4A-1B8C-4757-8059-96887413C5DF}" srcOrd="11" destOrd="0" presId="urn:microsoft.com/office/officeart/2005/8/layout/radial6"/>
    <dgm:cxn modelId="{0A0CED20-C677-49A0-9CBD-8D9111842733}" type="presParOf" srcId="{AD47263E-4CFB-4284-B1F1-D2717F58238F}" destId="{BC85635A-D8FB-4D48-860D-3CC739D09DD0}" srcOrd="12" destOrd="0" presId="urn:microsoft.com/office/officeart/2005/8/layout/radial6"/>
    <dgm:cxn modelId="{39BBABCE-08E6-4E45-9426-56E0770556AE}" type="presParOf" srcId="{AD47263E-4CFB-4284-B1F1-D2717F58238F}" destId="{980A0370-8D72-4D81-AE74-F05A56B0A296}" srcOrd="13" destOrd="0" presId="urn:microsoft.com/office/officeart/2005/8/layout/radial6"/>
    <dgm:cxn modelId="{01FB0A2E-D241-4FC5-A039-111720E082C3}" type="presParOf" srcId="{AD47263E-4CFB-4284-B1F1-D2717F58238F}" destId="{3CA8D43D-A4EF-41CA-817F-A10F4ABFDF5B}" srcOrd="14" destOrd="0" presId="urn:microsoft.com/office/officeart/2005/8/layout/radial6"/>
    <dgm:cxn modelId="{8078A21C-9E0E-4A18-A36C-07092C96C137}" type="presParOf" srcId="{AD47263E-4CFB-4284-B1F1-D2717F58238F}" destId="{3AFF5717-D54D-48F2-822B-4F30A9F5DE4C}" srcOrd="15" destOrd="0" presId="urn:microsoft.com/office/officeart/2005/8/layout/radial6"/>
    <dgm:cxn modelId="{F2BEEA77-3BFC-4E1F-9F14-9950972BDCC9}" type="presParOf" srcId="{AD47263E-4CFB-4284-B1F1-D2717F58238F}" destId="{8DEA9CC6-319E-4DD5-A8D3-DD0A33319622}" srcOrd="16" destOrd="0" presId="urn:microsoft.com/office/officeart/2005/8/layout/radial6"/>
    <dgm:cxn modelId="{34780FF3-F6E3-4F70-85D2-F21ADF8A94E3}" type="presParOf" srcId="{AD47263E-4CFB-4284-B1F1-D2717F58238F}" destId="{FB37C803-CB29-40D2-A6EA-428EC9F8A393}" srcOrd="17" destOrd="0" presId="urn:microsoft.com/office/officeart/2005/8/layout/radial6"/>
    <dgm:cxn modelId="{48D9F8D5-39D9-4080-95BB-CF99F567CE4B}" type="presParOf" srcId="{AD47263E-4CFB-4284-B1F1-D2717F58238F}" destId="{8D1C2F4B-F9B9-435E-99A7-93F6C58DD4D3}" srcOrd="18" destOrd="0" presId="urn:microsoft.com/office/officeart/2005/8/layout/radial6"/>
    <dgm:cxn modelId="{7EFD9D55-08DA-460A-A226-28B2C402958D}" type="presParOf" srcId="{AD47263E-4CFB-4284-B1F1-D2717F58238F}" destId="{9B123552-8427-4A2D-A7EC-27FF56A4EE24}" srcOrd="19" destOrd="0" presId="urn:microsoft.com/office/officeart/2005/8/layout/radial6"/>
    <dgm:cxn modelId="{E6A796BB-FBBC-4130-A854-F2D991E767D5}" type="presParOf" srcId="{AD47263E-4CFB-4284-B1F1-D2717F58238F}" destId="{6FEE0E0C-F69E-4CC0-9E0B-17D27C8472A3}" srcOrd="20" destOrd="0" presId="urn:microsoft.com/office/officeart/2005/8/layout/radial6"/>
    <dgm:cxn modelId="{9C817C3F-633C-427E-95E4-6AAF7441B0E2}" type="presParOf" srcId="{AD47263E-4CFB-4284-B1F1-D2717F58238F}" destId="{CF32CD66-3302-4902-AF7C-FDB251C8159B}" srcOrd="21" destOrd="0" presId="urn:microsoft.com/office/officeart/2005/8/layout/radial6"/>
    <dgm:cxn modelId="{37E4A5BA-BEF5-44B6-8E75-DDDCA3363C01}" type="presParOf" srcId="{AD47263E-4CFB-4284-B1F1-D2717F58238F}" destId="{A1A5A2EC-EF0C-46A7-A81B-B2740B988842}" srcOrd="22" destOrd="0" presId="urn:microsoft.com/office/officeart/2005/8/layout/radial6"/>
    <dgm:cxn modelId="{078A6525-44F0-4907-9D2A-F8821DA96AA6}" type="presParOf" srcId="{AD47263E-4CFB-4284-B1F1-D2717F58238F}" destId="{61E62F46-DA46-4B3F-84C3-42475F5B7802}" srcOrd="23" destOrd="0" presId="urn:microsoft.com/office/officeart/2005/8/layout/radial6"/>
    <dgm:cxn modelId="{8DB8DA7E-7B22-43E5-ABE7-2217B0807F93}" type="presParOf" srcId="{AD47263E-4CFB-4284-B1F1-D2717F58238F}" destId="{4F599769-9C85-4F38-AE15-B8F98D40F84E}" srcOrd="24" destOrd="0" presId="urn:microsoft.com/office/officeart/2005/8/layout/radial6"/>
    <dgm:cxn modelId="{2343A571-2E39-436C-9386-A56F3B51734F}" type="presParOf" srcId="{AD47263E-4CFB-4284-B1F1-D2717F58238F}" destId="{7026DF65-5C6B-42CE-8F8A-CA98F5BE2F66}" srcOrd="25" destOrd="0" presId="urn:microsoft.com/office/officeart/2005/8/layout/radial6"/>
    <dgm:cxn modelId="{CD1D666F-E1FB-4469-B8A8-22DDAD04408D}" type="presParOf" srcId="{AD47263E-4CFB-4284-B1F1-D2717F58238F}" destId="{8F8DD6E4-3EBA-4D36-8EA5-72FE623035DA}" srcOrd="26" destOrd="0" presId="urn:microsoft.com/office/officeart/2005/8/layout/radial6"/>
    <dgm:cxn modelId="{87B5C9D8-1BE4-492B-922A-6DF04F2152AA}" type="presParOf" srcId="{AD47263E-4CFB-4284-B1F1-D2717F58238F}" destId="{83ACB442-4559-4AD8-A27C-926F1699C26B}" srcOrd="27" destOrd="0" presId="urn:microsoft.com/office/officeart/2005/8/layout/radial6"/>
    <dgm:cxn modelId="{4D3FB7D8-94C4-4D60-B993-EED2982742CD}" type="presParOf" srcId="{AD47263E-4CFB-4284-B1F1-D2717F58238F}" destId="{625871CA-A469-44DF-9B9B-401009238BC9}" srcOrd="28" destOrd="0" presId="urn:microsoft.com/office/officeart/2005/8/layout/radial6"/>
    <dgm:cxn modelId="{7A7B39B1-D144-44CA-A0D9-015C6B5040CB}" type="presParOf" srcId="{AD47263E-4CFB-4284-B1F1-D2717F58238F}" destId="{20CE8472-6557-4B7B-BA6E-8143847AAE64}" srcOrd="29" destOrd="0" presId="urn:microsoft.com/office/officeart/2005/8/layout/radial6"/>
    <dgm:cxn modelId="{8F006B44-8B37-4A18-B68E-2C4DF01114E3}" type="presParOf" srcId="{AD47263E-4CFB-4284-B1F1-D2717F58238F}" destId="{8D8F5F5D-F34E-4DDC-8679-AFACAA43187C}" srcOrd="30" destOrd="0" presId="urn:microsoft.com/office/officeart/2005/8/layout/radial6"/>
    <dgm:cxn modelId="{1352154A-FB57-4B9C-A4FE-74A6E75066D2}" type="presParOf" srcId="{AD47263E-4CFB-4284-B1F1-D2717F58238F}" destId="{DE0D9526-BF1E-4201-869E-8033138DA76C}" srcOrd="31" destOrd="0" presId="urn:microsoft.com/office/officeart/2005/8/layout/radial6"/>
    <dgm:cxn modelId="{3EB5C036-2177-4106-A583-AC2726AE1FDF}" type="presParOf" srcId="{AD47263E-4CFB-4284-B1F1-D2717F58238F}" destId="{1E05B3F1-F1DD-4FB9-BE29-A5809BDD4405}" srcOrd="32" destOrd="0" presId="urn:microsoft.com/office/officeart/2005/8/layout/radial6"/>
    <dgm:cxn modelId="{27BC67E3-8DCB-480A-BF46-F626F8017A58}" type="presParOf" srcId="{AD47263E-4CFB-4284-B1F1-D2717F58238F}" destId="{4D2D0B15-8C12-46E4-8064-800B0FCB82A2}" srcOrd="33" destOrd="0" presId="urn:microsoft.com/office/officeart/2005/8/layout/radial6"/>
    <dgm:cxn modelId="{1653C427-E76B-4503-857E-1E54DFB27512}" type="presParOf" srcId="{AD47263E-4CFB-4284-B1F1-D2717F58238F}" destId="{321043E7-E541-4819-9681-3A00574DEF9F}" srcOrd="34" destOrd="0" presId="urn:microsoft.com/office/officeart/2005/8/layout/radial6"/>
    <dgm:cxn modelId="{C90D52AC-54AC-41C7-A103-E5B2C30D1CED}" type="presParOf" srcId="{AD47263E-4CFB-4284-B1F1-D2717F58238F}" destId="{A4260305-354F-49D8-B442-9FF05931B9E5}" srcOrd="35" destOrd="0" presId="urn:microsoft.com/office/officeart/2005/8/layout/radial6"/>
    <dgm:cxn modelId="{04EEFA78-AA95-4332-82BC-F9EE21E5A28F}" type="presParOf" srcId="{AD47263E-4CFB-4284-B1F1-D2717F58238F}" destId="{0BC254B0-F280-488C-9824-7C6780CB36C2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862C46C-70DB-4D70-9C75-F769C2779373}">
      <dgm:prSet phldrT="[Text]" custT="1"/>
      <dgm:spPr/>
      <dgm:t>
        <a:bodyPr/>
        <a:lstStyle/>
        <a:p>
          <a:pPr algn="ctr"/>
          <a:r>
            <a:rPr lang="en-US" sz="5600" b="1" dirty="0">
              <a:latin typeface="Book Antiqua" pitchFamily="18" charset="0"/>
            </a:rPr>
            <a:t>Workshops / Training</a:t>
          </a:r>
        </a:p>
      </dgm:t>
    </dgm:pt>
    <dgm:pt modelId="{B79204BE-9B81-4EE5-92D7-F8B5C78462D0}" type="parTrans" cxnId="{3B8BD65A-7FA0-4A5E-91AA-F9FFAAB593D4}">
      <dgm:prSet/>
      <dgm:spPr/>
      <dgm:t>
        <a:bodyPr/>
        <a:lstStyle/>
        <a:p>
          <a:endParaRPr lang="en-US"/>
        </a:p>
      </dgm:t>
    </dgm:pt>
    <dgm:pt modelId="{F7DC7D39-C302-4546-A545-4C37C5050063}" type="sibTrans" cxnId="{3B8BD65A-7FA0-4A5E-91AA-F9FFAAB593D4}">
      <dgm:prSet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  <dgm:pt modelId="{5F67F99B-5C2D-41ED-B700-B0986597E92B}" type="pres">
      <dgm:prSet presAssocID="{2862C46C-70DB-4D70-9C75-F769C27793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3A734D-9792-45BD-BCAD-F5DDD8113547}" type="presOf" srcId="{2862C46C-70DB-4D70-9C75-F769C2779373}" destId="{5F67F99B-5C2D-41ED-B700-B0986597E92B}" srcOrd="0" destOrd="0" presId="urn:microsoft.com/office/officeart/2005/8/layout/vList2"/>
    <dgm:cxn modelId="{3B8BD65A-7FA0-4A5E-91AA-F9FFAAB593D4}" srcId="{A5CE288D-FD8B-42F4-A858-BA0DEF801367}" destId="{2862C46C-70DB-4D70-9C75-F769C2779373}" srcOrd="0" destOrd="0" parTransId="{B79204BE-9B81-4EE5-92D7-F8B5C78462D0}" sibTransId="{F7DC7D39-C302-4546-A545-4C37C5050063}"/>
    <dgm:cxn modelId="{CA1154C5-ADD1-478B-970C-3B04B72EABCB}" type="presOf" srcId="{A5CE288D-FD8B-42F4-A858-BA0DEF801367}" destId="{FE0DD2D6-BA92-4CD8-B036-2C2EDD85F072}" srcOrd="0" destOrd="0" presId="urn:microsoft.com/office/officeart/2005/8/layout/vList2"/>
    <dgm:cxn modelId="{780CC81A-028E-4C28-B1DF-E2142C75E845}" type="presParOf" srcId="{FE0DD2D6-BA92-4CD8-B036-2C2EDD85F072}" destId="{5F67F99B-5C2D-41ED-B700-B0986597E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62C46C-70DB-4D70-9C75-F769C2779373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b="1" dirty="0">
              <a:latin typeface="Book Antiqua" pitchFamily="18" charset="0"/>
            </a:rPr>
            <a:t>Research Projects</a:t>
          </a:r>
        </a:p>
      </dgm:t>
    </dgm:pt>
    <dgm:pt modelId="{B79204BE-9B81-4EE5-92D7-F8B5C78462D0}" type="parTrans" cxnId="{3B8BD65A-7FA0-4A5E-91AA-F9FFAAB593D4}">
      <dgm:prSet/>
      <dgm:spPr/>
      <dgm:t>
        <a:bodyPr/>
        <a:lstStyle/>
        <a:p>
          <a:endParaRPr lang="en-US"/>
        </a:p>
      </dgm:t>
    </dgm:pt>
    <dgm:pt modelId="{F7DC7D39-C302-4546-A545-4C37C5050063}" type="sibTrans" cxnId="{3B8BD65A-7FA0-4A5E-91AA-F9FFAAB593D4}">
      <dgm:prSet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  <dgm:pt modelId="{5F67F99B-5C2D-41ED-B700-B0986597E92B}" type="pres">
      <dgm:prSet presAssocID="{2862C46C-70DB-4D70-9C75-F769C27793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8BD65A-7FA0-4A5E-91AA-F9FFAAB593D4}" srcId="{A5CE288D-FD8B-42F4-A858-BA0DEF801367}" destId="{2862C46C-70DB-4D70-9C75-F769C2779373}" srcOrd="0" destOrd="0" parTransId="{B79204BE-9B81-4EE5-92D7-F8B5C78462D0}" sibTransId="{F7DC7D39-C302-4546-A545-4C37C5050063}"/>
    <dgm:cxn modelId="{788B0AC1-BDD6-4226-9019-F43B8BCFCC12}" type="presOf" srcId="{A5CE288D-FD8B-42F4-A858-BA0DEF801367}" destId="{FE0DD2D6-BA92-4CD8-B036-2C2EDD85F072}" srcOrd="0" destOrd="0" presId="urn:microsoft.com/office/officeart/2005/8/layout/vList2"/>
    <dgm:cxn modelId="{430176E8-B141-4E5A-BD38-C57396C40CE3}" type="presOf" srcId="{2862C46C-70DB-4D70-9C75-F769C2779373}" destId="{5F67F99B-5C2D-41ED-B700-B0986597E92B}" srcOrd="0" destOrd="0" presId="urn:microsoft.com/office/officeart/2005/8/layout/vList2"/>
    <dgm:cxn modelId="{4E6185ED-C122-49ED-A946-58B5854706DA}" type="presParOf" srcId="{FE0DD2D6-BA92-4CD8-B036-2C2EDD85F072}" destId="{5F67F99B-5C2D-41ED-B700-B0986597E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62C46C-70DB-4D70-9C75-F769C2779373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b="1" dirty="0">
              <a:latin typeface="Book Antiqua" pitchFamily="18" charset="0"/>
            </a:rPr>
            <a:t>Publications</a:t>
          </a:r>
        </a:p>
      </dgm:t>
    </dgm:pt>
    <dgm:pt modelId="{B79204BE-9B81-4EE5-92D7-F8B5C78462D0}" type="parTrans" cxnId="{3B8BD65A-7FA0-4A5E-91AA-F9FFAAB593D4}">
      <dgm:prSet/>
      <dgm:spPr/>
      <dgm:t>
        <a:bodyPr/>
        <a:lstStyle/>
        <a:p>
          <a:endParaRPr lang="en-US"/>
        </a:p>
      </dgm:t>
    </dgm:pt>
    <dgm:pt modelId="{F7DC7D39-C302-4546-A545-4C37C5050063}" type="sibTrans" cxnId="{3B8BD65A-7FA0-4A5E-91AA-F9FFAAB593D4}">
      <dgm:prSet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  <dgm:pt modelId="{5F67F99B-5C2D-41ED-B700-B0986597E92B}" type="pres">
      <dgm:prSet presAssocID="{2862C46C-70DB-4D70-9C75-F769C27793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6AB529-9198-49C5-BC45-F5F3FC8DAA3D}" type="presOf" srcId="{A5CE288D-FD8B-42F4-A858-BA0DEF801367}" destId="{FE0DD2D6-BA92-4CD8-B036-2C2EDD85F072}" srcOrd="0" destOrd="0" presId="urn:microsoft.com/office/officeart/2005/8/layout/vList2"/>
    <dgm:cxn modelId="{7B4D8A65-530B-4B4B-BF62-F340E040D78F}" type="presOf" srcId="{2862C46C-70DB-4D70-9C75-F769C2779373}" destId="{5F67F99B-5C2D-41ED-B700-B0986597E92B}" srcOrd="0" destOrd="0" presId="urn:microsoft.com/office/officeart/2005/8/layout/vList2"/>
    <dgm:cxn modelId="{3B8BD65A-7FA0-4A5E-91AA-F9FFAAB593D4}" srcId="{A5CE288D-FD8B-42F4-A858-BA0DEF801367}" destId="{2862C46C-70DB-4D70-9C75-F769C2779373}" srcOrd="0" destOrd="0" parTransId="{B79204BE-9B81-4EE5-92D7-F8B5C78462D0}" sibTransId="{F7DC7D39-C302-4546-A545-4C37C5050063}"/>
    <dgm:cxn modelId="{4122BA5D-19FF-4AFE-897C-5DED82692A9A}" type="presParOf" srcId="{FE0DD2D6-BA92-4CD8-B036-2C2EDD85F072}" destId="{5F67F99B-5C2D-41ED-B700-B0986597E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1E27EC-97D2-47F5-B2A1-07864A872B7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A5C3DF-A6C1-4401-AEAC-B019DA5ADA3D}">
      <dgm:prSet phldrT="[Text]" custT="1"/>
      <dgm:spPr/>
      <dgm:t>
        <a:bodyPr/>
        <a:lstStyle/>
        <a:p>
          <a:pPr algn="just"/>
          <a:r>
            <a:rPr lang="en-US" sz="2200" b="1" dirty="0" err="1">
              <a:latin typeface="Book Antiqua" pitchFamily="18" charset="0"/>
            </a:rPr>
            <a:t>Shijith</a:t>
          </a:r>
          <a:r>
            <a:rPr lang="en-US" sz="2200" b="1" dirty="0">
              <a:latin typeface="Book Antiqua" pitchFamily="18" charset="0"/>
            </a:rPr>
            <a:t> Kumar, C., </a:t>
          </a:r>
          <a:r>
            <a:rPr lang="en-US" sz="2200" b="1" dirty="0" err="1">
              <a:latin typeface="Book Antiqua" pitchFamily="18" charset="0"/>
            </a:rPr>
            <a:t>Nanjundaswamy</a:t>
          </a:r>
          <a:r>
            <a:rPr lang="en-US" sz="2200" b="1" dirty="0">
              <a:latin typeface="Book Antiqua" pitchFamily="18" charset="0"/>
            </a:rPr>
            <a:t>, M. and </a:t>
          </a:r>
          <a:r>
            <a:rPr lang="en-US" sz="2200" b="1" dirty="0" err="1">
              <a:latin typeface="Book Antiqua" pitchFamily="18" charset="0"/>
            </a:rPr>
            <a:t>Nandeesha</a:t>
          </a:r>
          <a:r>
            <a:rPr lang="en-US" sz="2200" b="1" dirty="0">
              <a:latin typeface="Book Antiqua" pitchFamily="18" charset="0"/>
            </a:rPr>
            <a:t>, B. (2017). Design and Development of a National Literature Database on Communication Disorders: A Study. In proceedings of the ‘National Conference on Libraries and Transformation: Issues and Challenges’ </a:t>
          </a:r>
          <a:r>
            <a:rPr lang="en-US" sz="2200" b="1" dirty="0" err="1">
              <a:latin typeface="Book Antiqua" pitchFamily="18" charset="0"/>
            </a:rPr>
            <a:t>DoS</a:t>
          </a:r>
          <a:r>
            <a:rPr lang="en-US" sz="2200" b="1" dirty="0">
              <a:latin typeface="Book Antiqua" pitchFamily="18" charset="0"/>
            </a:rPr>
            <a:t> and Research in Library and Information Science, </a:t>
          </a:r>
          <a:r>
            <a:rPr lang="en-US" sz="2200" b="1" dirty="0" err="1">
              <a:latin typeface="Book Antiqua" pitchFamily="18" charset="0"/>
            </a:rPr>
            <a:t>Tumkur</a:t>
          </a:r>
          <a:r>
            <a:rPr lang="en-US" sz="2200" b="1" dirty="0">
              <a:latin typeface="Book Antiqua" pitchFamily="18" charset="0"/>
            </a:rPr>
            <a:t> University, </a:t>
          </a:r>
          <a:r>
            <a:rPr lang="en-US" sz="2200" b="1" dirty="0" err="1">
              <a:latin typeface="Book Antiqua" pitchFamily="18" charset="0"/>
            </a:rPr>
            <a:t>Tumakuru</a:t>
          </a:r>
          <a:r>
            <a:rPr lang="en-US" sz="2200" b="1" dirty="0">
              <a:latin typeface="Book Antiqua" pitchFamily="18" charset="0"/>
            </a:rPr>
            <a:t> (30th December 2017) Page no. 171-181.</a:t>
          </a:r>
          <a:endParaRPr lang="en-US" sz="2200" b="1" dirty="0"/>
        </a:p>
      </dgm:t>
    </dgm:pt>
    <dgm:pt modelId="{B08A89F3-CF42-456B-85D2-5A436B126B1E}" type="parTrans" cxnId="{E8DEF0C6-1E88-41F3-8EDD-AEC5B729AD5B}">
      <dgm:prSet/>
      <dgm:spPr/>
      <dgm:t>
        <a:bodyPr/>
        <a:lstStyle/>
        <a:p>
          <a:endParaRPr lang="en-US"/>
        </a:p>
      </dgm:t>
    </dgm:pt>
    <dgm:pt modelId="{A1290509-3673-4B7A-9E00-19030F5FD14C}" type="sibTrans" cxnId="{E8DEF0C6-1E88-41F3-8EDD-AEC5B729AD5B}">
      <dgm:prSet/>
      <dgm:spPr/>
      <dgm:t>
        <a:bodyPr/>
        <a:lstStyle/>
        <a:p>
          <a:endParaRPr lang="en-US"/>
        </a:p>
      </dgm:t>
    </dgm:pt>
    <dgm:pt modelId="{BC2456EE-FF44-4D43-9D35-0A10199CEDCD}">
      <dgm:prSet phldrT="[Text]" custT="1"/>
      <dgm:spPr/>
      <dgm:t>
        <a:bodyPr/>
        <a:lstStyle/>
        <a:p>
          <a:pPr algn="just"/>
          <a:r>
            <a:rPr lang="en-US" sz="2600" b="1" dirty="0" err="1">
              <a:latin typeface="Book Antiqua" pitchFamily="18" charset="0"/>
            </a:rPr>
            <a:t>Shijith</a:t>
          </a:r>
          <a:r>
            <a:rPr lang="en-US" sz="2600" b="1" dirty="0">
              <a:latin typeface="Book Antiqua" pitchFamily="18" charset="0"/>
            </a:rPr>
            <a:t> Kumar, C. (2018). Some reflections on UGC regulations on promotion of academic integrity and prevention of plagiarism. </a:t>
          </a:r>
          <a:r>
            <a:rPr lang="en-US" sz="2600" b="1" i="1" dirty="0">
              <a:latin typeface="Book Antiqua" pitchFamily="18" charset="0"/>
            </a:rPr>
            <a:t>University News</a:t>
          </a:r>
          <a:r>
            <a:rPr lang="en-US" sz="2600" b="1" dirty="0">
              <a:latin typeface="Book Antiqua" pitchFamily="18" charset="0"/>
            </a:rPr>
            <a:t>, 56(52), 24-30.</a:t>
          </a:r>
          <a:endParaRPr lang="en-US" sz="2600" b="1" dirty="0"/>
        </a:p>
      </dgm:t>
    </dgm:pt>
    <dgm:pt modelId="{598C080D-6C67-4147-9881-EB4AB1AC9F20}" type="sibTrans" cxnId="{3E11CD60-02BF-4142-9EBD-9E4F0A2A9AE5}">
      <dgm:prSet/>
      <dgm:spPr/>
      <dgm:t>
        <a:bodyPr/>
        <a:lstStyle/>
        <a:p>
          <a:endParaRPr lang="en-US"/>
        </a:p>
      </dgm:t>
    </dgm:pt>
    <dgm:pt modelId="{DC0E5018-BF83-4487-B5C4-FB6456BC7D29}" type="parTrans" cxnId="{3E11CD60-02BF-4142-9EBD-9E4F0A2A9AE5}">
      <dgm:prSet/>
      <dgm:spPr/>
      <dgm:t>
        <a:bodyPr/>
        <a:lstStyle/>
        <a:p>
          <a:endParaRPr lang="en-US"/>
        </a:p>
      </dgm:t>
    </dgm:pt>
    <dgm:pt modelId="{CFD55028-E2BC-4F65-981A-5E420CBFD489}" type="pres">
      <dgm:prSet presAssocID="{DA1E27EC-97D2-47F5-B2A1-07864A872B77}" presName="linear" presStyleCnt="0">
        <dgm:presLayoutVars>
          <dgm:animLvl val="lvl"/>
          <dgm:resizeHandles val="exact"/>
        </dgm:presLayoutVars>
      </dgm:prSet>
      <dgm:spPr/>
    </dgm:pt>
    <dgm:pt modelId="{AC249400-B137-4EBC-8245-FA78DAEF70F2}" type="pres">
      <dgm:prSet presAssocID="{3DA5C3DF-A6C1-4401-AEAC-B019DA5ADA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5ADC8F-E6B0-411C-B68B-4416D4483A60}" type="pres">
      <dgm:prSet presAssocID="{A1290509-3673-4B7A-9E00-19030F5FD14C}" presName="spacer" presStyleCnt="0"/>
      <dgm:spPr/>
    </dgm:pt>
    <dgm:pt modelId="{16523F23-CC65-4FDF-9773-8DE82ECF5615}" type="pres">
      <dgm:prSet presAssocID="{BC2456EE-FF44-4D43-9D35-0A10199CEDCD}" presName="parentText" presStyleLbl="node1" presStyleIdx="1" presStyleCnt="2" custLinFactY="164" custLinFactNeighborX="935" custLinFactNeighborY="100000">
        <dgm:presLayoutVars>
          <dgm:chMax val="0"/>
          <dgm:bulletEnabled val="1"/>
        </dgm:presLayoutVars>
      </dgm:prSet>
      <dgm:spPr/>
    </dgm:pt>
  </dgm:ptLst>
  <dgm:cxnLst>
    <dgm:cxn modelId="{85255015-0672-4748-BB16-48C1E4E84C35}" type="presOf" srcId="{BC2456EE-FF44-4D43-9D35-0A10199CEDCD}" destId="{16523F23-CC65-4FDF-9773-8DE82ECF5615}" srcOrd="0" destOrd="0" presId="urn:microsoft.com/office/officeart/2005/8/layout/vList2"/>
    <dgm:cxn modelId="{522C5215-A620-41AC-BCB7-5F3EAD266D71}" type="presOf" srcId="{3DA5C3DF-A6C1-4401-AEAC-B019DA5ADA3D}" destId="{AC249400-B137-4EBC-8245-FA78DAEF70F2}" srcOrd="0" destOrd="0" presId="urn:microsoft.com/office/officeart/2005/8/layout/vList2"/>
    <dgm:cxn modelId="{436E1760-D9BA-49E4-AE74-F7369E470DB5}" type="presOf" srcId="{DA1E27EC-97D2-47F5-B2A1-07864A872B77}" destId="{CFD55028-E2BC-4F65-981A-5E420CBFD489}" srcOrd="0" destOrd="0" presId="urn:microsoft.com/office/officeart/2005/8/layout/vList2"/>
    <dgm:cxn modelId="{3E11CD60-02BF-4142-9EBD-9E4F0A2A9AE5}" srcId="{DA1E27EC-97D2-47F5-B2A1-07864A872B77}" destId="{BC2456EE-FF44-4D43-9D35-0A10199CEDCD}" srcOrd="1" destOrd="0" parTransId="{DC0E5018-BF83-4487-B5C4-FB6456BC7D29}" sibTransId="{598C080D-6C67-4147-9881-EB4AB1AC9F20}"/>
    <dgm:cxn modelId="{E8DEF0C6-1E88-41F3-8EDD-AEC5B729AD5B}" srcId="{DA1E27EC-97D2-47F5-B2A1-07864A872B77}" destId="{3DA5C3DF-A6C1-4401-AEAC-B019DA5ADA3D}" srcOrd="0" destOrd="0" parTransId="{B08A89F3-CF42-456B-85D2-5A436B126B1E}" sibTransId="{A1290509-3673-4B7A-9E00-19030F5FD14C}"/>
    <dgm:cxn modelId="{41301A1A-8758-4979-A171-B36099D64F30}" type="presParOf" srcId="{CFD55028-E2BC-4F65-981A-5E420CBFD489}" destId="{AC249400-B137-4EBC-8245-FA78DAEF70F2}" srcOrd="0" destOrd="0" presId="urn:microsoft.com/office/officeart/2005/8/layout/vList2"/>
    <dgm:cxn modelId="{43C3B28E-A987-487E-8608-BB711FA9E17D}" type="presParOf" srcId="{CFD55028-E2BC-4F65-981A-5E420CBFD489}" destId="{605ADC8F-E6B0-411C-B68B-4416D4483A60}" srcOrd="1" destOrd="0" presId="urn:microsoft.com/office/officeart/2005/8/layout/vList2"/>
    <dgm:cxn modelId="{4304FA1E-601B-4A2D-88A9-4FEFD1969B1E}" type="presParOf" srcId="{CFD55028-E2BC-4F65-981A-5E420CBFD489}" destId="{16523F23-CC65-4FDF-9773-8DE82ECF56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1E27EC-97D2-47F5-B2A1-07864A872B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A5C3DF-A6C1-4401-AEAC-B019DA5ADA3D}">
      <dgm:prSet phldrT="[Text]" custT="1"/>
      <dgm:spPr/>
      <dgm:t>
        <a:bodyPr/>
        <a:lstStyle/>
        <a:p>
          <a:pPr algn="just"/>
          <a:r>
            <a:rPr lang="en-IN" sz="2400" b="1" dirty="0" err="1">
              <a:latin typeface="Book Antiqua" pitchFamily="18" charset="0"/>
            </a:rPr>
            <a:t>Nandeesha</a:t>
          </a:r>
          <a:r>
            <a:rPr lang="en-IN" sz="2400" b="1" dirty="0">
              <a:latin typeface="Book Antiqua" pitchFamily="18" charset="0"/>
            </a:rPr>
            <a:t>, B. (2020). Country-wise study of speech and hearing literature based on </a:t>
          </a:r>
          <a:r>
            <a:rPr lang="en-IN" sz="2400" b="1" dirty="0" err="1">
              <a:latin typeface="Book Antiqua" pitchFamily="18" charset="0"/>
            </a:rPr>
            <a:t>Scimago</a:t>
          </a:r>
          <a:r>
            <a:rPr lang="en-IN" sz="2400" b="1" dirty="0">
              <a:latin typeface="Book Antiqua" pitchFamily="18" charset="0"/>
            </a:rPr>
            <a:t> database. In </a:t>
          </a:r>
          <a:r>
            <a:rPr lang="en-IN" sz="2400" b="1" dirty="0" err="1">
              <a:latin typeface="Book Antiqua" pitchFamily="18" charset="0"/>
            </a:rPr>
            <a:t>Pramanathan</a:t>
          </a:r>
          <a:r>
            <a:rPr lang="en-IN" sz="2400" b="1" dirty="0">
              <a:latin typeface="Book Antiqua" pitchFamily="18" charset="0"/>
            </a:rPr>
            <a:t>, U., </a:t>
          </a:r>
          <a:r>
            <a:rPr lang="en-IN" sz="2400" b="1" dirty="0" err="1">
              <a:latin typeface="Book Antiqua" pitchFamily="18" charset="0"/>
            </a:rPr>
            <a:t>Kavitha</a:t>
          </a:r>
          <a:r>
            <a:rPr lang="en-IN" sz="2400" b="1" dirty="0">
              <a:latin typeface="Book Antiqua" pitchFamily="18" charset="0"/>
            </a:rPr>
            <a:t>, R., Stephen, G. &amp; </a:t>
          </a:r>
          <a:r>
            <a:rPr lang="en-IN" sz="2400" b="1" dirty="0" err="1">
              <a:latin typeface="Book Antiqua" pitchFamily="18" charset="0"/>
            </a:rPr>
            <a:t>Selvam</a:t>
          </a:r>
          <a:r>
            <a:rPr lang="en-IN" sz="2400" b="1" dirty="0">
              <a:latin typeface="Book Antiqua" pitchFamily="18" charset="0"/>
            </a:rPr>
            <a:t>, M. (Eds.), </a:t>
          </a:r>
          <a:r>
            <a:rPr lang="en-IN" sz="2400" b="1" i="1" dirty="0">
              <a:latin typeface="Book Antiqua" pitchFamily="18" charset="0"/>
            </a:rPr>
            <a:t>Handbook of metric studies for library and information science scholars</a:t>
          </a:r>
          <a:r>
            <a:rPr lang="en-IN" sz="2400" b="1" dirty="0">
              <a:latin typeface="Book Antiqua" pitchFamily="18" charset="0"/>
            </a:rPr>
            <a:t> (pp. 47-53). SK Research Group of Companies Publication.</a:t>
          </a:r>
          <a:endParaRPr lang="en-US" sz="2400" b="1" dirty="0">
            <a:latin typeface="Book Antiqua" pitchFamily="18" charset="0"/>
          </a:endParaRPr>
        </a:p>
      </dgm:t>
    </dgm:pt>
    <dgm:pt modelId="{B08A89F3-CF42-456B-85D2-5A436B126B1E}" type="parTrans" cxnId="{E8DEF0C6-1E88-41F3-8EDD-AEC5B729AD5B}">
      <dgm:prSet/>
      <dgm:spPr/>
      <dgm:t>
        <a:bodyPr/>
        <a:lstStyle/>
        <a:p>
          <a:endParaRPr lang="en-US"/>
        </a:p>
      </dgm:t>
    </dgm:pt>
    <dgm:pt modelId="{A1290509-3673-4B7A-9E00-19030F5FD14C}" type="sibTrans" cxnId="{E8DEF0C6-1E88-41F3-8EDD-AEC5B729AD5B}">
      <dgm:prSet/>
      <dgm:spPr/>
      <dgm:t>
        <a:bodyPr/>
        <a:lstStyle/>
        <a:p>
          <a:endParaRPr lang="en-US"/>
        </a:p>
      </dgm:t>
    </dgm:pt>
    <dgm:pt modelId="{BC2456EE-FF44-4D43-9D35-0A10199CEDCD}">
      <dgm:prSet phldrT="[Text]" custT="1"/>
      <dgm:spPr/>
      <dgm:t>
        <a:bodyPr/>
        <a:lstStyle/>
        <a:p>
          <a:pPr algn="just"/>
          <a:r>
            <a:rPr lang="en-IN" sz="2600" b="1" dirty="0" err="1">
              <a:latin typeface="Book Antiqua" pitchFamily="18" charset="0"/>
            </a:rPr>
            <a:t>Nandeesha</a:t>
          </a:r>
          <a:r>
            <a:rPr lang="en-IN" sz="2600" b="1" dirty="0">
              <a:latin typeface="Book Antiqua" pitchFamily="18" charset="0"/>
            </a:rPr>
            <a:t>, B. (2020). Google scholar: an overview. In </a:t>
          </a:r>
          <a:r>
            <a:rPr lang="en-IN" sz="2600" b="1" dirty="0" err="1">
              <a:latin typeface="Book Antiqua" pitchFamily="18" charset="0"/>
            </a:rPr>
            <a:t>Ramasamy</a:t>
          </a:r>
          <a:r>
            <a:rPr lang="en-IN" sz="2600" b="1" dirty="0">
              <a:latin typeface="Book Antiqua" pitchFamily="18" charset="0"/>
            </a:rPr>
            <a:t>, K. &amp; Mani, M. (Eds.), </a:t>
          </a:r>
          <a:r>
            <a:rPr lang="en-IN" sz="2600" b="1" i="1" dirty="0">
              <a:latin typeface="Book Antiqua" pitchFamily="18" charset="0"/>
            </a:rPr>
            <a:t>Google era librarianship: tools, technologies and skills</a:t>
          </a:r>
          <a:r>
            <a:rPr lang="en-IN" sz="2600" b="1" dirty="0">
              <a:latin typeface="Book Antiqua" pitchFamily="18" charset="0"/>
            </a:rPr>
            <a:t> (pp. 111-119). </a:t>
          </a:r>
          <a:r>
            <a:rPr lang="en-IN" sz="2600" b="1" dirty="0" err="1">
              <a:latin typeface="Book Antiqua" pitchFamily="18" charset="0"/>
            </a:rPr>
            <a:t>Muthra</a:t>
          </a:r>
          <a:r>
            <a:rPr lang="en-IN" sz="2600" b="1" dirty="0">
              <a:latin typeface="Book Antiqua" pitchFamily="18" charset="0"/>
            </a:rPr>
            <a:t> Publishers.</a:t>
          </a:r>
          <a:endParaRPr lang="en-US" sz="2600" b="1" dirty="0">
            <a:latin typeface="Book Antiqua" pitchFamily="18" charset="0"/>
          </a:endParaRPr>
        </a:p>
      </dgm:t>
    </dgm:pt>
    <dgm:pt modelId="{598C080D-6C67-4147-9881-EB4AB1AC9F20}" type="sibTrans" cxnId="{3E11CD60-02BF-4142-9EBD-9E4F0A2A9AE5}">
      <dgm:prSet/>
      <dgm:spPr/>
      <dgm:t>
        <a:bodyPr/>
        <a:lstStyle/>
        <a:p>
          <a:endParaRPr lang="en-US"/>
        </a:p>
      </dgm:t>
    </dgm:pt>
    <dgm:pt modelId="{DC0E5018-BF83-4487-B5C4-FB6456BC7D29}" type="parTrans" cxnId="{3E11CD60-02BF-4142-9EBD-9E4F0A2A9AE5}">
      <dgm:prSet/>
      <dgm:spPr/>
      <dgm:t>
        <a:bodyPr/>
        <a:lstStyle/>
        <a:p>
          <a:endParaRPr lang="en-US"/>
        </a:p>
      </dgm:t>
    </dgm:pt>
    <dgm:pt modelId="{CFD55028-E2BC-4F65-981A-5E420CBFD489}" type="pres">
      <dgm:prSet presAssocID="{DA1E27EC-97D2-47F5-B2A1-07864A872B77}" presName="linear" presStyleCnt="0">
        <dgm:presLayoutVars>
          <dgm:animLvl val="lvl"/>
          <dgm:resizeHandles val="exact"/>
        </dgm:presLayoutVars>
      </dgm:prSet>
      <dgm:spPr/>
    </dgm:pt>
    <dgm:pt modelId="{AC249400-B137-4EBC-8245-FA78DAEF70F2}" type="pres">
      <dgm:prSet presAssocID="{3DA5C3DF-A6C1-4401-AEAC-B019DA5ADA3D}" presName="parentText" presStyleLbl="node1" presStyleIdx="0" presStyleCnt="2" custScaleY="123070">
        <dgm:presLayoutVars>
          <dgm:chMax val="0"/>
          <dgm:bulletEnabled val="1"/>
        </dgm:presLayoutVars>
      </dgm:prSet>
      <dgm:spPr/>
    </dgm:pt>
    <dgm:pt modelId="{605ADC8F-E6B0-411C-B68B-4416D4483A60}" type="pres">
      <dgm:prSet presAssocID="{A1290509-3673-4B7A-9E00-19030F5FD14C}" presName="spacer" presStyleCnt="0"/>
      <dgm:spPr/>
    </dgm:pt>
    <dgm:pt modelId="{16523F23-CC65-4FDF-9773-8DE82ECF5615}" type="pres">
      <dgm:prSet presAssocID="{BC2456EE-FF44-4D43-9D35-0A10199CED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11CD60-02BF-4142-9EBD-9E4F0A2A9AE5}" srcId="{DA1E27EC-97D2-47F5-B2A1-07864A872B77}" destId="{BC2456EE-FF44-4D43-9D35-0A10199CEDCD}" srcOrd="1" destOrd="0" parTransId="{DC0E5018-BF83-4487-B5C4-FB6456BC7D29}" sibTransId="{598C080D-6C67-4147-9881-EB4AB1AC9F20}"/>
    <dgm:cxn modelId="{75FD7973-29CB-4CD0-9C35-A5C59EED3794}" type="presOf" srcId="{DA1E27EC-97D2-47F5-B2A1-07864A872B77}" destId="{CFD55028-E2BC-4F65-981A-5E420CBFD489}" srcOrd="0" destOrd="0" presId="urn:microsoft.com/office/officeart/2005/8/layout/vList2"/>
    <dgm:cxn modelId="{B51C77B3-ED79-48CC-8088-943740F170FD}" type="presOf" srcId="{3DA5C3DF-A6C1-4401-AEAC-B019DA5ADA3D}" destId="{AC249400-B137-4EBC-8245-FA78DAEF70F2}" srcOrd="0" destOrd="0" presId="urn:microsoft.com/office/officeart/2005/8/layout/vList2"/>
    <dgm:cxn modelId="{56246CC1-A3F4-4C48-A649-7F648900D83B}" type="presOf" srcId="{BC2456EE-FF44-4D43-9D35-0A10199CEDCD}" destId="{16523F23-CC65-4FDF-9773-8DE82ECF5615}" srcOrd="0" destOrd="0" presId="urn:microsoft.com/office/officeart/2005/8/layout/vList2"/>
    <dgm:cxn modelId="{E8DEF0C6-1E88-41F3-8EDD-AEC5B729AD5B}" srcId="{DA1E27EC-97D2-47F5-B2A1-07864A872B77}" destId="{3DA5C3DF-A6C1-4401-AEAC-B019DA5ADA3D}" srcOrd="0" destOrd="0" parTransId="{B08A89F3-CF42-456B-85D2-5A436B126B1E}" sibTransId="{A1290509-3673-4B7A-9E00-19030F5FD14C}"/>
    <dgm:cxn modelId="{01C926DF-FED3-4B26-B347-BE54CD443987}" type="presParOf" srcId="{CFD55028-E2BC-4F65-981A-5E420CBFD489}" destId="{AC249400-B137-4EBC-8245-FA78DAEF70F2}" srcOrd="0" destOrd="0" presId="urn:microsoft.com/office/officeart/2005/8/layout/vList2"/>
    <dgm:cxn modelId="{F4B87595-44C2-401F-9179-8DAC60545C32}" type="presParOf" srcId="{CFD55028-E2BC-4F65-981A-5E420CBFD489}" destId="{605ADC8F-E6B0-411C-B68B-4416D4483A60}" srcOrd="1" destOrd="0" presId="urn:microsoft.com/office/officeart/2005/8/layout/vList2"/>
    <dgm:cxn modelId="{6C6E4716-71EF-484E-BE78-C9E6E853DA8A}" type="presParOf" srcId="{CFD55028-E2BC-4F65-981A-5E420CBFD489}" destId="{16523F23-CC65-4FDF-9773-8DE82ECF56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1E27EC-97D2-47F5-B2A1-07864A872B7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A5C3DF-A6C1-4401-AEAC-B019DA5ADA3D}">
      <dgm:prSet phldrT="[Text]" custT="1"/>
      <dgm:spPr/>
      <dgm:t>
        <a:bodyPr/>
        <a:lstStyle/>
        <a:p>
          <a:pPr algn="just"/>
          <a:r>
            <a:rPr lang="en-IN" sz="2400" b="1" dirty="0" err="1">
              <a:latin typeface="Book Antiqua" pitchFamily="18" charset="0"/>
            </a:rPr>
            <a:t>Nandeesha</a:t>
          </a:r>
          <a:r>
            <a:rPr lang="en-IN" sz="2400" b="1" dirty="0">
              <a:latin typeface="Book Antiqua" pitchFamily="18" charset="0"/>
            </a:rPr>
            <a:t>, B. (2021). Opportunities and implementation of big data management in academic libraries: strategic approach and discovering a solution. In </a:t>
          </a:r>
          <a:r>
            <a:rPr lang="en-IN" sz="2400" b="1" dirty="0" err="1">
              <a:latin typeface="Book Antiqua" pitchFamily="18" charset="0"/>
            </a:rPr>
            <a:t>Sangeeta</a:t>
          </a:r>
          <a:r>
            <a:rPr lang="en-IN" sz="2400" b="1" dirty="0">
              <a:latin typeface="Book Antiqua" pitchFamily="18" charset="0"/>
            </a:rPr>
            <a:t> </a:t>
          </a:r>
          <a:r>
            <a:rPr lang="en-IN" sz="2400" b="1" dirty="0" err="1">
              <a:latin typeface="Book Antiqua" pitchFamily="18" charset="0"/>
            </a:rPr>
            <a:t>Namdev</a:t>
          </a:r>
          <a:r>
            <a:rPr lang="en-IN" sz="2400" b="1" dirty="0">
              <a:latin typeface="Book Antiqua" pitchFamily="18" charset="0"/>
            </a:rPr>
            <a:t> </a:t>
          </a:r>
          <a:r>
            <a:rPr lang="en-IN" sz="2400" b="1" dirty="0" err="1">
              <a:latin typeface="Book Antiqua" pitchFamily="18" charset="0"/>
            </a:rPr>
            <a:t>Dhamdhere</a:t>
          </a:r>
          <a:r>
            <a:rPr lang="en-IN" sz="2400" b="1" dirty="0">
              <a:latin typeface="Book Antiqua" pitchFamily="18" charset="0"/>
            </a:rPr>
            <a:t> (Ed.), </a:t>
          </a:r>
          <a:r>
            <a:rPr lang="en-IN" sz="2400" b="1" i="1" dirty="0">
              <a:latin typeface="Book Antiqua" pitchFamily="18" charset="0"/>
            </a:rPr>
            <a:t>Big data applications for improving library services</a:t>
          </a:r>
          <a:r>
            <a:rPr lang="en-IN" sz="2400" b="1" dirty="0">
              <a:latin typeface="Book Antiqua" pitchFamily="18" charset="0"/>
            </a:rPr>
            <a:t> (pp. 34-47). IGI Global. 10.4018/978-1-7998-3049-8.</a:t>
          </a:r>
          <a:endParaRPr lang="en-US" sz="2400" b="1" dirty="0">
            <a:latin typeface="Book Antiqua" pitchFamily="18" charset="0"/>
          </a:endParaRPr>
        </a:p>
      </dgm:t>
    </dgm:pt>
    <dgm:pt modelId="{B08A89F3-CF42-456B-85D2-5A436B126B1E}" type="parTrans" cxnId="{E8DEF0C6-1E88-41F3-8EDD-AEC5B729AD5B}">
      <dgm:prSet/>
      <dgm:spPr/>
      <dgm:t>
        <a:bodyPr/>
        <a:lstStyle/>
        <a:p>
          <a:endParaRPr lang="en-US"/>
        </a:p>
      </dgm:t>
    </dgm:pt>
    <dgm:pt modelId="{A1290509-3673-4B7A-9E00-19030F5FD14C}" type="sibTrans" cxnId="{E8DEF0C6-1E88-41F3-8EDD-AEC5B729AD5B}">
      <dgm:prSet/>
      <dgm:spPr/>
      <dgm:t>
        <a:bodyPr/>
        <a:lstStyle/>
        <a:p>
          <a:endParaRPr lang="en-US"/>
        </a:p>
      </dgm:t>
    </dgm:pt>
    <dgm:pt modelId="{BC2456EE-FF44-4D43-9D35-0A10199CEDCD}">
      <dgm:prSet phldrT="[Text]" custT="1"/>
      <dgm:spPr/>
      <dgm:t>
        <a:bodyPr/>
        <a:lstStyle/>
        <a:p>
          <a:pPr algn="just"/>
          <a:r>
            <a:rPr lang="en-IN" sz="2000" b="1" dirty="0" err="1">
              <a:latin typeface="Book Antiqua" pitchFamily="18" charset="0"/>
            </a:rPr>
            <a:t>Nandeesha</a:t>
          </a:r>
          <a:r>
            <a:rPr lang="en-IN" sz="2000" b="1" dirty="0">
              <a:latin typeface="Book Antiqua" pitchFamily="18" charset="0"/>
            </a:rPr>
            <a:t>, B. (2021, February). Emerging trends in library services In </a:t>
          </a:r>
          <a:r>
            <a:rPr lang="en-IN" sz="2000" b="1" dirty="0" err="1">
              <a:latin typeface="Book Antiqua" pitchFamily="18" charset="0"/>
            </a:rPr>
            <a:t>Rathinasabapathy</a:t>
          </a:r>
          <a:r>
            <a:rPr lang="en-IN" sz="2000" b="1" dirty="0">
              <a:latin typeface="Book Antiqua" pitchFamily="18" charset="0"/>
            </a:rPr>
            <a:t>, G., </a:t>
          </a:r>
          <a:r>
            <a:rPr lang="en-IN" sz="2000" b="1" dirty="0" err="1">
              <a:latin typeface="Book Antiqua" pitchFamily="18" charset="0"/>
            </a:rPr>
            <a:t>Veeranjaneyulu</a:t>
          </a:r>
          <a:r>
            <a:rPr lang="en-IN" sz="2000" b="1" dirty="0">
              <a:latin typeface="Book Antiqua" pitchFamily="18" charset="0"/>
            </a:rPr>
            <a:t>, K. &amp; </a:t>
          </a:r>
          <a:r>
            <a:rPr lang="en-IN" sz="2000" b="1" dirty="0" err="1">
              <a:latin typeface="Book Antiqua" pitchFamily="18" charset="0"/>
            </a:rPr>
            <a:t>Srinivas</a:t>
          </a:r>
          <a:r>
            <a:rPr lang="en-IN" sz="2000" b="1" dirty="0">
              <a:latin typeface="Book Antiqua" pitchFamily="18" charset="0"/>
            </a:rPr>
            <a:t>, V. (Eds.) International Conference on Agriculture Librarians and User Community (ICALUC-2021)</a:t>
          </a:r>
          <a:r>
            <a:rPr lang="en-IN" sz="2000" b="1" i="1" dirty="0">
              <a:latin typeface="Book Antiqua" pitchFamily="18" charset="0"/>
            </a:rPr>
            <a:t> on Management of Knowledge Resource Centres in the Networked Digital Environment: Trends, Challenges and Opportunities</a:t>
          </a:r>
          <a:r>
            <a:rPr lang="en-IN" sz="2000" b="1" dirty="0">
              <a:latin typeface="Book Antiqua" pitchFamily="18" charset="0"/>
            </a:rPr>
            <a:t> (pp. 211-217). University of Agriculture Sciences, GKVK, Bangalore.</a:t>
          </a:r>
          <a:endParaRPr lang="en-US" sz="2000" b="1" dirty="0">
            <a:latin typeface="Book Antiqua" pitchFamily="18" charset="0"/>
          </a:endParaRPr>
        </a:p>
      </dgm:t>
    </dgm:pt>
    <dgm:pt modelId="{598C080D-6C67-4147-9881-EB4AB1AC9F20}" type="sibTrans" cxnId="{3E11CD60-02BF-4142-9EBD-9E4F0A2A9AE5}">
      <dgm:prSet/>
      <dgm:spPr/>
      <dgm:t>
        <a:bodyPr/>
        <a:lstStyle/>
        <a:p>
          <a:endParaRPr lang="en-US"/>
        </a:p>
      </dgm:t>
    </dgm:pt>
    <dgm:pt modelId="{DC0E5018-BF83-4487-B5C4-FB6456BC7D29}" type="parTrans" cxnId="{3E11CD60-02BF-4142-9EBD-9E4F0A2A9AE5}">
      <dgm:prSet/>
      <dgm:spPr/>
      <dgm:t>
        <a:bodyPr/>
        <a:lstStyle/>
        <a:p>
          <a:endParaRPr lang="en-US"/>
        </a:p>
      </dgm:t>
    </dgm:pt>
    <dgm:pt modelId="{CFD55028-E2BC-4F65-981A-5E420CBFD489}" type="pres">
      <dgm:prSet presAssocID="{DA1E27EC-97D2-47F5-B2A1-07864A872B77}" presName="linear" presStyleCnt="0">
        <dgm:presLayoutVars>
          <dgm:animLvl val="lvl"/>
          <dgm:resizeHandles val="exact"/>
        </dgm:presLayoutVars>
      </dgm:prSet>
      <dgm:spPr/>
    </dgm:pt>
    <dgm:pt modelId="{AC249400-B137-4EBC-8245-FA78DAEF70F2}" type="pres">
      <dgm:prSet presAssocID="{3DA5C3DF-A6C1-4401-AEAC-B019DA5ADA3D}" presName="parentText" presStyleLbl="node1" presStyleIdx="0" presStyleCnt="2" custScaleY="123070">
        <dgm:presLayoutVars>
          <dgm:chMax val="0"/>
          <dgm:bulletEnabled val="1"/>
        </dgm:presLayoutVars>
      </dgm:prSet>
      <dgm:spPr/>
    </dgm:pt>
    <dgm:pt modelId="{605ADC8F-E6B0-411C-B68B-4416D4483A60}" type="pres">
      <dgm:prSet presAssocID="{A1290509-3673-4B7A-9E00-19030F5FD14C}" presName="spacer" presStyleCnt="0"/>
      <dgm:spPr/>
    </dgm:pt>
    <dgm:pt modelId="{16523F23-CC65-4FDF-9773-8DE82ECF5615}" type="pres">
      <dgm:prSet presAssocID="{BC2456EE-FF44-4D43-9D35-0A10199CED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122E35-43AC-4DAA-8CC2-AA89C6A6A704}" type="presOf" srcId="{DA1E27EC-97D2-47F5-B2A1-07864A872B77}" destId="{CFD55028-E2BC-4F65-981A-5E420CBFD489}" srcOrd="0" destOrd="0" presId="urn:microsoft.com/office/officeart/2005/8/layout/vList2"/>
    <dgm:cxn modelId="{3E11CD60-02BF-4142-9EBD-9E4F0A2A9AE5}" srcId="{DA1E27EC-97D2-47F5-B2A1-07864A872B77}" destId="{BC2456EE-FF44-4D43-9D35-0A10199CEDCD}" srcOrd="1" destOrd="0" parTransId="{DC0E5018-BF83-4487-B5C4-FB6456BC7D29}" sibTransId="{598C080D-6C67-4147-9881-EB4AB1AC9F20}"/>
    <dgm:cxn modelId="{852B588E-8977-4D14-966E-802583E15573}" type="presOf" srcId="{3DA5C3DF-A6C1-4401-AEAC-B019DA5ADA3D}" destId="{AC249400-B137-4EBC-8245-FA78DAEF70F2}" srcOrd="0" destOrd="0" presId="urn:microsoft.com/office/officeart/2005/8/layout/vList2"/>
    <dgm:cxn modelId="{E8DEF0C6-1E88-41F3-8EDD-AEC5B729AD5B}" srcId="{DA1E27EC-97D2-47F5-B2A1-07864A872B77}" destId="{3DA5C3DF-A6C1-4401-AEAC-B019DA5ADA3D}" srcOrd="0" destOrd="0" parTransId="{B08A89F3-CF42-456B-85D2-5A436B126B1E}" sibTransId="{A1290509-3673-4B7A-9E00-19030F5FD14C}"/>
    <dgm:cxn modelId="{4DB630E9-0E6C-49A0-A0B6-DC029133C9D8}" type="presOf" srcId="{BC2456EE-FF44-4D43-9D35-0A10199CEDCD}" destId="{16523F23-CC65-4FDF-9773-8DE82ECF5615}" srcOrd="0" destOrd="0" presId="urn:microsoft.com/office/officeart/2005/8/layout/vList2"/>
    <dgm:cxn modelId="{29486723-6DB7-4E1A-A5F5-CCF63036594F}" type="presParOf" srcId="{CFD55028-E2BC-4F65-981A-5E420CBFD489}" destId="{AC249400-B137-4EBC-8245-FA78DAEF70F2}" srcOrd="0" destOrd="0" presId="urn:microsoft.com/office/officeart/2005/8/layout/vList2"/>
    <dgm:cxn modelId="{BCB1DD64-0EBB-4E9C-B863-0E1AB825D8F4}" type="presParOf" srcId="{CFD55028-E2BC-4F65-981A-5E420CBFD489}" destId="{605ADC8F-E6B0-411C-B68B-4416D4483A60}" srcOrd="1" destOrd="0" presId="urn:microsoft.com/office/officeart/2005/8/layout/vList2"/>
    <dgm:cxn modelId="{4D514901-380D-4DD1-B2A4-8343306EDE4E}" type="presParOf" srcId="{CFD55028-E2BC-4F65-981A-5E420CBFD489}" destId="{16523F23-CC65-4FDF-9773-8DE82ECF56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C6E94-4D18-43E3-9D3F-B0339F2CEE45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8AA640-7108-4688-889A-5300EB966340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196</a:t>
          </a:r>
        </a:p>
      </dgm:t>
    </dgm:pt>
    <dgm:pt modelId="{423E11A2-BFD4-4B9E-905D-48E1174D5EDD}" type="parTrans" cxnId="{85FFFDFC-E375-4ECA-A783-D54D5FB32869}">
      <dgm:prSet/>
      <dgm:spPr/>
      <dgm:t>
        <a:bodyPr/>
        <a:lstStyle/>
        <a:p>
          <a:endParaRPr lang="en-US"/>
        </a:p>
      </dgm:t>
    </dgm:pt>
    <dgm:pt modelId="{2E7183DF-9E2E-403D-A36B-B44C13A3F553}" type="sibTrans" cxnId="{85FFFDFC-E375-4ECA-A783-D54D5FB32869}">
      <dgm:prSet/>
      <dgm:spPr/>
      <dgm:t>
        <a:bodyPr/>
        <a:lstStyle/>
        <a:p>
          <a:endParaRPr lang="en-US"/>
        </a:p>
      </dgm:t>
    </dgm:pt>
    <dgm:pt modelId="{E4A56DD8-EBC3-4140-BEB1-58E61C4381A3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ARF Projects</a:t>
          </a:r>
        </a:p>
      </dgm:t>
    </dgm:pt>
    <dgm:pt modelId="{4F94730F-3BDD-4D62-937D-EF9E52CD7944}" type="parTrans" cxnId="{9DA8AC78-5AB6-43BD-B322-ABBAF65A5451}">
      <dgm:prSet/>
      <dgm:spPr/>
      <dgm:t>
        <a:bodyPr/>
        <a:lstStyle/>
        <a:p>
          <a:endParaRPr lang="en-US"/>
        </a:p>
      </dgm:t>
    </dgm:pt>
    <dgm:pt modelId="{4C9D7FEB-050D-4613-BF42-69A915D0850E}" type="sibTrans" cxnId="{9DA8AC78-5AB6-43BD-B322-ABBAF65A5451}">
      <dgm:prSet/>
      <dgm:spPr/>
      <dgm:t>
        <a:bodyPr/>
        <a:lstStyle/>
        <a:p>
          <a:endParaRPr lang="en-US"/>
        </a:p>
      </dgm:t>
    </dgm:pt>
    <dgm:pt modelId="{419F07A1-5CEE-45B7-B180-BFEEA99F6FAD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475</a:t>
          </a:r>
        </a:p>
      </dgm:t>
    </dgm:pt>
    <dgm:pt modelId="{9169D55B-C0AC-4BCF-B548-C71DCF0E6EC3}" type="parTrans" cxnId="{4926CAC8-FFCC-483F-A608-E971F0949BAE}">
      <dgm:prSet/>
      <dgm:spPr/>
      <dgm:t>
        <a:bodyPr/>
        <a:lstStyle/>
        <a:p>
          <a:endParaRPr lang="en-US"/>
        </a:p>
      </dgm:t>
    </dgm:pt>
    <dgm:pt modelId="{AB215CEB-B355-4E74-A772-E947C7BD45F6}" type="sibTrans" cxnId="{4926CAC8-FFCC-483F-A608-E971F0949BAE}">
      <dgm:prSet/>
      <dgm:spPr/>
      <dgm:t>
        <a:bodyPr/>
        <a:lstStyle/>
        <a:p>
          <a:endParaRPr lang="en-US"/>
        </a:p>
      </dgm:t>
    </dgm:pt>
    <dgm:pt modelId="{216D98D8-7401-4419-AEC0-92BB0169A609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Independent Projects</a:t>
          </a:r>
        </a:p>
      </dgm:t>
    </dgm:pt>
    <dgm:pt modelId="{57EA1696-00A5-47C5-B5AE-7A1A80B6F674}" type="parTrans" cxnId="{0A359256-743A-44EA-9B45-20C1A9710581}">
      <dgm:prSet/>
      <dgm:spPr/>
      <dgm:t>
        <a:bodyPr/>
        <a:lstStyle/>
        <a:p>
          <a:endParaRPr lang="en-US"/>
        </a:p>
      </dgm:t>
    </dgm:pt>
    <dgm:pt modelId="{568FFD0D-24E3-4731-8EB9-8B75BB31F9A5}" type="sibTrans" cxnId="{0A359256-743A-44EA-9B45-20C1A9710581}">
      <dgm:prSet/>
      <dgm:spPr/>
      <dgm:t>
        <a:bodyPr/>
        <a:lstStyle/>
        <a:p>
          <a:endParaRPr lang="en-US"/>
        </a:p>
      </dgm:t>
    </dgm:pt>
    <dgm:pt modelId="{26562182-BC2E-4F9C-BAF4-E1D2ABD7FF18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27</a:t>
          </a:r>
        </a:p>
      </dgm:t>
    </dgm:pt>
    <dgm:pt modelId="{4A50373F-069B-4E03-A744-F8FD33F71D26}" type="parTrans" cxnId="{B4E11155-0614-4406-A071-D9C98D373649}">
      <dgm:prSet/>
      <dgm:spPr/>
      <dgm:t>
        <a:bodyPr/>
        <a:lstStyle/>
        <a:p>
          <a:endParaRPr lang="en-US"/>
        </a:p>
      </dgm:t>
    </dgm:pt>
    <dgm:pt modelId="{BBC5925B-6864-4DF5-A306-051D7C09A942}" type="sibTrans" cxnId="{B4E11155-0614-4406-A071-D9C98D373649}">
      <dgm:prSet/>
      <dgm:spPr/>
      <dgm:t>
        <a:bodyPr/>
        <a:lstStyle/>
        <a:p>
          <a:endParaRPr lang="en-US"/>
        </a:p>
      </dgm:t>
    </dgm:pt>
    <dgm:pt modelId="{50C4ECEE-2932-4BB3-B984-6290358A7F4F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PG Diploma Projects</a:t>
          </a:r>
        </a:p>
      </dgm:t>
    </dgm:pt>
    <dgm:pt modelId="{3942163D-D5B3-47F2-B39C-FCCDAD916066}" type="parTrans" cxnId="{9CFDB501-C455-4FE8-AE7B-2AF6E727463C}">
      <dgm:prSet/>
      <dgm:spPr/>
      <dgm:t>
        <a:bodyPr/>
        <a:lstStyle/>
        <a:p>
          <a:endParaRPr lang="en-US"/>
        </a:p>
      </dgm:t>
    </dgm:pt>
    <dgm:pt modelId="{C1B669CF-B372-4F51-9F84-44CB08C724C8}" type="sibTrans" cxnId="{9CFDB501-C455-4FE8-AE7B-2AF6E727463C}">
      <dgm:prSet/>
      <dgm:spPr/>
      <dgm:t>
        <a:bodyPr/>
        <a:lstStyle/>
        <a:p>
          <a:endParaRPr lang="en-US"/>
        </a:p>
      </dgm:t>
    </dgm:pt>
    <dgm:pt modelId="{50905324-33A9-4836-AFBC-F7016D52193D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1474</a:t>
          </a:r>
        </a:p>
      </dgm:t>
    </dgm:pt>
    <dgm:pt modelId="{A1950765-E8B0-48D2-84F3-A8E5A3F7CB09}" type="parTrans" cxnId="{327B7BDF-C928-45AB-A0B6-9C02EBB62275}">
      <dgm:prSet/>
      <dgm:spPr/>
      <dgm:t>
        <a:bodyPr/>
        <a:lstStyle/>
        <a:p>
          <a:endParaRPr lang="en-US"/>
        </a:p>
      </dgm:t>
    </dgm:pt>
    <dgm:pt modelId="{B2319E27-8416-45FD-99A0-E6C31E3916D6}" type="sibTrans" cxnId="{327B7BDF-C928-45AB-A0B6-9C02EBB62275}">
      <dgm:prSet/>
      <dgm:spPr/>
      <dgm:t>
        <a:bodyPr/>
        <a:lstStyle/>
        <a:p>
          <a:endParaRPr lang="en-US"/>
        </a:p>
      </dgm:t>
    </dgm:pt>
    <dgm:pt modelId="{F86558CC-3C33-4AD2-B92D-6E090CB1E9BF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112</a:t>
          </a:r>
        </a:p>
      </dgm:t>
    </dgm:pt>
    <dgm:pt modelId="{555D6BDD-C225-476B-AE56-7909ABDCF211}" type="parTrans" cxnId="{063A68D7-3335-4E98-83BA-3A4CE149D181}">
      <dgm:prSet/>
      <dgm:spPr/>
      <dgm:t>
        <a:bodyPr/>
        <a:lstStyle/>
        <a:p>
          <a:endParaRPr lang="en-US"/>
        </a:p>
      </dgm:t>
    </dgm:pt>
    <dgm:pt modelId="{6510D107-014A-43BC-9ED4-706B45822054}" type="sibTrans" cxnId="{063A68D7-3335-4E98-83BA-3A4CE149D181}">
      <dgm:prSet/>
      <dgm:spPr/>
      <dgm:t>
        <a:bodyPr/>
        <a:lstStyle/>
        <a:p>
          <a:endParaRPr lang="en-US"/>
        </a:p>
      </dgm:t>
    </dgm:pt>
    <dgm:pt modelId="{278EF835-192B-4543-ABF0-5836E6ECC5D2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PG Dissertations</a:t>
          </a:r>
        </a:p>
      </dgm:t>
    </dgm:pt>
    <dgm:pt modelId="{9F8A4FB4-2C41-426E-9BD5-28F9EAB81BDE}" type="parTrans" cxnId="{0574A862-2DB8-4679-8F43-D9E7CC8D2B2B}">
      <dgm:prSet/>
      <dgm:spPr/>
      <dgm:t>
        <a:bodyPr/>
        <a:lstStyle/>
        <a:p>
          <a:endParaRPr lang="en-US"/>
        </a:p>
      </dgm:t>
    </dgm:pt>
    <dgm:pt modelId="{40EF5B56-1F41-4842-9489-4C46F1536CB2}" type="sibTrans" cxnId="{0574A862-2DB8-4679-8F43-D9E7CC8D2B2B}">
      <dgm:prSet/>
      <dgm:spPr/>
      <dgm:t>
        <a:bodyPr/>
        <a:lstStyle/>
        <a:p>
          <a:endParaRPr lang="en-US"/>
        </a:p>
      </dgm:t>
    </dgm:pt>
    <dgm:pt modelId="{F435FEA7-6D1D-47AE-96A4-B68586AE76D5}">
      <dgm:prSet phldrT="[Text]"/>
      <dgm:spPr/>
      <dgm:t>
        <a:bodyPr/>
        <a:lstStyle/>
        <a:p>
          <a:r>
            <a:rPr lang="en-US" b="1" dirty="0">
              <a:latin typeface="Book Antiqua" pitchFamily="18" charset="0"/>
            </a:rPr>
            <a:t>PhD Thesis</a:t>
          </a:r>
        </a:p>
      </dgm:t>
    </dgm:pt>
    <dgm:pt modelId="{FD86E7CE-CD87-47C2-B9F3-3B306288CDC3}" type="parTrans" cxnId="{CA79CF68-6C1E-4726-8131-A63243059E31}">
      <dgm:prSet/>
      <dgm:spPr/>
      <dgm:t>
        <a:bodyPr/>
        <a:lstStyle/>
        <a:p>
          <a:endParaRPr lang="en-US"/>
        </a:p>
      </dgm:t>
    </dgm:pt>
    <dgm:pt modelId="{0F19CF2C-FABE-41FF-9ABB-AEFB27461E1C}" type="sibTrans" cxnId="{CA79CF68-6C1E-4726-8131-A63243059E31}">
      <dgm:prSet/>
      <dgm:spPr/>
      <dgm:t>
        <a:bodyPr/>
        <a:lstStyle/>
        <a:p>
          <a:endParaRPr lang="en-US"/>
        </a:p>
      </dgm:t>
    </dgm:pt>
    <dgm:pt modelId="{825E6B67-9D1B-4FF9-9182-73CB4622E9A3}" type="pres">
      <dgm:prSet presAssocID="{1C7C6E94-4D18-43E3-9D3F-B0339F2CEE45}" presName="Name0" presStyleCnt="0">
        <dgm:presLayoutVars>
          <dgm:dir/>
          <dgm:animLvl val="lvl"/>
          <dgm:resizeHandles val="exact"/>
        </dgm:presLayoutVars>
      </dgm:prSet>
      <dgm:spPr/>
    </dgm:pt>
    <dgm:pt modelId="{7CFE16C3-E78C-4E98-BD0D-776E789E0071}" type="pres">
      <dgm:prSet presAssocID="{598AA640-7108-4688-889A-5300EB966340}" presName="linNode" presStyleCnt="0"/>
      <dgm:spPr/>
    </dgm:pt>
    <dgm:pt modelId="{A62291FF-C9B5-40B0-B94A-FC3092AAC3B7}" type="pres">
      <dgm:prSet presAssocID="{598AA640-7108-4688-889A-5300EB96634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D20242B-D61D-4FD8-8F64-30205A544D30}" type="pres">
      <dgm:prSet presAssocID="{598AA640-7108-4688-889A-5300EB966340}" presName="descendantText" presStyleLbl="alignAccFollowNode1" presStyleIdx="0" presStyleCnt="5">
        <dgm:presLayoutVars>
          <dgm:bulletEnabled val="1"/>
        </dgm:presLayoutVars>
      </dgm:prSet>
      <dgm:spPr/>
    </dgm:pt>
    <dgm:pt modelId="{EDC91993-4E2D-40E0-8119-B79407996663}" type="pres">
      <dgm:prSet presAssocID="{2E7183DF-9E2E-403D-A36B-B44C13A3F553}" presName="sp" presStyleCnt="0"/>
      <dgm:spPr/>
    </dgm:pt>
    <dgm:pt modelId="{DE0ABCCF-8081-4B1C-8638-82A045407908}" type="pres">
      <dgm:prSet presAssocID="{419F07A1-5CEE-45B7-B180-BFEEA99F6FAD}" presName="linNode" presStyleCnt="0"/>
      <dgm:spPr/>
    </dgm:pt>
    <dgm:pt modelId="{EA8C5D22-7828-4F13-8690-00E05A800419}" type="pres">
      <dgm:prSet presAssocID="{419F07A1-5CEE-45B7-B180-BFEEA99F6FA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7E085D2-BDCB-43E3-8FA7-58CCC021E13E}" type="pres">
      <dgm:prSet presAssocID="{419F07A1-5CEE-45B7-B180-BFEEA99F6FAD}" presName="descendantText" presStyleLbl="alignAccFollowNode1" presStyleIdx="1" presStyleCnt="5">
        <dgm:presLayoutVars>
          <dgm:bulletEnabled val="1"/>
        </dgm:presLayoutVars>
      </dgm:prSet>
      <dgm:spPr/>
    </dgm:pt>
    <dgm:pt modelId="{CF6448EB-7C34-40B7-922C-D3203A5C3843}" type="pres">
      <dgm:prSet presAssocID="{AB215CEB-B355-4E74-A772-E947C7BD45F6}" presName="sp" presStyleCnt="0"/>
      <dgm:spPr/>
    </dgm:pt>
    <dgm:pt modelId="{15B7CA22-6230-432B-A6F7-C55AC613658C}" type="pres">
      <dgm:prSet presAssocID="{26562182-BC2E-4F9C-BAF4-E1D2ABD7FF18}" presName="linNode" presStyleCnt="0"/>
      <dgm:spPr/>
    </dgm:pt>
    <dgm:pt modelId="{366BDA14-B347-4F7F-BEC1-B951B5A2B771}" type="pres">
      <dgm:prSet presAssocID="{26562182-BC2E-4F9C-BAF4-E1D2ABD7FF1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88231B0-3847-4D81-96A7-E5005403F6D2}" type="pres">
      <dgm:prSet presAssocID="{26562182-BC2E-4F9C-BAF4-E1D2ABD7FF18}" presName="descendantText" presStyleLbl="alignAccFollowNode1" presStyleIdx="2" presStyleCnt="5">
        <dgm:presLayoutVars>
          <dgm:bulletEnabled val="1"/>
        </dgm:presLayoutVars>
      </dgm:prSet>
      <dgm:spPr/>
    </dgm:pt>
    <dgm:pt modelId="{DC3C7419-D826-4FE1-A6EE-6F240EF9BFB3}" type="pres">
      <dgm:prSet presAssocID="{BBC5925B-6864-4DF5-A306-051D7C09A942}" presName="sp" presStyleCnt="0"/>
      <dgm:spPr/>
    </dgm:pt>
    <dgm:pt modelId="{6A995D30-E45E-496C-A9D5-6A2BCB8894F1}" type="pres">
      <dgm:prSet presAssocID="{50905324-33A9-4836-AFBC-F7016D52193D}" presName="linNode" presStyleCnt="0"/>
      <dgm:spPr/>
    </dgm:pt>
    <dgm:pt modelId="{4F16174C-7C25-4B2D-A6CA-15DA060044AE}" type="pres">
      <dgm:prSet presAssocID="{50905324-33A9-4836-AFBC-F7016D52193D}" presName="parentText" presStyleLbl="node1" presStyleIdx="3" presStyleCnt="5" custLinFactNeighborX="-17632">
        <dgm:presLayoutVars>
          <dgm:chMax val="1"/>
          <dgm:bulletEnabled val="1"/>
        </dgm:presLayoutVars>
      </dgm:prSet>
      <dgm:spPr/>
    </dgm:pt>
    <dgm:pt modelId="{8E4A2958-B621-4F04-BF02-79364E9056A9}" type="pres">
      <dgm:prSet presAssocID="{50905324-33A9-4836-AFBC-F7016D52193D}" presName="descendantText" presStyleLbl="alignAccFollowNode1" presStyleIdx="3" presStyleCnt="5">
        <dgm:presLayoutVars>
          <dgm:bulletEnabled val="1"/>
        </dgm:presLayoutVars>
      </dgm:prSet>
      <dgm:spPr/>
    </dgm:pt>
    <dgm:pt modelId="{721F3D63-6883-49B1-ADE4-D55E0F68F792}" type="pres">
      <dgm:prSet presAssocID="{B2319E27-8416-45FD-99A0-E6C31E3916D6}" presName="sp" presStyleCnt="0"/>
      <dgm:spPr/>
    </dgm:pt>
    <dgm:pt modelId="{5D92EE71-1DDE-4A07-A47D-6CE8A30B0118}" type="pres">
      <dgm:prSet presAssocID="{F86558CC-3C33-4AD2-B92D-6E090CB1E9BF}" presName="linNode" presStyleCnt="0"/>
      <dgm:spPr/>
    </dgm:pt>
    <dgm:pt modelId="{100F4A7C-A33B-401E-A236-6F46078D0F08}" type="pres">
      <dgm:prSet presAssocID="{F86558CC-3C33-4AD2-B92D-6E090CB1E9B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FB78D01-07ED-46F5-A3AC-CBEFE7890409}" type="pres">
      <dgm:prSet presAssocID="{F86558CC-3C33-4AD2-B92D-6E090CB1E9B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CFDB501-C455-4FE8-AE7B-2AF6E727463C}" srcId="{26562182-BC2E-4F9C-BAF4-E1D2ABD7FF18}" destId="{50C4ECEE-2932-4BB3-B984-6290358A7F4F}" srcOrd="0" destOrd="0" parTransId="{3942163D-D5B3-47F2-B39C-FCCDAD916066}" sibTransId="{C1B669CF-B372-4F51-9F84-44CB08C724C8}"/>
    <dgm:cxn modelId="{4F54885D-49FE-44E3-AD1A-AD55779CCF27}" type="presOf" srcId="{216D98D8-7401-4419-AEC0-92BB0169A609}" destId="{E7E085D2-BDCB-43E3-8FA7-58CCC021E13E}" srcOrd="0" destOrd="0" presId="urn:microsoft.com/office/officeart/2005/8/layout/vList5"/>
    <dgm:cxn modelId="{9B285F5E-A9F1-4F1C-95F8-5191C8DC4F26}" type="presOf" srcId="{E4A56DD8-EBC3-4140-BEB1-58E61C4381A3}" destId="{0D20242B-D61D-4FD8-8F64-30205A544D30}" srcOrd="0" destOrd="0" presId="urn:microsoft.com/office/officeart/2005/8/layout/vList5"/>
    <dgm:cxn modelId="{0574A862-2DB8-4679-8F43-D9E7CC8D2B2B}" srcId="{50905324-33A9-4836-AFBC-F7016D52193D}" destId="{278EF835-192B-4543-ABF0-5836E6ECC5D2}" srcOrd="0" destOrd="0" parTransId="{9F8A4FB4-2C41-426E-9BD5-28F9EAB81BDE}" sibTransId="{40EF5B56-1F41-4842-9489-4C46F1536CB2}"/>
    <dgm:cxn modelId="{CA79CF68-6C1E-4726-8131-A63243059E31}" srcId="{F86558CC-3C33-4AD2-B92D-6E090CB1E9BF}" destId="{F435FEA7-6D1D-47AE-96A4-B68586AE76D5}" srcOrd="0" destOrd="0" parTransId="{FD86E7CE-CD87-47C2-B9F3-3B306288CDC3}" sibTransId="{0F19CF2C-FABE-41FF-9ABB-AEFB27461E1C}"/>
    <dgm:cxn modelId="{B4E11155-0614-4406-A071-D9C98D373649}" srcId="{1C7C6E94-4D18-43E3-9D3F-B0339F2CEE45}" destId="{26562182-BC2E-4F9C-BAF4-E1D2ABD7FF18}" srcOrd="2" destOrd="0" parTransId="{4A50373F-069B-4E03-A744-F8FD33F71D26}" sibTransId="{BBC5925B-6864-4DF5-A306-051D7C09A942}"/>
    <dgm:cxn modelId="{0A359256-743A-44EA-9B45-20C1A9710581}" srcId="{419F07A1-5CEE-45B7-B180-BFEEA99F6FAD}" destId="{216D98D8-7401-4419-AEC0-92BB0169A609}" srcOrd="0" destOrd="0" parTransId="{57EA1696-00A5-47C5-B5AE-7A1A80B6F674}" sibTransId="{568FFD0D-24E3-4731-8EB9-8B75BB31F9A5}"/>
    <dgm:cxn modelId="{9DA8AC78-5AB6-43BD-B322-ABBAF65A5451}" srcId="{598AA640-7108-4688-889A-5300EB966340}" destId="{E4A56DD8-EBC3-4140-BEB1-58E61C4381A3}" srcOrd="0" destOrd="0" parTransId="{4F94730F-3BDD-4D62-937D-EF9E52CD7944}" sibTransId="{4C9D7FEB-050D-4613-BF42-69A915D0850E}"/>
    <dgm:cxn modelId="{983B1C7A-360D-4171-BA5A-B8BB6A5CC6ED}" type="presOf" srcId="{419F07A1-5CEE-45B7-B180-BFEEA99F6FAD}" destId="{EA8C5D22-7828-4F13-8690-00E05A800419}" srcOrd="0" destOrd="0" presId="urn:microsoft.com/office/officeart/2005/8/layout/vList5"/>
    <dgm:cxn modelId="{A730917E-06F8-4DFD-9AEB-47E250131865}" type="presOf" srcId="{26562182-BC2E-4F9C-BAF4-E1D2ABD7FF18}" destId="{366BDA14-B347-4F7F-BEC1-B951B5A2B771}" srcOrd="0" destOrd="0" presId="urn:microsoft.com/office/officeart/2005/8/layout/vList5"/>
    <dgm:cxn modelId="{F8CA6F89-938E-427C-A9B7-B1DEEBC450B8}" type="presOf" srcId="{F86558CC-3C33-4AD2-B92D-6E090CB1E9BF}" destId="{100F4A7C-A33B-401E-A236-6F46078D0F08}" srcOrd="0" destOrd="0" presId="urn:microsoft.com/office/officeart/2005/8/layout/vList5"/>
    <dgm:cxn modelId="{EEE47D8E-739A-4486-A006-5B0DC0DECFDB}" type="presOf" srcId="{50C4ECEE-2932-4BB3-B984-6290358A7F4F}" destId="{C88231B0-3847-4D81-96A7-E5005403F6D2}" srcOrd="0" destOrd="0" presId="urn:microsoft.com/office/officeart/2005/8/layout/vList5"/>
    <dgm:cxn modelId="{E6139395-9FF8-4398-B1D6-99B7D0DF9579}" type="presOf" srcId="{1C7C6E94-4D18-43E3-9D3F-B0339F2CEE45}" destId="{825E6B67-9D1B-4FF9-9182-73CB4622E9A3}" srcOrd="0" destOrd="0" presId="urn:microsoft.com/office/officeart/2005/8/layout/vList5"/>
    <dgm:cxn modelId="{4952EEA5-4BF0-4E51-A84E-1608587F3B8E}" type="presOf" srcId="{598AA640-7108-4688-889A-5300EB966340}" destId="{A62291FF-C9B5-40B0-B94A-FC3092AAC3B7}" srcOrd="0" destOrd="0" presId="urn:microsoft.com/office/officeart/2005/8/layout/vList5"/>
    <dgm:cxn modelId="{56A635C1-E79F-4F7A-B400-797B99BF340E}" type="presOf" srcId="{50905324-33A9-4836-AFBC-F7016D52193D}" destId="{4F16174C-7C25-4B2D-A6CA-15DA060044AE}" srcOrd="0" destOrd="0" presId="urn:microsoft.com/office/officeart/2005/8/layout/vList5"/>
    <dgm:cxn modelId="{4926CAC8-FFCC-483F-A608-E971F0949BAE}" srcId="{1C7C6E94-4D18-43E3-9D3F-B0339F2CEE45}" destId="{419F07A1-5CEE-45B7-B180-BFEEA99F6FAD}" srcOrd="1" destOrd="0" parTransId="{9169D55B-C0AC-4BCF-B548-C71DCF0E6EC3}" sibTransId="{AB215CEB-B355-4E74-A772-E947C7BD45F6}"/>
    <dgm:cxn modelId="{063A68D7-3335-4E98-83BA-3A4CE149D181}" srcId="{1C7C6E94-4D18-43E3-9D3F-B0339F2CEE45}" destId="{F86558CC-3C33-4AD2-B92D-6E090CB1E9BF}" srcOrd="4" destOrd="0" parTransId="{555D6BDD-C225-476B-AE56-7909ABDCF211}" sibTransId="{6510D107-014A-43BC-9ED4-706B45822054}"/>
    <dgm:cxn modelId="{327B7BDF-C928-45AB-A0B6-9C02EBB62275}" srcId="{1C7C6E94-4D18-43E3-9D3F-B0339F2CEE45}" destId="{50905324-33A9-4836-AFBC-F7016D52193D}" srcOrd="3" destOrd="0" parTransId="{A1950765-E8B0-48D2-84F3-A8E5A3F7CB09}" sibTransId="{B2319E27-8416-45FD-99A0-E6C31E3916D6}"/>
    <dgm:cxn modelId="{38B45DF3-E5ED-4F80-B82D-7C6292C7B190}" type="presOf" srcId="{278EF835-192B-4543-ABF0-5836E6ECC5D2}" destId="{8E4A2958-B621-4F04-BF02-79364E9056A9}" srcOrd="0" destOrd="0" presId="urn:microsoft.com/office/officeart/2005/8/layout/vList5"/>
    <dgm:cxn modelId="{D26041F7-FBB8-4D03-A701-DBAFBAD2A35E}" type="presOf" srcId="{F435FEA7-6D1D-47AE-96A4-B68586AE76D5}" destId="{0FB78D01-07ED-46F5-A3AC-CBEFE7890409}" srcOrd="0" destOrd="0" presId="urn:microsoft.com/office/officeart/2005/8/layout/vList5"/>
    <dgm:cxn modelId="{85FFFDFC-E375-4ECA-A783-D54D5FB32869}" srcId="{1C7C6E94-4D18-43E3-9D3F-B0339F2CEE45}" destId="{598AA640-7108-4688-889A-5300EB966340}" srcOrd="0" destOrd="0" parTransId="{423E11A2-BFD4-4B9E-905D-48E1174D5EDD}" sibTransId="{2E7183DF-9E2E-403D-A36B-B44C13A3F553}"/>
    <dgm:cxn modelId="{5936B17A-8418-4DD1-B450-201D2C17A4CA}" type="presParOf" srcId="{825E6B67-9D1B-4FF9-9182-73CB4622E9A3}" destId="{7CFE16C3-E78C-4E98-BD0D-776E789E0071}" srcOrd="0" destOrd="0" presId="urn:microsoft.com/office/officeart/2005/8/layout/vList5"/>
    <dgm:cxn modelId="{7959B3C9-CDFC-4DE9-956E-9D7CB34241E9}" type="presParOf" srcId="{7CFE16C3-E78C-4E98-BD0D-776E789E0071}" destId="{A62291FF-C9B5-40B0-B94A-FC3092AAC3B7}" srcOrd="0" destOrd="0" presId="urn:microsoft.com/office/officeart/2005/8/layout/vList5"/>
    <dgm:cxn modelId="{6B2F69A3-404E-42CE-8718-9B0A139315AB}" type="presParOf" srcId="{7CFE16C3-E78C-4E98-BD0D-776E789E0071}" destId="{0D20242B-D61D-4FD8-8F64-30205A544D30}" srcOrd="1" destOrd="0" presId="urn:microsoft.com/office/officeart/2005/8/layout/vList5"/>
    <dgm:cxn modelId="{F03A2562-DFC1-45F2-9236-B6DED6863FB3}" type="presParOf" srcId="{825E6B67-9D1B-4FF9-9182-73CB4622E9A3}" destId="{EDC91993-4E2D-40E0-8119-B79407996663}" srcOrd="1" destOrd="0" presId="urn:microsoft.com/office/officeart/2005/8/layout/vList5"/>
    <dgm:cxn modelId="{6584177C-5A92-4F5C-A6B1-804D42556847}" type="presParOf" srcId="{825E6B67-9D1B-4FF9-9182-73CB4622E9A3}" destId="{DE0ABCCF-8081-4B1C-8638-82A045407908}" srcOrd="2" destOrd="0" presId="urn:microsoft.com/office/officeart/2005/8/layout/vList5"/>
    <dgm:cxn modelId="{CC9ED6E4-AD7C-40BE-8FF2-66E184601452}" type="presParOf" srcId="{DE0ABCCF-8081-4B1C-8638-82A045407908}" destId="{EA8C5D22-7828-4F13-8690-00E05A800419}" srcOrd="0" destOrd="0" presId="urn:microsoft.com/office/officeart/2005/8/layout/vList5"/>
    <dgm:cxn modelId="{53084CE4-867D-4B38-B3F6-153B1E815E2E}" type="presParOf" srcId="{DE0ABCCF-8081-4B1C-8638-82A045407908}" destId="{E7E085D2-BDCB-43E3-8FA7-58CCC021E13E}" srcOrd="1" destOrd="0" presId="urn:microsoft.com/office/officeart/2005/8/layout/vList5"/>
    <dgm:cxn modelId="{1F637E45-7111-4A7A-BD8A-39B0319214DB}" type="presParOf" srcId="{825E6B67-9D1B-4FF9-9182-73CB4622E9A3}" destId="{CF6448EB-7C34-40B7-922C-D3203A5C3843}" srcOrd="3" destOrd="0" presId="urn:microsoft.com/office/officeart/2005/8/layout/vList5"/>
    <dgm:cxn modelId="{59F70A71-905A-45E3-9FF4-B9C4DD03204F}" type="presParOf" srcId="{825E6B67-9D1B-4FF9-9182-73CB4622E9A3}" destId="{15B7CA22-6230-432B-A6F7-C55AC613658C}" srcOrd="4" destOrd="0" presId="urn:microsoft.com/office/officeart/2005/8/layout/vList5"/>
    <dgm:cxn modelId="{DEBE4E3E-4ABC-483F-BFDB-1D99BA393CC9}" type="presParOf" srcId="{15B7CA22-6230-432B-A6F7-C55AC613658C}" destId="{366BDA14-B347-4F7F-BEC1-B951B5A2B771}" srcOrd="0" destOrd="0" presId="urn:microsoft.com/office/officeart/2005/8/layout/vList5"/>
    <dgm:cxn modelId="{DE0FAED4-CA78-4C11-BACC-663851F02847}" type="presParOf" srcId="{15B7CA22-6230-432B-A6F7-C55AC613658C}" destId="{C88231B0-3847-4D81-96A7-E5005403F6D2}" srcOrd="1" destOrd="0" presId="urn:microsoft.com/office/officeart/2005/8/layout/vList5"/>
    <dgm:cxn modelId="{2BB52D26-1BE0-4A5A-BD13-A8FBABCBE99A}" type="presParOf" srcId="{825E6B67-9D1B-4FF9-9182-73CB4622E9A3}" destId="{DC3C7419-D826-4FE1-A6EE-6F240EF9BFB3}" srcOrd="5" destOrd="0" presId="urn:microsoft.com/office/officeart/2005/8/layout/vList5"/>
    <dgm:cxn modelId="{ADFB48BE-D782-4FFD-8E06-D4FF9BC6DF66}" type="presParOf" srcId="{825E6B67-9D1B-4FF9-9182-73CB4622E9A3}" destId="{6A995D30-E45E-496C-A9D5-6A2BCB8894F1}" srcOrd="6" destOrd="0" presId="urn:microsoft.com/office/officeart/2005/8/layout/vList5"/>
    <dgm:cxn modelId="{57A5AFEC-7F80-41AD-8EA1-B5EF234B2FD6}" type="presParOf" srcId="{6A995D30-E45E-496C-A9D5-6A2BCB8894F1}" destId="{4F16174C-7C25-4B2D-A6CA-15DA060044AE}" srcOrd="0" destOrd="0" presId="urn:microsoft.com/office/officeart/2005/8/layout/vList5"/>
    <dgm:cxn modelId="{E524288E-8D5C-4F5B-8CAC-91D6E030F2B2}" type="presParOf" srcId="{6A995D30-E45E-496C-A9D5-6A2BCB8894F1}" destId="{8E4A2958-B621-4F04-BF02-79364E9056A9}" srcOrd="1" destOrd="0" presId="urn:microsoft.com/office/officeart/2005/8/layout/vList5"/>
    <dgm:cxn modelId="{48A21088-BB9B-431D-B16C-B25EC2EB3FC9}" type="presParOf" srcId="{825E6B67-9D1B-4FF9-9182-73CB4622E9A3}" destId="{721F3D63-6883-49B1-ADE4-D55E0F68F792}" srcOrd="7" destOrd="0" presId="urn:microsoft.com/office/officeart/2005/8/layout/vList5"/>
    <dgm:cxn modelId="{40573CE6-523C-448B-A5EC-2D06C1F6EE83}" type="presParOf" srcId="{825E6B67-9D1B-4FF9-9182-73CB4622E9A3}" destId="{5D92EE71-1DDE-4A07-A47D-6CE8A30B0118}" srcOrd="8" destOrd="0" presId="urn:microsoft.com/office/officeart/2005/8/layout/vList5"/>
    <dgm:cxn modelId="{7013B1C0-9ACE-416A-8C48-82DA8977AB48}" type="presParOf" srcId="{5D92EE71-1DDE-4A07-A47D-6CE8A30B0118}" destId="{100F4A7C-A33B-401E-A236-6F46078D0F08}" srcOrd="0" destOrd="0" presId="urn:microsoft.com/office/officeart/2005/8/layout/vList5"/>
    <dgm:cxn modelId="{0929B1A6-01CA-49E5-89C7-BCF99FF14FF6}" type="presParOf" srcId="{5D92EE71-1DDE-4A07-A47D-6CE8A30B0118}" destId="{0FB78D01-07ED-46F5-A3AC-CBEFE78904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4AF3D-A6D4-43BE-B12E-0AB35133363C}" type="doc">
      <dgm:prSet loTypeId="urn:microsoft.com/office/officeart/2005/8/layout/vList3#1" loCatId="list" qsTypeId="urn:microsoft.com/office/officeart/2005/8/quickstyle/3d3" qsCatId="3D" csTypeId="urn:microsoft.com/office/officeart/2005/8/colors/colorful1#4" csCatId="colorful" phldr="1"/>
      <dgm:spPr/>
    </dgm:pt>
    <dgm:pt modelId="{B1F1223A-C236-41EA-8121-DE6637F0404D}">
      <dgm:prSet phldrT="[Text]" custT="1"/>
      <dgm:spPr/>
      <dgm:t>
        <a:bodyPr/>
        <a:lstStyle/>
        <a:p>
          <a:pPr algn="l"/>
          <a:r>
            <a:rPr lang="en-US" sz="3000" b="1" dirty="0">
              <a:latin typeface="Book Antiqua" pitchFamily="18" charset="0"/>
            </a:rPr>
            <a:t>13,538,408</a:t>
          </a:r>
          <a:endParaRPr lang="en-US" sz="3000" dirty="0"/>
        </a:p>
      </dgm:t>
    </dgm:pt>
    <dgm:pt modelId="{DF9B2B06-5E34-4474-AE7F-0FE774E56455}" type="parTrans" cxnId="{440ABFC8-D94F-4355-B888-4CB5B4ACA41D}">
      <dgm:prSet/>
      <dgm:spPr/>
      <dgm:t>
        <a:bodyPr/>
        <a:lstStyle/>
        <a:p>
          <a:pPr algn="ctr"/>
          <a:endParaRPr lang="en-US"/>
        </a:p>
      </dgm:t>
    </dgm:pt>
    <dgm:pt modelId="{103D51E6-0DD2-4E96-B9D3-00BFC426C923}" type="sibTrans" cxnId="{440ABFC8-D94F-4355-B888-4CB5B4ACA41D}">
      <dgm:prSet/>
      <dgm:spPr/>
      <dgm:t>
        <a:bodyPr/>
        <a:lstStyle/>
        <a:p>
          <a:pPr algn="ctr"/>
          <a:endParaRPr lang="en-US"/>
        </a:p>
      </dgm:t>
    </dgm:pt>
    <dgm:pt modelId="{CE2BA900-EC63-4BF6-8A7A-4F6F26619764}">
      <dgm:prSet phldrT="[Text]"/>
      <dgm:spPr/>
      <dgm:t>
        <a:bodyPr/>
        <a:lstStyle/>
        <a:p>
          <a:pPr algn="l"/>
          <a:r>
            <a:rPr lang="en-US" b="1" dirty="0">
              <a:latin typeface="Book Antiqua" pitchFamily="18" charset="0"/>
            </a:rPr>
            <a:t>10,803,027</a:t>
          </a:r>
          <a:endParaRPr lang="en-US" dirty="0"/>
        </a:p>
      </dgm:t>
    </dgm:pt>
    <dgm:pt modelId="{0215375D-E489-4082-A1CE-782B2594EF05}" type="parTrans" cxnId="{A839DF08-2E9B-4158-A02D-03869E2F8300}">
      <dgm:prSet/>
      <dgm:spPr/>
      <dgm:t>
        <a:bodyPr/>
        <a:lstStyle/>
        <a:p>
          <a:pPr algn="ctr"/>
          <a:endParaRPr lang="en-US"/>
        </a:p>
      </dgm:t>
    </dgm:pt>
    <dgm:pt modelId="{6E5621E3-779F-4258-8786-B4B55E6F7C05}" type="sibTrans" cxnId="{A839DF08-2E9B-4158-A02D-03869E2F8300}">
      <dgm:prSet/>
      <dgm:spPr/>
      <dgm:t>
        <a:bodyPr/>
        <a:lstStyle/>
        <a:p>
          <a:pPr algn="ctr"/>
          <a:endParaRPr lang="en-US"/>
        </a:p>
      </dgm:t>
    </dgm:pt>
    <dgm:pt modelId="{F016775C-367C-472A-93C3-DDD2EC363E64}">
      <dgm:prSet phldrT="[Text]"/>
      <dgm:spPr/>
      <dgm:t>
        <a:bodyPr/>
        <a:lstStyle/>
        <a:p>
          <a:pPr algn="l"/>
          <a:r>
            <a:rPr lang="en-US" b="1" dirty="0">
              <a:latin typeface="Book Antiqua" pitchFamily="18" charset="0"/>
            </a:rPr>
            <a:t>12,410,769</a:t>
          </a:r>
          <a:endParaRPr lang="en-US" dirty="0"/>
        </a:p>
      </dgm:t>
    </dgm:pt>
    <dgm:pt modelId="{0B5B3E4D-62EC-4CC1-97EA-427D3E2D0471}" type="parTrans" cxnId="{031620CB-DB9F-4F65-95A2-0A249EC1E4D7}">
      <dgm:prSet/>
      <dgm:spPr/>
      <dgm:t>
        <a:bodyPr/>
        <a:lstStyle/>
        <a:p>
          <a:pPr algn="ctr"/>
          <a:endParaRPr lang="en-US"/>
        </a:p>
      </dgm:t>
    </dgm:pt>
    <dgm:pt modelId="{801B4565-A142-4B05-84E4-F0E62BB84C3E}" type="sibTrans" cxnId="{031620CB-DB9F-4F65-95A2-0A249EC1E4D7}">
      <dgm:prSet/>
      <dgm:spPr/>
      <dgm:t>
        <a:bodyPr/>
        <a:lstStyle/>
        <a:p>
          <a:pPr algn="ctr"/>
          <a:endParaRPr lang="en-US"/>
        </a:p>
      </dgm:t>
    </dgm:pt>
    <dgm:pt modelId="{C300EDB3-9146-4581-BC70-521711F002E5}">
      <dgm:prSet/>
      <dgm:spPr/>
      <dgm:t>
        <a:bodyPr/>
        <a:lstStyle/>
        <a:p>
          <a:pPr algn="l"/>
          <a:r>
            <a:rPr lang="en-US" b="1" dirty="0">
              <a:latin typeface="Book Antiqua" pitchFamily="18" charset="0"/>
            </a:rPr>
            <a:t>12,573,311</a:t>
          </a:r>
        </a:p>
      </dgm:t>
    </dgm:pt>
    <dgm:pt modelId="{CFEE729C-F9FC-4275-8682-A17750744D9C}" type="parTrans" cxnId="{9474247E-D0E6-4A38-87C2-9BFFD75C2364}">
      <dgm:prSet/>
      <dgm:spPr/>
      <dgm:t>
        <a:bodyPr/>
        <a:lstStyle/>
        <a:p>
          <a:pPr algn="ctr"/>
          <a:endParaRPr lang="en-US"/>
        </a:p>
      </dgm:t>
    </dgm:pt>
    <dgm:pt modelId="{3B63264B-ADAF-4210-86F0-39CD525C20B7}" type="sibTrans" cxnId="{9474247E-D0E6-4A38-87C2-9BFFD75C2364}">
      <dgm:prSet/>
      <dgm:spPr/>
      <dgm:t>
        <a:bodyPr/>
        <a:lstStyle/>
        <a:p>
          <a:pPr algn="ctr"/>
          <a:endParaRPr lang="en-US"/>
        </a:p>
      </dgm:t>
    </dgm:pt>
    <dgm:pt modelId="{D15A7140-1544-45DE-8F4F-F5E1BFCBE58F}">
      <dgm:prSet/>
      <dgm:spPr/>
      <dgm:t>
        <a:bodyPr/>
        <a:lstStyle/>
        <a:p>
          <a:pPr algn="l"/>
          <a:r>
            <a:rPr lang="en-US" b="1" dirty="0">
              <a:latin typeface="Book Antiqua" pitchFamily="18" charset="0"/>
            </a:rPr>
            <a:t>2,218,009</a:t>
          </a:r>
        </a:p>
      </dgm:t>
    </dgm:pt>
    <dgm:pt modelId="{604B3E6A-41D7-47F7-B5C9-90895E3558AC}" type="parTrans" cxnId="{EB02E450-5E7D-4FBB-9CA0-8E9D4E6552E4}">
      <dgm:prSet/>
      <dgm:spPr/>
      <dgm:t>
        <a:bodyPr/>
        <a:lstStyle/>
        <a:p>
          <a:pPr algn="ctr"/>
          <a:endParaRPr lang="en-US"/>
        </a:p>
      </dgm:t>
    </dgm:pt>
    <dgm:pt modelId="{F43A2E54-6D85-4B38-AF85-F50DA5C33002}" type="sibTrans" cxnId="{EB02E450-5E7D-4FBB-9CA0-8E9D4E6552E4}">
      <dgm:prSet/>
      <dgm:spPr/>
      <dgm:t>
        <a:bodyPr/>
        <a:lstStyle/>
        <a:p>
          <a:pPr algn="ctr"/>
          <a:endParaRPr lang="en-US"/>
        </a:p>
      </dgm:t>
    </dgm:pt>
    <dgm:pt modelId="{0B7F530C-7065-4BCC-B20A-B738E164066E}" type="pres">
      <dgm:prSet presAssocID="{9B84AF3D-A6D4-43BE-B12E-0AB35133363C}" presName="linearFlow" presStyleCnt="0">
        <dgm:presLayoutVars>
          <dgm:dir/>
          <dgm:resizeHandles val="exact"/>
        </dgm:presLayoutVars>
      </dgm:prSet>
      <dgm:spPr/>
    </dgm:pt>
    <dgm:pt modelId="{D2A20B53-E79B-4A9D-B84F-6DBDE468DF78}" type="pres">
      <dgm:prSet presAssocID="{B1F1223A-C236-41EA-8121-DE6637F0404D}" presName="composite" presStyleCnt="0"/>
      <dgm:spPr/>
    </dgm:pt>
    <dgm:pt modelId="{F0767E7E-34BE-4321-ACFB-518283F8E6C6}" type="pres">
      <dgm:prSet presAssocID="{B1F1223A-C236-41EA-8121-DE6637F0404D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8A7089-C6C3-4516-868B-5DF30206C2A9}" type="pres">
      <dgm:prSet presAssocID="{B1F1223A-C236-41EA-8121-DE6637F0404D}" presName="txShp" presStyleLbl="node1" presStyleIdx="0" presStyleCnt="5">
        <dgm:presLayoutVars>
          <dgm:bulletEnabled val="1"/>
        </dgm:presLayoutVars>
      </dgm:prSet>
      <dgm:spPr/>
    </dgm:pt>
    <dgm:pt modelId="{86562CAC-B734-4E7C-9451-C451F774BB48}" type="pres">
      <dgm:prSet presAssocID="{103D51E6-0DD2-4E96-B9D3-00BFC426C923}" presName="spacing" presStyleCnt="0"/>
      <dgm:spPr/>
    </dgm:pt>
    <dgm:pt modelId="{7B3846EB-C1A4-42EF-8F3B-036737F0ACE8}" type="pres">
      <dgm:prSet presAssocID="{CE2BA900-EC63-4BF6-8A7A-4F6F26619764}" presName="composite" presStyleCnt="0"/>
      <dgm:spPr/>
    </dgm:pt>
    <dgm:pt modelId="{C9D65DD2-CEF0-4766-AFC3-81C0F7E7EE11}" type="pres">
      <dgm:prSet presAssocID="{CE2BA900-EC63-4BF6-8A7A-4F6F26619764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BA34F5-8ED4-49CB-ABAF-85E93F9EA34D}" type="pres">
      <dgm:prSet presAssocID="{CE2BA900-EC63-4BF6-8A7A-4F6F26619764}" presName="txShp" presStyleLbl="node1" presStyleIdx="1" presStyleCnt="5">
        <dgm:presLayoutVars>
          <dgm:bulletEnabled val="1"/>
        </dgm:presLayoutVars>
      </dgm:prSet>
      <dgm:spPr/>
    </dgm:pt>
    <dgm:pt modelId="{00482596-83F1-40C5-827F-9A61571FBDE7}" type="pres">
      <dgm:prSet presAssocID="{6E5621E3-779F-4258-8786-B4B55E6F7C05}" presName="spacing" presStyleCnt="0"/>
      <dgm:spPr/>
    </dgm:pt>
    <dgm:pt modelId="{13551E2B-C249-42E4-9A39-973F1CE37FF7}" type="pres">
      <dgm:prSet presAssocID="{F016775C-367C-472A-93C3-DDD2EC363E64}" presName="composite" presStyleCnt="0"/>
      <dgm:spPr/>
    </dgm:pt>
    <dgm:pt modelId="{9CCE3D78-8079-4038-855F-6832D7773B60}" type="pres">
      <dgm:prSet presAssocID="{F016775C-367C-472A-93C3-DDD2EC363E64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0DAD6E-6565-40C2-A0E9-026CCAF2A196}" type="pres">
      <dgm:prSet presAssocID="{F016775C-367C-472A-93C3-DDD2EC363E64}" presName="txShp" presStyleLbl="node1" presStyleIdx="2" presStyleCnt="5" custLinFactNeighborX="436" custLinFactNeighborY="3544">
        <dgm:presLayoutVars>
          <dgm:bulletEnabled val="1"/>
        </dgm:presLayoutVars>
      </dgm:prSet>
      <dgm:spPr/>
    </dgm:pt>
    <dgm:pt modelId="{0F6779BD-4C7C-42A7-B306-A7EC135FBA86}" type="pres">
      <dgm:prSet presAssocID="{801B4565-A142-4B05-84E4-F0E62BB84C3E}" presName="spacing" presStyleCnt="0"/>
      <dgm:spPr/>
    </dgm:pt>
    <dgm:pt modelId="{A9202922-7058-4A97-BA37-6CA4F3EC6E55}" type="pres">
      <dgm:prSet presAssocID="{C300EDB3-9146-4581-BC70-521711F002E5}" presName="composite" presStyleCnt="0"/>
      <dgm:spPr/>
    </dgm:pt>
    <dgm:pt modelId="{464E7956-6ADB-41FD-8F43-F8B3836FAA4A}" type="pres">
      <dgm:prSet presAssocID="{C300EDB3-9146-4581-BC70-521711F002E5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AE4C97-1B5F-4F8B-81F5-F9B6A08AE853}" type="pres">
      <dgm:prSet presAssocID="{C300EDB3-9146-4581-BC70-521711F002E5}" presName="txShp" presStyleLbl="node1" presStyleIdx="3" presStyleCnt="5" custLinFactNeighborX="-229" custLinFactNeighborY="2181">
        <dgm:presLayoutVars>
          <dgm:bulletEnabled val="1"/>
        </dgm:presLayoutVars>
      </dgm:prSet>
      <dgm:spPr/>
    </dgm:pt>
    <dgm:pt modelId="{2D8E8F36-8894-42D9-805A-DC7331F5E4C2}" type="pres">
      <dgm:prSet presAssocID="{3B63264B-ADAF-4210-86F0-39CD525C20B7}" presName="spacing" presStyleCnt="0"/>
      <dgm:spPr/>
    </dgm:pt>
    <dgm:pt modelId="{E1B6E46E-896E-45E0-AD08-0906D5221CB0}" type="pres">
      <dgm:prSet presAssocID="{D15A7140-1544-45DE-8F4F-F5E1BFCBE58F}" presName="composite" presStyleCnt="0"/>
      <dgm:spPr/>
    </dgm:pt>
    <dgm:pt modelId="{2333675A-1167-4356-A42F-F9D61B1FED57}" type="pres">
      <dgm:prSet presAssocID="{D15A7140-1544-45DE-8F4F-F5E1BFCBE58F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4B85D6-115C-44BC-A0DF-3B3DC47DD396}" type="pres">
      <dgm:prSet presAssocID="{D15A7140-1544-45DE-8F4F-F5E1BFCBE58F}" presName="txShp" presStyleLbl="node1" presStyleIdx="4" presStyleCnt="5">
        <dgm:presLayoutVars>
          <dgm:bulletEnabled val="1"/>
        </dgm:presLayoutVars>
      </dgm:prSet>
      <dgm:spPr/>
    </dgm:pt>
  </dgm:ptLst>
  <dgm:cxnLst>
    <dgm:cxn modelId="{90FB7C03-2C5D-46EF-8ECB-DBF5AEBAD24F}" type="presOf" srcId="{D15A7140-1544-45DE-8F4F-F5E1BFCBE58F}" destId="{834B85D6-115C-44BC-A0DF-3B3DC47DD396}" srcOrd="0" destOrd="0" presId="urn:microsoft.com/office/officeart/2005/8/layout/vList3#1"/>
    <dgm:cxn modelId="{A839DF08-2E9B-4158-A02D-03869E2F8300}" srcId="{9B84AF3D-A6D4-43BE-B12E-0AB35133363C}" destId="{CE2BA900-EC63-4BF6-8A7A-4F6F26619764}" srcOrd="1" destOrd="0" parTransId="{0215375D-E489-4082-A1CE-782B2594EF05}" sibTransId="{6E5621E3-779F-4258-8786-B4B55E6F7C05}"/>
    <dgm:cxn modelId="{937E3A50-DE12-4845-91DB-64CA290753E0}" type="presOf" srcId="{F016775C-367C-472A-93C3-DDD2EC363E64}" destId="{CC0DAD6E-6565-40C2-A0E9-026CCAF2A196}" srcOrd="0" destOrd="0" presId="urn:microsoft.com/office/officeart/2005/8/layout/vList3#1"/>
    <dgm:cxn modelId="{EB02E450-5E7D-4FBB-9CA0-8E9D4E6552E4}" srcId="{9B84AF3D-A6D4-43BE-B12E-0AB35133363C}" destId="{D15A7140-1544-45DE-8F4F-F5E1BFCBE58F}" srcOrd="4" destOrd="0" parTransId="{604B3E6A-41D7-47F7-B5C9-90895E3558AC}" sibTransId="{F43A2E54-6D85-4B38-AF85-F50DA5C33002}"/>
    <dgm:cxn modelId="{9474247E-D0E6-4A38-87C2-9BFFD75C2364}" srcId="{9B84AF3D-A6D4-43BE-B12E-0AB35133363C}" destId="{C300EDB3-9146-4581-BC70-521711F002E5}" srcOrd="3" destOrd="0" parTransId="{CFEE729C-F9FC-4275-8682-A17750744D9C}" sibTransId="{3B63264B-ADAF-4210-86F0-39CD525C20B7}"/>
    <dgm:cxn modelId="{A5628380-8749-4072-A63F-6C07C32B2035}" type="presOf" srcId="{CE2BA900-EC63-4BF6-8A7A-4F6F26619764}" destId="{50BA34F5-8ED4-49CB-ABAF-85E93F9EA34D}" srcOrd="0" destOrd="0" presId="urn:microsoft.com/office/officeart/2005/8/layout/vList3#1"/>
    <dgm:cxn modelId="{2AD9BEA2-A018-41E2-A756-4D420A5B3E5E}" type="presOf" srcId="{B1F1223A-C236-41EA-8121-DE6637F0404D}" destId="{FC8A7089-C6C3-4516-868B-5DF30206C2A9}" srcOrd="0" destOrd="0" presId="urn:microsoft.com/office/officeart/2005/8/layout/vList3#1"/>
    <dgm:cxn modelId="{440ABFC8-D94F-4355-B888-4CB5B4ACA41D}" srcId="{9B84AF3D-A6D4-43BE-B12E-0AB35133363C}" destId="{B1F1223A-C236-41EA-8121-DE6637F0404D}" srcOrd="0" destOrd="0" parTransId="{DF9B2B06-5E34-4474-AE7F-0FE774E56455}" sibTransId="{103D51E6-0DD2-4E96-B9D3-00BFC426C923}"/>
    <dgm:cxn modelId="{031620CB-DB9F-4F65-95A2-0A249EC1E4D7}" srcId="{9B84AF3D-A6D4-43BE-B12E-0AB35133363C}" destId="{F016775C-367C-472A-93C3-DDD2EC363E64}" srcOrd="2" destOrd="0" parTransId="{0B5B3E4D-62EC-4CC1-97EA-427D3E2D0471}" sibTransId="{801B4565-A142-4B05-84E4-F0E62BB84C3E}"/>
    <dgm:cxn modelId="{FA83BACB-2658-46E4-8821-CC83E2620EF8}" type="presOf" srcId="{C300EDB3-9146-4581-BC70-521711F002E5}" destId="{F8AE4C97-1B5F-4F8B-81F5-F9B6A08AE853}" srcOrd="0" destOrd="0" presId="urn:microsoft.com/office/officeart/2005/8/layout/vList3#1"/>
    <dgm:cxn modelId="{9F4DAAF4-9B1A-435E-9AEF-AD367B751278}" type="presOf" srcId="{9B84AF3D-A6D4-43BE-B12E-0AB35133363C}" destId="{0B7F530C-7065-4BCC-B20A-B738E164066E}" srcOrd="0" destOrd="0" presId="urn:microsoft.com/office/officeart/2005/8/layout/vList3#1"/>
    <dgm:cxn modelId="{398DB530-9DD6-44B3-9048-BC854E306C03}" type="presParOf" srcId="{0B7F530C-7065-4BCC-B20A-B738E164066E}" destId="{D2A20B53-E79B-4A9D-B84F-6DBDE468DF78}" srcOrd="0" destOrd="0" presId="urn:microsoft.com/office/officeart/2005/8/layout/vList3#1"/>
    <dgm:cxn modelId="{F6B27C96-C13C-410D-9658-957506333CB9}" type="presParOf" srcId="{D2A20B53-E79B-4A9D-B84F-6DBDE468DF78}" destId="{F0767E7E-34BE-4321-ACFB-518283F8E6C6}" srcOrd="0" destOrd="0" presId="urn:microsoft.com/office/officeart/2005/8/layout/vList3#1"/>
    <dgm:cxn modelId="{C0888E83-C1E7-49CC-AEAB-710FD1B4489B}" type="presParOf" srcId="{D2A20B53-E79B-4A9D-B84F-6DBDE468DF78}" destId="{FC8A7089-C6C3-4516-868B-5DF30206C2A9}" srcOrd="1" destOrd="0" presId="urn:microsoft.com/office/officeart/2005/8/layout/vList3#1"/>
    <dgm:cxn modelId="{4573D858-43C6-4001-A45C-75D7882B478D}" type="presParOf" srcId="{0B7F530C-7065-4BCC-B20A-B738E164066E}" destId="{86562CAC-B734-4E7C-9451-C451F774BB48}" srcOrd="1" destOrd="0" presId="urn:microsoft.com/office/officeart/2005/8/layout/vList3#1"/>
    <dgm:cxn modelId="{E761CE8A-00C1-4AC9-BDD0-0AF79D7311FB}" type="presParOf" srcId="{0B7F530C-7065-4BCC-B20A-B738E164066E}" destId="{7B3846EB-C1A4-42EF-8F3B-036737F0ACE8}" srcOrd="2" destOrd="0" presId="urn:microsoft.com/office/officeart/2005/8/layout/vList3#1"/>
    <dgm:cxn modelId="{421C74CE-1EBF-436D-AE2F-860EB899EA0F}" type="presParOf" srcId="{7B3846EB-C1A4-42EF-8F3B-036737F0ACE8}" destId="{C9D65DD2-CEF0-4766-AFC3-81C0F7E7EE11}" srcOrd="0" destOrd="0" presId="urn:microsoft.com/office/officeart/2005/8/layout/vList3#1"/>
    <dgm:cxn modelId="{FE3C8414-A8A5-4FD9-9756-EF080D733EEA}" type="presParOf" srcId="{7B3846EB-C1A4-42EF-8F3B-036737F0ACE8}" destId="{50BA34F5-8ED4-49CB-ABAF-85E93F9EA34D}" srcOrd="1" destOrd="0" presId="urn:microsoft.com/office/officeart/2005/8/layout/vList3#1"/>
    <dgm:cxn modelId="{1253692D-204B-4E83-A371-F9527EF9CBD2}" type="presParOf" srcId="{0B7F530C-7065-4BCC-B20A-B738E164066E}" destId="{00482596-83F1-40C5-827F-9A61571FBDE7}" srcOrd="3" destOrd="0" presId="urn:microsoft.com/office/officeart/2005/8/layout/vList3#1"/>
    <dgm:cxn modelId="{25E83DD2-0FE5-4C13-9D83-DD3513C865C6}" type="presParOf" srcId="{0B7F530C-7065-4BCC-B20A-B738E164066E}" destId="{13551E2B-C249-42E4-9A39-973F1CE37FF7}" srcOrd="4" destOrd="0" presId="urn:microsoft.com/office/officeart/2005/8/layout/vList3#1"/>
    <dgm:cxn modelId="{735D457A-F5D4-4614-872F-654F0842D0D6}" type="presParOf" srcId="{13551E2B-C249-42E4-9A39-973F1CE37FF7}" destId="{9CCE3D78-8079-4038-855F-6832D7773B60}" srcOrd="0" destOrd="0" presId="urn:microsoft.com/office/officeart/2005/8/layout/vList3#1"/>
    <dgm:cxn modelId="{D9968D9D-B3D2-4015-BBAB-A13B3064C0EF}" type="presParOf" srcId="{13551E2B-C249-42E4-9A39-973F1CE37FF7}" destId="{CC0DAD6E-6565-40C2-A0E9-026CCAF2A196}" srcOrd="1" destOrd="0" presId="urn:microsoft.com/office/officeart/2005/8/layout/vList3#1"/>
    <dgm:cxn modelId="{C4B38FE0-915F-4C2B-81EC-A89DA5981664}" type="presParOf" srcId="{0B7F530C-7065-4BCC-B20A-B738E164066E}" destId="{0F6779BD-4C7C-42A7-B306-A7EC135FBA86}" srcOrd="5" destOrd="0" presId="urn:microsoft.com/office/officeart/2005/8/layout/vList3#1"/>
    <dgm:cxn modelId="{EEE27A76-2326-4AC7-9AFA-CB8E8A531CFA}" type="presParOf" srcId="{0B7F530C-7065-4BCC-B20A-B738E164066E}" destId="{A9202922-7058-4A97-BA37-6CA4F3EC6E55}" srcOrd="6" destOrd="0" presId="urn:microsoft.com/office/officeart/2005/8/layout/vList3#1"/>
    <dgm:cxn modelId="{FD7FD8F1-6768-4751-B73F-AA78F37040BF}" type="presParOf" srcId="{A9202922-7058-4A97-BA37-6CA4F3EC6E55}" destId="{464E7956-6ADB-41FD-8F43-F8B3836FAA4A}" srcOrd="0" destOrd="0" presId="urn:microsoft.com/office/officeart/2005/8/layout/vList3#1"/>
    <dgm:cxn modelId="{395B2A06-0902-43C4-AFC8-1171D65B68B2}" type="presParOf" srcId="{A9202922-7058-4A97-BA37-6CA4F3EC6E55}" destId="{F8AE4C97-1B5F-4F8B-81F5-F9B6A08AE853}" srcOrd="1" destOrd="0" presId="urn:microsoft.com/office/officeart/2005/8/layout/vList3#1"/>
    <dgm:cxn modelId="{C24A1A54-7D92-4492-A40C-1560C78442A4}" type="presParOf" srcId="{0B7F530C-7065-4BCC-B20A-B738E164066E}" destId="{2D8E8F36-8894-42D9-805A-DC7331F5E4C2}" srcOrd="7" destOrd="0" presId="urn:microsoft.com/office/officeart/2005/8/layout/vList3#1"/>
    <dgm:cxn modelId="{E13C0E85-8E99-41CD-86FE-4127A079AACE}" type="presParOf" srcId="{0B7F530C-7065-4BCC-B20A-B738E164066E}" destId="{E1B6E46E-896E-45E0-AD08-0906D5221CB0}" srcOrd="8" destOrd="0" presId="urn:microsoft.com/office/officeart/2005/8/layout/vList3#1"/>
    <dgm:cxn modelId="{8638127A-FF51-49A8-A42A-FD0E9B691340}" type="presParOf" srcId="{E1B6E46E-896E-45E0-AD08-0906D5221CB0}" destId="{2333675A-1167-4356-A42F-F9D61B1FED57}" srcOrd="0" destOrd="0" presId="urn:microsoft.com/office/officeart/2005/8/layout/vList3#1"/>
    <dgm:cxn modelId="{78AC5D29-CD70-4A65-855E-DD3EF54D1C88}" type="presParOf" srcId="{E1B6E46E-896E-45E0-AD08-0906D5221CB0}" destId="{834B85D6-115C-44BC-A0DF-3B3DC47DD39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DC0AE-E963-46EF-AA30-EBC7F57914CC}" type="doc">
      <dgm:prSet loTypeId="urn:microsoft.com/office/officeart/2005/8/layout/lProcess2" loCatId="relationship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40615-7077-4C52-8F16-055A6B8AF8EF}">
      <dgm:prSet phldrT="[Text]" phldr="1" custT="1"/>
      <dgm:spPr/>
      <dgm:t>
        <a:bodyPr/>
        <a:lstStyle/>
        <a:p>
          <a:pPr algn="ctr"/>
          <a:endParaRPr lang="en-US" sz="2800" b="1" dirty="0">
            <a:latin typeface="Book Antiqua" pitchFamily="18" charset="0"/>
          </a:endParaRPr>
        </a:p>
      </dgm:t>
    </dgm:pt>
    <dgm:pt modelId="{3042AADD-36C7-4029-B49D-A5B08BF03D1C}" type="parTrans" cxnId="{951EE643-53B9-4C7F-B2A0-85ED2A89817C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7753ECC0-0392-45EA-9A7F-30C288969E46}" type="sibTrans" cxnId="{951EE643-53B9-4C7F-B2A0-85ED2A89817C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CD4A80E3-AB9E-45C3-8541-A713E9B2B8DC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2015-16</a:t>
          </a:r>
        </a:p>
      </dgm:t>
    </dgm:pt>
    <dgm:pt modelId="{AC559B58-2464-4CA8-A8A5-5D049C0D2FEA}" type="parTrans" cxnId="{0F09C1A4-F30B-40D3-9E59-B709A6695D6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EEC65CED-7261-468E-BC0F-02C304543E2F}" type="sibTrans" cxnId="{0F09C1A4-F30B-40D3-9E59-B709A6695D6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FD0A48CF-7630-4FFE-9C21-E9FFE1EA16DA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818</a:t>
          </a:r>
        </a:p>
      </dgm:t>
    </dgm:pt>
    <dgm:pt modelId="{9471E4DE-548A-4826-881C-4FAC9E291185}" type="parTrans" cxnId="{AD85A359-3B35-4272-B572-2FC1ED80822B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CEC9E2FB-8166-4BF7-B5CF-7674907AE78E}" type="sibTrans" cxnId="{AD85A359-3B35-4272-B572-2FC1ED80822B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E6C6CE0D-DC2F-4A6C-A518-5EA89F97C50C}">
      <dgm:prSet phldrT="[Text]" phldr="1" custT="1"/>
      <dgm:spPr/>
      <dgm:t>
        <a:bodyPr/>
        <a:lstStyle/>
        <a:p>
          <a:pPr algn="ctr"/>
          <a:endParaRPr lang="en-US" sz="2800" b="1" dirty="0">
            <a:latin typeface="Book Antiqua" pitchFamily="18" charset="0"/>
          </a:endParaRPr>
        </a:p>
      </dgm:t>
    </dgm:pt>
    <dgm:pt modelId="{E70DE251-F856-4296-870B-49A60C363FF2}" type="parTrans" cxnId="{EF52F428-1DCF-40F3-87B5-0984A7FC8344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51CE1908-86B4-4E4F-8C11-74F8E7BF1534}" type="sibTrans" cxnId="{EF52F428-1DCF-40F3-87B5-0984A7FC8344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AA300E13-DF94-4021-A25C-F4018A003A38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2016-17</a:t>
          </a:r>
        </a:p>
      </dgm:t>
    </dgm:pt>
    <dgm:pt modelId="{57C846F1-C095-4FFD-966A-39A78DC9DD12}" type="parTrans" cxnId="{82A5389D-9A9B-4C60-B5E4-2A85D7AEC6D1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D4635377-7B93-4B92-94A0-4035B69B885A}" type="sibTrans" cxnId="{82A5389D-9A9B-4C60-B5E4-2A85D7AEC6D1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B5A2DF5C-FD73-480A-95BD-848501881C85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1279</a:t>
          </a:r>
        </a:p>
      </dgm:t>
    </dgm:pt>
    <dgm:pt modelId="{6AE3351C-1575-45A1-9EAE-79504649CB4F}" type="parTrans" cxnId="{88125185-6CD3-4889-899B-BDDD718B98BD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F86D99D8-F4AD-40EE-AFD8-22C88462E1DA}" type="sibTrans" cxnId="{88125185-6CD3-4889-899B-BDDD718B98BD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5C1D46F2-BF37-4F91-BE54-603EECED8857}">
      <dgm:prSet phldrT="[Text]" phldr="1" custT="1"/>
      <dgm:spPr/>
      <dgm:t>
        <a:bodyPr/>
        <a:lstStyle/>
        <a:p>
          <a:pPr algn="ctr"/>
          <a:endParaRPr lang="en-US" sz="2800" b="1" dirty="0">
            <a:latin typeface="Book Antiqua" pitchFamily="18" charset="0"/>
          </a:endParaRPr>
        </a:p>
      </dgm:t>
    </dgm:pt>
    <dgm:pt modelId="{4D367F43-20EF-48B4-A3DC-40AB6A8C8913}" type="parTrans" cxnId="{57C284C8-2067-4C98-BBB3-4CD8B8424DE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817FD6A0-9DB9-40B1-9209-0D516C3DEAAD}" type="sibTrans" cxnId="{57C284C8-2067-4C98-BBB3-4CD8B8424DE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AC373386-EDA8-48B2-BD2C-372B44A8C343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2017-18</a:t>
          </a:r>
        </a:p>
      </dgm:t>
    </dgm:pt>
    <dgm:pt modelId="{047037E9-F7BE-44F4-B6E8-BB8AAE3B3A1D}" type="parTrans" cxnId="{4BED3A6D-D6D7-475A-B6AC-505EB79E455B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E55A3B78-98BC-4CE4-8321-726BDAFB95F2}" type="sibTrans" cxnId="{4BED3A6D-D6D7-475A-B6AC-505EB79E455B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54E31644-3B60-41C9-BB00-1A500CE6BEE6}">
      <dgm:prSet phldrT="[Text]" custT="1"/>
      <dgm:spPr/>
      <dgm:t>
        <a:bodyPr/>
        <a:lstStyle/>
        <a:p>
          <a:pPr algn="ctr"/>
          <a:r>
            <a:rPr lang="en-US" sz="2800" b="1" dirty="0">
              <a:latin typeface="Book Antiqua" pitchFamily="18" charset="0"/>
            </a:rPr>
            <a:t>7415</a:t>
          </a:r>
        </a:p>
      </dgm:t>
    </dgm:pt>
    <dgm:pt modelId="{333437E1-13CB-4B95-A4A4-B341B8EDB400}" type="parTrans" cxnId="{2853390E-0743-4E97-ACBB-57E6E368552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8031D4D4-FD00-45C3-9040-EB68AA74C07C}" type="sibTrans" cxnId="{2853390E-0743-4E97-ACBB-57E6E3685526}">
      <dgm:prSet/>
      <dgm:spPr/>
      <dgm:t>
        <a:bodyPr/>
        <a:lstStyle/>
        <a:p>
          <a:pPr algn="ctr"/>
          <a:endParaRPr lang="en-US" sz="2800" b="1">
            <a:latin typeface="Book Antiqua" pitchFamily="18" charset="0"/>
          </a:endParaRPr>
        </a:p>
      </dgm:t>
    </dgm:pt>
    <dgm:pt modelId="{655E7A86-4AFB-4C8A-83D9-CF13C3C6911F}" type="pres">
      <dgm:prSet presAssocID="{7C4DC0AE-E963-46EF-AA30-EBC7F57914CC}" presName="theList" presStyleCnt="0">
        <dgm:presLayoutVars>
          <dgm:dir/>
          <dgm:animLvl val="lvl"/>
          <dgm:resizeHandles val="exact"/>
        </dgm:presLayoutVars>
      </dgm:prSet>
      <dgm:spPr/>
    </dgm:pt>
    <dgm:pt modelId="{2FEEAB45-753E-4A3A-BC45-91FBED4EF4E9}" type="pres">
      <dgm:prSet presAssocID="{E5D40615-7077-4C52-8F16-055A6B8AF8EF}" presName="compNode" presStyleCnt="0"/>
      <dgm:spPr/>
    </dgm:pt>
    <dgm:pt modelId="{BE9D2D9A-99F2-45A2-998B-F3C70FC65133}" type="pres">
      <dgm:prSet presAssocID="{E5D40615-7077-4C52-8F16-055A6B8AF8EF}" presName="aNode" presStyleLbl="bgShp" presStyleIdx="0" presStyleCnt="3"/>
      <dgm:spPr/>
    </dgm:pt>
    <dgm:pt modelId="{824C7B01-D840-41C0-99DF-98B19FC64A0E}" type="pres">
      <dgm:prSet presAssocID="{E5D40615-7077-4C52-8F16-055A6B8AF8EF}" presName="textNode" presStyleLbl="bgShp" presStyleIdx="0" presStyleCnt="3"/>
      <dgm:spPr/>
    </dgm:pt>
    <dgm:pt modelId="{B3269543-39F3-4474-B546-F1A40F237630}" type="pres">
      <dgm:prSet presAssocID="{E5D40615-7077-4C52-8F16-055A6B8AF8EF}" presName="compChildNode" presStyleCnt="0"/>
      <dgm:spPr/>
    </dgm:pt>
    <dgm:pt modelId="{5E880609-8DD0-4E3D-A154-5359EA3EEA61}" type="pres">
      <dgm:prSet presAssocID="{E5D40615-7077-4C52-8F16-055A6B8AF8EF}" presName="theInnerList" presStyleCnt="0"/>
      <dgm:spPr/>
    </dgm:pt>
    <dgm:pt modelId="{C655DF6C-F697-4042-A1B1-58FFA70383F1}" type="pres">
      <dgm:prSet presAssocID="{CD4A80E3-AB9E-45C3-8541-A713E9B2B8DC}" presName="childNode" presStyleLbl="node1" presStyleIdx="0" presStyleCnt="6" custLinFactY="-53469" custLinFactNeighborX="3192" custLinFactNeighborY="-100000">
        <dgm:presLayoutVars>
          <dgm:bulletEnabled val="1"/>
        </dgm:presLayoutVars>
      </dgm:prSet>
      <dgm:spPr/>
    </dgm:pt>
    <dgm:pt modelId="{D79C9CCC-69FB-4D16-AB8A-2D78714D4758}" type="pres">
      <dgm:prSet presAssocID="{CD4A80E3-AB9E-45C3-8541-A713E9B2B8DC}" presName="aSpace2" presStyleCnt="0"/>
      <dgm:spPr/>
    </dgm:pt>
    <dgm:pt modelId="{3DA61909-C678-4130-8191-8D2257DD2176}" type="pres">
      <dgm:prSet presAssocID="{FD0A48CF-7630-4FFE-9C21-E9FFE1EA16DA}" presName="childNode" presStyleLbl="node1" presStyleIdx="1" presStyleCnt="6" custLinFactY="-41832" custLinFactNeighborX="1277" custLinFactNeighborY="-100000">
        <dgm:presLayoutVars>
          <dgm:bulletEnabled val="1"/>
        </dgm:presLayoutVars>
      </dgm:prSet>
      <dgm:spPr/>
    </dgm:pt>
    <dgm:pt modelId="{3A45051A-7926-4C0C-BA8A-AE0ABD66F3AC}" type="pres">
      <dgm:prSet presAssocID="{E5D40615-7077-4C52-8F16-055A6B8AF8EF}" presName="aSpace" presStyleCnt="0"/>
      <dgm:spPr/>
    </dgm:pt>
    <dgm:pt modelId="{89FC3195-F52C-41E5-9B9A-1368BBE8CAA4}" type="pres">
      <dgm:prSet presAssocID="{E6C6CE0D-DC2F-4A6C-A518-5EA89F97C50C}" presName="compNode" presStyleCnt="0"/>
      <dgm:spPr/>
    </dgm:pt>
    <dgm:pt modelId="{68DA5BED-08C0-49DF-9E5B-E9F8AD06C092}" type="pres">
      <dgm:prSet presAssocID="{E6C6CE0D-DC2F-4A6C-A518-5EA89F97C50C}" presName="aNode" presStyleLbl="bgShp" presStyleIdx="1" presStyleCnt="3" custLinFactNeighborX="1532"/>
      <dgm:spPr/>
    </dgm:pt>
    <dgm:pt modelId="{344F0E1F-157A-475E-B2EE-63C1573D70E6}" type="pres">
      <dgm:prSet presAssocID="{E6C6CE0D-DC2F-4A6C-A518-5EA89F97C50C}" presName="textNode" presStyleLbl="bgShp" presStyleIdx="1" presStyleCnt="3"/>
      <dgm:spPr/>
    </dgm:pt>
    <dgm:pt modelId="{3564CD71-2471-407A-8634-530C1F79252B}" type="pres">
      <dgm:prSet presAssocID="{E6C6CE0D-DC2F-4A6C-A518-5EA89F97C50C}" presName="compChildNode" presStyleCnt="0"/>
      <dgm:spPr/>
    </dgm:pt>
    <dgm:pt modelId="{2F6E558D-D507-48FF-90DC-5B9F43FA0014}" type="pres">
      <dgm:prSet presAssocID="{E6C6CE0D-DC2F-4A6C-A518-5EA89F97C50C}" presName="theInnerList" presStyleCnt="0"/>
      <dgm:spPr/>
    </dgm:pt>
    <dgm:pt modelId="{7EA6A988-5ED3-4D11-BB41-BD9EC51E8F26}" type="pres">
      <dgm:prSet presAssocID="{AA300E13-DF94-4021-A25C-F4018A003A38}" presName="childNode" presStyleLbl="node1" presStyleIdx="2" presStyleCnt="6" custLinFactY="-53469" custLinFactNeighborX="1277" custLinFactNeighborY="-100000">
        <dgm:presLayoutVars>
          <dgm:bulletEnabled val="1"/>
        </dgm:presLayoutVars>
      </dgm:prSet>
      <dgm:spPr/>
    </dgm:pt>
    <dgm:pt modelId="{971CCE11-5EF4-4209-B81E-135AB0D037F6}" type="pres">
      <dgm:prSet presAssocID="{AA300E13-DF94-4021-A25C-F4018A003A38}" presName="aSpace2" presStyleCnt="0"/>
      <dgm:spPr/>
    </dgm:pt>
    <dgm:pt modelId="{FBE4A79C-4409-43C6-A30D-4F13334EBAD7}" type="pres">
      <dgm:prSet presAssocID="{B5A2DF5C-FD73-480A-95BD-848501881C85}" presName="childNode" presStyleLbl="node1" presStyleIdx="3" presStyleCnt="6" custLinFactY="-47650" custLinFactNeighborX="1915" custLinFactNeighborY="-100000">
        <dgm:presLayoutVars>
          <dgm:bulletEnabled val="1"/>
        </dgm:presLayoutVars>
      </dgm:prSet>
      <dgm:spPr/>
    </dgm:pt>
    <dgm:pt modelId="{51C35500-61C6-47E2-88CA-801F5E7C0DB8}" type="pres">
      <dgm:prSet presAssocID="{E6C6CE0D-DC2F-4A6C-A518-5EA89F97C50C}" presName="aSpace" presStyleCnt="0"/>
      <dgm:spPr/>
    </dgm:pt>
    <dgm:pt modelId="{65F501BC-D815-4711-B4A8-16437E85321B}" type="pres">
      <dgm:prSet presAssocID="{5C1D46F2-BF37-4F91-BE54-603EECED8857}" presName="compNode" presStyleCnt="0"/>
      <dgm:spPr/>
    </dgm:pt>
    <dgm:pt modelId="{1A57CFFF-6804-45E2-BDC1-AD73C7AA7975}" type="pres">
      <dgm:prSet presAssocID="{5C1D46F2-BF37-4F91-BE54-603EECED8857}" presName="aNode" presStyleLbl="bgShp" presStyleIdx="2" presStyleCnt="3"/>
      <dgm:spPr/>
    </dgm:pt>
    <dgm:pt modelId="{89921879-83A9-47F1-8291-5DC3EB700382}" type="pres">
      <dgm:prSet presAssocID="{5C1D46F2-BF37-4F91-BE54-603EECED8857}" presName="textNode" presStyleLbl="bgShp" presStyleIdx="2" presStyleCnt="3"/>
      <dgm:spPr/>
    </dgm:pt>
    <dgm:pt modelId="{344944A9-C7E6-4786-86A7-8994DD6AF649}" type="pres">
      <dgm:prSet presAssocID="{5C1D46F2-BF37-4F91-BE54-603EECED8857}" presName="compChildNode" presStyleCnt="0"/>
      <dgm:spPr/>
    </dgm:pt>
    <dgm:pt modelId="{F6B87290-F82A-4318-AD27-A9544645DDF3}" type="pres">
      <dgm:prSet presAssocID="{5C1D46F2-BF37-4F91-BE54-603EECED8857}" presName="theInnerList" presStyleCnt="0"/>
      <dgm:spPr/>
    </dgm:pt>
    <dgm:pt modelId="{A182D5A4-CBDF-41F6-BDB3-079EB72E715F}" type="pres">
      <dgm:prSet presAssocID="{AC373386-EDA8-48B2-BD2C-372B44A8C343}" presName="childNode" presStyleLbl="node1" presStyleIdx="4" presStyleCnt="6" custLinFactY="-55408" custLinFactNeighborX="1277" custLinFactNeighborY="-100000">
        <dgm:presLayoutVars>
          <dgm:bulletEnabled val="1"/>
        </dgm:presLayoutVars>
      </dgm:prSet>
      <dgm:spPr/>
    </dgm:pt>
    <dgm:pt modelId="{B9041CE3-DD5B-4F1C-A256-5B385283E27D}" type="pres">
      <dgm:prSet presAssocID="{AC373386-EDA8-48B2-BD2C-372B44A8C343}" presName="aSpace2" presStyleCnt="0"/>
      <dgm:spPr/>
    </dgm:pt>
    <dgm:pt modelId="{F849A700-CE37-4023-BA19-C6154C3F0081}" type="pres">
      <dgm:prSet presAssocID="{54E31644-3B60-41C9-BB00-1A500CE6BEE6}" presName="childNode" presStyleLbl="node1" presStyleIdx="5" presStyleCnt="6" custLinFactY="-46680" custLinFactNeighborY="-100000">
        <dgm:presLayoutVars>
          <dgm:bulletEnabled val="1"/>
        </dgm:presLayoutVars>
      </dgm:prSet>
      <dgm:spPr/>
    </dgm:pt>
  </dgm:ptLst>
  <dgm:cxnLst>
    <dgm:cxn modelId="{D8644D0C-063F-46A4-985E-DB9288D8478B}" type="presOf" srcId="{E6C6CE0D-DC2F-4A6C-A518-5EA89F97C50C}" destId="{68DA5BED-08C0-49DF-9E5B-E9F8AD06C092}" srcOrd="0" destOrd="0" presId="urn:microsoft.com/office/officeart/2005/8/layout/lProcess2"/>
    <dgm:cxn modelId="{2853390E-0743-4E97-ACBB-57E6E3685526}" srcId="{5C1D46F2-BF37-4F91-BE54-603EECED8857}" destId="{54E31644-3B60-41C9-BB00-1A500CE6BEE6}" srcOrd="1" destOrd="0" parTransId="{333437E1-13CB-4B95-A4A4-B341B8EDB400}" sibTransId="{8031D4D4-FD00-45C3-9040-EB68AA74C07C}"/>
    <dgm:cxn modelId="{EF52F428-1DCF-40F3-87B5-0984A7FC8344}" srcId="{7C4DC0AE-E963-46EF-AA30-EBC7F57914CC}" destId="{E6C6CE0D-DC2F-4A6C-A518-5EA89F97C50C}" srcOrd="1" destOrd="0" parTransId="{E70DE251-F856-4296-870B-49A60C363FF2}" sibTransId="{51CE1908-86B4-4E4F-8C11-74F8E7BF1534}"/>
    <dgm:cxn modelId="{AFE24E29-3F9E-4AED-B743-9A71A460A6E1}" type="presOf" srcId="{E5D40615-7077-4C52-8F16-055A6B8AF8EF}" destId="{BE9D2D9A-99F2-45A2-998B-F3C70FC65133}" srcOrd="0" destOrd="0" presId="urn:microsoft.com/office/officeart/2005/8/layout/lProcess2"/>
    <dgm:cxn modelId="{F49DAB35-6B27-4894-A52B-D9C69EFEA9EB}" type="presOf" srcId="{B5A2DF5C-FD73-480A-95BD-848501881C85}" destId="{FBE4A79C-4409-43C6-A30D-4F13334EBAD7}" srcOrd="0" destOrd="0" presId="urn:microsoft.com/office/officeart/2005/8/layout/lProcess2"/>
    <dgm:cxn modelId="{951EE643-53B9-4C7F-B2A0-85ED2A89817C}" srcId="{7C4DC0AE-E963-46EF-AA30-EBC7F57914CC}" destId="{E5D40615-7077-4C52-8F16-055A6B8AF8EF}" srcOrd="0" destOrd="0" parTransId="{3042AADD-36C7-4029-B49D-A5B08BF03D1C}" sibTransId="{7753ECC0-0392-45EA-9A7F-30C288969E46}"/>
    <dgm:cxn modelId="{9867C248-6C21-4E66-BD4F-712DA6D4CE3D}" type="presOf" srcId="{E5D40615-7077-4C52-8F16-055A6B8AF8EF}" destId="{824C7B01-D840-41C0-99DF-98B19FC64A0E}" srcOrd="1" destOrd="0" presId="urn:microsoft.com/office/officeart/2005/8/layout/lProcess2"/>
    <dgm:cxn modelId="{DD49086A-13EA-46A9-B53C-4B634B095C82}" type="presOf" srcId="{E6C6CE0D-DC2F-4A6C-A518-5EA89F97C50C}" destId="{344F0E1F-157A-475E-B2EE-63C1573D70E6}" srcOrd="1" destOrd="0" presId="urn:microsoft.com/office/officeart/2005/8/layout/lProcess2"/>
    <dgm:cxn modelId="{3B8F5E6A-9CB7-409E-A16F-7C3542E50CA3}" type="presOf" srcId="{5C1D46F2-BF37-4F91-BE54-603EECED8857}" destId="{1A57CFFF-6804-45E2-BDC1-AD73C7AA7975}" srcOrd="0" destOrd="0" presId="urn:microsoft.com/office/officeart/2005/8/layout/lProcess2"/>
    <dgm:cxn modelId="{01CCB74C-77BB-4114-8D4F-0993D9D691F4}" type="presOf" srcId="{AC373386-EDA8-48B2-BD2C-372B44A8C343}" destId="{A182D5A4-CBDF-41F6-BDB3-079EB72E715F}" srcOrd="0" destOrd="0" presId="urn:microsoft.com/office/officeart/2005/8/layout/lProcess2"/>
    <dgm:cxn modelId="{4BED3A6D-D6D7-475A-B6AC-505EB79E455B}" srcId="{5C1D46F2-BF37-4F91-BE54-603EECED8857}" destId="{AC373386-EDA8-48B2-BD2C-372B44A8C343}" srcOrd="0" destOrd="0" parTransId="{047037E9-F7BE-44F4-B6E8-BB8AAE3B3A1D}" sibTransId="{E55A3B78-98BC-4CE4-8321-726BDAFB95F2}"/>
    <dgm:cxn modelId="{0D4E1459-7F40-4FF6-93C3-ECE0DDA4C39A}" type="presOf" srcId="{54E31644-3B60-41C9-BB00-1A500CE6BEE6}" destId="{F849A700-CE37-4023-BA19-C6154C3F0081}" srcOrd="0" destOrd="0" presId="urn:microsoft.com/office/officeart/2005/8/layout/lProcess2"/>
    <dgm:cxn modelId="{AD85A359-3B35-4272-B572-2FC1ED80822B}" srcId="{E5D40615-7077-4C52-8F16-055A6B8AF8EF}" destId="{FD0A48CF-7630-4FFE-9C21-E9FFE1EA16DA}" srcOrd="1" destOrd="0" parTransId="{9471E4DE-548A-4826-881C-4FAC9E291185}" sibTransId="{CEC9E2FB-8166-4BF7-B5CF-7674907AE78E}"/>
    <dgm:cxn modelId="{88125185-6CD3-4889-899B-BDDD718B98BD}" srcId="{E6C6CE0D-DC2F-4A6C-A518-5EA89F97C50C}" destId="{B5A2DF5C-FD73-480A-95BD-848501881C85}" srcOrd="1" destOrd="0" parTransId="{6AE3351C-1575-45A1-9EAE-79504649CB4F}" sibTransId="{F86D99D8-F4AD-40EE-AFD8-22C88462E1DA}"/>
    <dgm:cxn modelId="{82A5389D-9A9B-4C60-B5E4-2A85D7AEC6D1}" srcId="{E6C6CE0D-DC2F-4A6C-A518-5EA89F97C50C}" destId="{AA300E13-DF94-4021-A25C-F4018A003A38}" srcOrd="0" destOrd="0" parTransId="{57C846F1-C095-4FFD-966A-39A78DC9DD12}" sibTransId="{D4635377-7B93-4B92-94A0-4035B69B885A}"/>
    <dgm:cxn modelId="{0F09C1A4-F30B-40D3-9E59-B709A6695D66}" srcId="{E5D40615-7077-4C52-8F16-055A6B8AF8EF}" destId="{CD4A80E3-AB9E-45C3-8541-A713E9B2B8DC}" srcOrd="0" destOrd="0" parTransId="{AC559B58-2464-4CA8-A8A5-5D049C0D2FEA}" sibTransId="{EEC65CED-7261-468E-BC0F-02C304543E2F}"/>
    <dgm:cxn modelId="{76F132A9-F1A6-40DD-83B3-5C439C5082F4}" type="presOf" srcId="{CD4A80E3-AB9E-45C3-8541-A713E9B2B8DC}" destId="{C655DF6C-F697-4042-A1B1-58FFA70383F1}" srcOrd="0" destOrd="0" presId="urn:microsoft.com/office/officeart/2005/8/layout/lProcess2"/>
    <dgm:cxn modelId="{93153DB5-FE45-4D0E-A53B-52769CE4D088}" type="presOf" srcId="{FD0A48CF-7630-4FFE-9C21-E9FFE1EA16DA}" destId="{3DA61909-C678-4130-8191-8D2257DD2176}" srcOrd="0" destOrd="0" presId="urn:microsoft.com/office/officeart/2005/8/layout/lProcess2"/>
    <dgm:cxn modelId="{7EC233C3-98FB-4E07-87FE-5982FDFC69C0}" type="presOf" srcId="{AA300E13-DF94-4021-A25C-F4018A003A38}" destId="{7EA6A988-5ED3-4D11-BB41-BD9EC51E8F26}" srcOrd="0" destOrd="0" presId="urn:microsoft.com/office/officeart/2005/8/layout/lProcess2"/>
    <dgm:cxn modelId="{2135BBC4-A4C8-4ECE-BFB4-6B20F21F71E5}" type="presOf" srcId="{7C4DC0AE-E963-46EF-AA30-EBC7F57914CC}" destId="{655E7A86-4AFB-4C8A-83D9-CF13C3C6911F}" srcOrd="0" destOrd="0" presId="urn:microsoft.com/office/officeart/2005/8/layout/lProcess2"/>
    <dgm:cxn modelId="{57C284C8-2067-4C98-BBB3-4CD8B8424DE6}" srcId="{7C4DC0AE-E963-46EF-AA30-EBC7F57914CC}" destId="{5C1D46F2-BF37-4F91-BE54-603EECED8857}" srcOrd="2" destOrd="0" parTransId="{4D367F43-20EF-48B4-A3DC-40AB6A8C8913}" sibTransId="{817FD6A0-9DB9-40B1-9209-0D516C3DEAAD}"/>
    <dgm:cxn modelId="{1EC8CFD2-A347-4C56-B3F6-EEB31A86A0A6}" type="presOf" srcId="{5C1D46F2-BF37-4F91-BE54-603EECED8857}" destId="{89921879-83A9-47F1-8291-5DC3EB700382}" srcOrd="1" destOrd="0" presId="urn:microsoft.com/office/officeart/2005/8/layout/lProcess2"/>
    <dgm:cxn modelId="{B09C551B-F3B7-4861-AC57-EA3199B89CA2}" type="presParOf" srcId="{655E7A86-4AFB-4C8A-83D9-CF13C3C6911F}" destId="{2FEEAB45-753E-4A3A-BC45-91FBED4EF4E9}" srcOrd="0" destOrd="0" presId="urn:microsoft.com/office/officeart/2005/8/layout/lProcess2"/>
    <dgm:cxn modelId="{DBB827EA-D1D3-4400-AE9B-A1D0223121B1}" type="presParOf" srcId="{2FEEAB45-753E-4A3A-BC45-91FBED4EF4E9}" destId="{BE9D2D9A-99F2-45A2-998B-F3C70FC65133}" srcOrd="0" destOrd="0" presId="urn:microsoft.com/office/officeart/2005/8/layout/lProcess2"/>
    <dgm:cxn modelId="{4F6CED60-4110-4A8C-95C0-A24BA9C5AFE8}" type="presParOf" srcId="{2FEEAB45-753E-4A3A-BC45-91FBED4EF4E9}" destId="{824C7B01-D840-41C0-99DF-98B19FC64A0E}" srcOrd="1" destOrd="0" presId="urn:microsoft.com/office/officeart/2005/8/layout/lProcess2"/>
    <dgm:cxn modelId="{EF75BE3D-D743-42B7-B43A-18B4EAB83A9C}" type="presParOf" srcId="{2FEEAB45-753E-4A3A-BC45-91FBED4EF4E9}" destId="{B3269543-39F3-4474-B546-F1A40F237630}" srcOrd="2" destOrd="0" presId="urn:microsoft.com/office/officeart/2005/8/layout/lProcess2"/>
    <dgm:cxn modelId="{3CCC1EE8-5B83-482C-9E9D-5A27B7AB6554}" type="presParOf" srcId="{B3269543-39F3-4474-B546-F1A40F237630}" destId="{5E880609-8DD0-4E3D-A154-5359EA3EEA61}" srcOrd="0" destOrd="0" presId="urn:microsoft.com/office/officeart/2005/8/layout/lProcess2"/>
    <dgm:cxn modelId="{CE4971D7-4A1E-4AEE-9789-3FF9039B724B}" type="presParOf" srcId="{5E880609-8DD0-4E3D-A154-5359EA3EEA61}" destId="{C655DF6C-F697-4042-A1B1-58FFA70383F1}" srcOrd="0" destOrd="0" presId="urn:microsoft.com/office/officeart/2005/8/layout/lProcess2"/>
    <dgm:cxn modelId="{BD7C530C-D653-4548-8E50-1003731E591E}" type="presParOf" srcId="{5E880609-8DD0-4E3D-A154-5359EA3EEA61}" destId="{D79C9CCC-69FB-4D16-AB8A-2D78714D4758}" srcOrd="1" destOrd="0" presId="urn:microsoft.com/office/officeart/2005/8/layout/lProcess2"/>
    <dgm:cxn modelId="{45522F6D-C139-424A-995A-A1E0C757B61D}" type="presParOf" srcId="{5E880609-8DD0-4E3D-A154-5359EA3EEA61}" destId="{3DA61909-C678-4130-8191-8D2257DD2176}" srcOrd="2" destOrd="0" presId="urn:microsoft.com/office/officeart/2005/8/layout/lProcess2"/>
    <dgm:cxn modelId="{1F8CFB8D-2739-4144-B163-37EEEF8EB79A}" type="presParOf" srcId="{655E7A86-4AFB-4C8A-83D9-CF13C3C6911F}" destId="{3A45051A-7926-4C0C-BA8A-AE0ABD66F3AC}" srcOrd="1" destOrd="0" presId="urn:microsoft.com/office/officeart/2005/8/layout/lProcess2"/>
    <dgm:cxn modelId="{8FAD81C8-7B9B-470D-B215-860EEF38477A}" type="presParOf" srcId="{655E7A86-4AFB-4C8A-83D9-CF13C3C6911F}" destId="{89FC3195-F52C-41E5-9B9A-1368BBE8CAA4}" srcOrd="2" destOrd="0" presId="urn:microsoft.com/office/officeart/2005/8/layout/lProcess2"/>
    <dgm:cxn modelId="{99EC4651-9D01-4A49-AAE5-B353D9F54169}" type="presParOf" srcId="{89FC3195-F52C-41E5-9B9A-1368BBE8CAA4}" destId="{68DA5BED-08C0-49DF-9E5B-E9F8AD06C092}" srcOrd="0" destOrd="0" presId="urn:microsoft.com/office/officeart/2005/8/layout/lProcess2"/>
    <dgm:cxn modelId="{F778C2C8-37D4-4482-BBF2-E6AE0AB2D856}" type="presParOf" srcId="{89FC3195-F52C-41E5-9B9A-1368BBE8CAA4}" destId="{344F0E1F-157A-475E-B2EE-63C1573D70E6}" srcOrd="1" destOrd="0" presId="urn:microsoft.com/office/officeart/2005/8/layout/lProcess2"/>
    <dgm:cxn modelId="{71D694E1-5954-4A32-A8F3-393AB0B14E30}" type="presParOf" srcId="{89FC3195-F52C-41E5-9B9A-1368BBE8CAA4}" destId="{3564CD71-2471-407A-8634-530C1F79252B}" srcOrd="2" destOrd="0" presId="urn:microsoft.com/office/officeart/2005/8/layout/lProcess2"/>
    <dgm:cxn modelId="{3F7AE41E-AE93-46C2-80EC-EA85AAFEFB24}" type="presParOf" srcId="{3564CD71-2471-407A-8634-530C1F79252B}" destId="{2F6E558D-D507-48FF-90DC-5B9F43FA0014}" srcOrd="0" destOrd="0" presId="urn:microsoft.com/office/officeart/2005/8/layout/lProcess2"/>
    <dgm:cxn modelId="{59DF1358-1CF3-40B8-BCA3-C2878BFA5085}" type="presParOf" srcId="{2F6E558D-D507-48FF-90DC-5B9F43FA0014}" destId="{7EA6A988-5ED3-4D11-BB41-BD9EC51E8F26}" srcOrd="0" destOrd="0" presId="urn:microsoft.com/office/officeart/2005/8/layout/lProcess2"/>
    <dgm:cxn modelId="{E0EA1210-9DDF-44F6-8542-5F28BABE0EF2}" type="presParOf" srcId="{2F6E558D-D507-48FF-90DC-5B9F43FA0014}" destId="{971CCE11-5EF4-4209-B81E-135AB0D037F6}" srcOrd="1" destOrd="0" presId="urn:microsoft.com/office/officeart/2005/8/layout/lProcess2"/>
    <dgm:cxn modelId="{A4FAD5C5-7862-4277-A7F5-C5B88C1F792D}" type="presParOf" srcId="{2F6E558D-D507-48FF-90DC-5B9F43FA0014}" destId="{FBE4A79C-4409-43C6-A30D-4F13334EBAD7}" srcOrd="2" destOrd="0" presId="urn:microsoft.com/office/officeart/2005/8/layout/lProcess2"/>
    <dgm:cxn modelId="{FE983428-B5F7-4E17-A099-35C9C536FF1A}" type="presParOf" srcId="{655E7A86-4AFB-4C8A-83D9-CF13C3C6911F}" destId="{51C35500-61C6-47E2-88CA-801F5E7C0DB8}" srcOrd="3" destOrd="0" presId="urn:microsoft.com/office/officeart/2005/8/layout/lProcess2"/>
    <dgm:cxn modelId="{8E05FD27-EAB0-4EE6-825F-77B427F7547A}" type="presParOf" srcId="{655E7A86-4AFB-4C8A-83D9-CF13C3C6911F}" destId="{65F501BC-D815-4711-B4A8-16437E85321B}" srcOrd="4" destOrd="0" presId="urn:microsoft.com/office/officeart/2005/8/layout/lProcess2"/>
    <dgm:cxn modelId="{2D9C1B6D-B2A5-4FB4-B245-237BFD4FB949}" type="presParOf" srcId="{65F501BC-D815-4711-B4A8-16437E85321B}" destId="{1A57CFFF-6804-45E2-BDC1-AD73C7AA7975}" srcOrd="0" destOrd="0" presId="urn:microsoft.com/office/officeart/2005/8/layout/lProcess2"/>
    <dgm:cxn modelId="{8EB0AAF2-58AB-4FA4-AA76-2907DB13B808}" type="presParOf" srcId="{65F501BC-D815-4711-B4A8-16437E85321B}" destId="{89921879-83A9-47F1-8291-5DC3EB700382}" srcOrd="1" destOrd="0" presId="urn:microsoft.com/office/officeart/2005/8/layout/lProcess2"/>
    <dgm:cxn modelId="{1E7BDB5C-0BD8-45B8-AE60-7EE7CF2BDE1D}" type="presParOf" srcId="{65F501BC-D815-4711-B4A8-16437E85321B}" destId="{344944A9-C7E6-4786-86A7-8994DD6AF649}" srcOrd="2" destOrd="0" presId="urn:microsoft.com/office/officeart/2005/8/layout/lProcess2"/>
    <dgm:cxn modelId="{C318D0C3-08E8-46E8-9D4E-DF0E7F87BD97}" type="presParOf" srcId="{344944A9-C7E6-4786-86A7-8994DD6AF649}" destId="{F6B87290-F82A-4318-AD27-A9544645DDF3}" srcOrd="0" destOrd="0" presId="urn:microsoft.com/office/officeart/2005/8/layout/lProcess2"/>
    <dgm:cxn modelId="{65AEFA40-65FB-47E8-BFAF-77F9106E4C05}" type="presParOf" srcId="{F6B87290-F82A-4318-AD27-A9544645DDF3}" destId="{A182D5A4-CBDF-41F6-BDB3-079EB72E715F}" srcOrd="0" destOrd="0" presId="urn:microsoft.com/office/officeart/2005/8/layout/lProcess2"/>
    <dgm:cxn modelId="{19D1EAAA-8D37-47B1-AF6B-4C0631AE6F0A}" type="presParOf" srcId="{F6B87290-F82A-4318-AD27-A9544645DDF3}" destId="{B9041CE3-DD5B-4F1C-A256-5B385283E27D}" srcOrd="1" destOrd="0" presId="urn:microsoft.com/office/officeart/2005/8/layout/lProcess2"/>
    <dgm:cxn modelId="{2FF31519-ADAB-41B6-B8C8-0FAF18E7C6B3}" type="presParOf" srcId="{F6B87290-F82A-4318-AD27-A9544645DDF3}" destId="{F849A700-CE37-4023-BA19-C6154C3F00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DC0AE-E963-46EF-AA30-EBC7F57914CC}" type="doc">
      <dgm:prSet loTypeId="urn:microsoft.com/office/officeart/2005/8/layout/lProcess2" loCatId="relationship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4A80E3-AB9E-45C3-8541-A713E9B2B8DC}">
      <dgm:prSet phldrT="[Text]" custT="1"/>
      <dgm:spPr/>
      <dgm:t>
        <a:bodyPr/>
        <a:lstStyle/>
        <a:p>
          <a:pPr algn="ctr"/>
          <a:r>
            <a:rPr lang="en-US" sz="3200" b="1" dirty="0">
              <a:latin typeface="Book Antiqua" pitchFamily="18" charset="0"/>
            </a:rPr>
            <a:t>2018-19</a:t>
          </a:r>
        </a:p>
      </dgm:t>
    </dgm:pt>
    <dgm:pt modelId="{AC559B58-2464-4CA8-A8A5-5D049C0D2FEA}" type="parTrans" cxnId="{0F09C1A4-F30B-40D3-9E59-B709A6695D66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EEC65CED-7261-468E-BC0F-02C304543E2F}" type="sibTrans" cxnId="{0F09C1A4-F30B-40D3-9E59-B709A6695D66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FD0A48CF-7630-4FFE-9C21-E9FFE1EA16DA}">
      <dgm:prSet phldrT="[Text]" custT="1"/>
      <dgm:spPr/>
      <dgm:t>
        <a:bodyPr/>
        <a:lstStyle/>
        <a:p>
          <a:pPr algn="ctr"/>
          <a:r>
            <a:rPr lang="en-US" sz="3200" b="1" dirty="0">
              <a:latin typeface="Book Antiqua" pitchFamily="18" charset="0"/>
            </a:rPr>
            <a:t>7148</a:t>
          </a:r>
        </a:p>
      </dgm:t>
    </dgm:pt>
    <dgm:pt modelId="{9471E4DE-548A-4826-881C-4FAC9E291185}" type="parTrans" cxnId="{AD85A359-3B35-4272-B572-2FC1ED80822B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CEC9E2FB-8166-4BF7-B5CF-7674907AE78E}" type="sibTrans" cxnId="{AD85A359-3B35-4272-B572-2FC1ED80822B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E6C6CE0D-DC2F-4A6C-A518-5EA89F97C50C}">
      <dgm:prSet phldrT="[Text]" phldr="1" custT="1"/>
      <dgm:spPr/>
      <dgm:t>
        <a:bodyPr/>
        <a:lstStyle/>
        <a:p>
          <a:pPr algn="ctr"/>
          <a:endParaRPr lang="en-US" sz="3200" b="1" dirty="0">
            <a:latin typeface="Book Antiqua" pitchFamily="18" charset="0"/>
          </a:endParaRPr>
        </a:p>
      </dgm:t>
    </dgm:pt>
    <dgm:pt modelId="{E70DE251-F856-4296-870B-49A60C363FF2}" type="parTrans" cxnId="{EF52F428-1DCF-40F3-87B5-0984A7FC8344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51CE1908-86B4-4E4F-8C11-74F8E7BF1534}" type="sibTrans" cxnId="{EF52F428-1DCF-40F3-87B5-0984A7FC8344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AA300E13-DF94-4021-A25C-F4018A003A38}">
      <dgm:prSet phldrT="[Text]" custT="1"/>
      <dgm:spPr/>
      <dgm:t>
        <a:bodyPr/>
        <a:lstStyle/>
        <a:p>
          <a:pPr algn="ctr"/>
          <a:r>
            <a:rPr lang="en-US" sz="3200" b="1" dirty="0">
              <a:latin typeface="Book Antiqua" pitchFamily="18" charset="0"/>
            </a:rPr>
            <a:t>2019-20</a:t>
          </a:r>
        </a:p>
      </dgm:t>
    </dgm:pt>
    <dgm:pt modelId="{57C846F1-C095-4FFD-966A-39A78DC9DD12}" type="parTrans" cxnId="{82A5389D-9A9B-4C60-B5E4-2A85D7AEC6D1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D4635377-7B93-4B92-94A0-4035B69B885A}" type="sibTrans" cxnId="{82A5389D-9A9B-4C60-B5E4-2A85D7AEC6D1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B5A2DF5C-FD73-480A-95BD-848501881C85}">
      <dgm:prSet phldrT="[Text]" custT="1"/>
      <dgm:spPr/>
      <dgm:t>
        <a:bodyPr/>
        <a:lstStyle/>
        <a:p>
          <a:pPr algn="ctr"/>
          <a:r>
            <a:rPr lang="en-US" sz="3200" b="1" dirty="0">
              <a:latin typeface="Book Antiqua" pitchFamily="18" charset="0"/>
            </a:rPr>
            <a:t>6599</a:t>
          </a:r>
        </a:p>
      </dgm:t>
    </dgm:pt>
    <dgm:pt modelId="{6AE3351C-1575-45A1-9EAE-79504649CB4F}" type="parTrans" cxnId="{88125185-6CD3-4889-899B-BDDD718B98BD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F86D99D8-F4AD-40EE-AFD8-22C88462E1DA}" type="sibTrans" cxnId="{88125185-6CD3-4889-899B-BDDD718B98BD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E5D40615-7077-4C52-8F16-055A6B8AF8EF}">
      <dgm:prSet phldrT="[Text]" phldr="1" custT="1"/>
      <dgm:spPr/>
      <dgm:t>
        <a:bodyPr/>
        <a:lstStyle/>
        <a:p>
          <a:pPr algn="ctr"/>
          <a:endParaRPr lang="en-US" sz="3200" b="1" dirty="0">
            <a:latin typeface="Book Antiqua" pitchFamily="18" charset="0"/>
          </a:endParaRPr>
        </a:p>
      </dgm:t>
    </dgm:pt>
    <dgm:pt modelId="{7753ECC0-0392-45EA-9A7F-30C288969E46}" type="sibTrans" cxnId="{951EE643-53B9-4C7F-B2A0-85ED2A89817C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3042AADD-36C7-4029-B49D-A5B08BF03D1C}" type="parTrans" cxnId="{951EE643-53B9-4C7F-B2A0-85ED2A89817C}">
      <dgm:prSet/>
      <dgm:spPr/>
      <dgm:t>
        <a:bodyPr/>
        <a:lstStyle/>
        <a:p>
          <a:pPr algn="ctr"/>
          <a:endParaRPr lang="en-US" sz="3200" b="1">
            <a:latin typeface="Book Antiqua" pitchFamily="18" charset="0"/>
          </a:endParaRPr>
        </a:p>
      </dgm:t>
    </dgm:pt>
    <dgm:pt modelId="{655E7A86-4AFB-4C8A-83D9-CF13C3C6911F}" type="pres">
      <dgm:prSet presAssocID="{7C4DC0AE-E963-46EF-AA30-EBC7F57914CC}" presName="theList" presStyleCnt="0">
        <dgm:presLayoutVars>
          <dgm:dir/>
          <dgm:animLvl val="lvl"/>
          <dgm:resizeHandles val="exact"/>
        </dgm:presLayoutVars>
      </dgm:prSet>
      <dgm:spPr/>
    </dgm:pt>
    <dgm:pt modelId="{2FEEAB45-753E-4A3A-BC45-91FBED4EF4E9}" type="pres">
      <dgm:prSet presAssocID="{E5D40615-7077-4C52-8F16-055A6B8AF8EF}" presName="compNode" presStyleCnt="0"/>
      <dgm:spPr/>
    </dgm:pt>
    <dgm:pt modelId="{BE9D2D9A-99F2-45A2-998B-F3C70FC65133}" type="pres">
      <dgm:prSet presAssocID="{E5D40615-7077-4C52-8F16-055A6B8AF8EF}" presName="aNode" presStyleLbl="bgShp" presStyleIdx="0" presStyleCnt="2" custLinFactNeighborX="-104"/>
      <dgm:spPr/>
    </dgm:pt>
    <dgm:pt modelId="{824C7B01-D840-41C0-99DF-98B19FC64A0E}" type="pres">
      <dgm:prSet presAssocID="{E5D40615-7077-4C52-8F16-055A6B8AF8EF}" presName="textNode" presStyleLbl="bgShp" presStyleIdx="0" presStyleCnt="2"/>
      <dgm:spPr/>
    </dgm:pt>
    <dgm:pt modelId="{B3269543-39F3-4474-B546-F1A40F237630}" type="pres">
      <dgm:prSet presAssocID="{E5D40615-7077-4C52-8F16-055A6B8AF8EF}" presName="compChildNode" presStyleCnt="0"/>
      <dgm:spPr/>
    </dgm:pt>
    <dgm:pt modelId="{5E880609-8DD0-4E3D-A154-5359EA3EEA61}" type="pres">
      <dgm:prSet presAssocID="{E5D40615-7077-4C52-8F16-055A6B8AF8EF}" presName="theInnerList" presStyleCnt="0"/>
      <dgm:spPr/>
    </dgm:pt>
    <dgm:pt modelId="{C655DF6C-F697-4042-A1B1-58FFA70383F1}" type="pres">
      <dgm:prSet presAssocID="{CD4A80E3-AB9E-45C3-8541-A713E9B2B8DC}" presName="childNode" presStyleLbl="node1" presStyleIdx="0" presStyleCnt="4" custLinFactY="-58547" custLinFactNeighborX="495" custLinFactNeighborY="-100000">
        <dgm:presLayoutVars>
          <dgm:bulletEnabled val="1"/>
        </dgm:presLayoutVars>
      </dgm:prSet>
      <dgm:spPr/>
    </dgm:pt>
    <dgm:pt modelId="{D79C9CCC-69FB-4D16-AB8A-2D78714D4758}" type="pres">
      <dgm:prSet presAssocID="{CD4A80E3-AB9E-45C3-8541-A713E9B2B8DC}" presName="aSpace2" presStyleCnt="0"/>
      <dgm:spPr/>
    </dgm:pt>
    <dgm:pt modelId="{3DA61909-C678-4130-8191-8D2257DD2176}" type="pres">
      <dgm:prSet presAssocID="{FD0A48CF-7630-4FFE-9C21-E9FFE1EA16DA}" presName="childNode" presStyleLbl="node1" presStyleIdx="1" presStyleCnt="4" custLinFactY="-45001" custLinFactNeighborX="971" custLinFactNeighborY="-100000">
        <dgm:presLayoutVars>
          <dgm:bulletEnabled val="1"/>
        </dgm:presLayoutVars>
      </dgm:prSet>
      <dgm:spPr/>
    </dgm:pt>
    <dgm:pt modelId="{3A45051A-7926-4C0C-BA8A-AE0ABD66F3AC}" type="pres">
      <dgm:prSet presAssocID="{E5D40615-7077-4C52-8F16-055A6B8AF8EF}" presName="aSpace" presStyleCnt="0"/>
      <dgm:spPr/>
    </dgm:pt>
    <dgm:pt modelId="{89FC3195-F52C-41E5-9B9A-1368BBE8CAA4}" type="pres">
      <dgm:prSet presAssocID="{E6C6CE0D-DC2F-4A6C-A518-5EA89F97C50C}" presName="compNode" presStyleCnt="0"/>
      <dgm:spPr/>
    </dgm:pt>
    <dgm:pt modelId="{68DA5BED-08C0-49DF-9E5B-E9F8AD06C092}" type="pres">
      <dgm:prSet presAssocID="{E6C6CE0D-DC2F-4A6C-A518-5EA89F97C50C}" presName="aNode" presStyleLbl="bgShp" presStyleIdx="1" presStyleCnt="2"/>
      <dgm:spPr/>
    </dgm:pt>
    <dgm:pt modelId="{344F0E1F-157A-475E-B2EE-63C1573D70E6}" type="pres">
      <dgm:prSet presAssocID="{E6C6CE0D-DC2F-4A6C-A518-5EA89F97C50C}" presName="textNode" presStyleLbl="bgShp" presStyleIdx="1" presStyleCnt="2"/>
      <dgm:spPr/>
    </dgm:pt>
    <dgm:pt modelId="{3564CD71-2471-407A-8634-530C1F79252B}" type="pres">
      <dgm:prSet presAssocID="{E6C6CE0D-DC2F-4A6C-A518-5EA89F97C50C}" presName="compChildNode" presStyleCnt="0"/>
      <dgm:spPr/>
    </dgm:pt>
    <dgm:pt modelId="{2F6E558D-D507-48FF-90DC-5B9F43FA0014}" type="pres">
      <dgm:prSet presAssocID="{E6C6CE0D-DC2F-4A6C-A518-5EA89F97C50C}" presName="theInnerList" presStyleCnt="0"/>
      <dgm:spPr/>
    </dgm:pt>
    <dgm:pt modelId="{7EA6A988-5ED3-4D11-BB41-BD9EC51E8F26}" type="pres">
      <dgm:prSet presAssocID="{AA300E13-DF94-4021-A25C-F4018A003A38}" presName="childNode" presStyleLbl="node1" presStyleIdx="2" presStyleCnt="4" custLinFactY="-59110" custLinFactNeighborX="1969" custLinFactNeighborY="-100000">
        <dgm:presLayoutVars>
          <dgm:bulletEnabled val="1"/>
        </dgm:presLayoutVars>
      </dgm:prSet>
      <dgm:spPr/>
    </dgm:pt>
    <dgm:pt modelId="{971CCE11-5EF4-4209-B81E-135AB0D037F6}" type="pres">
      <dgm:prSet presAssocID="{AA300E13-DF94-4021-A25C-F4018A003A38}" presName="aSpace2" presStyleCnt="0"/>
      <dgm:spPr/>
    </dgm:pt>
    <dgm:pt modelId="{FBE4A79C-4409-43C6-A30D-4F13334EBAD7}" type="pres">
      <dgm:prSet presAssocID="{B5A2DF5C-FD73-480A-95BD-848501881C85}" presName="childNode" presStyleLbl="node1" presStyleIdx="3" presStyleCnt="4" custLinFactY="-48128" custLinFactNeighborX="980" custLinFactNeighborY="-100000">
        <dgm:presLayoutVars>
          <dgm:bulletEnabled val="1"/>
        </dgm:presLayoutVars>
      </dgm:prSet>
      <dgm:spPr/>
    </dgm:pt>
  </dgm:ptLst>
  <dgm:cxnLst>
    <dgm:cxn modelId="{EF52F428-1DCF-40F3-87B5-0984A7FC8344}" srcId="{7C4DC0AE-E963-46EF-AA30-EBC7F57914CC}" destId="{E6C6CE0D-DC2F-4A6C-A518-5EA89F97C50C}" srcOrd="1" destOrd="0" parTransId="{E70DE251-F856-4296-870B-49A60C363FF2}" sibTransId="{51CE1908-86B4-4E4F-8C11-74F8E7BF1534}"/>
    <dgm:cxn modelId="{01225030-E39A-46BA-917D-B180928CA1B0}" type="presOf" srcId="{E6C6CE0D-DC2F-4A6C-A518-5EA89F97C50C}" destId="{344F0E1F-157A-475E-B2EE-63C1573D70E6}" srcOrd="1" destOrd="0" presId="urn:microsoft.com/office/officeart/2005/8/layout/lProcess2"/>
    <dgm:cxn modelId="{A5C89C31-B9AD-4C8F-A912-D721D9B8C7B7}" type="presOf" srcId="{AA300E13-DF94-4021-A25C-F4018A003A38}" destId="{7EA6A988-5ED3-4D11-BB41-BD9EC51E8F26}" srcOrd="0" destOrd="0" presId="urn:microsoft.com/office/officeart/2005/8/layout/lProcess2"/>
    <dgm:cxn modelId="{E5F6303D-0F85-4928-886A-1C67A4E2326B}" type="presOf" srcId="{CD4A80E3-AB9E-45C3-8541-A713E9B2B8DC}" destId="{C655DF6C-F697-4042-A1B1-58FFA70383F1}" srcOrd="0" destOrd="0" presId="urn:microsoft.com/office/officeart/2005/8/layout/lProcess2"/>
    <dgm:cxn modelId="{04B4FB62-4B4B-450D-A802-FF9026E05926}" type="presOf" srcId="{FD0A48CF-7630-4FFE-9C21-E9FFE1EA16DA}" destId="{3DA61909-C678-4130-8191-8D2257DD2176}" srcOrd="0" destOrd="0" presId="urn:microsoft.com/office/officeart/2005/8/layout/lProcess2"/>
    <dgm:cxn modelId="{951EE643-53B9-4C7F-B2A0-85ED2A89817C}" srcId="{7C4DC0AE-E963-46EF-AA30-EBC7F57914CC}" destId="{E5D40615-7077-4C52-8F16-055A6B8AF8EF}" srcOrd="0" destOrd="0" parTransId="{3042AADD-36C7-4029-B49D-A5B08BF03D1C}" sibTransId="{7753ECC0-0392-45EA-9A7F-30C288969E46}"/>
    <dgm:cxn modelId="{877A4352-D8A3-44AB-80DD-C9CA01EA7038}" type="presOf" srcId="{B5A2DF5C-FD73-480A-95BD-848501881C85}" destId="{FBE4A79C-4409-43C6-A30D-4F13334EBAD7}" srcOrd="0" destOrd="0" presId="urn:microsoft.com/office/officeart/2005/8/layout/lProcess2"/>
    <dgm:cxn modelId="{AD85A359-3B35-4272-B572-2FC1ED80822B}" srcId="{E5D40615-7077-4C52-8F16-055A6B8AF8EF}" destId="{FD0A48CF-7630-4FFE-9C21-E9FFE1EA16DA}" srcOrd="1" destOrd="0" parTransId="{9471E4DE-548A-4826-881C-4FAC9E291185}" sibTransId="{CEC9E2FB-8166-4BF7-B5CF-7674907AE78E}"/>
    <dgm:cxn modelId="{88125185-6CD3-4889-899B-BDDD718B98BD}" srcId="{E6C6CE0D-DC2F-4A6C-A518-5EA89F97C50C}" destId="{B5A2DF5C-FD73-480A-95BD-848501881C85}" srcOrd="1" destOrd="0" parTransId="{6AE3351C-1575-45A1-9EAE-79504649CB4F}" sibTransId="{F86D99D8-F4AD-40EE-AFD8-22C88462E1DA}"/>
    <dgm:cxn modelId="{38B32292-8D7C-4AA2-BE55-9ACF4D5B2FCF}" type="presOf" srcId="{E5D40615-7077-4C52-8F16-055A6B8AF8EF}" destId="{BE9D2D9A-99F2-45A2-998B-F3C70FC65133}" srcOrd="0" destOrd="0" presId="urn:microsoft.com/office/officeart/2005/8/layout/lProcess2"/>
    <dgm:cxn modelId="{82A5389D-9A9B-4C60-B5E4-2A85D7AEC6D1}" srcId="{E6C6CE0D-DC2F-4A6C-A518-5EA89F97C50C}" destId="{AA300E13-DF94-4021-A25C-F4018A003A38}" srcOrd="0" destOrd="0" parTransId="{57C846F1-C095-4FFD-966A-39A78DC9DD12}" sibTransId="{D4635377-7B93-4B92-94A0-4035B69B885A}"/>
    <dgm:cxn modelId="{0F09C1A4-F30B-40D3-9E59-B709A6695D66}" srcId="{E5D40615-7077-4C52-8F16-055A6B8AF8EF}" destId="{CD4A80E3-AB9E-45C3-8541-A713E9B2B8DC}" srcOrd="0" destOrd="0" parTransId="{AC559B58-2464-4CA8-A8A5-5D049C0D2FEA}" sibTransId="{EEC65CED-7261-468E-BC0F-02C304543E2F}"/>
    <dgm:cxn modelId="{32CC08BF-A775-4183-B4D1-32308E6A762A}" type="presOf" srcId="{E5D40615-7077-4C52-8F16-055A6B8AF8EF}" destId="{824C7B01-D840-41C0-99DF-98B19FC64A0E}" srcOrd="1" destOrd="0" presId="urn:microsoft.com/office/officeart/2005/8/layout/lProcess2"/>
    <dgm:cxn modelId="{003BCCC1-5A1E-48CB-BF7A-3BF436E5676C}" type="presOf" srcId="{7C4DC0AE-E963-46EF-AA30-EBC7F57914CC}" destId="{655E7A86-4AFB-4C8A-83D9-CF13C3C6911F}" srcOrd="0" destOrd="0" presId="urn:microsoft.com/office/officeart/2005/8/layout/lProcess2"/>
    <dgm:cxn modelId="{4154D7EB-1B37-4B6F-8BCA-81DE2B59E001}" type="presOf" srcId="{E6C6CE0D-DC2F-4A6C-A518-5EA89F97C50C}" destId="{68DA5BED-08C0-49DF-9E5B-E9F8AD06C092}" srcOrd="0" destOrd="0" presId="urn:microsoft.com/office/officeart/2005/8/layout/lProcess2"/>
    <dgm:cxn modelId="{02D0D4E9-46B6-4EDF-857A-E95D8C65520C}" type="presParOf" srcId="{655E7A86-4AFB-4C8A-83D9-CF13C3C6911F}" destId="{2FEEAB45-753E-4A3A-BC45-91FBED4EF4E9}" srcOrd="0" destOrd="0" presId="urn:microsoft.com/office/officeart/2005/8/layout/lProcess2"/>
    <dgm:cxn modelId="{265466A1-6938-4B65-9FBE-101B0EEAAC6E}" type="presParOf" srcId="{2FEEAB45-753E-4A3A-BC45-91FBED4EF4E9}" destId="{BE9D2D9A-99F2-45A2-998B-F3C70FC65133}" srcOrd="0" destOrd="0" presId="urn:microsoft.com/office/officeart/2005/8/layout/lProcess2"/>
    <dgm:cxn modelId="{B15EE826-9F87-4D54-90D5-E0A60A08E4E7}" type="presParOf" srcId="{2FEEAB45-753E-4A3A-BC45-91FBED4EF4E9}" destId="{824C7B01-D840-41C0-99DF-98B19FC64A0E}" srcOrd="1" destOrd="0" presId="urn:microsoft.com/office/officeart/2005/8/layout/lProcess2"/>
    <dgm:cxn modelId="{57A1ED38-11BE-40CB-A17A-190D0FFF70E9}" type="presParOf" srcId="{2FEEAB45-753E-4A3A-BC45-91FBED4EF4E9}" destId="{B3269543-39F3-4474-B546-F1A40F237630}" srcOrd="2" destOrd="0" presId="urn:microsoft.com/office/officeart/2005/8/layout/lProcess2"/>
    <dgm:cxn modelId="{14F898EA-991F-4F3A-8FAF-4B64F4749D25}" type="presParOf" srcId="{B3269543-39F3-4474-B546-F1A40F237630}" destId="{5E880609-8DD0-4E3D-A154-5359EA3EEA61}" srcOrd="0" destOrd="0" presId="urn:microsoft.com/office/officeart/2005/8/layout/lProcess2"/>
    <dgm:cxn modelId="{6C0378DB-AE0E-423F-85B8-BCE8C3BB92CA}" type="presParOf" srcId="{5E880609-8DD0-4E3D-A154-5359EA3EEA61}" destId="{C655DF6C-F697-4042-A1B1-58FFA70383F1}" srcOrd="0" destOrd="0" presId="urn:microsoft.com/office/officeart/2005/8/layout/lProcess2"/>
    <dgm:cxn modelId="{389FB393-560F-4928-B6DB-F5BF2374EFD8}" type="presParOf" srcId="{5E880609-8DD0-4E3D-A154-5359EA3EEA61}" destId="{D79C9CCC-69FB-4D16-AB8A-2D78714D4758}" srcOrd="1" destOrd="0" presId="urn:microsoft.com/office/officeart/2005/8/layout/lProcess2"/>
    <dgm:cxn modelId="{EBB7161F-241B-4589-9C99-56E64129A68A}" type="presParOf" srcId="{5E880609-8DD0-4E3D-A154-5359EA3EEA61}" destId="{3DA61909-C678-4130-8191-8D2257DD2176}" srcOrd="2" destOrd="0" presId="urn:microsoft.com/office/officeart/2005/8/layout/lProcess2"/>
    <dgm:cxn modelId="{FB53FFDB-F177-4049-BAB0-CF2E6E6C7255}" type="presParOf" srcId="{655E7A86-4AFB-4C8A-83D9-CF13C3C6911F}" destId="{3A45051A-7926-4C0C-BA8A-AE0ABD66F3AC}" srcOrd="1" destOrd="0" presId="urn:microsoft.com/office/officeart/2005/8/layout/lProcess2"/>
    <dgm:cxn modelId="{43AE1385-8561-4C45-A523-A8DDCB3CC432}" type="presParOf" srcId="{655E7A86-4AFB-4C8A-83D9-CF13C3C6911F}" destId="{89FC3195-F52C-41E5-9B9A-1368BBE8CAA4}" srcOrd="2" destOrd="0" presId="urn:microsoft.com/office/officeart/2005/8/layout/lProcess2"/>
    <dgm:cxn modelId="{8DE23A98-D127-4818-AEA7-005870E5067F}" type="presParOf" srcId="{89FC3195-F52C-41E5-9B9A-1368BBE8CAA4}" destId="{68DA5BED-08C0-49DF-9E5B-E9F8AD06C092}" srcOrd="0" destOrd="0" presId="urn:microsoft.com/office/officeart/2005/8/layout/lProcess2"/>
    <dgm:cxn modelId="{1AC1DABE-631B-40CD-BEA2-70309496298A}" type="presParOf" srcId="{89FC3195-F52C-41E5-9B9A-1368BBE8CAA4}" destId="{344F0E1F-157A-475E-B2EE-63C1573D70E6}" srcOrd="1" destOrd="0" presId="urn:microsoft.com/office/officeart/2005/8/layout/lProcess2"/>
    <dgm:cxn modelId="{1EB028D5-86F4-48A8-84E4-5092BF3B8F58}" type="presParOf" srcId="{89FC3195-F52C-41E5-9B9A-1368BBE8CAA4}" destId="{3564CD71-2471-407A-8634-530C1F79252B}" srcOrd="2" destOrd="0" presId="urn:microsoft.com/office/officeart/2005/8/layout/lProcess2"/>
    <dgm:cxn modelId="{AFDE03C4-9C36-4636-B1FE-672D21142999}" type="presParOf" srcId="{3564CD71-2471-407A-8634-530C1F79252B}" destId="{2F6E558D-D507-48FF-90DC-5B9F43FA0014}" srcOrd="0" destOrd="0" presId="urn:microsoft.com/office/officeart/2005/8/layout/lProcess2"/>
    <dgm:cxn modelId="{F555AAF4-CB25-4B0C-913D-69523466DECD}" type="presParOf" srcId="{2F6E558D-D507-48FF-90DC-5B9F43FA0014}" destId="{7EA6A988-5ED3-4D11-BB41-BD9EC51E8F26}" srcOrd="0" destOrd="0" presId="urn:microsoft.com/office/officeart/2005/8/layout/lProcess2"/>
    <dgm:cxn modelId="{D3EC6472-0171-4948-BC58-CD757241E193}" type="presParOf" srcId="{2F6E558D-D507-48FF-90DC-5B9F43FA0014}" destId="{971CCE11-5EF4-4209-B81E-135AB0D037F6}" srcOrd="1" destOrd="0" presId="urn:microsoft.com/office/officeart/2005/8/layout/lProcess2"/>
    <dgm:cxn modelId="{25810448-63BF-4839-BD6E-12874E3C8006}" type="presParOf" srcId="{2F6E558D-D507-48FF-90DC-5B9F43FA0014}" destId="{FBE4A79C-4409-43C6-A30D-4F13334EBAD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3D4985-C54E-4ED1-BEB9-1FA5A920131A}" type="doc">
      <dgm:prSet loTypeId="urn:microsoft.com/office/officeart/2005/8/layout/vList6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41EBC48-4EEB-4D58-8D28-474F408411A5}">
      <dgm:prSet phldrT="[Text]"/>
      <dgm:spPr/>
      <dgm:t>
        <a:bodyPr/>
        <a:lstStyle/>
        <a:p>
          <a:r>
            <a:rPr lang="en-US" b="1">
              <a:latin typeface="Book Antiqua" pitchFamily="18" charset="0"/>
            </a:rPr>
            <a:t>2015-16</a:t>
          </a:r>
        </a:p>
      </dgm:t>
    </dgm:pt>
    <dgm:pt modelId="{11D83C9B-483F-4F74-8930-5D82186E74DE}" type="parTrans" cxnId="{8156EF91-800B-460F-8601-D65C4420ED04}">
      <dgm:prSet/>
      <dgm:spPr/>
      <dgm:t>
        <a:bodyPr/>
        <a:lstStyle/>
        <a:p>
          <a:endParaRPr lang="en-US"/>
        </a:p>
      </dgm:t>
    </dgm:pt>
    <dgm:pt modelId="{C7A1291D-34F6-43F1-8FFC-E42B1CE325F2}" type="sibTrans" cxnId="{8156EF91-800B-460F-8601-D65C4420ED04}">
      <dgm:prSet/>
      <dgm:spPr/>
      <dgm:t>
        <a:bodyPr/>
        <a:lstStyle/>
        <a:p>
          <a:endParaRPr lang="en-US"/>
        </a:p>
      </dgm:t>
    </dgm:pt>
    <dgm:pt modelId="{241AF459-A55F-475A-B1C0-BB78FE8397AC}">
      <dgm:prSet phldrT="[Text]"/>
      <dgm:spPr/>
      <dgm:t>
        <a:bodyPr/>
        <a:lstStyle/>
        <a:p>
          <a:r>
            <a:rPr lang="en-US" b="1">
              <a:latin typeface="Book Antiqua" pitchFamily="18" charset="0"/>
            </a:rPr>
            <a:t>774</a:t>
          </a:r>
        </a:p>
      </dgm:t>
    </dgm:pt>
    <dgm:pt modelId="{DE84DF42-60EE-417E-A6B5-CE2A4407AC69}" type="parTrans" cxnId="{3D261D0E-C8B7-4C69-A515-97BD7C4D9F73}">
      <dgm:prSet/>
      <dgm:spPr/>
      <dgm:t>
        <a:bodyPr/>
        <a:lstStyle/>
        <a:p>
          <a:endParaRPr lang="en-US"/>
        </a:p>
      </dgm:t>
    </dgm:pt>
    <dgm:pt modelId="{BC366FB4-E853-484F-AFA4-5A5C8CF5821B}" type="sibTrans" cxnId="{3D261D0E-C8B7-4C69-A515-97BD7C4D9F73}">
      <dgm:prSet/>
      <dgm:spPr/>
      <dgm:t>
        <a:bodyPr/>
        <a:lstStyle/>
        <a:p>
          <a:endParaRPr lang="en-US"/>
        </a:p>
      </dgm:t>
    </dgm:pt>
    <dgm:pt modelId="{E724FBC6-0605-4586-BCBE-66266770C545}">
      <dgm:prSet phldrT="[Text]"/>
      <dgm:spPr/>
      <dgm:t>
        <a:bodyPr/>
        <a:lstStyle/>
        <a:p>
          <a:r>
            <a:rPr lang="en-US" b="1">
              <a:latin typeface="Book Antiqua" pitchFamily="18" charset="0"/>
            </a:rPr>
            <a:t>2016-17</a:t>
          </a:r>
        </a:p>
      </dgm:t>
    </dgm:pt>
    <dgm:pt modelId="{C884B110-6F41-4B62-BC4B-94C47CB3DBD9}" type="parTrans" cxnId="{732798EC-280C-4C09-9349-A41C587C6458}">
      <dgm:prSet/>
      <dgm:spPr/>
      <dgm:t>
        <a:bodyPr/>
        <a:lstStyle/>
        <a:p>
          <a:endParaRPr lang="en-US"/>
        </a:p>
      </dgm:t>
    </dgm:pt>
    <dgm:pt modelId="{F9CE3CBA-7175-47C8-8F1B-188EA2FF2400}" type="sibTrans" cxnId="{732798EC-280C-4C09-9349-A41C587C6458}">
      <dgm:prSet/>
      <dgm:spPr/>
      <dgm:t>
        <a:bodyPr/>
        <a:lstStyle/>
        <a:p>
          <a:endParaRPr lang="en-US"/>
        </a:p>
      </dgm:t>
    </dgm:pt>
    <dgm:pt modelId="{CCF7D4C6-DFE3-47F8-9350-45E6F8DF4F84}">
      <dgm:prSet phldrT="[Text]"/>
      <dgm:spPr/>
      <dgm:t>
        <a:bodyPr/>
        <a:lstStyle/>
        <a:p>
          <a:r>
            <a:rPr lang="en-US" b="1">
              <a:latin typeface="Book Antiqua" pitchFamily="18" charset="0"/>
            </a:rPr>
            <a:t>1092</a:t>
          </a:r>
        </a:p>
      </dgm:t>
    </dgm:pt>
    <dgm:pt modelId="{54545C9B-8E84-4393-980A-9087D72F4771}" type="parTrans" cxnId="{BB0C0603-5EEA-4CE4-A9A9-B68100FD9B8D}">
      <dgm:prSet/>
      <dgm:spPr/>
      <dgm:t>
        <a:bodyPr/>
        <a:lstStyle/>
        <a:p>
          <a:endParaRPr lang="en-US"/>
        </a:p>
      </dgm:t>
    </dgm:pt>
    <dgm:pt modelId="{211A557B-E280-4FB4-8023-F69EAC250A66}" type="sibTrans" cxnId="{BB0C0603-5EEA-4CE4-A9A9-B68100FD9B8D}">
      <dgm:prSet/>
      <dgm:spPr/>
      <dgm:t>
        <a:bodyPr/>
        <a:lstStyle/>
        <a:p>
          <a:endParaRPr lang="en-US"/>
        </a:p>
      </dgm:t>
    </dgm:pt>
    <dgm:pt modelId="{1FA6E8F7-2E9F-4079-8410-33533196B565}">
      <dgm:prSet/>
      <dgm:spPr/>
      <dgm:t>
        <a:bodyPr/>
        <a:lstStyle/>
        <a:p>
          <a:r>
            <a:rPr lang="en-US" b="1">
              <a:latin typeface="Book Antiqua" pitchFamily="18" charset="0"/>
            </a:rPr>
            <a:t>2017-18</a:t>
          </a:r>
        </a:p>
      </dgm:t>
    </dgm:pt>
    <dgm:pt modelId="{FBFF30DF-4F3F-4E26-BA84-0D805CBCE7AA}" type="parTrans" cxnId="{26F2C868-4CE0-4554-A1F9-865579CE981D}">
      <dgm:prSet/>
      <dgm:spPr/>
      <dgm:t>
        <a:bodyPr/>
        <a:lstStyle/>
        <a:p>
          <a:endParaRPr lang="en-US"/>
        </a:p>
      </dgm:t>
    </dgm:pt>
    <dgm:pt modelId="{2A0A1C34-9638-406A-8FB6-1B5C8536F086}" type="sibTrans" cxnId="{26F2C868-4CE0-4554-A1F9-865579CE981D}">
      <dgm:prSet/>
      <dgm:spPr/>
      <dgm:t>
        <a:bodyPr/>
        <a:lstStyle/>
        <a:p>
          <a:endParaRPr lang="en-US"/>
        </a:p>
      </dgm:t>
    </dgm:pt>
    <dgm:pt modelId="{61102494-4C6F-4EF3-B3F5-8D060C8A2D11}">
      <dgm:prSet/>
      <dgm:spPr/>
      <dgm:t>
        <a:bodyPr/>
        <a:lstStyle/>
        <a:p>
          <a:r>
            <a:rPr lang="en-US" b="1">
              <a:latin typeface="Book Antiqua" pitchFamily="18" charset="0"/>
            </a:rPr>
            <a:t>2018-19</a:t>
          </a:r>
        </a:p>
      </dgm:t>
    </dgm:pt>
    <dgm:pt modelId="{FC3A97A0-F5FC-47B0-A214-37E469B51BF3}" type="parTrans" cxnId="{B2E1BA45-EE5A-4351-B278-32FB17C5D817}">
      <dgm:prSet/>
      <dgm:spPr/>
      <dgm:t>
        <a:bodyPr/>
        <a:lstStyle/>
        <a:p>
          <a:endParaRPr lang="en-US"/>
        </a:p>
      </dgm:t>
    </dgm:pt>
    <dgm:pt modelId="{A2F719AB-24A7-4BEA-8266-D4818026C65A}" type="sibTrans" cxnId="{B2E1BA45-EE5A-4351-B278-32FB17C5D817}">
      <dgm:prSet/>
      <dgm:spPr/>
      <dgm:t>
        <a:bodyPr/>
        <a:lstStyle/>
        <a:p>
          <a:endParaRPr lang="en-US"/>
        </a:p>
      </dgm:t>
    </dgm:pt>
    <dgm:pt modelId="{A4D260A2-3966-493A-9FF0-DF0347229858}">
      <dgm:prSet/>
      <dgm:spPr/>
      <dgm:t>
        <a:bodyPr/>
        <a:lstStyle/>
        <a:p>
          <a:r>
            <a:rPr lang="en-US" b="1">
              <a:latin typeface="Book Antiqua" pitchFamily="18" charset="0"/>
            </a:rPr>
            <a:t>2019-20</a:t>
          </a:r>
        </a:p>
      </dgm:t>
    </dgm:pt>
    <dgm:pt modelId="{92F43025-A550-4B4C-BB96-51F0AC3DAB08}" type="parTrans" cxnId="{333A896D-3AEC-410F-B40D-51AB42C40FC8}">
      <dgm:prSet/>
      <dgm:spPr/>
      <dgm:t>
        <a:bodyPr/>
        <a:lstStyle/>
        <a:p>
          <a:endParaRPr lang="en-US"/>
        </a:p>
      </dgm:t>
    </dgm:pt>
    <dgm:pt modelId="{45AE572D-FD95-49A2-A13B-5DB90CA1E522}" type="sibTrans" cxnId="{333A896D-3AEC-410F-B40D-51AB42C40FC8}">
      <dgm:prSet/>
      <dgm:spPr/>
      <dgm:t>
        <a:bodyPr/>
        <a:lstStyle/>
        <a:p>
          <a:endParaRPr lang="en-US"/>
        </a:p>
      </dgm:t>
    </dgm:pt>
    <dgm:pt modelId="{0E3052A0-DA8B-4DF7-9DAC-B8139A55005F}">
      <dgm:prSet/>
      <dgm:spPr/>
      <dgm:t>
        <a:bodyPr/>
        <a:lstStyle/>
        <a:p>
          <a:r>
            <a:rPr lang="en-US" b="1">
              <a:latin typeface="Book Antiqua" pitchFamily="18" charset="0"/>
            </a:rPr>
            <a:t>2442</a:t>
          </a:r>
        </a:p>
      </dgm:t>
    </dgm:pt>
    <dgm:pt modelId="{761B2B2A-A1E0-428E-8074-EC6C1E18E55F}" type="parTrans" cxnId="{16ECCEEA-184E-414C-9EFD-FFD3F56C1555}">
      <dgm:prSet/>
      <dgm:spPr/>
      <dgm:t>
        <a:bodyPr/>
        <a:lstStyle/>
        <a:p>
          <a:endParaRPr lang="en-US"/>
        </a:p>
      </dgm:t>
    </dgm:pt>
    <dgm:pt modelId="{1E2D7FEE-82D3-494B-9872-F4C2B59321A9}" type="sibTrans" cxnId="{16ECCEEA-184E-414C-9EFD-FFD3F56C1555}">
      <dgm:prSet/>
      <dgm:spPr/>
      <dgm:t>
        <a:bodyPr/>
        <a:lstStyle/>
        <a:p>
          <a:endParaRPr lang="en-US"/>
        </a:p>
      </dgm:t>
    </dgm:pt>
    <dgm:pt modelId="{24771170-6941-412C-BD3B-758A5E780362}">
      <dgm:prSet/>
      <dgm:spPr/>
      <dgm:t>
        <a:bodyPr/>
        <a:lstStyle/>
        <a:p>
          <a:r>
            <a:rPr lang="en-US" b="1">
              <a:latin typeface="Book Antiqua" pitchFamily="18" charset="0"/>
            </a:rPr>
            <a:t>3549</a:t>
          </a:r>
        </a:p>
      </dgm:t>
    </dgm:pt>
    <dgm:pt modelId="{CA55394C-0386-4864-B3AF-0DBC24C59366}" type="parTrans" cxnId="{68E19EB8-9461-4071-A1B0-3FDD12062016}">
      <dgm:prSet/>
      <dgm:spPr/>
      <dgm:t>
        <a:bodyPr/>
        <a:lstStyle/>
        <a:p>
          <a:endParaRPr lang="en-US"/>
        </a:p>
      </dgm:t>
    </dgm:pt>
    <dgm:pt modelId="{FACAD434-BFEA-4345-AF83-900547D3962C}" type="sibTrans" cxnId="{68E19EB8-9461-4071-A1B0-3FDD12062016}">
      <dgm:prSet/>
      <dgm:spPr/>
      <dgm:t>
        <a:bodyPr/>
        <a:lstStyle/>
        <a:p>
          <a:endParaRPr lang="en-US"/>
        </a:p>
      </dgm:t>
    </dgm:pt>
    <dgm:pt modelId="{AFECEF94-7E5F-4B31-8AC9-F574E8582D7D}">
      <dgm:prSet/>
      <dgm:spPr/>
      <dgm:t>
        <a:bodyPr/>
        <a:lstStyle/>
        <a:p>
          <a:pPr algn="l"/>
          <a:r>
            <a:rPr lang="en-US" b="1" dirty="0">
              <a:latin typeface="Book Antiqua" pitchFamily="18" charset="0"/>
            </a:rPr>
            <a:t>4749</a:t>
          </a:r>
        </a:p>
      </dgm:t>
    </dgm:pt>
    <dgm:pt modelId="{E976212A-7417-4782-A36D-F1588A636134}" type="parTrans" cxnId="{B07146EE-5FD1-4069-BB50-68C17E424417}">
      <dgm:prSet/>
      <dgm:spPr/>
      <dgm:t>
        <a:bodyPr/>
        <a:lstStyle/>
        <a:p>
          <a:endParaRPr lang="en-US"/>
        </a:p>
      </dgm:t>
    </dgm:pt>
    <dgm:pt modelId="{23409FCA-EB09-4878-8B88-1235C3B622B9}" type="sibTrans" cxnId="{B07146EE-5FD1-4069-BB50-68C17E424417}">
      <dgm:prSet/>
      <dgm:spPr/>
      <dgm:t>
        <a:bodyPr/>
        <a:lstStyle/>
        <a:p>
          <a:endParaRPr lang="en-US"/>
        </a:p>
      </dgm:t>
    </dgm:pt>
    <dgm:pt modelId="{ADE40BCC-FFF0-48A8-8A19-B2F06CF9A6B0}" type="pres">
      <dgm:prSet presAssocID="{393D4985-C54E-4ED1-BEB9-1FA5A920131A}" presName="Name0" presStyleCnt="0">
        <dgm:presLayoutVars>
          <dgm:dir/>
          <dgm:animLvl val="lvl"/>
          <dgm:resizeHandles/>
        </dgm:presLayoutVars>
      </dgm:prSet>
      <dgm:spPr/>
    </dgm:pt>
    <dgm:pt modelId="{3494ED10-5EED-4368-BAC0-5B876498426F}" type="pres">
      <dgm:prSet presAssocID="{C41EBC48-4EEB-4D58-8D28-474F408411A5}" presName="linNode" presStyleCnt="0"/>
      <dgm:spPr/>
    </dgm:pt>
    <dgm:pt modelId="{7812BAC1-62BE-4CF9-9997-58CC079C83AE}" type="pres">
      <dgm:prSet presAssocID="{C41EBC48-4EEB-4D58-8D28-474F408411A5}" presName="parentShp" presStyleLbl="node1" presStyleIdx="0" presStyleCnt="5">
        <dgm:presLayoutVars>
          <dgm:bulletEnabled val="1"/>
        </dgm:presLayoutVars>
      </dgm:prSet>
      <dgm:spPr/>
    </dgm:pt>
    <dgm:pt modelId="{0EF622E3-5A53-4158-A107-24ECDBF10DDF}" type="pres">
      <dgm:prSet presAssocID="{C41EBC48-4EEB-4D58-8D28-474F408411A5}" presName="childShp" presStyleLbl="bgAccFollowNode1" presStyleIdx="0" presStyleCnt="5">
        <dgm:presLayoutVars>
          <dgm:bulletEnabled val="1"/>
        </dgm:presLayoutVars>
      </dgm:prSet>
      <dgm:spPr/>
    </dgm:pt>
    <dgm:pt modelId="{6AC48A05-17A4-4A0A-BD4C-85D9B1709FBF}" type="pres">
      <dgm:prSet presAssocID="{C7A1291D-34F6-43F1-8FFC-E42B1CE325F2}" presName="spacing" presStyleCnt="0"/>
      <dgm:spPr/>
    </dgm:pt>
    <dgm:pt modelId="{1C4964CB-8A85-4DFC-ABC4-70F98C0263D4}" type="pres">
      <dgm:prSet presAssocID="{E724FBC6-0605-4586-BCBE-66266770C545}" presName="linNode" presStyleCnt="0"/>
      <dgm:spPr/>
    </dgm:pt>
    <dgm:pt modelId="{C2B87973-69A0-4917-9CA7-3D088D6E47A7}" type="pres">
      <dgm:prSet presAssocID="{E724FBC6-0605-4586-BCBE-66266770C545}" presName="parentShp" presStyleLbl="node1" presStyleIdx="1" presStyleCnt="5">
        <dgm:presLayoutVars>
          <dgm:bulletEnabled val="1"/>
        </dgm:presLayoutVars>
      </dgm:prSet>
      <dgm:spPr/>
    </dgm:pt>
    <dgm:pt modelId="{4A69905B-0F93-4B65-81F4-8FAE1B59A74A}" type="pres">
      <dgm:prSet presAssocID="{E724FBC6-0605-4586-BCBE-66266770C545}" presName="childShp" presStyleLbl="bgAccFollowNode1" presStyleIdx="1" presStyleCnt="5">
        <dgm:presLayoutVars>
          <dgm:bulletEnabled val="1"/>
        </dgm:presLayoutVars>
      </dgm:prSet>
      <dgm:spPr/>
    </dgm:pt>
    <dgm:pt modelId="{F0A66B36-58C4-40F6-93C7-F125AAB00D0B}" type="pres">
      <dgm:prSet presAssocID="{F9CE3CBA-7175-47C8-8F1B-188EA2FF2400}" presName="spacing" presStyleCnt="0"/>
      <dgm:spPr/>
    </dgm:pt>
    <dgm:pt modelId="{D7599CD9-046A-4A7E-97ED-A3AFF3EAC10B}" type="pres">
      <dgm:prSet presAssocID="{1FA6E8F7-2E9F-4079-8410-33533196B565}" presName="linNode" presStyleCnt="0"/>
      <dgm:spPr/>
    </dgm:pt>
    <dgm:pt modelId="{DA600315-C50E-4752-A8AF-64DF1BA6E9B4}" type="pres">
      <dgm:prSet presAssocID="{1FA6E8F7-2E9F-4079-8410-33533196B565}" presName="parentShp" presStyleLbl="node1" presStyleIdx="2" presStyleCnt="5">
        <dgm:presLayoutVars>
          <dgm:bulletEnabled val="1"/>
        </dgm:presLayoutVars>
      </dgm:prSet>
      <dgm:spPr/>
    </dgm:pt>
    <dgm:pt modelId="{FC94B126-B41E-4651-AEFD-B5A6EC756AEB}" type="pres">
      <dgm:prSet presAssocID="{1FA6E8F7-2E9F-4079-8410-33533196B565}" presName="childShp" presStyleLbl="bgAccFollowNode1" presStyleIdx="2" presStyleCnt="5">
        <dgm:presLayoutVars>
          <dgm:bulletEnabled val="1"/>
        </dgm:presLayoutVars>
      </dgm:prSet>
      <dgm:spPr/>
    </dgm:pt>
    <dgm:pt modelId="{D4976FA5-9969-4543-B0A0-B801B29216D2}" type="pres">
      <dgm:prSet presAssocID="{2A0A1C34-9638-406A-8FB6-1B5C8536F086}" presName="spacing" presStyleCnt="0"/>
      <dgm:spPr/>
    </dgm:pt>
    <dgm:pt modelId="{7BCAA68D-A193-49AC-8C2A-7EC9ED03F59F}" type="pres">
      <dgm:prSet presAssocID="{61102494-4C6F-4EF3-B3F5-8D060C8A2D11}" presName="linNode" presStyleCnt="0"/>
      <dgm:spPr/>
    </dgm:pt>
    <dgm:pt modelId="{AB997BF4-AD7A-41A4-847D-020735136A44}" type="pres">
      <dgm:prSet presAssocID="{61102494-4C6F-4EF3-B3F5-8D060C8A2D11}" presName="parentShp" presStyleLbl="node1" presStyleIdx="3" presStyleCnt="5">
        <dgm:presLayoutVars>
          <dgm:bulletEnabled val="1"/>
        </dgm:presLayoutVars>
      </dgm:prSet>
      <dgm:spPr/>
    </dgm:pt>
    <dgm:pt modelId="{A17F6006-1954-4D9E-9631-14DD29F69B35}" type="pres">
      <dgm:prSet presAssocID="{61102494-4C6F-4EF3-B3F5-8D060C8A2D11}" presName="childShp" presStyleLbl="bgAccFollowNode1" presStyleIdx="3" presStyleCnt="5">
        <dgm:presLayoutVars>
          <dgm:bulletEnabled val="1"/>
        </dgm:presLayoutVars>
      </dgm:prSet>
      <dgm:spPr/>
    </dgm:pt>
    <dgm:pt modelId="{5612E752-48E7-4DF3-A36A-26D595EED27D}" type="pres">
      <dgm:prSet presAssocID="{A2F719AB-24A7-4BEA-8266-D4818026C65A}" presName="spacing" presStyleCnt="0"/>
      <dgm:spPr/>
    </dgm:pt>
    <dgm:pt modelId="{0DEB7FEE-07BF-4A3F-9FA9-F8B208384F6D}" type="pres">
      <dgm:prSet presAssocID="{A4D260A2-3966-493A-9FF0-DF0347229858}" presName="linNode" presStyleCnt="0"/>
      <dgm:spPr/>
    </dgm:pt>
    <dgm:pt modelId="{F4B232F4-1233-4C30-BFAE-0F32C92830BA}" type="pres">
      <dgm:prSet presAssocID="{A4D260A2-3966-493A-9FF0-DF0347229858}" presName="parentShp" presStyleLbl="node1" presStyleIdx="4" presStyleCnt="5">
        <dgm:presLayoutVars>
          <dgm:bulletEnabled val="1"/>
        </dgm:presLayoutVars>
      </dgm:prSet>
      <dgm:spPr/>
    </dgm:pt>
    <dgm:pt modelId="{B3D9CA2D-1347-4090-B927-92380088284C}" type="pres">
      <dgm:prSet presAssocID="{A4D260A2-3966-493A-9FF0-DF0347229858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BB0C0603-5EEA-4CE4-A9A9-B68100FD9B8D}" srcId="{E724FBC6-0605-4586-BCBE-66266770C545}" destId="{CCF7D4C6-DFE3-47F8-9350-45E6F8DF4F84}" srcOrd="0" destOrd="0" parTransId="{54545C9B-8E84-4393-980A-9087D72F4771}" sibTransId="{211A557B-E280-4FB4-8023-F69EAC250A66}"/>
    <dgm:cxn modelId="{C1116B04-F1F9-430F-8E2F-6E4687D3171D}" type="presOf" srcId="{61102494-4C6F-4EF3-B3F5-8D060C8A2D11}" destId="{AB997BF4-AD7A-41A4-847D-020735136A44}" srcOrd="0" destOrd="0" presId="urn:microsoft.com/office/officeart/2005/8/layout/vList6"/>
    <dgm:cxn modelId="{0468FC08-5FB1-47F6-9F16-A7BC8897FDDE}" type="presOf" srcId="{A4D260A2-3966-493A-9FF0-DF0347229858}" destId="{F4B232F4-1233-4C30-BFAE-0F32C92830BA}" srcOrd="0" destOrd="0" presId="urn:microsoft.com/office/officeart/2005/8/layout/vList6"/>
    <dgm:cxn modelId="{3D261D0E-C8B7-4C69-A515-97BD7C4D9F73}" srcId="{C41EBC48-4EEB-4D58-8D28-474F408411A5}" destId="{241AF459-A55F-475A-B1C0-BB78FE8397AC}" srcOrd="0" destOrd="0" parTransId="{DE84DF42-60EE-417E-A6B5-CE2A4407AC69}" sibTransId="{BC366FB4-E853-484F-AFA4-5A5C8CF5821B}"/>
    <dgm:cxn modelId="{B4833312-F471-4283-A8CF-615BAF130476}" type="presOf" srcId="{E724FBC6-0605-4586-BCBE-66266770C545}" destId="{C2B87973-69A0-4917-9CA7-3D088D6E47A7}" srcOrd="0" destOrd="0" presId="urn:microsoft.com/office/officeart/2005/8/layout/vList6"/>
    <dgm:cxn modelId="{B2E1BA45-EE5A-4351-B278-32FB17C5D817}" srcId="{393D4985-C54E-4ED1-BEB9-1FA5A920131A}" destId="{61102494-4C6F-4EF3-B3F5-8D060C8A2D11}" srcOrd="3" destOrd="0" parTransId="{FC3A97A0-F5FC-47B0-A214-37E469B51BF3}" sibTransId="{A2F719AB-24A7-4BEA-8266-D4818026C65A}"/>
    <dgm:cxn modelId="{26F2C868-4CE0-4554-A1F9-865579CE981D}" srcId="{393D4985-C54E-4ED1-BEB9-1FA5A920131A}" destId="{1FA6E8F7-2E9F-4079-8410-33533196B565}" srcOrd="2" destOrd="0" parTransId="{FBFF30DF-4F3F-4E26-BA84-0D805CBCE7AA}" sibTransId="{2A0A1C34-9638-406A-8FB6-1B5C8536F086}"/>
    <dgm:cxn modelId="{333A896D-3AEC-410F-B40D-51AB42C40FC8}" srcId="{393D4985-C54E-4ED1-BEB9-1FA5A920131A}" destId="{A4D260A2-3966-493A-9FF0-DF0347229858}" srcOrd="4" destOrd="0" parTransId="{92F43025-A550-4B4C-BB96-51F0AC3DAB08}" sibTransId="{45AE572D-FD95-49A2-A13B-5DB90CA1E522}"/>
    <dgm:cxn modelId="{F5712A72-E4F9-4E90-8E99-CFC5355674F6}" type="presOf" srcId="{24771170-6941-412C-BD3B-758A5E780362}" destId="{A17F6006-1954-4D9E-9631-14DD29F69B35}" srcOrd="0" destOrd="0" presId="urn:microsoft.com/office/officeart/2005/8/layout/vList6"/>
    <dgm:cxn modelId="{82DCEA78-173A-4D04-B754-0D8649AE2609}" type="presOf" srcId="{393D4985-C54E-4ED1-BEB9-1FA5A920131A}" destId="{ADE40BCC-FFF0-48A8-8A19-B2F06CF9A6B0}" srcOrd="0" destOrd="0" presId="urn:microsoft.com/office/officeart/2005/8/layout/vList6"/>
    <dgm:cxn modelId="{8156EF91-800B-460F-8601-D65C4420ED04}" srcId="{393D4985-C54E-4ED1-BEB9-1FA5A920131A}" destId="{C41EBC48-4EEB-4D58-8D28-474F408411A5}" srcOrd="0" destOrd="0" parTransId="{11D83C9B-483F-4F74-8930-5D82186E74DE}" sibTransId="{C7A1291D-34F6-43F1-8FFC-E42B1CE325F2}"/>
    <dgm:cxn modelId="{24050A92-61C3-4457-85F8-7B6B832132C8}" type="presOf" srcId="{AFECEF94-7E5F-4B31-8AC9-F574E8582D7D}" destId="{B3D9CA2D-1347-4090-B927-92380088284C}" srcOrd="0" destOrd="0" presId="urn:microsoft.com/office/officeart/2005/8/layout/vList6"/>
    <dgm:cxn modelId="{68E19EB8-9461-4071-A1B0-3FDD12062016}" srcId="{61102494-4C6F-4EF3-B3F5-8D060C8A2D11}" destId="{24771170-6941-412C-BD3B-758A5E780362}" srcOrd="0" destOrd="0" parTransId="{CA55394C-0386-4864-B3AF-0DBC24C59366}" sibTransId="{FACAD434-BFEA-4345-AF83-900547D3962C}"/>
    <dgm:cxn modelId="{969207CA-468C-451A-B6FD-455375AB5BCE}" type="presOf" srcId="{1FA6E8F7-2E9F-4079-8410-33533196B565}" destId="{DA600315-C50E-4752-A8AF-64DF1BA6E9B4}" srcOrd="0" destOrd="0" presId="urn:microsoft.com/office/officeart/2005/8/layout/vList6"/>
    <dgm:cxn modelId="{D672B4D5-2E02-4637-9862-F621AD6ED7D1}" type="presOf" srcId="{241AF459-A55F-475A-B1C0-BB78FE8397AC}" destId="{0EF622E3-5A53-4158-A107-24ECDBF10DDF}" srcOrd="0" destOrd="0" presId="urn:microsoft.com/office/officeart/2005/8/layout/vList6"/>
    <dgm:cxn modelId="{7B0D3CE5-4F68-4808-BC9D-97B2152393A3}" type="presOf" srcId="{C41EBC48-4EEB-4D58-8D28-474F408411A5}" destId="{7812BAC1-62BE-4CF9-9997-58CC079C83AE}" srcOrd="0" destOrd="0" presId="urn:microsoft.com/office/officeart/2005/8/layout/vList6"/>
    <dgm:cxn modelId="{F68A37EA-C327-4D91-B1DA-8A303F9A70E7}" type="presOf" srcId="{0E3052A0-DA8B-4DF7-9DAC-B8139A55005F}" destId="{FC94B126-B41E-4651-AEFD-B5A6EC756AEB}" srcOrd="0" destOrd="0" presId="urn:microsoft.com/office/officeart/2005/8/layout/vList6"/>
    <dgm:cxn modelId="{16ECCEEA-184E-414C-9EFD-FFD3F56C1555}" srcId="{1FA6E8F7-2E9F-4079-8410-33533196B565}" destId="{0E3052A0-DA8B-4DF7-9DAC-B8139A55005F}" srcOrd="0" destOrd="0" parTransId="{761B2B2A-A1E0-428E-8074-EC6C1E18E55F}" sibTransId="{1E2D7FEE-82D3-494B-9872-F4C2B59321A9}"/>
    <dgm:cxn modelId="{732798EC-280C-4C09-9349-A41C587C6458}" srcId="{393D4985-C54E-4ED1-BEB9-1FA5A920131A}" destId="{E724FBC6-0605-4586-BCBE-66266770C545}" srcOrd="1" destOrd="0" parTransId="{C884B110-6F41-4B62-BC4B-94C47CB3DBD9}" sibTransId="{F9CE3CBA-7175-47C8-8F1B-188EA2FF2400}"/>
    <dgm:cxn modelId="{C1C5E7ED-B59A-4764-923B-69D95240F12A}" type="presOf" srcId="{CCF7D4C6-DFE3-47F8-9350-45E6F8DF4F84}" destId="{4A69905B-0F93-4B65-81F4-8FAE1B59A74A}" srcOrd="0" destOrd="0" presId="urn:microsoft.com/office/officeart/2005/8/layout/vList6"/>
    <dgm:cxn modelId="{B07146EE-5FD1-4069-BB50-68C17E424417}" srcId="{A4D260A2-3966-493A-9FF0-DF0347229858}" destId="{AFECEF94-7E5F-4B31-8AC9-F574E8582D7D}" srcOrd="0" destOrd="0" parTransId="{E976212A-7417-4782-A36D-F1588A636134}" sibTransId="{23409FCA-EB09-4878-8B88-1235C3B622B9}"/>
    <dgm:cxn modelId="{E552346C-62C4-4495-816A-87C9F3602A34}" type="presParOf" srcId="{ADE40BCC-FFF0-48A8-8A19-B2F06CF9A6B0}" destId="{3494ED10-5EED-4368-BAC0-5B876498426F}" srcOrd="0" destOrd="0" presId="urn:microsoft.com/office/officeart/2005/8/layout/vList6"/>
    <dgm:cxn modelId="{27716E48-6054-4F9B-98D1-15786C14835C}" type="presParOf" srcId="{3494ED10-5EED-4368-BAC0-5B876498426F}" destId="{7812BAC1-62BE-4CF9-9997-58CC079C83AE}" srcOrd="0" destOrd="0" presId="urn:microsoft.com/office/officeart/2005/8/layout/vList6"/>
    <dgm:cxn modelId="{35C7E374-D6B2-4A3A-878E-FB8D0BCDB1AD}" type="presParOf" srcId="{3494ED10-5EED-4368-BAC0-5B876498426F}" destId="{0EF622E3-5A53-4158-A107-24ECDBF10DDF}" srcOrd="1" destOrd="0" presId="urn:microsoft.com/office/officeart/2005/8/layout/vList6"/>
    <dgm:cxn modelId="{A0BE52E8-98E4-478E-83B7-ECEAFA23C998}" type="presParOf" srcId="{ADE40BCC-FFF0-48A8-8A19-B2F06CF9A6B0}" destId="{6AC48A05-17A4-4A0A-BD4C-85D9B1709FBF}" srcOrd="1" destOrd="0" presId="urn:microsoft.com/office/officeart/2005/8/layout/vList6"/>
    <dgm:cxn modelId="{87E74E90-D814-4D51-9EAA-64FEF7F59B6C}" type="presParOf" srcId="{ADE40BCC-FFF0-48A8-8A19-B2F06CF9A6B0}" destId="{1C4964CB-8A85-4DFC-ABC4-70F98C0263D4}" srcOrd="2" destOrd="0" presId="urn:microsoft.com/office/officeart/2005/8/layout/vList6"/>
    <dgm:cxn modelId="{D69877C4-CFB4-4164-9CC1-56CC1B8B0872}" type="presParOf" srcId="{1C4964CB-8A85-4DFC-ABC4-70F98C0263D4}" destId="{C2B87973-69A0-4917-9CA7-3D088D6E47A7}" srcOrd="0" destOrd="0" presId="urn:microsoft.com/office/officeart/2005/8/layout/vList6"/>
    <dgm:cxn modelId="{EC1C8131-6707-4A3D-AC26-07E8499EFAE2}" type="presParOf" srcId="{1C4964CB-8A85-4DFC-ABC4-70F98C0263D4}" destId="{4A69905B-0F93-4B65-81F4-8FAE1B59A74A}" srcOrd="1" destOrd="0" presId="urn:microsoft.com/office/officeart/2005/8/layout/vList6"/>
    <dgm:cxn modelId="{071C8BC4-47AB-4A81-9CE4-EDAE5C1CEB81}" type="presParOf" srcId="{ADE40BCC-FFF0-48A8-8A19-B2F06CF9A6B0}" destId="{F0A66B36-58C4-40F6-93C7-F125AAB00D0B}" srcOrd="3" destOrd="0" presId="urn:microsoft.com/office/officeart/2005/8/layout/vList6"/>
    <dgm:cxn modelId="{4ECBE5F7-630C-471D-8E2D-E76EB8611DFC}" type="presParOf" srcId="{ADE40BCC-FFF0-48A8-8A19-B2F06CF9A6B0}" destId="{D7599CD9-046A-4A7E-97ED-A3AFF3EAC10B}" srcOrd="4" destOrd="0" presId="urn:microsoft.com/office/officeart/2005/8/layout/vList6"/>
    <dgm:cxn modelId="{9C044052-7070-4E60-88AE-4BECB4310F88}" type="presParOf" srcId="{D7599CD9-046A-4A7E-97ED-A3AFF3EAC10B}" destId="{DA600315-C50E-4752-A8AF-64DF1BA6E9B4}" srcOrd="0" destOrd="0" presId="urn:microsoft.com/office/officeart/2005/8/layout/vList6"/>
    <dgm:cxn modelId="{7FC149FD-78D8-46D2-BCA7-B7D2053C6C95}" type="presParOf" srcId="{D7599CD9-046A-4A7E-97ED-A3AFF3EAC10B}" destId="{FC94B126-B41E-4651-AEFD-B5A6EC756AEB}" srcOrd="1" destOrd="0" presId="urn:microsoft.com/office/officeart/2005/8/layout/vList6"/>
    <dgm:cxn modelId="{4C049DE0-CF08-4D3F-BC34-6FD5E38D249D}" type="presParOf" srcId="{ADE40BCC-FFF0-48A8-8A19-B2F06CF9A6B0}" destId="{D4976FA5-9969-4543-B0A0-B801B29216D2}" srcOrd="5" destOrd="0" presId="urn:microsoft.com/office/officeart/2005/8/layout/vList6"/>
    <dgm:cxn modelId="{18436051-B47F-4894-9A36-09F7A9C2CD36}" type="presParOf" srcId="{ADE40BCC-FFF0-48A8-8A19-B2F06CF9A6B0}" destId="{7BCAA68D-A193-49AC-8C2A-7EC9ED03F59F}" srcOrd="6" destOrd="0" presId="urn:microsoft.com/office/officeart/2005/8/layout/vList6"/>
    <dgm:cxn modelId="{04018116-B932-4767-B45E-F0BC2536E633}" type="presParOf" srcId="{7BCAA68D-A193-49AC-8C2A-7EC9ED03F59F}" destId="{AB997BF4-AD7A-41A4-847D-020735136A44}" srcOrd="0" destOrd="0" presId="urn:microsoft.com/office/officeart/2005/8/layout/vList6"/>
    <dgm:cxn modelId="{A948B19F-8484-4D19-B9CE-9680982E9658}" type="presParOf" srcId="{7BCAA68D-A193-49AC-8C2A-7EC9ED03F59F}" destId="{A17F6006-1954-4D9E-9631-14DD29F69B35}" srcOrd="1" destOrd="0" presId="urn:microsoft.com/office/officeart/2005/8/layout/vList6"/>
    <dgm:cxn modelId="{F143A3F1-9405-4677-9534-58AA5D5A0E3B}" type="presParOf" srcId="{ADE40BCC-FFF0-48A8-8A19-B2F06CF9A6B0}" destId="{5612E752-48E7-4DF3-A36A-26D595EED27D}" srcOrd="7" destOrd="0" presId="urn:microsoft.com/office/officeart/2005/8/layout/vList6"/>
    <dgm:cxn modelId="{8AF1A27B-79D9-4535-B130-8121CCC37830}" type="presParOf" srcId="{ADE40BCC-FFF0-48A8-8A19-B2F06CF9A6B0}" destId="{0DEB7FEE-07BF-4A3F-9FA9-F8B208384F6D}" srcOrd="8" destOrd="0" presId="urn:microsoft.com/office/officeart/2005/8/layout/vList6"/>
    <dgm:cxn modelId="{9713CA1E-FDC7-4B30-B287-B423F0E54946}" type="presParOf" srcId="{0DEB7FEE-07BF-4A3F-9FA9-F8B208384F6D}" destId="{F4B232F4-1233-4C30-BFAE-0F32C92830BA}" srcOrd="0" destOrd="0" presId="urn:microsoft.com/office/officeart/2005/8/layout/vList6"/>
    <dgm:cxn modelId="{E7A0087D-FA59-42A9-BA0B-B8AC22ADCBBE}" type="presParOf" srcId="{0DEB7FEE-07BF-4A3F-9FA9-F8B208384F6D}" destId="{B3D9CA2D-1347-4090-B927-9238008828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7940F-2851-4831-AC3D-DB3320EFF49D}" type="doc">
      <dgm:prSet loTypeId="urn:microsoft.com/office/officeart/2005/8/layout/pList2#1" loCatId="list" qsTypeId="urn:microsoft.com/office/officeart/2005/8/quickstyle/3d3" qsCatId="3D" csTypeId="urn:microsoft.com/office/officeart/2005/8/colors/colorful3" csCatId="colorful" phldr="1"/>
      <dgm:spPr/>
    </dgm:pt>
    <dgm:pt modelId="{9353EF20-657E-4BC5-A11E-3381B51E8344}">
      <dgm:prSet phldrT="[Text]" custT="1"/>
      <dgm:spPr/>
      <dgm:t>
        <a:bodyPr/>
        <a:lstStyle/>
        <a:p>
          <a:r>
            <a:rPr lang="en-US" sz="2000" b="1" dirty="0">
              <a:latin typeface="Book Antiqua" pitchFamily="18" charset="0"/>
            </a:rPr>
            <a:t>2015-16</a:t>
          </a:r>
        </a:p>
        <a:p>
          <a:endParaRPr lang="en-US" sz="2500" b="1" dirty="0">
            <a:latin typeface="Book Antiqua" pitchFamily="18" charset="0"/>
          </a:endParaRPr>
        </a:p>
        <a:p>
          <a:r>
            <a:rPr lang="en-US" sz="2500" b="1" dirty="0">
              <a:latin typeface="Book Antiqua" pitchFamily="18" charset="0"/>
            </a:rPr>
            <a:t>02</a:t>
          </a:r>
        </a:p>
        <a:p>
          <a:r>
            <a:rPr lang="en-US" sz="2500" b="1" dirty="0">
              <a:latin typeface="Book Antiqua" pitchFamily="18" charset="0"/>
            </a:rPr>
            <a:t>3028</a:t>
          </a:r>
        </a:p>
      </dgm:t>
    </dgm:pt>
    <dgm:pt modelId="{93A4F365-13AB-49D6-9D20-EDF4D1F0E7A5}" type="parTrans" cxnId="{0C742693-E0E4-4A77-A1B0-9BC589C4CAAF}">
      <dgm:prSet/>
      <dgm:spPr/>
      <dgm:t>
        <a:bodyPr/>
        <a:lstStyle/>
        <a:p>
          <a:endParaRPr lang="en-US"/>
        </a:p>
      </dgm:t>
    </dgm:pt>
    <dgm:pt modelId="{0FBEC1F1-7F85-4FE8-B478-993CF2C9E1B1}" type="sibTrans" cxnId="{0C742693-E0E4-4A77-A1B0-9BC589C4CAAF}">
      <dgm:prSet/>
      <dgm:spPr/>
      <dgm:t>
        <a:bodyPr/>
        <a:lstStyle/>
        <a:p>
          <a:endParaRPr lang="en-US"/>
        </a:p>
      </dgm:t>
    </dgm:pt>
    <dgm:pt modelId="{DF63BB65-A0C2-435D-BE5E-16433EED9999}">
      <dgm:prSet phldrT="[Text]" custT="1"/>
      <dgm:spPr/>
      <dgm:t>
        <a:bodyPr/>
        <a:lstStyle/>
        <a:p>
          <a:r>
            <a:rPr lang="en-US" sz="2000" b="1" dirty="0">
              <a:latin typeface="Book Antiqua" pitchFamily="18" charset="0"/>
            </a:rPr>
            <a:t>2016-17</a:t>
          </a:r>
        </a:p>
        <a:p>
          <a:endParaRPr lang="en-US" sz="2500" b="1" dirty="0">
            <a:latin typeface="Book Antiqua" pitchFamily="18" charset="0"/>
          </a:endParaRPr>
        </a:p>
        <a:p>
          <a:r>
            <a:rPr lang="en-US" sz="2500" b="1" dirty="0">
              <a:latin typeface="Book Antiqua" pitchFamily="18" charset="0"/>
            </a:rPr>
            <a:t>02</a:t>
          </a:r>
        </a:p>
        <a:p>
          <a:r>
            <a:rPr lang="en-US" sz="2500" b="1" dirty="0">
              <a:latin typeface="Book Antiqua" pitchFamily="18" charset="0"/>
            </a:rPr>
            <a:t>3308</a:t>
          </a:r>
        </a:p>
      </dgm:t>
    </dgm:pt>
    <dgm:pt modelId="{10583F95-3F3A-4192-9BDF-550448AAC38F}" type="parTrans" cxnId="{AD9CCE2F-8049-4AE8-A942-30D85396E3D8}">
      <dgm:prSet/>
      <dgm:spPr/>
      <dgm:t>
        <a:bodyPr/>
        <a:lstStyle/>
        <a:p>
          <a:endParaRPr lang="en-US"/>
        </a:p>
      </dgm:t>
    </dgm:pt>
    <dgm:pt modelId="{3D4B7927-93CA-4AF7-8E92-13026AFD5919}" type="sibTrans" cxnId="{AD9CCE2F-8049-4AE8-A942-30D85396E3D8}">
      <dgm:prSet/>
      <dgm:spPr/>
      <dgm:t>
        <a:bodyPr/>
        <a:lstStyle/>
        <a:p>
          <a:endParaRPr lang="en-US"/>
        </a:p>
      </dgm:t>
    </dgm:pt>
    <dgm:pt modelId="{6EF18BD9-35F9-450C-8B4B-3359EE86263C}">
      <dgm:prSet phldrT="[Text]" custT="1"/>
      <dgm:spPr/>
      <dgm:t>
        <a:bodyPr/>
        <a:lstStyle/>
        <a:p>
          <a:r>
            <a:rPr lang="en-US" sz="2000" b="1" dirty="0">
              <a:latin typeface="Book Antiqua" pitchFamily="18" charset="0"/>
            </a:rPr>
            <a:t>2017-18</a:t>
          </a:r>
        </a:p>
        <a:p>
          <a:endParaRPr lang="en-US" sz="2500" b="1" dirty="0">
            <a:latin typeface="Book Antiqua" pitchFamily="18" charset="0"/>
          </a:endParaRPr>
        </a:p>
        <a:p>
          <a:r>
            <a:rPr lang="en-US" sz="2500" b="1" dirty="0">
              <a:latin typeface="Book Antiqua" pitchFamily="18" charset="0"/>
            </a:rPr>
            <a:t>02</a:t>
          </a:r>
        </a:p>
        <a:p>
          <a:r>
            <a:rPr lang="en-US" sz="2500" b="1" dirty="0">
              <a:latin typeface="Book Antiqua" pitchFamily="18" charset="0"/>
            </a:rPr>
            <a:t>3812</a:t>
          </a:r>
        </a:p>
      </dgm:t>
    </dgm:pt>
    <dgm:pt modelId="{49C1E6A6-50F1-4994-B2B6-53F7828FEAD0}" type="parTrans" cxnId="{B1BB9277-EDA0-4044-A3F1-55EA0EC2A535}">
      <dgm:prSet/>
      <dgm:spPr/>
      <dgm:t>
        <a:bodyPr/>
        <a:lstStyle/>
        <a:p>
          <a:endParaRPr lang="en-US"/>
        </a:p>
      </dgm:t>
    </dgm:pt>
    <dgm:pt modelId="{C80E7389-056A-4886-AE55-B7E61A5061BC}" type="sibTrans" cxnId="{B1BB9277-EDA0-4044-A3F1-55EA0EC2A535}">
      <dgm:prSet/>
      <dgm:spPr/>
      <dgm:t>
        <a:bodyPr/>
        <a:lstStyle/>
        <a:p>
          <a:endParaRPr lang="en-US"/>
        </a:p>
      </dgm:t>
    </dgm:pt>
    <dgm:pt modelId="{A51704EA-DFF8-4135-A30B-814AE189E5C6}">
      <dgm:prSet custT="1"/>
      <dgm:spPr/>
      <dgm:t>
        <a:bodyPr/>
        <a:lstStyle/>
        <a:p>
          <a:r>
            <a:rPr lang="en-US" sz="2000" b="1" dirty="0">
              <a:latin typeface="Book Antiqua" pitchFamily="18" charset="0"/>
            </a:rPr>
            <a:t>2018-19</a:t>
          </a:r>
        </a:p>
        <a:p>
          <a:endParaRPr lang="en-US" sz="2500" b="1" dirty="0">
            <a:latin typeface="Book Antiqua" pitchFamily="18" charset="0"/>
          </a:endParaRPr>
        </a:p>
        <a:p>
          <a:r>
            <a:rPr lang="en-US" sz="2500" b="1" dirty="0">
              <a:latin typeface="Book Antiqua" pitchFamily="18" charset="0"/>
            </a:rPr>
            <a:t>05</a:t>
          </a:r>
        </a:p>
        <a:p>
          <a:r>
            <a:rPr lang="en-US" sz="2500" b="1" dirty="0">
              <a:latin typeface="Book Antiqua" pitchFamily="18" charset="0"/>
            </a:rPr>
            <a:t>40871</a:t>
          </a:r>
        </a:p>
      </dgm:t>
    </dgm:pt>
    <dgm:pt modelId="{03C0FC82-5468-47DA-AADD-EF42A736916A}" type="parTrans" cxnId="{1E7BEBEF-D2D6-4BDB-9761-82B51D263D3A}">
      <dgm:prSet/>
      <dgm:spPr/>
      <dgm:t>
        <a:bodyPr/>
        <a:lstStyle/>
        <a:p>
          <a:endParaRPr lang="en-US"/>
        </a:p>
      </dgm:t>
    </dgm:pt>
    <dgm:pt modelId="{9A498CBC-6E14-4FEE-85DA-C47EBFCB5D82}" type="sibTrans" cxnId="{1E7BEBEF-D2D6-4BDB-9761-82B51D263D3A}">
      <dgm:prSet/>
      <dgm:spPr/>
      <dgm:t>
        <a:bodyPr/>
        <a:lstStyle/>
        <a:p>
          <a:endParaRPr lang="en-US"/>
        </a:p>
      </dgm:t>
    </dgm:pt>
    <dgm:pt modelId="{D6D2ACBB-8059-4C01-967F-D8E8E8B36F1E}">
      <dgm:prSet custT="1"/>
      <dgm:spPr/>
      <dgm:t>
        <a:bodyPr/>
        <a:lstStyle/>
        <a:p>
          <a:r>
            <a:rPr lang="en-US" sz="2000" b="1" dirty="0">
              <a:latin typeface="Book Antiqua" pitchFamily="18" charset="0"/>
            </a:rPr>
            <a:t>2019-20</a:t>
          </a:r>
        </a:p>
        <a:p>
          <a:endParaRPr lang="en-US" sz="2500" b="1" dirty="0">
            <a:latin typeface="Book Antiqua" pitchFamily="18" charset="0"/>
          </a:endParaRPr>
        </a:p>
        <a:p>
          <a:r>
            <a:rPr lang="en-US" sz="2500" b="1" dirty="0">
              <a:latin typeface="Book Antiqua" pitchFamily="18" charset="0"/>
            </a:rPr>
            <a:t>05</a:t>
          </a:r>
        </a:p>
        <a:p>
          <a:r>
            <a:rPr lang="en-US" sz="2500" b="1" dirty="0">
              <a:latin typeface="Book Antiqua" pitchFamily="18" charset="0"/>
            </a:rPr>
            <a:t>13828</a:t>
          </a:r>
        </a:p>
      </dgm:t>
    </dgm:pt>
    <dgm:pt modelId="{AEA1F5D4-C1AD-4A43-BCB6-10C0A124920A}" type="parTrans" cxnId="{8918F36B-E927-453E-B7D5-7C7248BF7859}">
      <dgm:prSet/>
      <dgm:spPr/>
      <dgm:t>
        <a:bodyPr/>
        <a:lstStyle/>
        <a:p>
          <a:endParaRPr lang="en-US"/>
        </a:p>
      </dgm:t>
    </dgm:pt>
    <dgm:pt modelId="{8A886222-5D04-4AC5-B293-0A58221EB1E1}" type="sibTrans" cxnId="{8918F36B-E927-453E-B7D5-7C7248BF7859}">
      <dgm:prSet/>
      <dgm:spPr/>
      <dgm:t>
        <a:bodyPr/>
        <a:lstStyle/>
        <a:p>
          <a:endParaRPr lang="en-US"/>
        </a:p>
      </dgm:t>
    </dgm:pt>
    <dgm:pt modelId="{F0122C61-E340-4507-BCE1-37D25C86FADD}" type="pres">
      <dgm:prSet presAssocID="{F7B7940F-2851-4831-AC3D-DB3320EFF49D}" presName="Name0" presStyleCnt="0">
        <dgm:presLayoutVars>
          <dgm:dir/>
          <dgm:resizeHandles val="exact"/>
        </dgm:presLayoutVars>
      </dgm:prSet>
      <dgm:spPr/>
    </dgm:pt>
    <dgm:pt modelId="{025366D4-B5E2-49DA-9101-BDA388152B11}" type="pres">
      <dgm:prSet presAssocID="{F7B7940F-2851-4831-AC3D-DB3320EFF49D}" presName="bkgdShp" presStyleLbl="alignAccFollowNode1" presStyleIdx="0" presStyleCnt="1"/>
      <dgm:spPr/>
    </dgm:pt>
    <dgm:pt modelId="{B4929740-56D5-4BCF-A8DF-31664F2948AF}" type="pres">
      <dgm:prSet presAssocID="{F7B7940F-2851-4831-AC3D-DB3320EFF49D}" presName="linComp" presStyleCnt="0"/>
      <dgm:spPr/>
    </dgm:pt>
    <dgm:pt modelId="{5F36E28E-E4AE-478E-AD46-901A9911B0A4}" type="pres">
      <dgm:prSet presAssocID="{9353EF20-657E-4BC5-A11E-3381B51E8344}" presName="compNode" presStyleCnt="0"/>
      <dgm:spPr/>
    </dgm:pt>
    <dgm:pt modelId="{C6F75663-DE80-426B-8F63-7F4C3FF3F403}" type="pres">
      <dgm:prSet presAssocID="{9353EF20-657E-4BC5-A11E-3381B51E8344}" presName="node" presStyleLbl="node1" presStyleIdx="0" presStyleCnt="5">
        <dgm:presLayoutVars>
          <dgm:bulletEnabled val="1"/>
        </dgm:presLayoutVars>
      </dgm:prSet>
      <dgm:spPr/>
    </dgm:pt>
    <dgm:pt modelId="{3BE72110-EC3D-4885-A6F8-22D4CACAB32E}" type="pres">
      <dgm:prSet presAssocID="{9353EF20-657E-4BC5-A11E-3381B51E8344}" presName="invisiNode" presStyleLbl="node1" presStyleIdx="0" presStyleCnt="5"/>
      <dgm:spPr/>
    </dgm:pt>
    <dgm:pt modelId="{962B055F-D5B0-45CE-B9C9-A7139E1AE3B1}" type="pres">
      <dgm:prSet presAssocID="{9353EF20-657E-4BC5-A11E-3381B51E8344}" presName="imagNode" presStyleLbl="fgImgPlace1" presStyleIdx="0" presStyleCnt="5"/>
      <dgm:spPr/>
    </dgm:pt>
    <dgm:pt modelId="{BE30BEC8-4E53-4329-B095-02EEBE40A086}" type="pres">
      <dgm:prSet presAssocID="{0FBEC1F1-7F85-4FE8-B478-993CF2C9E1B1}" presName="sibTrans" presStyleLbl="sibTrans2D1" presStyleIdx="0" presStyleCnt="0"/>
      <dgm:spPr/>
    </dgm:pt>
    <dgm:pt modelId="{2008533C-39BF-4F24-9098-1C105F9C1C5A}" type="pres">
      <dgm:prSet presAssocID="{DF63BB65-A0C2-435D-BE5E-16433EED9999}" presName="compNode" presStyleCnt="0"/>
      <dgm:spPr/>
    </dgm:pt>
    <dgm:pt modelId="{52A9F9FE-C300-4474-8DA8-794C206F4A21}" type="pres">
      <dgm:prSet presAssocID="{DF63BB65-A0C2-435D-BE5E-16433EED9999}" presName="node" presStyleLbl="node1" presStyleIdx="1" presStyleCnt="5">
        <dgm:presLayoutVars>
          <dgm:bulletEnabled val="1"/>
        </dgm:presLayoutVars>
      </dgm:prSet>
      <dgm:spPr/>
    </dgm:pt>
    <dgm:pt modelId="{B0B7CFEF-1DC2-4C54-B227-F76B81ECCBA2}" type="pres">
      <dgm:prSet presAssocID="{DF63BB65-A0C2-435D-BE5E-16433EED9999}" presName="invisiNode" presStyleLbl="node1" presStyleIdx="1" presStyleCnt="5"/>
      <dgm:spPr/>
    </dgm:pt>
    <dgm:pt modelId="{8FB72B1B-94E9-4427-BBC8-CA01838C35BE}" type="pres">
      <dgm:prSet presAssocID="{DF63BB65-A0C2-435D-BE5E-16433EED9999}" presName="imagNode" presStyleLbl="fgImgPlace1" presStyleIdx="1" presStyleCnt="5"/>
      <dgm:spPr/>
    </dgm:pt>
    <dgm:pt modelId="{9BB3756E-4837-415D-BCC5-0B1C509BD761}" type="pres">
      <dgm:prSet presAssocID="{3D4B7927-93CA-4AF7-8E92-13026AFD5919}" presName="sibTrans" presStyleLbl="sibTrans2D1" presStyleIdx="0" presStyleCnt="0"/>
      <dgm:spPr/>
    </dgm:pt>
    <dgm:pt modelId="{FAB5A815-683E-410B-B0EF-67A3E8ADB2E8}" type="pres">
      <dgm:prSet presAssocID="{6EF18BD9-35F9-450C-8B4B-3359EE86263C}" presName="compNode" presStyleCnt="0"/>
      <dgm:spPr/>
    </dgm:pt>
    <dgm:pt modelId="{FB468D0A-A284-4C02-BDF6-D125A2998D00}" type="pres">
      <dgm:prSet presAssocID="{6EF18BD9-35F9-450C-8B4B-3359EE86263C}" presName="node" presStyleLbl="node1" presStyleIdx="2" presStyleCnt="5">
        <dgm:presLayoutVars>
          <dgm:bulletEnabled val="1"/>
        </dgm:presLayoutVars>
      </dgm:prSet>
      <dgm:spPr/>
    </dgm:pt>
    <dgm:pt modelId="{BD733761-EEEC-4EC3-82B5-6D9F967DF94B}" type="pres">
      <dgm:prSet presAssocID="{6EF18BD9-35F9-450C-8B4B-3359EE86263C}" presName="invisiNode" presStyleLbl="node1" presStyleIdx="2" presStyleCnt="5"/>
      <dgm:spPr/>
    </dgm:pt>
    <dgm:pt modelId="{6E8FDB08-B656-4CD1-885F-698BC27F4E8B}" type="pres">
      <dgm:prSet presAssocID="{6EF18BD9-35F9-450C-8B4B-3359EE86263C}" presName="imagNode" presStyleLbl="fgImgPlace1" presStyleIdx="2" presStyleCnt="5"/>
      <dgm:spPr/>
    </dgm:pt>
    <dgm:pt modelId="{A7F31306-7FA8-49DB-80C8-20D7E5B65F17}" type="pres">
      <dgm:prSet presAssocID="{C80E7389-056A-4886-AE55-B7E61A5061BC}" presName="sibTrans" presStyleLbl="sibTrans2D1" presStyleIdx="0" presStyleCnt="0"/>
      <dgm:spPr/>
    </dgm:pt>
    <dgm:pt modelId="{C07C901C-6BEC-47EE-AD2E-735E56788231}" type="pres">
      <dgm:prSet presAssocID="{A51704EA-DFF8-4135-A30B-814AE189E5C6}" presName="compNode" presStyleCnt="0"/>
      <dgm:spPr/>
    </dgm:pt>
    <dgm:pt modelId="{ABEDDDBC-C87C-4EFD-B839-B8935E8FF8D4}" type="pres">
      <dgm:prSet presAssocID="{A51704EA-DFF8-4135-A30B-814AE189E5C6}" presName="node" presStyleLbl="node1" presStyleIdx="3" presStyleCnt="5">
        <dgm:presLayoutVars>
          <dgm:bulletEnabled val="1"/>
        </dgm:presLayoutVars>
      </dgm:prSet>
      <dgm:spPr/>
    </dgm:pt>
    <dgm:pt modelId="{8851AB79-0FC7-41F4-8193-8CD328637EFA}" type="pres">
      <dgm:prSet presAssocID="{A51704EA-DFF8-4135-A30B-814AE189E5C6}" presName="invisiNode" presStyleLbl="node1" presStyleIdx="3" presStyleCnt="5"/>
      <dgm:spPr/>
    </dgm:pt>
    <dgm:pt modelId="{AD2D1AB0-0E74-4EDD-BCEC-2E4CA71F40BC}" type="pres">
      <dgm:prSet presAssocID="{A51704EA-DFF8-4135-A30B-814AE189E5C6}" presName="imagNode" presStyleLbl="fgImgPlace1" presStyleIdx="3" presStyleCnt="5"/>
      <dgm:spPr/>
    </dgm:pt>
    <dgm:pt modelId="{B67289E8-AE4D-4A27-BD01-2C64D9A91889}" type="pres">
      <dgm:prSet presAssocID="{9A498CBC-6E14-4FEE-85DA-C47EBFCB5D82}" presName="sibTrans" presStyleLbl="sibTrans2D1" presStyleIdx="0" presStyleCnt="0"/>
      <dgm:spPr/>
    </dgm:pt>
    <dgm:pt modelId="{3D3A2B3B-D863-4E54-AE8E-9C8DF4D8AFAD}" type="pres">
      <dgm:prSet presAssocID="{D6D2ACBB-8059-4C01-967F-D8E8E8B36F1E}" presName="compNode" presStyleCnt="0"/>
      <dgm:spPr/>
    </dgm:pt>
    <dgm:pt modelId="{16303A58-114D-48A9-8E06-284BFEFB44D8}" type="pres">
      <dgm:prSet presAssocID="{D6D2ACBB-8059-4C01-967F-D8E8E8B36F1E}" presName="node" presStyleLbl="node1" presStyleIdx="4" presStyleCnt="5">
        <dgm:presLayoutVars>
          <dgm:bulletEnabled val="1"/>
        </dgm:presLayoutVars>
      </dgm:prSet>
      <dgm:spPr/>
    </dgm:pt>
    <dgm:pt modelId="{168957C9-22E0-46B2-8D00-D3CDB771FF84}" type="pres">
      <dgm:prSet presAssocID="{D6D2ACBB-8059-4C01-967F-D8E8E8B36F1E}" presName="invisiNode" presStyleLbl="node1" presStyleIdx="4" presStyleCnt="5"/>
      <dgm:spPr/>
    </dgm:pt>
    <dgm:pt modelId="{AC4D5D25-F589-4E69-8B40-C54C4589B44E}" type="pres">
      <dgm:prSet presAssocID="{D6D2ACBB-8059-4C01-967F-D8E8E8B36F1E}" presName="imagNode" presStyleLbl="fgImgPlace1" presStyleIdx="4" presStyleCnt="5"/>
      <dgm:spPr/>
    </dgm:pt>
  </dgm:ptLst>
  <dgm:cxnLst>
    <dgm:cxn modelId="{0026881C-FFBF-47DD-B810-30A6648FF7DA}" type="presOf" srcId="{0FBEC1F1-7F85-4FE8-B478-993CF2C9E1B1}" destId="{BE30BEC8-4E53-4329-B095-02EEBE40A086}" srcOrd="0" destOrd="0" presId="urn:microsoft.com/office/officeart/2005/8/layout/pList2#1"/>
    <dgm:cxn modelId="{25B6492D-ED3B-49F4-9CCB-66CFE6C9996B}" type="presOf" srcId="{F7B7940F-2851-4831-AC3D-DB3320EFF49D}" destId="{F0122C61-E340-4507-BCE1-37D25C86FADD}" srcOrd="0" destOrd="0" presId="urn:microsoft.com/office/officeart/2005/8/layout/pList2#1"/>
    <dgm:cxn modelId="{AD9CCE2F-8049-4AE8-A942-30D85396E3D8}" srcId="{F7B7940F-2851-4831-AC3D-DB3320EFF49D}" destId="{DF63BB65-A0C2-435D-BE5E-16433EED9999}" srcOrd="1" destOrd="0" parTransId="{10583F95-3F3A-4192-9BDF-550448AAC38F}" sibTransId="{3D4B7927-93CA-4AF7-8E92-13026AFD5919}"/>
    <dgm:cxn modelId="{25F58C43-CEE7-43CA-B165-19174351AF26}" type="presOf" srcId="{A51704EA-DFF8-4135-A30B-814AE189E5C6}" destId="{ABEDDDBC-C87C-4EFD-B839-B8935E8FF8D4}" srcOrd="0" destOrd="0" presId="urn:microsoft.com/office/officeart/2005/8/layout/pList2#1"/>
    <dgm:cxn modelId="{9BB47767-70C8-4D90-B7D1-1E040AD1E952}" type="presOf" srcId="{3D4B7927-93CA-4AF7-8E92-13026AFD5919}" destId="{9BB3756E-4837-415D-BCC5-0B1C509BD761}" srcOrd="0" destOrd="0" presId="urn:microsoft.com/office/officeart/2005/8/layout/pList2#1"/>
    <dgm:cxn modelId="{837EE269-061B-4663-9ADB-51487F47D181}" type="presOf" srcId="{6EF18BD9-35F9-450C-8B4B-3359EE86263C}" destId="{FB468D0A-A284-4C02-BDF6-D125A2998D00}" srcOrd="0" destOrd="0" presId="urn:microsoft.com/office/officeart/2005/8/layout/pList2#1"/>
    <dgm:cxn modelId="{E5D83A6A-7322-4E62-B459-7BC2C073FDB1}" type="presOf" srcId="{9353EF20-657E-4BC5-A11E-3381B51E8344}" destId="{C6F75663-DE80-426B-8F63-7F4C3FF3F403}" srcOrd="0" destOrd="0" presId="urn:microsoft.com/office/officeart/2005/8/layout/pList2#1"/>
    <dgm:cxn modelId="{8918F36B-E927-453E-B7D5-7C7248BF7859}" srcId="{F7B7940F-2851-4831-AC3D-DB3320EFF49D}" destId="{D6D2ACBB-8059-4C01-967F-D8E8E8B36F1E}" srcOrd="4" destOrd="0" parTransId="{AEA1F5D4-C1AD-4A43-BCB6-10C0A124920A}" sibTransId="{8A886222-5D04-4AC5-B293-0A58221EB1E1}"/>
    <dgm:cxn modelId="{1CCCD673-E6FE-473E-8897-282585EAE29E}" type="presOf" srcId="{D6D2ACBB-8059-4C01-967F-D8E8E8B36F1E}" destId="{16303A58-114D-48A9-8E06-284BFEFB44D8}" srcOrd="0" destOrd="0" presId="urn:microsoft.com/office/officeart/2005/8/layout/pList2#1"/>
    <dgm:cxn modelId="{FE7CDC73-31C2-4460-A562-2460570FD82E}" type="presOf" srcId="{C80E7389-056A-4886-AE55-B7E61A5061BC}" destId="{A7F31306-7FA8-49DB-80C8-20D7E5B65F17}" srcOrd="0" destOrd="0" presId="urn:microsoft.com/office/officeart/2005/8/layout/pList2#1"/>
    <dgm:cxn modelId="{B1BB9277-EDA0-4044-A3F1-55EA0EC2A535}" srcId="{F7B7940F-2851-4831-AC3D-DB3320EFF49D}" destId="{6EF18BD9-35F9-450C-8B4B-3359EE86263C}" srcOrd="2" destOrd="0" parTransId="{49C1E6A6-50F1-4994-B2B6-53F7828FEAD0}" sibTransId="{C80E7389-056A-4886-AE55-B7E61A5061BC}"/>
    <dgm:cxn modelId="{0C742693-E0E4-4A77-A1B0-9BC589C4CAAF}" srcId="{F7B7940F-2851-4831-AC3D-DB3320EFF49D}" destId="{9353EF20-657E-4BC5-A11E-3381B51E8344}" srcOrd="0" destOrd="0" parTransId="{93A4F365-13AB-49D6-9D20-EDF4D1F0E7A5}" sibTransId="{0FBEC1F1-7F85-4FE8-B478-993CF2C9E1B1}"/>
    <dgm:cxn modelId="{E72B8BC0-B681-47D8-8301-4FF0C48EEDB4}" type="presOf" srcId="{9A498CBC-6E14-4FEE-85DA-C47EBFCB5D82}" destId="{B67289E8-AE4D-4A27-BD01-2C64D9A91889}" srcOrd="0" destOrd="0" presId="urn:microsoft.com/office/officeart/2005/8/layout/pList2#1"/>
    <dgm:cxn modelId="{C4AACBE8-AC3D-4AD6-857F-38AD47D72D75}" type="presOf" srcId="{DF63BB65-A0C2-435D-BE5E-16433EED9999}" destId="{52A9F9FE-C300-4474-8DA8-794C206F4A21}" srcOrd="0" destOrd="0" presId="urn:microsoft.com/office/officeart/2005/8/layout/pList2#1"/>
    <dgm:cxn modelId="{1E7BEBEF-D2D6-4BDB-9761-82B51D263D3A}" srcId="{F7B7940F-2851-4831-AC3D-DB3320EFF49D}" destId="{A51704EA-DFF8-4135-A30B-814AE189E5C6}" srcOrd="3" destOrd="0" parTransId="{03C0FC82-5468-47DA-AADD-EF42A736916A}" sibTransId="{9A498CBC-6E14-4FEE-85DA-C47EBFCB5D82}"/>
    <dgm:cxn modelId="{271CDA70-08DB-4FDF-94A2-8595CAC61AC6}" type="presParOf" srcId="{F0122C61-E340-4507-BCE1-37D25C86FADD}" destId="{025366D4-B5E2-49DA-9101-BDA388152B11}" srcOrd="0" destOrd="0" presId="urn:microsoft.com/office/officeart/2005/8/layout/pList2#1"/>
    <dgm:cxn modelId="{2B3E1725-F918-47A6-8651-CD9369481684}" type="presParOf" srcId="{F0122C61-E340-4507-BCE1-37D25C86FADD}" destId="{B4929740-56D5-4BCF-A8DF-31664F2948AF}" srcOrd="1" destOrd="0" presId="urn:microsoft.com/office/officeart/2005/8/layout/pList2#1"/>
    <dgm:cxn modelId="{1939FFFA-15C1-4212-9580-A1C00EE637DF}" type="presParOf" srcId="{B4929740-56D5-4BCF-A8DF-31664F2948AF}" destId="{5F36E28E-E4AE-478E-AD46-901A9911B0A4}" srcOrd="0" destOrd="0" presId="urn:microsoft.com/office/officeart/2005/8/layout/pList2#1"/>
    <dgm:cxn modelId="{31F291CC-4EDA-426E-845C-8ECEDCA893A3}" type="presParOf" srcId="{5F36E28E-E4AE-478E-AD46-901A9911B0A4}" destId="{C6F75663-DE80-426B-8F63-7F4C3FF3F403}" srcOrd="0" destOrd="0" presId="urn:microsoft.com/office/officeart/2005/8/layout/pList2#1"/>
    <dgm:cxn modelId="{62A8600B-4DF6-455E-954B-445789D05DCF}" type="presParOf" srcId="{5F36E28E-E4AE-478E-AD46-901A9911B0A4}" destId="{3BE72110-EC3D-4885-A6F8-22D4CACAB32E}" srcOrd="1" destOrd="0" presId="urn:microsoft.com/office/officeart/2005/8/layout/pList2#1"/>
    <dgm:cxn modelId="{15A62F27-CDD4-427B-B217-3EB393378082}" type="presParOf" srcId="{5F36E28E-E4AE-478E-AD46-901A9911B0A4}" destId="{962B055F-D5B0-45CE-B9C9-A7139E1AE3B1}" srcOrd="2" destOrd="0" presId="urn:microsoft.com/office/officeart/2005/8/layout/pList2#1"/>
    <dgm:cxn modelId="{0C433150-89E7-450C-8B4F-B53893E61300}" type="presParOf" srcId="{B4929740-56D5-4BCF-A8DF-31664F2948AF}" destId="{BE30BEC8-4E53-4329-B095-02EEBE40A086}" srcOrd="1" destOrd="0" presId="urn:microsoft.com/office/officeart/2005/8/layout/pList2#1"/>
    <dgm:cxn modelId="{A9FEC2CA-4BB4-4985-80A8-2D6E26181DEE}" type="presParOf" srcId="{B4929740-56D5-4BCF-A8DF-31664F2948AF}" destId="{2008533C-39BF-4F24-9098-1C105F9C1C5A}" srcOrd="2" destOrd="0" presId="urn:microsoft.com/office/officeart/2005/8/layout/pList2#1"/>
    <dgm:cxn modelId="{2E5C045E-3BB2-42C9-98F3-0D34F1793645}" type="presParOf" srcId="{2008533C-39BF-4F24-9098-1C105F9C1C5A}" destId="{52A9F9FE-C300-4474-8DA8-794C206F4A21}" srcOrd="0" destOrd="0" presId="urn:microsoft.com/office/officeart/2005/8/layout/pList2#1"/>
    <dgm:cxn modelId="{0FD58C0A-1951-49D5-9F7F-42022001B9B0}" type="presParOf" srcId="{2008533C-39BF-4F24-9098-1C105F9C1C5A}" destId="{B0B7CFEF-1DC2-4C54-B227-F76B81ECCBA2}" srcOrd="1" destOrd="0" presId="urn:microsoft.com/office/officeart/2005/8/layout/pList2#1"/>
    <dgm:cxn modelId="{F94C0442-0F25-4DFF-8B77-B45F931F757D}" type="presParOf" srcId="{2008533C-39BF-4F24-9098-1C105F9C1C5A}" destId="{8FB72B1B-94E9-4427-BBC8-CA01838C35BE}" srcOrd="2" destOrd="0" presId="urn:microsoft.com/office/officeart/2005/8/layout/pList2#1"/>
    <dgm:cxn modelId="{428B507E-7F3F-434A-BE79-361789BF78AF}" type="presParOf" srcId="{B4929740-56D5-4BCF-A8DF-31664F2948AF}" destId="{9BB3756E-4837-415D-BCC5-0B1C509BD761}" srcOrd="3" destOrd="0" presId="urn:microsoft.com/office/officeart/2005/8/layout/pList2#1"/>
    <dgm:cxn modelId="{98F36FDB-0677-42EC-9841-86866EEC60DD}" type="presParOf" srcId="{B4929740-56D5-4BCF-A8DF-31664F2948AF}" destId="{FAB5A815-683E-410B-B0EF-67A3E8ADB2E8}" srcOrd="4" destOrd="0" presId="urn:microsoft.com/office/officeart/2005/8/layout/pList2#1"/>
    <dgm:cxn modelId="{02DB536B-8AFF-47A1-AE61-C31CD121157D}" type="presParOf" srcId="{FAB5A815-683E-410B-B0EF-67A3E8ADB2E8}" destId="{FB468D0A-A284-4C02-BDF6-D125A2998D00}" srcOrd="0" destOrd="0" presId="urn:microsoft.com/office/officeart/2005/8/layout/pList2#1"/>
    <dgm:cxn modelId="{80E49826-9B50-47EF-8FA5-4D201A71D848}" type="presParOf" srcId="{FAB5A815-683E-410B-B0EF-67A3E8ADB2E8}" destId="{BD733761-EEEC-4EC3-82B5-6D9F967DF94B}" srcOrd="1" destOrd="0" presId="urn:microsoft.com/office/officeart/2005/8/layout/pList2#1"/>
    <dgm:cxn modelId="{9FCC8FD3-866E-4E63-ADB8-C7BFE0A21D40}" type="presParOf" srcId="{FAB5A815-683E-410B-B0EF-67A3E8ADB2E8}" destId="{6E8FDB08-B656-4CD1-885F-698BC27F4E8B}" srcOrd="2" destOrd="0" presId="urn:microsoft.com/office/officeart/2005/8/layout/pList2#1"/>
    <dgm:cxn modelId="{A1448456-B62D-4FD9-A6CE-96B37396FE22}" type="presParOf" srcId="{B4929740-56D5-4BCF-A8DF-31664F2948AF}" destId="{A7F31306-7FA8-49DB-80C8-20D7E5B65F17}" srcOrd="5" destOrd="0" presId="urn:microsoft.com/office/officeart/2005/8/layout/pList2#1"/>
    <dgm:cxn modelId="{E69B1684-4089-4659-9CD7-E07FB2EC5F5B}" type="presParOf" srcId="{B4929740-56D5-4BCF-A8DF-31664F2948AF}" destId="{C07C901C-6BEC-47EE-AD2E-735E56788231}" srcOrd="6" destOrd="0" presId="urn:microsoft.com/office/officeart/2005/8/layout/pList2#1"/>
    <dgm:cxn modelId="{727CAFC4-AF2A-4328-B1F3-FB48A385F12D}" type="presParOf" srcId="{C07C901C-6BEC-47EE-AD2E-735E56788231}" destId="{ABEDDDBC-C87C-4EFD-B839-B8935E8FF8D4}" srcOrd="0" destOrd="0" presId="urn:microsoft.com/office/officeart/2005/8/layout/pList2#1"/>
    <dgm:cxn modelId="{F9C28286-FA79-4282-AA72-1E275D3F18FF}" type="presParOf" srcId="{C07C901C-6BEC-47EE-AD2E-735E56788231}" destId="{8851AB79-0FC7-41F4-8193-8CD328637EFA}" srcOrd="1" destOrd="0" presId="urn:microsoft.com/office/officeart/2005/8/layout/pList2#1"/>
    <dgm:cxn modelId="{871CA3C7-B40B-4E40-A652-6F8106D73F04}" type="presParOf" srcId="{C07C901C-6BEC-47EE-AD2E-735E56788231}" destId="{AD2D1AB0-0E74-4EDD-BCEC-2E4CA71F40BC}" srcOrd="2" destOrd="0" presId="urn:microsoft.com/office/officeart/2005/8/layout/pList2#1"/>
    <dgm:cxn modelId="{6E4E4852-1B04-48E2-AA8E-5E97E9D52CF6}" type="presParOf" srcId="{B4929740-56D5-4BCF-A8DF-31664F2948AF}" destId="{B67289E8-AE4D-4A27-BD01-2C64D9A91889}" srcOrd="7" destOrd="0" presId="urn:microsoft.com/office/officeart/2005/8/layout/pList2#1"/>
    <dgm:cxn modelId="{DB72C0C0-2E4A-46FF-808B-ED7558188687}" type="presParOf" srcId="{B4929740-56D5-4BCF-A8DF-31664F2948AF}" destId="{3D3A2B3B-D863-4E54-AE8E-9C8DF4D8AFAD}" srcOrd="8" destOrd="0" presId="urn:microsoft.com/office/officeart/2005/8/layout/pList2#1"/>
    <dgm:cxn modelId="{7C771A78-047B-4138-8848-2A3D0283AB34}" type="presParOf" srcId="{3D3A2B3B-D863-4E54-AE8E-9C8DF4D8AFAD}" destId="{16303A58-114D-48A9-8E06-284BFEFB44D8}" srcOrd="0" destOrd="0" presId="urn:microsoft.com/office/officeart/2005/8/layout/pList2#1"/>
    <dgm:cxn modelId="{FFD3DF8E-DB18-4250-B628-BC94706BF397}" type="presParOf" srcId="{3D3A2B3B-D863-4E54-AE8E-9C8DF4D8AFAD}" destId="{168957C9-22E0-46B2-8D00-D3CDB771FF84}" srcOrd="1" destOrd="0" presId="urn:microsoft.com/office/officeart/2005/8/layout/pList2#1"/>
    <dgm:cxn modelId="{9E9A6FFA-DDFF-4917-9C14-D6EFCB0AEC25}" type="presParOf" srcId="{3D3A2B3B-D863-4E54-AE8E-9C8DF4D8AFAD}" destId="{AC4D5D25-F589-4E69-8B40-C54C4589B44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114D44-6E44-4CBF-9EF4-C066E385A5E9}" type="doc">
      <dgm:prSet loTypeId="urn:microsoft.com/office/officeart/2005/8/layout/process4" loCatId="process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626E038-3665-45AD-93DE-92A239771C25}">
      <dgm:prSet phldrT="[Text]" custT="1"/>
      <dgm:spPr/>
      <dgm:t>
        <a:bodyPr/>
        <a:lstStyle/>
        <a:p>
          <a:r>
            <a:rPr lang="en-US" sz="1600" b="1">
              <a:latin typeface="Book Antiqua" pitchFamily="18" charset="0"/>
            </a:rPr>
            <a:t>2015-16</a:t>
          </a:r>
        </a:p>
      </dgm:t>
    </dgm:pt>
    <dgm:pt modelId="{C8AA69F5-1549-4E04-A134-CBFFF6F1496D}" type="parTrans" cxnId="{B99DD36D-7719-4BE4-BF68-C3D3E0664001}">
      <dgm:prSet/>
      <dgm:spPr/>
      <dgm:t>
        <a:bodyPr/>
        <a:lstStyle/>
        <a:p>
          <a:endParaRPr lang="en-US"/>
        </a:p>
      </dgm:t>
    </dgm:pt>
    <dgm:pt modelId="{C266D6A8-3490-49BF-BDE2-A6EEF3B42053}" type="sibTrans" cxnId="{B99DD36D-7719-4BE4-BF68-C3D3E0664001}">
      <dgm:prSet/>
      <dgm:spPr/>
      <dgm:t>
        <a:bodyPr/>
        <a:lstStyle/>
        <a:p>
          <a:endParaRPr lang="en-US"/>
        </a:p>
      </dgm:t>
    </dgm:pt>
    <dgm:pt modelId="{B0AA124E-784E-4251-A751-23FE7A483FAF}">
      <dgm:prSet phldrT="[Text]"/>
      <dgm:spPr/>
      <dgm:t>
        <a:bodyPr/>
        <a:lstStyle/>
        <a:p>
          <a:r>
            <a:rPr lang="en-US" dirty="0"/>
            <a:t>106</a:t>
          </a:r>
        </a:p>
      </dgm:t>
    </dgm:pt>
    <dgm:pt modelId="{D1744833-832F-453E-B779-30AB5CB71B66}" type="parTrans" cxnId="{9463FA4E-A6DA-4E16-AA95-C9F60ADD98E9}">
      <dgm:prSet/>
      <dgm:spPr/>
      <dgm:t>
        <a:bodyPr/>
        <a:lstStyle/>
        <a:p>
          <a:endParaRPr lang="en-US"/>
        </a:p>
      </dgm:t>
    </dgm:pt>
    <dgm:pt modelId="{FB311664-FBD1-44CE-887F-53019F78A623}" type="sibTrans" cxnId="{9463FA4E-A6DA-4E16-AA95-C9F60ADD98E9}">
      <dgm:prSet/>
      <dgm:spPr/>
      <dgm:t>
        <a:bodyPr/>
        <a:lstStyle/>
        <a:p>
          <a:endParaRPr lang="en-US"/>
        </a:p>
      </dgm:t>
    </dgm:pt>
    <dgm:pt modelId="{D7CBC1DF-0262-4385-A019-7E2D271AB3A8}">
      <dgm:prSet phldrT="[Text]"/>
      <dgm:spPr/>
      <dgm:t>
        <a:bodyPr/>
        <a:lstStyle/>
        <a:p>
          <a:r>
            <a:rPr lang="en-US" dirty="0"/>
            <a:t>33435</a:t>
          </a:r>
        </a:p>
      </dgm:t>
    </dgm:pt>
    <dgm:pt modelId="{C280C3CE-321D-4ED4-8DA1-E22FFA0E48B2}" type="parTrans" cxnId="{81DC290B-A3CB-4C16-A55F-BDC59CCD3B96}">
      <dgm:prSet/>
      <dgm:spPr/>
      <dgm:t>
        <a:bodyPr/>
        <a:lstStyle/>
        <a:p>
          <a:endParaRPr lang="en-US"/>
        </a:p>
      </dgm:t>
    </dgm:pt>
    <dgm:pt modelId="{58323657-0D55-489F-8C43-997C475221DE}" type="sibTrans" cxnId="{81DC290B-A3CB-4C16-A55F-BDC59CCD3B96}">
      <dgm:prSet/>
      <dgm:spPr/>
      <dgm:t>
        <a:bodyPr/>
        <a:lstStyle/>
        <a:p>
          <a:endParaRPr lang="en-US"/>
        </a:p>
      </dgm:t>
    </dgm:pt>
    <dgm:pt modelId="{995CE4FE-96BE-466C-BAB6-B25ED0670E7C}">
      <dgm:prSet phldrT="[Text]" custT="1"/>
      <dgm:spPr/>
      <dgm:t>
        <a:bodyPr/>
        <a:lstStyle/>
        <a:p>
          <a:r>
            <a:rPr lang="en-US" sz="1600" b="1" dirty="0">
              <a:latin typeface="Book Antiqua" pitchFamily="18" charset="0"/>
            </a:rPr>
            <a:t>2016-17</a:t>
          </a:r>
        </a:p>
      </dgm:t>
    </dgm:pt>
    <dgm:pt modelId="{858ABBD0-928E-4BE6-96E6-E17665559922}" type="parTrans" cxnId="{272CA734-F88E-4DA0-A7B9-B6DD6DD1B4AB}">
      <dgm:prSet/>
      <dgm:spPr/>
      <dgm:t>
        <a:bodyPr/>
        <a:lstStyle/>
        <a:p>
          <a:endParaRPr lang="en-US"/>
        </a:p>
      </dgm:t>
    </dgm:pt>
    <dgm:pt modelId="{AAF2C569-EA60-4426-B99D-EDFFECF3397F}" type="sibTrans" cxnId="{272CA734-F88E-4DA0-A7B9-B6DD6DD1B4AB}">
      <dgm:prSet/>
      <dgm:spPr/>
      <dgm:t>
        <a:bodyPr/>
        <a:lstStyle/>
        <a:p>
          <a:endParaRPr lang="en-US"/>
        </a:p>
      </dgm:t>
    </dgm:pt>
    <dgm:pt modelId="{7D2F72A1-5363-42C6-B1B6-BBCA8BEC978E}">
      <dgm:prSet phldrT="[Text]"/>
      <dgm:spPr/>
      <dgm:t>
        <a:bodyPr/>
        <a:lstStyle/>
        <a:p>
          <a:r>
            <a:rPr lang="en-US"/>
            <a:t>110</a:t>
          </a:r>
        </a:p>
      </dgm:t>
    </dgm:pt>
    <dgm:pt modelId="{305AC9E4-1A9B-43B7-9FA0-53D154D4D2DA}" type="parTrans" cxnId="{861677CC-351C-4FA6-B3F5-C04D184049F5}">
      <dgm:prSet/>
      <dgm:spPr/>
      <dgm:t>
        <a:bodyPr/>
        <a:lstStyle/>
        <a:p>
          <a:endParaRPr lang="en-US"/>
        </a:p>
      </dgm:t>
    </dgm:pt>
    <dgm:pt modelId="{86BE16DF-87AF-403B-8EE2-04980AB406C9}" type="sibTrans" cxnId="{861677CC-351C-4FA6-B3F5-C04D184049F5}">
      <dgm:prSet/>
      <dgm:spPr/>
      <dgm:t>
        <a:bodyPr/>
        <a:lstStyle/>
        <a:p>
          <a:endParaRPr lang="en-US"/>
        </a:p>
      </dgm:t>
    </dgm:pt>
    <dgm:pt modelId="{25602415-03B4-47E0-B84E-FD92838A99E9}">
      <dgm:prSet phldrT="[Text]"/>
      <dgm:spPr/>
      <dgm:t>
        <a:bodyPr/>
        <a:lstStyle/>
        <a:p>
          <a:r>
            <a:rPr lang="en-US" dirty="0"/>
            <a:t>31135</a:t>
          </a:r>
        </a:p>
      </dgm:t>
    </dgm:pt>
    <dgm:pt modelId="{1DAB1480-0B7B-43FD-BC33-91B93A75DA02}" type="parTrans" cxnId="{54AD209C-E433-45C6-B2C5-9F1CAA007776}">
      <dgm:prSet/>
      <dgm:spPr/>
      <dgm:t>
        <a:bodyPr/>
        <a:lstStyle/>
        <a:p>
          <a:endParaRPr lang="en-US"/>
        </a:p>
      </dgm:t>
    </dgm:pt>
    <dgm:pt modelId="{1E8CDCD7-8FCF-4DF5-B6AC-CE79F2BED6B0}" type="sibTrans" cxnId="{54AD209C-E433-45C6-B2C5-9F1CAA007776}">
      <dgm:prSet/>
      <dgm:spPr/>
      <dgm:t>
        <a:bodyPr/>
        <a:lstStyle/>
        <a:p>
          <a:endParaRPr lang="en-US"/>
        </a:p>
      </dgm:t>
    </dgm:pt>
    <dgm:pt modelId="{8D20007C-1208-4FEB-85F4-F732E2671AD8}">
      <dgm:prSet phldrT="[Text]" custT="1"/>
      <dgm:spPr/>
      <dgm:t>
        <a:bodyPr/>
        <a:lstStyle/>
        <a:p>
          <a:r>
            <a:rPr lang="en-US" sz="1600" b="1" dirty="0">
              <a:latin typeface="Book Antiqua" pitchFamily="18" charset="0"/>
            </a:rPr>
            <a:t>2017-18</a:t>
          </a:r>
        </a:p>
      </dgm:t>
    </dgm:pt>
    <dgm:pt modelId="{ED5D6244-BE4F-4269-8CED-E365AFE4F94D}" type="parTrans" cxnId="{C269247C-9384-4F1D-8263-DE5211596CD8}">
      <dgm:prSet/>
      <dgm:spPr/>
      <dgm:t>
        <a:bodyPr/>
        <a:lstStyle/>
        <a:p>
          <a:endParaRPr lang="en-US"/>
        </a:p>
      </dgm:t>
    </dgm:pt>
    <dgm:pt modelId="{816A274C-E557-4F3A-8854-81DE293428CB}" type="sibTrans" cxnId="{C269247C-9384-4F1D-8263-DE5211596CD8}">
      <dgm:prSet/>
      <dgm:spPr/>
      <dgm:t>
        <a:bodyPr/>
        <a:lstStyle/>
        <a:p>
          <a:endParaRPr lang="en-US"/>
        </a:p>
      </dgm:t>
    </dgm:pt>
    <dgm:pt modelId="{645097F0-E8D3-4857-9F21-583BF5B611E4}">
      <dgm:prSet phldrT="[Text]"/>
      <dgm:spPr/>
      <dgm:t>
        <a:bodyPr/>
        <a:lstStyle/>
        <a:p>
          <a:r>
            <a:rPr lang="en-US" dirty="0"/>
            <a:t>98</a:t>
          </a:r>
        </a:p>
      </dgm:t>
    </dgm:pt>
    <dgm:pt modelId="{D3A24D10-4C9F-419A-B4DF-536162CE174B}" type="parTrans" cxnId="{1C6BA9A6-7BC1-4F5A-A97A-CD94281F780F}">
      <dgm:prSet/>
      <dgm:spPr/>
      <dgm:t>
        <a:bodyPr/>
        <a:lstStyle/>
        <a:p>
          <a:endParaRPr lang="en-US"/>
        </a:p>
      </dgm:t>
    </dgm:pt>
    <dgm:pt modelId="{2F27221F-8215-445E-923A-7887A0955CD2}" type="sibTrans" cxnId="{1C6BA9A6-7BC1-4F5A-A97A-CD94281F780F}">
      <dgm:prSet/>
      <dgm:spPr/>
      <dgm:t>
        <a:bodyPr/>
        <a:lstStyle/>
        <a:p>
          <a:endParaRPr lang="en-US"/>
        </a:p>
      </dgm:t>
    </dgm:pt>
    <dgm:pt modelId="{96EF2E2E-61DF-4C36-BDE4-1D301B3B62C2}">
      <dgm:prSet phldrT="[Text]"/>
      <dgm:spPr/>
      <dgm:t>
        <a:bodyPr/>
        <a:lstStyle/>
        <a:p>
          <a:r>
            <a:rPr lang="en-US" dirty="0"/>
            <a:t>27655</a:t>
          </a:r>
        </a:p>
      </dgm:t>
    </dgm:pt>
    <dgm:pt modelId="{6DBD73DB-AC3D-445A-9CD0-05ADE44E0257}" type="parTrans" cxnId="{D965B9ED-E5D5-419C-B511-7823ADC86C8B}">
      <dgm:prSet/>
      <dgm:spPr/>
      <dgm:t>
        <a:bodyPr/>
        <a:lstStyle/>
        <a:p>
          <a:endParaRPr lang="en-US"/>
        </a:p>
      </dgm:t>
    </dgm:pt>
    <dgm:pt modelId="{06B423CE-4675-400F-9B09-77683203B4A1}" type="sibTrans" cxnId="{D965B9ED-E5D5-419C-B511-7823ADC86C8B}">
      <dgm:prSet/>
      <dgm:spPr/>
      <dgm:t>
        <a:bodyPr/>
        <a:lstStyle/>
        <a:p>
          <a:endParaRPr lang="en-US"/>
        </a:p>
      </dgm:t>
    </dgm:pt>
    <dgm:pt modelId="{1DD9F2EB-9DCA-4393-8B7F-DE5E5468341E}">
      <dgm:prSet custT="1"/>
      <dgm:spPr/>
      <dgm:t>
        <a:bodyPr/>
        <a:lstStyle/>
        <a:p>
          <a:r>
            <a:rPr lang="en-US" sz="1600" b="1" dirty="0">
              <a:latin typeface="Book Antiqua" pitchFamily="18" charset="0"/>
            </a:rPr>
            <a:t>2019-20</a:t>
          </a:r>
        </a:p>
      </dgm:t>
    </dgm:pt>
    <dgm:pt modelId="{5B6A1A42-71A3-43AD-BBC3-4848E3756EBC}" type="parTrans" cxnId="{69D4D2FD-54D2-436C-ABF1-57FCC7B9E2C0}">
      <dgm:prSet/>
      <dgm:spPr/>
      <dgm:t>
        <a:bodyPr/>
        <a:lstStyle/>
        <a:p>
          <a:endParaRPr lang="en-US"/>
        </a:p>
      </dgm:t>
    </dgm:pt>
    <dgm:pt modelId="{2AF0BB95-DEC0-4A07-8CCD-CC5DE08E22D4}" type="sibTrans" cxnId="{69D4D2FD-54D2-436C-ABF1-57FCC7B9E2C0}">
      <dgm:prSet/>
      <dgm:spPr/>
      <dgm:t>
        <a:bodyPr/>
        <a:lstStyle/>
        <a:p>
          <a:endParaRPr lang="en-US"/>
        </a:p>
      </dgm:t>
    </dgm:pt>
    <dgm:pt modelId="{FB659AD8-90B1-477E-8BDE-3FB01E1B2994}">
      <dgm:prSet custT="1"/>
      <dgm:spPr/>
      <dgm:t>
        <a:bodyPr/>
        <a:lstStyle/>
        <a:p>
          <a:r>
            <a:rPr lang="en-US" sz="1600" b="1" dirty="0">
              <a:latin typeface="Book Antiqua" pitchFamily="18" charset="0"/>
            </a:rPr>
            <a:t>2018-19</a:t>
          </a:r>
        </a:p>
      </dgm:t>
    </dgm:pt>
    <dgm:pt modelId="{77000160-A2CE-44B7-8406-1928416A1BF2}" type="sibTrans" cxnId="{74F44B13-8303-4CC4-BA93-400FC5068F45}">
      <dgm:prSet/>
      <dgm:spPr/>
      <dgm:t>
        <a:bodyPr/>
        <a:lstStyle/>
        <a:p>
          <a:endParaRPr lang="en-US"/>
        </a:p>
      </dgm:t>
    </dgm:pt>
    <dgm:pt modelId="{711C3685-8531-401D-AC6C-7B3806E7A884}" type="parTrans" cxnId="{74F44B13-8303-4CC4-BA93-400FC5068F45}">
      <dgm:prSet/>
      <dgm:spPr/>
      <dgm:t>
        <a:bodyPr/>
        <a:lstStyle/>
        <a:p>
          <a:endParaRPr lang="en-US"/>
        </a:p>
      </dgm:t>
    </dgm:pt>
    <dgm:pt modelId="{B29CE4D7-4BF8-41EE-A91E-0CDB80314898}">
      <dgm:prSet phldrT="[Text]"/>
      <dgm:spPr/>
      <dgm:t>
        <a:bodyPr/>
        <a:lstStyle/>
        <a:p>
          <a:r>
            <a:rPr lang="en-US" dirty="0"/>
            <a:t>104</a:t>
          </a:r>
        </a:p>
      </dgm:t>
    </dgm:pt>
    <dgm:pt modelId="{F24AA62B-FD89-4D4F-AF40-D2C20F2BD8C9}" type="parTrans" cxnId="{0954E2AD-4B53-4B68-9B5C-13DECA42E224}">
      <dgm:prSet/>
      <dgm:spPr/>
      <dgm:t>
        <a:bodyPr/>
        <a:lstStyle/>
        <a:p>
          <a:endParaRPr lang="en-US"/>
        </a:p>
      </dgm:t>
    </dgm:pt>
    <dgm:pt modelId="{2681C0E2-897C-4FA5-B33E-F2ED4CAE18D9}" type="sibTrans" cxnId="{0954E2AD-4B53-4B68-9B5C-13DECA42E224}">
      <dgm:prSet/>
      <dgm:spPr/>
      <dgm:t>
        <a:bodyPr/>
        <a:lstStyle/>
        <a:p>
          <a:endParaRPr lang="en-US"/>
        </a:p>
      </dgm:t>
    </dgm:pt>
    <dgm:pt modelId="{C130CFB7-06AB-4E8C-9D7D-42AF7ED2E7C8}">
      <dgm:prSet phldrT="[Text]"/>
      <dgm:spPr/>
      <dgm:t>
        <a:bodyPr/>
        <a:lstStyle/>
        <a:p>
          <a:r>
            <a:rPr lang="en-US" dirty="0"/>
            <a:t>30412</a:t>
          </a:r>
        </a:p>
      </dgm:t>
    </dgm:pt>
    <dgm:pt modelId="{89E8C98E-C9CB-4D7A-9FB3-D25C3C87D3F1}" type="parTrans" cxnId="{DF5C56FE-79F7-4B7E-8657-0F26D7B74349}">
      <dgm:prSet/>
      <dgm:spPr/>
      <dgm:t>
        <a:bodyPr/>
        <a:lstStyle/>
        <a:p>
          <a:endParaRPr lang="en-US"/>
        </a:p>
      </dgm:t>
    </dgm:pt>
    <dgm:pt modelId="{2693AA83-B0C7-42B5-8D6B-026B22DA73F0}" type="sibTrans" cxnId="{DF5C56FE-79F7-4B7E-8657-0F26D7B74349}">
      <dgm:prSet/>
      <dgm:spPr/>
      <dgm:t>
        <a:bodyPr/>
        <a:lstStyle/>
        <a:p>
          <a:endParaRPr lang="en-US"/>
        </a:p>
      </dgm:t>
    </dgm:pt>
    <dgm:pt modelId="{3E32AC67-2103-442B-9565-78BAA061C612}">
      <dgm:prSet phldrT="[Text]"/>
      <dgm:spPr/>
      <dgm:t>
        <a:bodyPr/>
        <a:lstStyle/>
        <a:p>
          <a:r>
            <a:rPr lang="en-US" dirty="0"/>
            <a:t>104</a:t>
          </a:r>
        </a:p>
      </dgm:t>
    </dgm:pt>
    <dgm:pt modelId="{4A450FA9-14A6-40C5-A65D-315011170517}" type="parTrans" cxnId="{D1E3A94F-C686-4002-8BBE-9A45307241DA}">
      <dgm:prSet/>
      <dgm:spPr/>
      <dgm:t>
        <a:bodyPr/>
        <a:lstStyle/>
        <a:p>
          <a:endParaRPr lang="en-US"/>
        </a:p>
      </dgm:t>
    </dgm:pt>
    <dgm:pt modelId="{1E168A0D-8591-4309-B906-DD1A3CC1BB87}" type="sibTrans" cxnId="{D1E3A94F-C686-4002-8BBE-9A45307241DA}">
      <dgm:prSet/>
      <dgm:spPr/>
      <dgm:t>
        <a:bodyPr/>
        <a:lstStyle/>
        <a:p>
          <a:endParaRPr lang="en-US"/>
        </a:p>
      </dgm:t>
    </dgm:pt>
    <dgm:pt modelId="{BB83B6F1-4BEF-49E6-854A-B3BCFD81340A}">
      <dgm:prSet phldrT="[Text]"/>
      <dgm:spPr/>
      <dgm:t>
        <a:bodyPr/>
        <a:lstStyle/>
        <a:p>
          <a:r>
            <a:rPr lang="en-US" dirty="0"/>
            <a:t>30412</a:t>
          </a:r>
          <a:endParaRPr lang="en-US"/>
        </a:p>
      </dgm:t>
    </dgm:pt>
    <dgm:pt modelId="{EA3BFB6E-329A-4F60-9FF3-2783D83F1DE1}" type="parTrans" cxnId="{67AC9BD7-C546-4E7C-818B-331C05C944D9}">
      <dgm:prSet/>
      <dgm:spPr/>
      <dgm:t>
        <a:bodyPr/>
        <a:lstStyle/>
        <a:p>
          <a:endParaRPr lang="en-US"/>
        </a:p>
      </dgm:t>
    </dgm:pt>
    <dgm:pt modelId="{F734DB64-27F8-4277-A97A-8520021C7244}" type="sibTrans" cxnId="{67AC9BD7-C546-4E7C-818B-331C05C944D9}">
      <dgm:prSet/>
      <dgm:spPr/>
      <dgm:t>
        <a:bodyPr/>
        <a:lstStyle/>
        <a:p>
          <a:endParaRPr lang="en-US"/>
        </a:p>
      </dgm:t>
    </dgm:pt>
    <dgm:pt modelId="{776DEAEB-0A36-4B71-8354-CF7D168E431A}" type="pres">
      <dgm:prSet presAssocID="{A4114D44-6E44-4CBF-9EF4-C066E385A5E9}" presName="Name0" presStyleCnt="0">
        <dgm:presLayoutVars>
          <dgm:dir/>
          <dgm:animLvl val="lvl"/>
          <dgm:resizeHandles val="exact"/>
        </dgm:presLayoutVars>
      </dgm:prSet>
      <dgm:spPr/>
    </dgm:pt>
    <dgm:pt modelId="{34A3451C-CCF3-400E-A33E-1CAD922EC256}" type="pres">
      <dgm:prSet presAssocID="{1DD9F2EB-9DCA-4393-8B7F-DE5E5468341E}" presName="boxAndChildren" presStyleCnt="0"/>
      <dgm:spPr/>
    </dgm:pt>
    <dgm:pt modelId="{67D26111-D4A3-4C16-B49A-360CA4FCAC0B}" type="pres">
      <dgm:prSet presAssocID="{1DD9F2EB-9DCA-4393-8B7F-DE5E5468341E}" presName="parentTextBox" presStyleLbl="node1" presStyleIdx="0" presStyleCnt="5"/>
      <dgm:spPr/>
    </dgm:pt>
    <dgm:pt modelId="{D1F97815-1C6E-4128-976E-025E0CC937C0}" type="pres">
      <dgm:prSet presAssocID="{1DD9F2EB-9DCA-4393-8B7F-DE5E5468341E}" presName="entireBox" presStyleLbl="node1" presStyleIdx="0" presStyleCnt="5"/>
      <dgm:spPr/>
    </dgm:pt>
    <dgm:pt modelId="{C26F84C6-81EB-4963-8619-06DA79867933}" type="pres">
      <dgm:prSet presAssocID="{1DD9F2EB-9DCA-4393-8B7F-DE5E5468341E}" presName="descendantBox" presStyleCnt="0"/>
      <dgm:spPr/>
    </dgm:pt>
    <dgm:pt modelId="{1DF1DE6A-C7E5-4E1A-A4D4-4BB5BA6D4CA3}" type="pres">
      <dgm:prSet presAssocID="{3E32AC67-2103-442B-9565-78BAA061C612}" presName="childTextBox" presStyleLbl="fgAccFollowNode1" presStyleIdx="0" presStyleCnt="10">
        <dgm:presLayoutVars>
          <dgm:bulletEnabled val="1"/>
        </dgm:presLayoutVars>
      </dgm:prSet>
      <dgm:spPr/>
    </dgm:pt>
    <dgm:pt modelId="{46442B7F-C8B4-4EF8-992C-617A1D921C9F}" type="pres">
      <dgm:prSet presAssocID="{BB83B6F1-4BEF-49E6-854A-B3BCFD81340A}" presName="childTextBox" presStyleLbl="fgAccFollowNode1" presStyleIdx="1" presStyleCnt="10">
        <dgm:presLayoutVars>
          <dgm:bulletEnabled val="1"/>
        </dgm:presLayoutVars>
      </dgm:prSet>
      <dgm:spPr/>
    </dgm:pt>
    <dgm:pt modelId="{8D74520B-CD62-4AE9-A23F-DC00F78B6085}" type="pres">
      <dgm:prSet presAssocID="{77000160-A2CE-44B7-8406-1928416A1BF2}" presName="sp" presStyleCnt="0"/>
      <dgm:spPr/>
    </dgm:pt>
    <dgm:pt modelId="{7DE37B0C-82B3-4E7D-80F5-0C8FC41D931E}" type="pres">
      <dgm:prSet presAssocID="{FB659AD8-90B1-477E-8BDE-3FB01E1B2994}" presName="arrowAndChildren" presStyleCnt="0"/>
      <dgm:spPr/>
    </dgm:pt>
    <dgm:pt modelId="{B595DD2F-5369-48F2-BDF1-F4E5B3CBDC4B}" type="pres">
      <dgm:prSet presAssocID="{FB659AD8-90B1-477E-8BDE-3FB01E1B2994}" presName="parentTextArrow" presStyleLbl="node1" presStyleIdx="0" presStyleCnt="5" custLinFactNeighborX="0" custLinFactNeighborY="-973"/>
      <dgm:spPr/>
    </dgm:pt>
    <dgm:pt modelId="{5238FE65-34A1-4975-8591-816C94C82E84}" type="pres">
      <dgm:prSet presAssocID="{FB659AD8-90B1-477E-8BDE-3FB01E1B2994}" presName="arrow" presStyleLbl="node1" presStyleIdx="1" presStyleCnt="5"/>
      <dgm:spPr/>
    </dgm:pt>
    <dgm:pt modelId="{FF60C590-20D4-443D-A324-16F808628187}" type="pres">
      <dgm:prSet presAssocID="{FB659AD8-90B1-477E-8BDE-3FB01E1B2994}" presName="descendantArrow" presStyleCnt="0"/>
      <dgm:spPr/>
    </dgm:pt>
    <dgm:pt modelId="{67F091B8-D718-4C81-8483-0E22F1F5821A}" type="pres">
      <dgm:prSet presAssocID="{B29CE4D7-4BF8-41EE-A91E-0CDB80314898}" presName="childTextArrow" presStyleLbl="fgAccFollowNode1" presStyleIdx="2" presStyleCnt="10">
        <dgm:presLayoutVars>
          <dgm:bulletEnabled val="1"/>
        </dgm:presLayoutVars>
      </dgm:prSet>
      <dgm:spPr/>
    </dgm:pt>
    <dgm:pt modelId="{0077A614-7790-4A70-9D35-295A5E64E759}" type="pres">
      <dgm:prSet presAssocID="{C130CFB7-06AB-4E8C-9D7D-42AF7ED2E7C8}" presName="childTextArrow" presStyleLbl="fgAccFollowNode1" presStyleIdx="3" presStyleCnt="10">
        <dgm:presLayoutVars>
          <dgm:bulletEnabled val="1"/>
        </dgm:presLayoutVars>
      </dgm:prSet>
      <dgm:spPr/>
    </dgm:pt>
    <dgm:pt modelId="{9AF382C8-EE29-4C30-8A16-923DC541C5B9}" type="pres">
      <dgm:prSet presAssocID="{816A274C-E557-4F3A-8854-81DE293428CB}" presName="sp" presStyleCnt="0"/>
      <dgm:spPr/>
    </dgm:pt>
    <dgm:pt modelId="{525E234E-945E-4423-92D8-3E9820D91646}" type="pres">
      <dgm:prSet presAssocID="{8D20007C-1208-4FEB-85F4-F732E2671AD8}" presName="arrowAndChildren" presStyleCnt="0"/>
      <dgm:spPr/>
    </dgm:pt>
    <dgm:pt modelId="{4C0C3F78-4220-4913-B3FC-83F8579B5C64}" type="pres">
      <dgm:prSet presAssocID="{8D20007C-1208-4FEB-85F4-F732E2671AD8}" presName="parentTextArrow" presStyleLbl="node1" presStyleIdx="1" presStyleCnt="5"/>
      <dgm:spPr/>
    </dgm:pt>
    <dgm:pt modelId="{52F3E246-4EB6-4DFC-BC0C-934D344C6AEB}" type="pres">
      <dgm:prSet presAssocID="{8D20007C-1208-4FEB-85F4-F732E2671AD8}" presName="arrow" presStyleLbl="node1" presStyleIdx="2" presStyleCnt="5"/>
      <dgm:spPr/>
    </dgm:pt>
    <dgm:pt modelId="{A054BEAE-96C0-46A7-B7DD-E978B7D2F8F2}" type="pres">
      <dgm:prSet presAssocID="{8D20007C-1208-4FEB-85F4-F732E2671AD8}" presName="descendantArrow" presStyleCnt="0"/>
      <dgm:spPr/>
    </dgm:pt>
    <dgm:pt modelId="{66D48A1C-678B-42AB-8271-4192605C56A3}" type="pres">
      <dgm:prSet presAssocID="{645097F0-E8D3-4857-9F21-583BF5B611E4}" presName="childTextArrow" presStyleLbl="fgAccFollowNode1" presStyleIdx="4" presStyleCnt="10">
        <dgm:presLayoutVars>
          <dgm:bulletEnabled val="1"/>
        </dgm:presLayoutVars>
      </dgm:prSet>
      <dgm:spPr/>
    </dgm:pt>
    <dgm:pt modelId="{F081AC65-6D63-4AA4-AEFE-7B01ACC57C61}" type="pres">
      <dgm:prSet presAssocID="{96EF2E2E-61DF-4C36-BDE4-1D301B3B62C2}" presName="childTextArrow" presStyleLbl="fgAccFollowNode1" presStyleIdx="5" presStyleCnt="10">
        <dgm:presLayoutVars>
          <dgm:bulletEnabled val="1"/>
        </dgm:presLayoutVars>
      </dgm:prSet>
      <dgm:spPr/>
    </dgm:pt>
    <dgm:pt modelId="{3839BFA5-6819-4CEE-A45B-43CC0D146470}" type="pres">
      <dgm:prSet presAssocID="{AAF2C569-EA60-4426-B99D-EDFFECF3397F}" presName="sp" presStyleCnt="0"/>
      <dgm:spPr/>
    </dgm:pt>
    <dgm:pt modelId="{4B40B335-00B5-4A84-BD72-6C02B8BCDC1E}" type="pres">
      <dgm:prSet presAssocID="{995CE4FE-96BE-466C-BAB6-B25ED0670E7C}" presName="arrowAndChildren" presStyleCnt="0"/>
      <dgm:spPr/>
    </dgm:pt>
    <dgm:pt modelId="{01BCAE02-E74D-490B-B184-EB23E3E704F3}" type="pres">
      <dgm:prSet presAssocID="{995CE4FE-96BE-466C-BAB6-B25ED0670E7C}" presName="parentTextArrow" presStyleLbl="node1" presStyleIdx="2" presStyleCnt="5"/>
      <dgm:spPr/>
    </dgm:pt>
    <dgm:pt modelId="{02722C4A-6DBF-459F-AA2B-490FAD763B4E}" type="pres">
      <dgm:prSet presAssocID="{995CE4FE-96BE-466C-BAB6-B25ED0670E7C}" presName="arrow" presStyleLbl="node1" presStyleIdx="3" presStyleCnt="5"/>
      <dgm:spPr/>
    </dgm:pt>
    <dgm:pt modelId="{3AE34C04-9419-42E3-BF3B-2AC7838F1FD8}" type="pres">
      <dgm:prSet presAssocID="{995CE4FE-96BE-466C-BAB6-B25ED0670E7C}" presName="descendantArrow" presStyleCnt="0"/>
      <dgm:spPr/>
    </dgm:pt>
    <dgm:pt modelId="{3BC163D7-27AE-4942-89DB-FEEE8CBF577A}" type="pres">
      <dgm:prSet presAssocID="{7D2F72A1-5363-42C6-B1B6-BBCA8BEC978E}" presName="childTextArrow" presStyleLbl="fgAccFollowNode1" presStyleIdx="6" presStyleCnt="10">
        <dgm:presLayoutVars>
          <dgm:bulletEnabled val="1"/>
        </dgm:presLayoutVars>
      </dgm:prSet>
      <dgm:spPr/>
    </dgm:pt>
    <dgm:pt modelId="{65680A32-4702-480E-928B-8804546CB29F}" type="pres">
      <dgm:prSet presAssocID="{25602415-03B4-47E0-B84E-FD92838A99E9}" presName="childTextArrow" presStyleLbl="fgAccFollowNode1" presStyleIdx="7" presStyleCnt="10">
        <dgm:presLayoutVars>
          <dgm:bulletEnabled val="1"/>
        </dgm:presLayoutVars>
      </dgm:prSet>
      <dgm:spPr/>
    </dgm:pt>
    <dgm:pt modelId="{A1BB80B6-AED4-4916-BE1F-9B7525258F76}" type="pres">
      <dgm:prSet presAssocID="{C266D6A8-3490-49BF-BDE2-A6EEF3B42053}" presName="sp" presStyleCnt="0"/>
      <dgm:spPr/>
    </dgm:pt>
    <dgm:pt modelId="{A75CC7F0-FDC0-4511-8ABA-3851B0714DFB}" type="pres">
      <dgm:prSet presAssocID="{8626E038-3665-45AD-93DE-92A239771C25}" presName="arrowAndChildren" presStyleCnt="0"/>
      <dgm:spPr/>
    </dgm:pt>
    <dgm:pt modelId="{20308CB4-6E4D-42B3-894C-D148C3263A7B}" type="pres">
      <dgm:prSet presAssocID="{8626E038-3665-45AD-93DE-92A239771C25}" presName="parentTextArrow" presStyleLbl="node1" presStyleIdx="3" presStyleCnt="5"/>
      <dgm:spPr/>
    </dgm:pt>
    <dgm:pt modelId="{731569D3-E4E4-4404-B503-C450FB337153}" type="pres">
      <dgm:prSet presAssocID="{8626E038-3665-45AD-93DE-92A239771C25}" presName="arrow" presStyleLbl="node1" presStyleIdx="4" presStyleCnt="5"/>
      <dgm:spPr/>
    </dgm:pt>
    <dgm:pt modelId="{32635924-4FFE-4CE0-8E34-DE001B87DBF9}" type="pres">
      <dgm:prSet presAssocID="{8626E038-3665-45AD-93DE-92A239771C25}" presName="descendantArrow" presStyleCnt="0"/>
      <dgm:spPr/>
    </dgm:pt>
    <dgm:pt modelId="{819C5910-0039-459A-97C2-5D38203B0A54}" type="pres">
      <dgm:prSet presAssocID="{B0AA124E-784E-4251-A751-23FE7A483FAF}" presName="childTextArrow" presStyleLbl="fgAccFollowNode1" presStyleIdx="8" presStyleCnt="10">
        <dgm:presLayoutVars>
          <dgm:bulletEnabled val="1"/>
        </dgm:presLayoutVars>
      </dgm:prSet>
      <dgm:spPr/>
    </dgm:pt>
    <dgm:pt modelId="{FF82EC57-2F9C-4FEA-9964-7A890A26E008}" type="pres">
      <dgm:prSet presAssocID="{D7CBC1DF-0262-4385-A019-7E2D271AB3A8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5DD42B08-800F-49AE-8F0D-1EBB162BF0FC}" type="presOf" srcId="{8626E038-3665-45AD-93DE-92A239771C25}" destId="{20308CB4-6E4D-42B3-894C-D148C3263A7B}" srcOrd="0" destOrd="0" presId="urn:microsoft.com/office/officeart/2005/8/layout/process4"/>
    <dgm:cxn modelId="{C7BF2009-5EF5-4CF7-A3A3-E2ED6EDC6089}" type="presOf" srcId="{FB659AD8-90B1-477E-8BDE-3FB01E1B2994}" destId="{5238FE65-34A1-4975-8591-816C94C82E84}" srcOrd="1" destOrd="0" presId="urn:microsoft.com/office/officeart/2005/8/layout/process4"/>
    <dgm:cxn modelId="{81DC290B-A3CB-4C16-A55F-BDC59CCD3B96}" srcId="{8626E038-3665-45AD-93DE-92A239771C25}" destId="{D7CBC1DF-0262-4385-A019-7E2D271AB3A8}" srcOrd="1" destOrd="0" parTransId="{C280C3CE-321D-4ED4-8DA1-E22FFA0E48B2}" sibTransId="{58323657-0D55-489F-8C43-997C475221DE}"/>
    <dgm:cxn modelId="{74F44B13-8303-4CC4-BA93-400FC5068F45}" srcId="{A4114D44-6E44-4CBF-9EF4-C066E385A5E9}" destId="{FB659AD8-90B1-477E-8BDE-3FB01E1B2994}" srcOrd="3" destOrd="0" parTransId="{711C3685-8531-401D-AC6C-7B3806E7A884}" sibTransId="{77000160-A2CE-44B7-8406-1928416A1BF2}"/>
    <dgm:cxn modelId="{E2D94C1E-047C-4C34-BAA2-10DDBE16BA35}" type="presOf" srcId="{D7CBC1DF-0262-4385-A019-7E2D271AB3A8}" destId="{FF82EC57-2F9C-4FEA-9964-7A890A26E008}" srcOrd="0" destOrd="0" presId="urn:microsoft.com/office/officeart/2005/8/layout/process4"/>
    <dgm:cxn modelId="{60C97B1F-9F52-4E50-8BC1-B4D2039CD79A}" type="presOf" srcId="{8626E038-3665-45AD-93DE-92A239771C25}" destId="{731569D3-E4E4-4404-B503-C450FB337153}" srcOrd="1" destOrd="0" presId="urn:microsoft.com/office/officeart/2005/8/layout/process4"/>
    <dgm:cxn modelId="{2EA1612E-8FC9-4F33-B337-ADD6C1623070}" type="presOf" srcId="{3E32AC67-2103-442B-9565-78BAA061C612}" destId="{1DF1DE6A-C7E5-4E1A-A4D4-4BB5BA6D4CA3}" srcOrd="0" destOrd="0" presId="urn:microsoft.com/office/officeart/2005/8/layout/process4"/>
    <dgm:cxn modelId="{272CA734-F88E-4DA0-A7B9-B6DD6DD1B4AB}" srcId="{A4114D44-6E44-4CBF-9EF4-C066E385A5E9}" destId="{995CE4FE-96BE-466C-BAB6-B25ED0670E7C}" srcOrd="1" destOrd="0" parTransId="{858ABBD0-928E-4BE6-96E6-E17665559922}" sibTransId="{AAF2C569-EA60-4426-B99D-EDFFECF3397F}"/>
    <dgm:cxn modelId="{42F6FD5C-0C98-435B-86B6-0D32F7E3B89F}" type="presOf" srcId="{645097F0-E8D3-4857-9F21-583BF5B611E4}" destId="{66D48A1C-678B-42AB-8271-4192605C56A3}" srcOrd="0" destOrd="0" presId="urn:microsoft.com/office/officeart/2005/8/layout/process4"/>
    <dgm:cxn modelId="{2FC2DF45-2591-4D3E-AEF2-BA8436E47CCC}" type="presOf" srcId="{25602415-03B4-47E0-B84E-FD92838A99E9}" destId="{65680A32-4702-480E-928B-8804546CB29F}" srcOrd="0" destOrd="0" presId="urn:microsoft.com/office/officeart/2005/8/layout/process4"/>
    <dgm:cxn modelId="{B99DD36D-7719-4BE4-BF68-C3D3E0664001}" srcId="{A4114D44-6E44-4CBF-9EF4-C066E385A5E9}" destId="{8626E038-3665-45AD-93DE-92A239771C25}" srcOrd="0" destOrd="0" parTransId="{C8AA69F5-1549-4E04-A134-CBFFF6F1496D}" sibTransId="{C266D6A8-3490-49BF-BDE2-A6EEF3B42053}"/>
    <dgm:cxn modelId="{9463FA4E-A6DA-4E16-AA95-C9F60ADD98E9}" srcId="{8626E038-3665-45AD-93DE-92A239771C25}" destId="{B0AA124E-784E-4251-A751-23FE7A483FAF}" srcOrd="0" destOrd="0" parTransId="{D1744833-832F-453E-B779-30AB5CB71B66}" sibTransId="{FB311664-FBD1-44CE-887F-53019F78A623}"/>
    <dgm:cxn modelId="{D1E3A94F-C686-4002-8BBE-9A45307241DA}" srcId="{1DD9F2EB-9DCA-4393-8B7F-DE5E5468341E}" destId="{3E32AC67-2103-442B-9565-78BAA061C612}" srcOrd="0" destOrd="0" parTransId="{4A450FA9-14A6-40C5-A65D-315011170517}" sibTransId="{1E168A0D-8591-4309-B906-DD1A3CC1BB87}"/>
    <dgm:cxn modelId="{3A3E6551-929A-440F-A991-7BCF0DA572E5}" type="presOf" srcId="{995CE4FE-96BE-466C-BAB6-B25ED0670E7C}" destId="{01BCAE02-E74D-490B-B184-EB23E3E704F3}" srcOrd="0" destOrd="0" presId="urn:microsoft.com/office/officeart/2005/8/layout/process4"/>
    <dgm:cxn modelId="{49C43D56-9F93-4E67-A586-EE8FF15455CE}" type="presOf" srcId="{FB659AD8-90B1-477E-8BDE-3FB01E1B2994}" destId="{B595DD2F-5369-48F2-BDF1-F4E5B3CBDC4B}" srcOrd="0" destOrd="0" presId="urn:microsoft.com/office/officeart/2005/8/layout/process4"/>
    <dgm:cxn modelId="{B3C7B557-AB98-466A-9B52-05CD7B27942E}" type="presOf" srcId="{8D20007C-1208-4FEB-85F4-F732E2671AD8}" destId="{4C0C3F78-4220-4913-B3FC-83F8579B5C64}" srcOrd="0" destOrd="0" presId="urn:microsoft.com/office/officeart/2005/8/layout/process4"/>
    <dgm:cxn modelId="{B078177A-0062-4610-B22A-8D3F5D3FDCEB}" type="presOf" srcId="{C130CFB7-06AB-4E8C-9D7D-42AF7ED2E7C8}" destId="{0077A614-7790-4A70-9D35-295A5E64E759}" srcOrd="0" destOrd="0" presId="urn:microsoft.com/office/officeart/2005/8/layout/process4"/>
    <dgm:cxn modelId="{C269247C-9384-4F1D-8263-DE5211596CD8}" srcId="{A4114D44-6E44-4CBF-9EF4-C066E385A5E9}" destId="{8D20007C-1208-4FEB-85F4-F732E2671AD8}" srcOrd="2" destOrd="0" parTransId="{ED5D6244-BE4F-4269-8CED-E365AFE4F94D}" sibTransId="{816A274C-E557-4F3A-8854-81DE293428CB}"/>
    <dgm:cxn modelId="{57F73888-E6E3-4A47-B940-1AA5E7A6E0B6}" type="presOf" srcId="{B29CE4D7-4BF8-41EE-A91E-0CDB80314898}" destId="{67F091B8-D718-4C81-8483-0E22F1F5821A}" srcOrd="0" destOrd="0" presId="urn:microsoft.com/office/officeart/2005/8/layout/process4"/>
    <dgm:cxn modelId="{B06CC08E-FEC4-4004-8A83-36A3BA983094}" type="presOf" srcId="{7D2F72A1-5363-42C6-B1B6-BBCA8BEC978E}" destId="{3BC163D7-27AE-4942-89DB-FEEE8CBF577A}" srcOrd="0" destOrd="0" presId="urn:microsoft.com/office/officeart/2005/8/layout/process4"/>
    <dgm:cxn modelId="{54AD209C-E433-45C6-B2C5-9F1CAA007776}" srcId="{995CE4FE-96BE-466C-BAB6-B25ED0670E7C}" destId="{25602415-03B4-47E0-B84E-FD92838A99E9}" srcOrd="1" destOrd="0" parTransId="{1DAB1480-0B7B-43FD-BC33-91B93A75DA02}" sibTransId="{1E8CDCD7-8FCF-4DF5-B6AC-CE79F2BED6B0}"/>
    <dgm:cxn modelId="{1C6BA9A6-7BC1-4F5A-A97A-CD94281F780F}" srcId="{8D20007C-1208-4FEB-85F4-F732E2671AD8}" destId="{645097F0-E8D3-4857-9F21-583BF5B611E4}" srcOrd="0" destOrd="0" parTransId="{D3A24D10-4C9F-419A-B4DF-536162CE174B}" sibTransId="{2F27221F-8215-445E-923A-7887A0955CD2}"/>
    <dgm:cxn modelId="{0954E2AD-4B53-4B68-9B5C-13DECA42E224}" srcId="{FB659AD8-90B1-477E-8BDE-3FB01E1B2994}" destId="{B29CE4D7-4BF8-41EE-A91E-0CDB80314898}" srcOrd="0" destOrd="0" parTransId="{F24AA62B-FD89-4D4F-AF40-D2C20F2BD8C9}" sibTransId="{2681C0E2-897C-4FA5-B33E-F2ED4CAE18D9}"/>
    <dgm:cxn modelId="{805F78B3-5876-452D-B36D-167C983BB9EF}" type="presOf" srcId="{A4114D44-6E44-4CBF-9EF4-C066E385A5E9}" destId="{776DEAEB-0A36-4B71-8354-CF7D168E431A}" srcOrd="0" destOrd="0" presId="urn:microsoft.com/office/officeart/2005/8/layout/process4"/>
    <dgm:cxn modelId="{277127BD-B360-4957-80E1-4027F6827ED2}" type="presOf" srcId="{1DD9F2EB-9DCA-4393-8B7F-DE5E5468341E}" destId="{D1F97815-1C6E-4128-976E-025E0CC937C0}" srcOrd="1" destOrd="0" presId="urn:microsoft.com/office/officeart/2005/8/layout/process4"/>
    <dgm:cxn modelId="{232F85BF-A75F-40FE-8439-A1FA84A1142D}" type="presOf" srcId="{995CE4FE-96BE-466C-BAB6-B25ED0670E7C}" destId="{02722C4A-6DBF-459F-AA2B-490FAD763B4E}" srcOrd="1" destOrd="0" presId="urn:microsoft.com/office/officeart/2005/8/layout/process4"/>
    <dgm:cxn modelId="{E06A54C4-5144-4122-847B-52177CD378C0}" type="presOf" srcId="{B0AA124E-784E-4251-A751-23FE7A483FAF}" destId="{819C5910-0039-459A-97C2-5D38203B0A54}" srcOrd="0" destOrd="0" presId="urn:microsoft.com/office/officeart/2005/8/layout/process4"/>
    <dgm:cxn modelId="{861677CC-351C-4FA6-B3F5-C04D184049F5}" srcId="{995CE4FE-96BE-466C-BAB6-B25ED0670E7C}" destId="{7D2F72A1-5363-42C6-B1B6-BBCA8BEC978E}" srcOrd="0" destOrd="0" parTransId="{305AC9E4-1A9B-43B7-9FA0-53D154D4D2DA}" sibTransId="{86BE16DF-87AF-403B-8EE2-04980AB406C9}"/>
    <dgm:cxn modelId="{176AE0D0-F5FF-4224-AF2C-3A185159B854}" type="presOf" srcId="{1DD9F2EB-9DCA-4393-8B7F-DE5E5468341E}" destId="{67D26111-D4A3-4C16-B49A-360CA4FCAC0B}" srcOrd="0" destOrd="0" presId="urn:microsoft.com/office/officeart/2005/8/layout/process4"/>
    <dgm:cxn modelId="{67AC9BD7-C546-4E7C-818B-331C05C944D9}" srcId="{1DD9F2EB-9DCA-4393-8B7F-DE5E5468341E}" destId="{BB83B6F1-4BEF-49E6-854A-B3BCFD81340A}" srcOrd="1" destOrd="0" parTransId="{EA3BFB6E-329A-4F60-9FF3-2783D83F1DE1}" sibTransId="{F734DB64-27F8-4277-A97A-8520021C7244}"/>
    <dgm:cxn modelId="{3FB567E7-2183-4CA1-B46C-5343C2B3DA64}" type="presOf" srcId="{8D20007C-1208-4FEB-85F4-F732E2671AD8}" destId="{52F3E246-4EB6-4DFC-BC0C-934D344C6AEB}" srcOrd="1" destOrd="0" presId="urn:microsoft.com/office/officeart/2005/8/layout/process4"/>
    <dgm:cxn modelId="{D965B9ED-E5D5-419C-B511-7823ADC86C8B}" srcId="{8D20007C-1208-4FEB-85F4-F732E2671AD8}" destId="{96EF2E2E-61DF-4C36-BDE4-1D301B3B62C2}" srcOrd="1" destOrd="0" parTransId="{6DBD73DB-AC3D-445A-9CD0-05ADE44E0257}" sibTransId="{06B423CE-4675-400F-9B09-77683203B4A1}"/>
    <dgm:cxn modelId="{698932F6-D0B4-439F-BCF6-905CDED93C81}" type="presOf" srcId="{96EF2E2E-61DF-4C36-BDE4-1D301B3B62C2}" destId="{F081AC65-6D63-4AA4-AEFE-7B01ACC57C61}" srcOrd="0" destOrd="0" presId="urn:microsoft.com/office/officeart/2005/8/layout/process4"/>
    <dgm:cxn modelId="{69D4D2FD-54D2-436C-ABF1-57FCC7B9E2C0}" srcId="{A4114D44-6E44-4CBF-9EF4-C066E385A5E9}" destId="{1DD9F2EB-9DCA-4393-8B7F-DE5E5468341E}" srcOrd="4" destOrd="0" parTransId="{5B6A1A42-71A3-43AD-BBC3-4848E3756EBC}" sibTransId="{2AF0BB95-DEC0-4A07-8CCD-CC5DE08E22D4}"/>
    <dgm:cxn modelId="{DF5C56FE-79F7-4B7E-8657-0F26D7B74349}" srcId="{FB659AD8-90B1-477E-8BDE-3FB01E1B2994}" destId="{C130CFB7-06AB-4E8C-9D7D-42AF7ED2E7C8}" srcOrd="1" destOrd="0" parTransId="{89E8C98E-C9CB-4D7A-9FB3-D25C3C87D3F1}" sibTransId="{2693AA83-B0C7-42B5-8D6B-026B22DA73F0}"/>
    <dgm:cxn modelId="{661CB6FE-5C44-4985-9F92-CD8B332F2B65}" type="presOf" srcId="{BB83B6F1-4BEF-49E6-854A-B3BCFD81340A}" destId="{46442B7F-C8B4-4EF8-992C-617A1D921C9F}" srcOrd="0" destOrd="0" presId="urn:microsoft.com/office/officeart/2005/8/layout/process4"/>
    <dgm:cxn modelId="{6B0521F1-4D6B-4CBF-AA81-93761781EF82}" type="presParOf" srcId="{776DEAEB-0A36-4B71-8354-CF7D168E431A}" destId="{34A3451C-CCF3-400E-A33E-1CAD922EC256}" srcOrd="0" destOrd="0" presId="urn:microsoft.com/office/officeart/2005/8/layout/process4"/>
    <dgm:cxn modelId="{09C6F62B-9294-4916-802D-4FE3D4CF5614}" type="presParOf" srcId="{34A3451C-CCF3-400E-A33E-1CAD922EC256}" destId="{67D26111-D4A3-4C16-B49A-360CA4FCAC0B}" srcOrd="0" destOrd="0" presId="urn:microsoft.com/office/officeart/2005/8/layout/process4"/>
    <dgm:cxn modelId="{8E4FE9D4-6613-4D0A-BF14-F47289F4BC5D}" type="presParOf" srcId="{34A3451C-CCF3-400E-A33E-1CAD922EC256}" destId="{D1F97815-1C6E-4128-976E-025E0CC937C0}" srcOrd="1" destOrd="0" presId="urn:microsoft.com/office/officeart/2005/8/layout/process4"/>
    <dgm:cxn modelId="{C899A4F4-E10D-4110-98A3-8B9AA94C2F4E}" type="presParOf" srcId="{34A3451C-CCF3-400E-A33E-1CAD922EC256}" destId="{C26F84C6-81EB-4963-8619-06DA79867933}" srcOrd="2" destOrd="0" presId="urn:microsoft.com/office/officeart/2005/8/layout/process4"/>
    <dgm:cxn modelId="{C97448F5-BA61-4D36-BA47-076133558525}" type="presParOf" srcId="{C26F84C6-81EB-4963-8619-06DA79867933}" destId="{1DF1DE6A-C7E5-4E1A-A4D4-4BB5BA6D4CA3}" srcOrd="0" destOrd="0" presId="urn:microsoft.com/office/officeart/2005/8/layout/process4"/>
    <dgm:cxn modelId="{BAB41FDE-ACC3-4775-8FA6-125CE4817318}" type="presParOf" srcId="{C26F84C6-81EB-4963-8619-06DA79867933}" destId="{46442B7F-C8B4-4EF8-992C-617A1D921C9F}" srcOrd="1" destOrd="0" presId="urn:microsoft.com/office/officeart/2005/8/layout/process4"/>
    <dgm:cxn modelId="{8DC8CB18-92BF-4BCC-95DF-4A6968C057C6}" type="presParOf" srcId="{776DEAEB-0A36-4B71-8354-CF7D168E431A}" destId="{8D74520B-CD62-4AE9-A23F-DC00F78B6085}" srcOrd="1" destOrd="0" presId="urn:microsoft.com/office/officeart/2005/8/layout/process4"/>
    <dgm:cxn modelId="{146FA6FB-7707-4B2F-8F07-ABEE741F4844}" type="presParOf" srcId="{776DEAEB-0A36-4B71-8354-CF7D168E431A}" destId="{7DE37B0C-82B3-4E7D-80F5-0C8FC41D931E}" srcOrd="2" destOrd="0" presId="urn:microsoft.com/office/officeart/2005/8/layout/process4"/>
    <dgm:cxn modelId="{31B13FA8-5EC4-4843-93A6-04BBF3C43E23}" type="presParOf" srcId="{7DE37B0C-82B3-4E7D-80F5-0C8FC41D931E}" destId="{B595DD2F-5369-48F2-BDF1-F4E5B3CBDC4B}" srcOrd="0" destOrd="0" presId="urn:microsoft.com/office/officeart/2005/8/layout/process4"/>
    <dgm:cxn modelId="{440907B8-467F-498A-95AB-081D09D9DE2E}" type="presParOf" srcId="{7DE37B0C-82B3-4E7D-80F5-0C8FC41D931E}" destId="{5238FE65-34A1-4975-8591-816C94C82E84}" srcOrd="1" destOrd="0" presId="urn:microsoft.com/office/officeart/2005/8/layout/process4"/>
    <dgm:cxn modelId="{C69ED75B-401F-4593-9B13-8592CB6108D5}" type="presParOf" srcId="{7DE37B0C-82B3-4E7D-80F5-0C8FC41D931E}" destId="{FF60C590-20D4-443D-A324-16F808628187}" srcOrd="2" destOrd="0" presId="urn:microsoft.com/office/officeart/2005/8/layout/process4"/>
    <dgm:cxn modelId="{C3AF3FDF-99B9-4C7E-9914-41E9EF10E682}" type="presParOf" srcId="{FF60C590-20D4-443D-A324-16F808628187}" destId="{67F091B8-D718-4C81-8483-0E22F1F5821A}" srcOrd="0" destOrd="0" presId="urn:microsoft.com/office/officeart/2005/8/layout/process4"/>
    <dgm:cxn modelId="{1287FA8B-0368-4CF3-A78F-911456BE03C6}" type="presParOf" srcId="{FF60C590-20D4-443D-A324-16F808628187}" destId="{0077A614-7790-4A70-9D35-295A5E64E759}" srcOrd="1" destOrd="0" presId="urn:microsoft.com/office/officeart/2005/8/layout/process4"/>
    <dgm:cxn modelId="{D42BF707-2AC2-4185-8C83-93839B14D11D}" type="presParOf" srcId="{776DEAEB-0A36-4B71-8354-CF7D168E431A}" destId="{9AF382C8-EE29-4C30-8A16-923DC541C5B9}" srcOrd="3" destOrd="0" presId="urn:microsoft.com/office/officeart/2005/8/layout/process4"/>
    <dgm:cxn modelId="{69E6A741-1C85-4769-83EC-1AE08EB3E964}" type="presParOf" srcId="{776DEAEB-0A36-4B71-8354-CF7D168E431A}" destId="{525E234E-945E-4423-92D8-3E9820D91646}" srcOrd="4" destOrd="0" presId="urn:microsoft.com/office/officeart/2005/8/layout/process4"/>
    <dgm:cxn modelId="{82BBA9A0-DE13-40BF-9DAE-457983447220}" type="presParOf" srcId="{525E234E-945E-4423-92D8-3E9820D91646}" destId="{4C0C3F78-4220-4913-B3FC-83F8579B5C64}" srcOrd="0" destOrd="0" presId="urn:microsoft.com/office/officeart/2005/8/layout/process4"/>
    <dgm:cxn modelId="{A3B34429-ABDA-4DE9-A98B-85A74E268E61}" type="presParOf" srcId="{525E234E-945E-4423-92D8-3E9820D91646}" destId="{52F3E246-4EB6-4DFC-BC0C-934D344C6AEB}" srcOrd="1" destOrd="0" presId="urn:microsoft.com/office/officeart/2005/8/layout/process4"/>
    <dgm:cxn modelId="{591408E9-725E-4E39-95F2-7FEC402D4683}" type="presParOf" srcId="{525E234E-945E-4423-92D8-3E9820D91646}" destId="{A054BEAE-96C0-46A7-B7DD-E978B7D2F8F2}" srcOrd="2" destOrd="0" presId="urn:microsoft.com/office/officeart/2005/8/layout/process4"/>
    <dgm:cxn modelId="{9E4A5B23-595C-4F50-9C4A-9CD4C1EF0C16}" type="presParOf" srcId="{A054BEAE-96C0-46A7-B7DD-E978B7D2F8F2}" destId="{66D48A1C-678B-42AB-8271-4192605C56A3}" srcOrd="0" destOrd="0" presId="urn:microsoft.com/office/officeart/2005/8/layout/process4"/>
    <dgm:cxn modelId="{B829012A-5862-406C-89EE-7F8860FE2D3E}" type="presParOf" srcId="{A054BEAE-96C0-46A7-B7DD-E978B7D2F8F2}" destId="{F081AC65-6D63-4AA4-AEFE-7B01ACC57C61}" srcOrd="1" destOrd="0" presId="urn:microsoft.com/office/officeart/2005/8/layout/process4"/>
    <dgm:cxn modelId="{5C930273-6ECD-4327-8FF6-B1FA28C5CE62}" type="presParOf" srcId="{776DEAEB-0A36-4B71-8354-CF7D168E431A}" destId="{3839BFA5-6819-4CEE-A45B-43CC0D146470}" srcOrd="5" destOrd="0" presId="urn:microsoft.com/office/officeart/2005/8/layout/process4"/>
    <dgm:cxn modelId="{FC98C790-744F-4748-BB62-F222AAF90679}" type="presParOf" srcId="{776DEAEB-0A36-4B71-8354-CF7D168E431A}" destId="{4B40B335-00B5-4A84-BD72-6C02B8BCDC1E}" srcOrd="6" destOrd="0" presId="urn:microsoft.com/office/officeart/2005/8/layout/process4"/>
    <dgm:cxn modelId="{06C13B0A-770E-4EE2-BD77-43B24EC83381}" type="presParOf" srcId="{4B40B335-00B5-4A84-BD72-6C02B8BCDC1E}" destId="{01BCAE02-E74D-490B-B184-EB23E3E704F3}" srcOrd="0" destOrd="0" presId="urn:microsoft.com/office/officeart/2005/8/layout/process4"/>
    <dgm:cxn modelId="{C0CD785B-3309-451B-8A5E-FC8381D85265}" type="presParOf" srcId="{4B40B335-00B5-4A84-BD72-6C02B8BCDC1E}" destId="{02722C4A-6DBF-459F-AA2B-490FAD763B4E}" srcOrd="1" destOrd="0" presId="urn:microsoft.com/office/officeart/2005/8/layout/process4"/>
    <dgm:cxn modelId="{40EB672C-82A7-41D4-9F89-C990C5EAFF65}" type="presParOf" srcId="{4B40B335-00B5-4A84-BD72-6C02B8BCDC1E}" destId="{3AE34C04-9419-42E3-BF3B-2AC7838F1FD8}" srcOrd="2" destOrd="0" presId="urn:microsoft.com/office/officeart/2005/8/layout/process4"/>
    <dgm:cxn modelId="{C27E922B-3A5E-498F-935B-98168B38957B}" type="presParOf" srcId="{3AE34C04-9419-42E3-BF3B-2AC7838F1FD8}" destId="{3BC163D7-27AE-4942-89DB-FEEE8CBF577A}" srcOrd="0" destOrd="0" presId="urn:microsoft.com/office/officeart/2005/8/layout/process4"/>
    <dgm:cxn modelId="{CC34A677-AC52-4B1F-8370-506910A1E24B}" type="presParOf" srcId="{3AE34C04-9419-42E3-BF3B-2AC7838F1FD8}" destId="{65680A32-4702-480E-928B-8804546CB29F}" srcOrd="1" destOrd="0" presId="urn:microsoft.com/office/officeart/2005/8/layout/process4"/>
    <dgm:cxn modelId="{94A2A235-3B03-424A-AD9F-8ECEC5EF726C}" type="presParOf" srcId="{776DEAEB-0A36-4B71-8354-CF7D168E431A}" destId="{A1BB80B6-AED4-4916-BE1F-9B7525258F76}" srcOrd="7" destOrd="0" presId="urn:microsoft.com/office/officeart/2005/8/layout/process4"/>
    <dgm:cxn modelId="{2FFBC3B5-3550-4AAC-90D5-F48465920BF9}" type="presParOf" srcId="{776DEAEB-0A36-4B71-8354-CF7D168E431A}" destId="{A75CC7F0-FDC0-4511-8ABA-3851B0714DFB}" srcOrd="8" destOrd="0" presId="urn:microsoft.com/office/officeart/2005/8/layout/process4"/>
    <dgm:cxn modelId="{4653CCDA-8B89-4E97-9D1F-8F6C55E476E0}" type="presParOf" srcId="{A75CC7F0-FDC0-4511-8ABA-3851B0714DFB}" destId="{20308CB4-6E4D-42B3-894C-D148C3263A7B}" srcOrd="0" destOrd="0" presId="urn:microsoft.com/office/officeart/2005/8/layout/process4"/>
    <dgm:cxn modelId="{C13AAE2E-FB86-47C0-B0E5-5B16D26DA6D6}" type="presParOf" srcId="{A75CC7F0-FDC0-4511-8ABA-3851B0714DFB}" destId="{731569D3-E4E4-4404-B503-C450FB337153}" srcOrd="1" destOrd="0" presId="urn:microsoft.com/office/officeart/2005/8/layout/process4"/>
    <dgm:cxn modelId="{6A576F1D-BB76-41C9-9540-6C457F0E85FC}" type="presParOf" srcId="{A75CC7F0-FDC0-4511-8ABA-3851B0714DFB}" destId="{32635924-4FFE-4CE0-8E34-DE001B87DBF9}" srcOrd="2" destOrd="0" presId="urn:microsoft.com/office/officeart/2005/8/layout/process4"/>
    <dgm:cxn modelId="{DAFAFCB4-37A3-4241-8659-66B4E0757B29}" type="presParOf" srcId="{32635924-4FFE-4CE0-8E34-DE001B87DBF9}" destId="{819C5910-0039-459A-97C2-5D38203B0A54}" srcOrd="0" destOrd="0" presId="urn:microsoft.com/office/officeart/2005/8/layout/process4"/>
    <dgm:cxn modelId="{3BB11166-40D4-42BA-A370-D727A5D73E7D}" type="presParOf" srcId="{32635924-4FFE-4CE0-8E34-DE001B87DBF9}" destId="{FF82EC57-2F9C-4FEA-9964-7A890A26E00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2C46C-70DB-4D70-9C75-F769C2779373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5800" b="1" dirty="0">
              <a:solidFill>
                <a:schemeClr val="bg1"/>
              </a:solidFill>
              <a:latin typeface="Book Antiqua" pitchFamily="18" charset="0"/>
            </a:rPr>
            <a:t>Information Services</a:t>
          </a:r>
        </a:p>
      </dgm:t>
    </dgm:pt>
    <dgm:pt modelId="{B79204BE-9B81-4EE5-92D7-F8B5C78462D0}" type="parTrans" cxnId="{3B8BD65A-7FA0-4A5E-91AA-F9FFAAB593D4}">
      <dgm:prSet/>
      <dgm:spPr/>
      <dgm:t>
        <a:bodyPr/>
        <a:lstStyle/>
        <a:p>
          <a:endParaRPr lang="en-US"/>
        </a:p>
      </dgm:t>
    </dgm:pt>
    <dgm:pt modelId="{F7DC7D39-C302-4546-A545-4C37C5050063}" type="sibTrans" cxnId="{3B8BD65A-7FA0-4A5E-91AA-F9FFAAB593D4}">
      <dgm:prSet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  <dgm:pt modelId="{5F67F99B-5C2D-41ED-B700-B0986597E92B}" type="pres">
      <dgm:prSet presAssocID="{2862C46C-70DB-4D70-9C75-F769C27793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C9AB01-2317-416D-BDA8-68AC0F3655E1}" type="presOf" srcId="{2862C46C-70DB-4D70-9C75-F769C2779373}" destId="{5F67F99B-5C2D-41ED-B700-B0986597E92B}" srcOrd="0" destOrd="0" presId="urn:microsoft.com/office/officeart/2005/8/layout/vList2"/>
    <dgm:cxn modelId="{3B8BD65A-7FA0-4A5E-91AA-F9FFAAB593D4}" srcId="{A5CE288D-FD8B-42F4-A858-BA0DEF801367}" destId="{2862C46C-70DB-4D70-9C75-F769C2779373}" srcOrd="0" destOrd="0" parTransId="{B79204BE-9B81-4EE5-92D7-F8B5C78462D0}" sibTransId="{F7DC7D39-C302-4546-A545-4C37C5050063}"/>
    <dgm:cxn modelId="{19897CDD-2FDD-4665-9C1A-50A7AE8E5EBB}" type="presOf" srcId="{A5CE288D-FD8B-42F4-A858-BA0DEF801367}" destId="{FE0DD2D6-BA92-4CD8-B036-2C2EDD85F072}" srcOrd="0" destOrd="0" presId="urn:microsoft.com/office/officeart/2005/8/layout/vList2"/>
    <dgm:cxn modelId="{8B4DB70C-0DC2-4879-88C6-04112E1767B0}" type="presParOf" srcId="{FE0DD2D6-BA92-4CD8-B036-2C2EDD85F072}" destId="{5F67F99B-5C2D-41ED-B700-B0986597E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254B0-F280-488C-9824-7C6780CB36C2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4400000"/>
            <a:gd name="adj2" fmla="val 16200000"/>
            <a:gd name="adj3" fmla="val 23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D0B15-8C12-46E4-8064-800B0FCB82A2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2600000"/>
            <a:gd name="adj2" fmla="val 14400000"/>
            <a:gd name="adj3" fmla="val 23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5F5D-F34E-4DDC-8679-AFACAA43187C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0800000"/>
            <a:gd name="adj2" fmla="val 12600000"/>
            <a:gd name="adj3" fmla="val 23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CB442-4559-4AD8-A27C-926F1699C26B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9000000"/>
            <a:gd name="adj2" fmla="val 10800000"/>
            <a:gd name="adj3" fmla="val 23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99769-9C85-4F38-AE15-B8F98D40F84E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7200000"/>
            <a:gd name="adj2" fmla="val 9000000"/>
            <a:gd name="adj3" fmla="val 23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2CD66-3302-4902-AF7C-FDB251C8159B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5400000"/>
            <a:gd name="adj2" fmla="val 7200000"/>
            <a:gd name="adj3" fmla="val 23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2F4B-F9B9-435E-99A7-93F6C58DD4D3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3600000"/>
            <a:gd name="adj2" fmla="val 5400000"/>
            <a:gd name="adj3" fmla="val 23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F5717-D54D-48F2-822B-4F30A9F5DE4C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800000"/>
            <a:gd name="adj2" fmla="val 3600000"/>
            <a:gd name="adj3" fmla="val 23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5635A-D8FB-4D48-860D-3CC739D09DD0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0"/>
            <a:gd name="adj2" fmla="val 1800000"/>
            <a:gd name="adj3" fmla="val 23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8A26B-EB0E-40D1-844C-3DFD76711BA4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9800000"/>
            <a:gd name="adj2" fmla="val 0"/>
            <a:gd name="adj3" fmla="val 23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5EF05-6237-4D28-8AEA-6D9E8B2945BB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8000000"/>
            <a:gd name="adj2" fmla="val 19800000"/>
            <a:gd name="adj3" fmla="val 23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468B2-8754-492A-A62C-71E407AA0C24}">
      <dsp:nvSpPr>
        <dsp:cNvPr id="0" name=""/>
        <dsp:cNvSpPr/>
      </dsp:nvSpPr>
      <dsp:spPr>
        <a:xfrm>
          <a:off x="840786" y="395905"/>
          <a:ext cx="5304188" cy="5304188"/>
        </a:xfrm>
        <a:prstGeom prst="blockArc">
          <a:avLst>
            <a:gd name="adj1" fmla="val 16200000"/>
            <a:gd name="adj2" fmla="val 18000000"/>
            <a:gd name="adj3" fmla="val 23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E4940-181A-4FE4-90A4-572630F59FF6}">
      <dsp:nvSpPr>
        <dsp:cNvPr id="0" name=""/>
        <dsp:cNvSpPr/>
      </dsp:nvSpPr>
      <dsp:spPr>
        <a:xfrm>
          <a:off x="1584064" y="1738711"/>
          <a:ext cx="3817632" cy="261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Book Antiqua" pitchFamily="18" charset="0"/>
            </a:rPr>
            <a:t>Resources</a:t>
          </a:r>
        </a:p>
      </dsp:txBody>
      <dsp:txXfrm>
        <a:off x="2143143" y="2122193"/>
        <a:ext cx="2699474" cy="1851613"/>
      </dsp:txXfrm>
    </dsp:sp>
    <dsp:sp modelId="{BDE847A9-12CB-4040-94BE-78B175185528}">
      <dsp:nvSpPr>
        <dsp:cNvPr id="0" name=""/>
        <dsp:cNvSpPr/>
      </dsp:nvSpPr>
      <dsp:spPr>
        <a:xfrm>
          <a:off x="2982400" y="1722"/>
          <a:ext cx="1020960" cy="849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Books 22623</a:t>
          </a:r>
        </a:p>
      </dsp:txBody>
      <dsp:txXfrm>
        <a:off x="3131916" y="126133"/>
        <a:ext cx="721928" cy="600711"/>
      </dsp:txXfrm>
    </dsp:sp>
    <dsp:sp modelId="{A0A6D586-69CF-41DF-BAE8-81BFD8D31E1B}">
      <dsp:nvSpPr>
        <dsp:cNvPr id="0" name=""/>
        <dsp:cNvSpPr/>
      </dsp:nvSpPr>
      <dsp:spPr>
        <a:xfrm>
          <a:off x="4292119" y="352938"/>
          <a:ext cx="1023033" cy="849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Print Journals 09</a:t>
          </a:r>
        </a:p>
      </dsp:txBody>
      <dsp:txXfrm>
        <a:off x="4441939" y="477349"/>
        <a:ext cx="723393" cy="600711"/>
      </dsp:txXfrm>
    </dsp:sp>
    <dsp:sp modelId="{38AAB50B-3DDB-4978-9547-01DDC0D11706}">
      <dsp:nvSpPr>
        <dsp:cNvPr id="0" name=""/>
        <dsp:cNvSpPr/>
      </dsp:nvSpPr>
      <dsp:spPr>
        <a:xfrm>
          <a:off x="5182409" y="1312477"/>
          <a:ext cx="1161532" cy="849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Print Journal Archives 3270</a:t>
          </a:r>
        </a:p>
      </dsp:txBody>
      <dsp:txXfrm>
        <a:off x="5352511" y="1436888"/>
        <a:ext cx="821328" cy="600711"/>
      </dsp:txXfrm>
    </dsp:sp>
    <dsp:sp modelId="{CA73384D-98D2-4C53-B2C9-A3A0F1F3F0AC}">
      <dsp:nvSpPr>
        <dsp:cNvPr id="0" name=""/>
        <dsp:cNvSpPr/>
      </dsp:nvSpPr>
      <dsp:spPr>
        <a:xfrm>
          <a:off x="5512586" y="2623233"/>
          <a:ext cx="1203610" cy="8495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E-Books 176+NLIST</a:t>
          </a:r>
        </a:p>
      </dsp:txBody>
      <dsp:txXfrm>
        <a:off x="5688851" y="2747644"/>
        <a:ext cx="851080" cy="600711"/>
      </dsp:txXfrm>
    </dsp:sp>
    <dsp:sp modelId="{980A0370-8D72-4D81-AE74-F05A56B0A296}">
      <dsp:nvSpPr>
        <dsp:cNvPr id="0" name=""/>
        <dsp:cNvSpPr/>
      </dsp:nvSpPr>
      <dsp:spPr>
        <a:xfrm>
          <a:off x="5049351" y="3933988"/>
          <a:ext cx="1427649" cy="8495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E-Journals 51+ERMED</a:t>
          </a:r>
        </a:p>
      </dsp:txBody>
      <dsp:txXfrm>
        <a:off x="5258425" y="4058399"/>
        <a:ext cx="1009501" cy="600711"/>
      </dsp:txXfrm>
    </dsp:sp>
    <dsp:sp modelId="{8DEA9CC6-319E-4DD5-A8D3-DD0A33319622}">
      <dsp:nvSpPr>
        <dsp:cNvPr id="0" name=""/>
        <dsp:cNvSpPr/>
      </dsp:nvSpPr>
      <dsp:spPr>
        <a:xfrm>
          <a:off x="4264794" y="4893528"/>
          <a:ext cx="1077683" cy="849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ook Antiqua" pitchFamily="18" charset="0"/>
            </a:rPr>
            <a:t>E-Journal Archives 35</a:t>
          </a:r>
        </a:p>
      </dsp:txBody>
      <dsp:txXfrm>
        <a:off x="4422617" y="5017939"/>
        <a:ext cx="762037" cy="600711"/>
      </dsp:txXfrm>
    </dsp:sp>
    <dsp:sp modelId="{9B123552-8427-4A2D-A7EC-27FF56A4EE24}">
      <dsp:nvSpPr>
        <dsp:cNvPr id="0" name=""/>
        <dsp:cNvSpPr/>
      </dsp:nvSpPr>
      <dsp:spPr>
        <a:xfrm>
          <a:off x="2945619" y="5244744"/>
          <a:ext cx="1094521" cy="849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Standards 74</a:t>
          </a:r>
        </a:p>
      </dsp:txBody>
      <dsp:txXfrm>
        <a:off x="3105908" y="5369155"/>
        <a:ext cx="773943" cy="600711"/>
      </dsp:txXfrm>
    </dsp:sp>
    <dsp:sp modelId="{A1A5A2EC-EF0C-46A7-A81B-B2740B988842}">
      <dsp:nvSpPr>
        <dsp:cNvPr id="0" name=""/>
        <dsp:cNvSpPr/>
      </dsp:nvSpPr>
      <dsp:spPr>
        <a:xfrm>
          <a:off x="1656846" y="4893528"/>
          <a:ext cx="1050558" cy="849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Online Databases 05</a:t>
          </a:r>
        </a:p>
      </dsp:txBody>
      <dsp:txXfrm>
        <a:off x="1810697" y="5017939"/>
        <a:ext cx="742856" cy="600711"/>
      </dsp:txXfrm>
    </dsp:sp>
    <dsp:sp modelId="{7026DF65-5C6B-42CE-8F8A-CA98F5BE2F66}">
      <dsp:nvSpPr>
        <dsp:cNvPr id="0" name=""/>
        <dsp:cNvSpPr/>
      </dsp:nvSpPr>
      <dsp:spPr>
        <a:xfrm>
          <a:off x="529574" y="3933988"/>
          <a:ext cx="1386022" cy="8495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AIISH Publications 126</a:t>
          </a:r>
        </a:p>
      </dsp:txBody>
      <dsp:txXfrm>
        <a:off x="732552" y="4058399"/>
        <a:ext cx="980066" cy="600711"/>
      </dsp:txXfrm>
    </dsp:sp>
    <dsp:sp modelId="{625871CA-A469-44DF-9B9B-401009238BC9}">
      <dsp:nvSpPr>
        <dsp:cNvPr id="0" name=""/>
        <dsp:cNvSpPr/>
      </dsp:nvSpPr>
      <dsp:spPr>
        <a:xfrm>
          <a:off x="446603" y="2623233"/>
          <a:ext cx="849533" cy="8495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CD-ROMs 445</a:t>
          </a:r>
        </a:p>
      </dsp:txBody>
      <dsp:txXfrm>
        <a:off x="571014" y="2747644"/>
        <a:ext cx="600711" cy="600711"/>
      </dsp:txXfrm>
    </dsp:sp>
    <dsp:sp modelId="{DE0D9526-BF1E-4201-869E-8033138DA76C}">
      <dsp:nvSpPr>
        <dsp:cNvPr id="0" name=""/>
        <dsp:cNvSpPr/>
      </dsp:nvSpPr>
      <dsp:spPr>
        <a:xfrm>
          <a:off x="797818" y="1312477"/>
          <a:ext cx="849533" cy="849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Rare Books 189</a:t>
          </a:r>
        </a:p>
      </dsp:txBody>
      <dsp:txXfrm>
        <a:off x="922229" y="1436888"/>
        <a:ext cx="600711" cy="600711"/>
      </dsp:txXfrm>
    </dsp:sp>
    <dsp:sp modelId="{321043E7-E541-4819-9681-3A00574DEF9F}">
      <dsp:nvSpPr>
        <dsp:cNvPr id="0" name=""/>
        <dsp:cNvSpPr/>
      </dsp:nvSpPr>
      <dsp:spPr>
        <a:xfrm>
          <a:off x="1524000" y="352938"/>
          <a:ext cx="1316249" cy="849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itchFamily="18" charset="0"/>
            </a:rPr>
            <a:t>Faculty Publications 731</a:t>
          </a:r>
        </a:p>
      </dsp:txBody>
      <dsp:txXfrm>
        <a:off x="1716760" y="477349"/>
        <a:ext cx="930729" cy="6007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F99B-5C2D-41ED-B700-B0986597E92B}">
      <dsp:nvSpPr>
        <dsp:cNvPr id="0" name=""/>
        <dsp:cNvSpPr/>
      </dsp:nvSpPr>
      <dsp:spPr>
        <a:xfrm>
          <a:off x="0" y="2115862"/>
          <a:ext cx="77724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 dirty="0">
              <a:latin typeface="Book Antiqua" pitchFamily="18" charset="0"/>
            </a:rPr>
            <a:t>Workshops / Training</a:t>
          </a:r>
        </a:p>
      </dsp:txBody>
      <dsp:txXfrm>
        <a:off x="64968" y="2180830"/>
        <a:ext cx="7642464" cy="1200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F99B-5C2D-41ED-B700-B0986597E92B}">
      <dsp:nvSpPr>
        <dsp:cNvPr id="0" name=""/>
        <dsp:cNvSpPr/>
      </dsp:nvSpPr>
      <dsp:spPr>
        <a:xfrm>
          <a:off x="0" y="2001787"/>
          <a:ext cx="7772400" cy="155902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Book Antiqua" pitchFamily="18" charset="0"/>
            </a:rPr>
            <a:t>Research Projects</a:t>
          </a:r>
        </a:p>
      </dsp:txBody>
      <dsp:txXfrm>
        <a:off x="76105" y="2077892"/>
        <a:ext cx="7620190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F99B-5C2D-41ED-B700-B0986597E92B}">
      <dsp:nvSpPr>
        <dsp:cNvPr id="0" name=""/>
        <dsp:cNvSpPr/>
      </dsp:nvSpPr>
      <dsp:spPr>
        <a:xfrm>
          <a:off x="0" y="2001787"/>
          <a:ext cx="7772400" cy="155902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Book Antiqua" pitchFamily="18" charset="0"/>
            </a:rPr>
            <a:t>Publications</a:t>
          </a:r>
        </a:p>
      </dsp:txBody>
      <dsp:txXfrm>
        <a:off x="76105" y="2077892"/>
        <a:ext cx="7620190" cy="1406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9400-B137-4EBC-8245-FA78DAEF70F2}">
      <dsp:nvSpPr>
        <dsp:cNvPr id="0" name=""/>
        <dsp:cNvSpPr/>
      </dsp:nvSpPr>
      <dsp:spPr>
        <a:xfrm>
          <a:off x="0" y="1651"/>
          <a:ext cx="8153400" cy="2531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Book Antiqua" pitchFamily="18" charset="0"/>
            </a:rPr>
            <a:t>Shijith</a:t>
          </a:r>
          <a:r>
            <a:rPr lang="en-US" sz="2200" b="1" kern="1200" dirty="0">
              <a:latin typeface="Book Antiqua" pitchFamily="18" charset="0"/>
            </a:rPr>
            <a:t> Kumar, C., </a:t>
          </a:r>
          <a:r>
            <a:rPr lang="en-US" sz="2200" b="1" kern="1200" dirty="0" err="1">
              <a:latin typeface="Book Antiqua" pitchFamily="18" charset="0"/>
            </a:rPr>
            <a:t>Nanjundaswamy</a:t>
          </a:r>
          <a:r>
            <a:rPr lang="en-US" sz="2200" b="1" kern="1200" dirty="0">
              <a:latin typeface="Book Antiqua" pitchFamily="18" charset="0"/>
            </a:rPr>
            <a:t>, M. and </a:t>
          </a:r>
          <a:r>
            <a:rPr lang="en-US" sz="2200" b="1" kern="1200" dirty="0" err="1">
              <a:latin typeface="Book Antiqua" pitchFamily="18" charset="0"/>
            </a:rPr>
            <a:t>Nandeesha</a:t>
          </a:r>
          <a:r>
            <a:rPr lang="en-US" sz="2200" b="1" kern="1200" dirty="0">
              <a:latin typeface="Book Antiqua" pitchFamily="18" charset="0"/>
            </a:rPr>
            <a:t>, B. (2017). Design and Development of a National Literature Database on Communication Disorders: A Study. In proceedings of the ‘National Conference on Libraries and Transformation: Issues and Challenges’ </a:t>
          </a:r>
          <a:r>
            <a:rPr lang="en-US" sz="2200" b="1" kern="1200" dirty="0" err="1">
              <a:latin typeface="Book Antiqua" pitchFamily="18" charset="0"/>
            </a:rPr>
            <a:t>DoS</a:t>
          </a:r>
          <a:r>
            <a:rPr lang="en-US" sz="2200" b="1" kern="1200" dirty="0">
              <a:latin typeface="Book Antiqua" pitchFamily="18" charset="0"/>
            </a:rPr>
            <a:t> and Research in Library and Information Science, </a:t>
          </a:r>
          <a:r>
            <a:rPr lang="en-US" sz="2200" b="1" kern="1200" dirty="0" err="1">
              <a:latin typeface="Book Antiqua" pitchFamily="18" charset="0"/>
            </a:rPr>
            <a:t>Tumkur</a:t>
          </a:r>
          <a:r>
            <a:rPr lang="en-US" sz="2200" b="1" kern="1200" dirty="0">
              <a:latin typeface="Book Antiqua" pitchFamily="18" charset="0"/>
            </a:rPr>
            <a:t> University, </a:t>
          </a:r>
          <a:r>
            <a:rPr lang="en-US" sz="2200" b="1" kern="1200" dirty="0" err="1">
              <a:latin typeface="Book Antiqua" pitchFamily="18" charset="0"/>
            </a:rPr>
            <a:t>Tumakuru</a:t>
          </a:r>
          <a:r>
            <a:rPr lang="en-US" sz="2200" b="1" kern="1200" dirty="0">
              <a:latin typeface="Book Antiqua" pitchFamily="18" charset="0"/>
            </a:rPr>
            <a:t> (30th December 2017) Page no. 171-181.</a:t>
          </a:r>
          <a:endParaRPr lang="en-US" sz="2200" b="1" kern="1200" dirty="0"/>
        </a:p>
      </dsp:txBody>
      <dsp:txXfrm>
        <a:off x="123566" y="125217"/>
        <a:ext cx="7906268" cy="2284135"/>
      </dsp:txXfrm>
    </dsp:sp>
    <dsp:sp modelId="{16523F23-CC65-4FDF-9773-8DE82ECF5615}">
      <dsp:nvSpPr>
        <dsp:cNvPr id="0" name=""/>
        <dsp:cNvSpPr/>
      </dsp:nvSpPr>
      <dsp:spPr>
        <a:xfrm>
          <a:off x="0" y="2548732"/>
          <a:ext cx="8153400" cy="253126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Book Antiqua" pitchFamily="18" charset="0"/>
            </a:rPr>
            <a:t>Shijith</a:t>
          </a:r>
          <a:r>
            <a:rPr lang="en-US" sz="2600" b="1" kern="1200" dirty="0">
              <a:latin typeface="Book Antiqua" pitchFamily="18" charset="0"/>
            </a:rPr>
            <a:t> Kumar, C. (2018). Some reflections on UGC regulations on promotion of academic integrity and prevention of plagiarism. </a:t>
          </a:r>
          <a:r>
            <a:rPr lang="en-US" sz="2600" b="1" i="1" kern="1200" dirty="0">
              <a:latin typeface="Book Antiqua" pitchFamily="18" charset="0"/>
            </a:rPr>
            <a:t>University News</a:t>
          </a:r>
          <a:r>
            <a:rPr lang="en-US" sz="2600" b="1" kern="1200" dirty="0">
              <a:latin typeface="Book Antiqua" pitchFamily="18" charset="0"/>
            </a:rPr>
            <a:t>, 56(52), 24-30.</a:t>
          </a:r>
          <a:endParaRPr lang="en-US" sz="2600" b="1" kern="1200" dirty="0"/>
        </a:p>
      </dsp:txBody>
      <dsp:txXfrm>
        <a:off x="123566" y="2672298"/>
        <a:ext cx="7906268" cy="22841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9400-B137-4EBC-8245-FA78DAEF70F2}">
      <dsp:nvSpPr>
        <dsp:cNvPr id="0" name=""/>
        <dsp:cNvSpPr/>
      </dsp:nvSpPr>
      <dsp:spPr>
        <a:xfrm>
          <a:off x="0" y="958"/>
          <a:ext cx="7924800" cy="26265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err="1">
              <a:latin typeface="Book Antiqua" pitchFamily="18" charset="0"/>
            </a:rPr>
            <a:t>Nandeesha</a:t>
          </a:r>
          <a:r>
            <a:rPr lang="en-IN" sz="2400" b="1" kern="1200" dirty="0">
              <a:latin typeface="Book Antiqua" pitchFamily="18" charset="0"/>
            </a:rPr>
            <a:t>, B. (2020). Country-wise study of speech and hearing literature based on </a:t>
          </a:r>
          <a:r>
            <a:rPr lang="en-IN" sz="2400" b="1" kern="1200" dirty="0" err="1">
              <a:latin typeface="Book Antiqua" pitchFamily="18" charset="0"/>
            </a:rPr>
            <a:t>Scimago</a:t>
          </a:r>
          <a:r>
            <a:rPr lang="en-IN" sz="2400" b="1" kern="1200" dirty="0">
              <a:latin typeface="Book Antiqua" pitchFamily="18" charset="0"/>
            </a:rPr>
            <a:t> database. In </a:t>
          </a:r>
          <a:r>
            <a:rPr lang="en-IN" sz="2400" b="1" kern="1200" dirty="0" err="1">
              <a:latin typeface="Book Antiqua" pitchFamily="18" charset="0"/>
            </a:rPr>
            <a:t>Pramanathan</a:t>
          </a:r>
          <a:r>
            <a:rPr lang="en-IN" sz="2400" b="1" kern="1200" dirty="0">
              <a:latin typeface="Book Antiqua" pitchFamily="18" charset="0"/>
            </a:rPr>
            <a:t>, U., </a:t>
          </a:r>
          <a:r>
            <a:rPr lang="en-IN" sz="2400" b="1" kern="1200" dirty="0" err="1">
              <a:latin typeface="Book Antiqua" pitchFamily="18" charset="0"/>
            </a:rPr>
            <a:t>Kavitha</a:t>
          </a:r>
          <a:r>
            <a:rPr lang="en-IN" sz="2400" b="1" kern="1200" dirty="0">
              <a:latin typeface="Book Antiqua" pitchFamily="18" charset="0"/>
            </a:rPr>
            <a:t>, R., Stephen, G. &amp; </a:t>
          </a:r>
          <a:r>
            <a:rPr lang="en-IN" sz="2400" b="1" kern="1200" dirty="0" err="1">
              <a:latin typeface="Book Antiqua" pitchFamily="18" charset="0"/>
            </a:rPr>
            <a:t>Selvam</a:t>
          </a:r>
          <a:r>
            <a:rPr lang="en-IN" sz="2400" b="1" kern="1200" dirty="0">
              <a:latin typeface="Book Antiqua" pitchFamily="18" charset="0"/>
            </a:rPr>
            <a:t>, M. (Eds.), </a:t>
          </a:r>
          <a:r>
            <a:rPr lang="en-IN" sz="2400" b="1" i="1" kern="1200" dirty="0">
              <a:latin typeface="Book Antiqua" pitchFamily="18" charset="0"/>
            </a:rPr>
            <a:t>Handbook of metric studies for library and information science scholars</a:t>
          </a:r>
          <a:r>
            <a:rPr lang="en-IN" sz="2400" b="1" kern="1200" dirty="0">
              <a:latin typeface="Book Antiqua" pitchFamily="18" charset="0"/>
            </a:rPr>
            <a:t> (pp. 47-53). SK Research Group of Companies Publication.</a:t>
          </a:r>
          <a:endParaRPr lang="en-US" sz="2400" b="1" kern="1200" dirty="0">
            <a:latin typeface="Book Antiqua" pitchFamily="18" charset="0"/>
          </a:endParaRPr>
        </a:p>
      </dsp:txBody>
      <dsp:txXfrm>
        <a:off x="128215" y="129173"/>
        <a:ext cx="7668370" cy="2370072"/>
      </dsp:txXfrm>
    </dsp:sp>
    <dsp:sp modelId="{16523F23-CC65-4FDF-9773-8DE82ECF5615}">
      <dsp:nvSpPr>
        <dsp:cNvPr id="0" name=""/>
        <dsp:cNvSpPr/>
      </dsp:nvSpPr>
      <dsp:spPr>
        <a:xfrm>
          <a:off x="0" y="2640088"/>
          <a:ext cx="7924800" cy="21341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 err="1">
              <a:latin typeface="Book Antiqua" pitchFamily="18" charset="0"/>
            </a:rPr>
            <a:t>Nandeesha</a:t>
          </a:r>
          <a:r>
            <a:rPr lang="en-IN" sz="2600" b="1" kern="1200" dirty="0">
              <a:latin typeface="Book Antiqua" pitchFamily="18" charset="0"/>
            </a:rPr>
            <a:t>, B. (2020). Google scholar: an overview. In </a:t>
          </a:r>
          <a:r>
            <a:rPr lang="en-IN" sz="2600" b="1" kern="1200" dirty="0" err="1">
              <a:latin typeface="Book Antiqua" pitchFamily="18" charset="0"/>
            </a:rPr>
            <a:t>Ramasamy</a:t>
          </a:r>
          <a:r>
            <a:rPr lang="en-IN" sz="2600" b="1" kern="1200" dirty="0">
              <a:latin typeface="Book Antiqua" pitchFamily="18" charset="0"/>
            </a:rPr>
            <a:t>, K. &amp; Mani, M. (Eds.), </a:t>
          </a:r>
          <a:r>
            <a:rPr lang="en-IN" sz="2600" b="1" i="1" kern="1200" dirty="0">
              <a:latin typeface="Book Antiqua" pitchFamily="18" charset="0"/>
            </a:rPr>
            <a:t>Google era librarianship: tools, technologies and skills</a:t>
          </a:r>
          <a:r>
            <a:rPr lang="en-IN" sz="2600" b="1" kern="1200" dirty="0">
              <a:latin typeface="Book Antiqua" pitchFamily="18" charset="0"/>
            </a:rPr>
            <a:t> (pp. 111-119). </a:t>
          </a:r>
          <a:r>
            <a:rPr lang="en-IN" sz="2600" b="1" kern="1200" dirty="0" err="1">
              <a:latin typeface="Book Antiqua" pitchFamily="18" charset="0"/>
            </a:rPr>
            <a:t>Muthra</a:t>
          </a:r>
          <a:r>
            <a:rPr lang="en-IN" sz="2600" b="1" kern="1200" dirty="0">
              <a:latin typeface="Book Antiqua" pitchFamily="18" charset="0"/>
            </a:rPr>
            <a:t> Publishers.</a:t>
          </a:r>
          <a:endParaRPr lang="en-US" sz="2600" b="1" kern="1200" dirty="0">
            <a:latin typeface="Book Antiqua" pitchFamily="18" charset="0"/>
          </a:endParaRPr>
        </a:p>
      </dsp:txBody>
      <dsp:txXfrm>
        <a:off x="104181" y="2744269"/>
        <a:ext cx="7716438" cy="19257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9400-B137-4EBC-8245-FA78DAEF70F2}">
      <dsp:nvSpPr>
        <dsp:cNvPr id="0" name=""/>
        <dsp:cNvSpPr/>
      </dsp:nvSpPr>
      <dsp:spPr>
        <a:xfrm>
          <a:off x="0" y="958"/>
          <a:ext cx="7924800" cy="26265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err="1">
              <a:latin typeface="Book Antiqua" pitchFamily="18" charset="0"/>
            </a:rPr>
            <a:t>Nandeesha</a:t>
          </a:r>
          <a:r>
            <a:rPr lang="en-IN" sz="2400" b="1" kern="1200" dirty="0">
              <a:latin typeface="Book Antiqua" pitchFamily="18" charset="0"/>
            </a:rPr>
            <a:t>, B. (2021). Opportunities and implementation of big data management in academic libraries: strategic approach and discovering a solution. In </a:t>
          </a:r>
          <a:r>
            <a:rPr lang="en-IN" sz="2400" b="1" kern="1200" dirty="0" err="1">
              <a:latin typeface="Book Antiqua" pitchFamily="18" charset="0"/>
            </a:rPr>
            <a:t>Sangeeta</a:t>
          </a:r>
          <a:r>
            <a:rPr lang="en-IN" sz="2400" b="1" kern="1200" dirty="0">
              <a:latin typeface="Book Antiqua" pitchFamily="18" charset="0"/>
            </a:rPr>
            <a:t> </a:t>
          </a:r>
          <a:r>
            <a:rPr lang="en-IN" sz="2400" b="1" kern="1200" dirty="0" err="1">
              <a:latin typeface="Book Antiqua" pitchFamily="18" charset="0"/>
            </a:rPr>
            <a:t>Namdev</a:t>
          </a:r>
          <a:r>
            <a:rPr lang="en-IN" sz="2400" b="1" kern="1200" dirty="0">
              <a:latin typeface="Book Antiqua" pitchFamily="18" charset="0"/>
            </a:rPr>
            <a:t> </a:t>
          </a:r>
          <a:r>
            <a:rPr lang="en-IN" sz="2400" b="1" kern="1200" dirty="0" err="1">
              <a:latin typeface="Book Antiqua" pitchFamily="18" charset="0"/>
            </a:rPr>
            <a:t>Dhamdhere</a:t>
          </a:r>
          <a:r>
            <a:rPr lang="en-IN" sz="2400" b="1" kern="1200" dirty="0">
              <a:latin typeface="Book Antiqua" pitchFamily="18" charset="0"/>
            </a:rPr>
            <a:t> (Ed.), </a:t>
          </a:r>
          <a:r>
            <a:rPr lang="en-IN" sz="2400" b="1" i="1" kern="1200" dirty="0">
              <a:latin typeface="Book Antiqua" pitchFamily="18" charset="0"/>
            </a:rPr>
            <a:t>Big data applications for improving library services</a:t>
          </a:r>
          <a:r>
            <a:rPr lang="en-IN" sz="2400" b="1" kern="1200" dirty="0">
              <a:latin typeface="Book Antiqua" pitchFamily="18" charset="0"/>
            </a:rPr>
            <a:t> (pp. 34-47). IGI Global. 10.4018/978-1-7998-3049-8.</a:t>
          </a:r>
          <a:endParaRPr lang="en-US" sz="2400" b="1" kern="1200" dirty="0">
            <a:latin typeface="Book Antiqua" pitchFamily="18" charset="0"/>
          </a:endParaRPr>
        </a:p>
      </dsp:txBody>
      <dsp:txXfrm>
        <a:off x="128215" y="129173"/>
        <a:ext cx="7668370" cy="2370072"/>
      </dsp:txXfrm>
    </dsp:sp>
    <dsp:sp modelId="{16523F23-CC65-4FDF-9773-8DE82ECF5615}">
      <dsp:nvSpPr>
        <dsp:cNvPr id="0" name=""/>
        <dsp:cNvSpPr/>
      </dsp:nvSpPr>
      <dsp:spPr>
        <a:xfrm>
          <a:off x="0" y="2640088"/>
          <a:ext cx="7924800" cy="213415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 err="1">
              <a:latin typeface="Book Antiqua" pitchFamily="18" charset="0"/>
            </a:rPr>
            <a:t>Nandeesha</a:t>
          </a:r>
          <a:r>
            <a:rPr lang="en-IN" sz="2000" b="1" kern="1200" dirty="0">
              <a:latin typeface="Book Antiqua" pitchFamily="18" charset="0"/>
            </a:rPr>
            <a:t>, B. (2021, February). Emerging trends in library services In </a:t>
          </a:r>
          <a:r>
            <a:rPr lang="en-IN" sz="2000" b="1" kern="1200" dirty="0" err="1">
              <a:latin typeface="Book Antiqua" pitchFamily="18" charset="0"/>
            </a:rPr>
            <a:t>Rathinasabapathy</a:t>
          </a:r>
          <a:r>
            <a:rPr lang="en-IN" sz="2000" b="1" kern="1200" dirty="0">
              <a:latin typeface="Book Antiqua" pitchFamily="18" charset="0"/>
            </a:rPr>
            <a:t>, G., </a:t>
          </a:r>
          <a:r>
            <a:rPr lang="en-IN" sz="2000" b="1" kern="1200" dirty="0" err="1">
              <a:latin typeface="Book Antiqua" pitchFamily="18" charset="0"/>
            </a:rPr>
            <a:t>Veeranjaneyulu</a:t>
          </a:r>
          <a:r>
            <a:rPr lang="en-IN" sz="2000" b="1" kern="1200" dirty="0">
              <a:latin typeface="Book Antiqua" pitchFamily="18" charset="0"/>
            </a:rPr>
            <a:t>, K. &amp; </a:t>
          </a:r>
          <a:r>
            <a:rPr lang="en-IN" sz="2000" b="1" kern="1200" dirty="0" err="1">
              <a:latin typeface="Book Antiqua" pitchFamily="18" charset="0"/>
            </a:rPr>
            <a:t>Srinivas</a:t>
          </a:r>
          <a:r>
            <a:rPr lang="en-IN" sz="2000" b="1" kern="1200" dirty="0">
              <a:latin typeface="Book Antiqua" pitchFamily="18" charset="0"/>
            </a:rPr>
            <a:t>, V. (Eds.) International Conference on Agriculture Librarians and User Community (ICALUC-2021)</a:t>
          </a:r>
          <a:r>
            <a:rPr lang="en-IN" sz="2000" b="1" i="1" kern="1200" dirty="0">
              <a:latin typeface="Book Antiqua" pitchFamily="18" charset="0"/>
            </a:rPr>
            <a:t> on Management of Knowledge Resource Centres in the Networked Digital Environment: Trends, Challenges and Opportunities</a:t>
          </a:r>
          <a:r>
            <a:rPr lang="en-IN" sz="2000" b="1" kern="1200" dirty="0">
              <a:latin typeface="Book Antiqua" pitchFamily="18" charset="0"/>
            </a:rPr>
            <a:t> (pp. 211-217). University of Agriculture Sciences, GKVK, Bangalore.</a:t>
          </a:r>
          <a:endParaRPr lang="en-US" sz="2000" b="1" kern="1200" dirty="0">
            <a:latin typeface="Book Antiqua" pitchFamily="18" charset="0"/>
          </a:endParaRPr>
        </a:p>
      </dsp:txBody>
      <dsp:txXfrm>
        <a:off x="104181" y="2744269"/>
        <a:ext cx="7716438" cy="1925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0242B-D61D-4FD8-8F64-30205A544D30}">
      <dsp:nvSpPr>
        <dsp:cNvPr id="0" name=""/>
        <dsp:cNvSpPr/>
      </dsp:nvSpPr>
      <dsp:spPr>
        <a:xfrm rot="5400000">
          <a:off x="4312948" y="-1795123"/>
          <a:ext cx="597351" cy="434035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latin typeface="Book Antiqua" pitchFamily="18" charset="0"/>
            </a:rPr>
            <a:t>ARF Projects</a:t>
          </a:r>
        </a:p>
      </dsp:txBody>
      <dsp:txXfrm rot="-5400000">
        <a:off x="2441448" y="105537"/>
        <a:ext cx="4311192" cy="539031"/>
      </dsp:txXfrm>
    </dsp:sp>
    <dsp:sp modelId="{A62291FF-C9B5-40B0-B94A-FC3092AAC3B7}">
      <dsp:nvSpPr>
        <dsp:cNvPr id="0" name=""/>
        <dsp:cNvSpPr/>
      </dsp:nvSpPr>
      <dsp:spPr>
        <a:xfrm>
          <a:off x="0" y="1707"/>
          <a:ext cx="2441448" cy="7466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Book Antiqua" pitchFamily="18" charset="0"/>
            </a:rPr>
            <a:t>196</a:t>
          </a:r>
        </a:p>
      </dsp:txBody>
      <dsp:txXfrm>
        <a:off x="36450" y="38157"/>
        <a:ext cx="2368548" cy="673789"/>
      </dsp:txXfrm>
    </dsp:sp>
    <dsp:sp modelId="{E7E085D2-BDCB-43E3-8FA7-58CCC021E13E}">
      <dsp:nvSpPr>
        <dsp:cNvPr id="0" name=""/>
        <dsp:cNvSpPr/>
      </dsp:nvSpPr>
      <dsp:spPr>
        <a:xfrm rot="5400000">
          <a:off x="4312948" y="-1011099"/>
          <a:ext cx="597351" cy="4340352"/>
        </a:xfrm>
        <a:prstGeom prst="round2Same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latin typeface="Book Antiqua" pitchFamily="18" charset="0"/>
            </a:rPr>
            <a:t>Independent Projects</a:t>
          </a:r>
        </a:p>
      </dsp:txBody>
      <dsp:txXfrm rot="-5400000">
        <a:off x="2441448" y="889561"/>
        <a:ext cx="4311192" cy="539031"/>
      </dsp:txXfrm>
    </dsp:sp>
    <dsp:sp modelId="{EA8C5D22-7828-4F13-8690-00E05A800419}">
      <dsp:nvSpPr>
        <dsp:cNvPr id="0" name=""/>
        <dsp:cNvSpPr/>
      </dsp:nvSpPr>
      <dsp:spPr>
        <a:xfrm>
          <a:off x="0" y="785731"/>
          <a:ext cx="2441448" cy="74668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Book Antiqua" pitchFamily="18" charset="0"/>
            </a:rPr>
            <a:t>475</a:t>
          </a:r>
        </a:p>
      </dsp:txBody>
      <dsp:txXfrm>
        <a:off x="36450" y="822181"/>
        <a:ext cx="2368548" cy="673789"/>
      </dsp:txXfrm>
    </dsp:sp>
    <dsp:sp modelId="{C88231B0-3847-4D81-96A7-E5005403F6D2}">
      <dsp:nvSpPr>
        <dsp:cNvPr id="0" name=""/>
        <dsp:cNvSpPr/>
      </dsp:nvSpPr>
      <dsp:spPr>
        <a:xfrm rot="5400000">
          <a:off x="4312948" y="-227076"/>
          <a:ext cx="597351" cy="4340352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latin typeface="Book Antiqua" pitchFamily="18" charset="0"/>
            </a:rPr>
            <a:t>PG Diploma Projects</a:t>
          </a:r>
        </a:p>
      </dsp:txBody>
      <dsp:txXfrm rot="-5400000">
        <a:off x="2441448" y="1673584"/>
        <a:ext cx="4311192" cy="539031"/>
      </dsp:txXfrm>
    </dsp:sp>
    <dsp:sp modelId="{366BDA14-B347-4F7F-BEC1-B951B5A2B771}">
      <dsp:nvSpPr>
        <dsp:cNvPr id="0" name=""/>
        <dsp:cNvSpPr/>
      </dsp:nvSpPr>
      <dsp:spPr>
        <a:xfrm>
          <a:off x="0" y="1569755"/>
          <a:ext cx="2441448" cy="74668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Book Antiqua" pitchFamily="18" charset="0"/>
            </a:rPr>
            <a:t>27</a:t>
          </a:r>
        </a:p>
      </dsp:txBody>
      <dsp:txXfrm>
        <a:off x="36450" y="1606205"/>
        <a:ext cx="2368548" cy="673789"/>
      </dsp:txXfrm>
    </dsp:sp>
    <dsp:sp modelId="{8E4A2958-B621-4F04-BF02-79364E9056A9}">
      <dsp:nvSpPr>
        <dsp:cNvPr id="0" name=""/>
        <dsp:cNvSpPr/>
      </dsp:nvSpPr>
      <dsp:spPr>
        <a:xfrm rot="5400000">
          <a:off x="4312948" y="556947"/>
          <a:ext cx="597351" cy="4340352"/>
        </a:xfrm>
        <a:prstGeom prst="round2Same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latin typeface="Book Antiqua" pitchFamily="18" charset="0"/>
            </a:rPr>
            <a:t>PG Dissertations</a:t>
          </a:r>
        </a:p>
      </dsp:txBody>
      <dsp:txXfrm rot="-5400000">
        <a:off x="2441448" y="2457607"/>
        <a:ext cx="4311192" cy="539031"/>
      </dsp:txXfrm>
    </dsp:sp>
    <dsp:sp modelId="{4F16174C-7C25-4B2D-A6CA-15DA060044AE}">
      <dsp:nvSpPr>
        <dsp:cNvPr id="0" name=""/>
        <dsp:cNvSpPr/>
      </dsp:nvSpPr>
      <dsp:spPr>
        <a:xfrm>
          <a:off x="0" y="2353779"/>
          <a:ext cx="2441448" cy="74668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Book Antiqua" pitchFamily="18" charset="0"/>
            </a:rPr>
            <a:t>1474</a:t>
          </a:r>
        </a:p>
      </dsp:txBody>
      <dsp:txXfrm>
        <a:off x="36450" y="2390229"/>
        <a:ext cx="2368548" cy="673789"/>
      </dsp:txXfrm>
    </dsp:sp>
    <dsp:sp modelId="{0FB78D01-07ED-46F5-A3AC-CBEFE7890409}">
      <dsp:nvSpPr>
        <dsp:cNvPr id="0" name=""/>
        <dsp:cNvSpPr/>
      </dsp:nvSpPr>
      <dsp:spPr>
        <a:xfrm rot="5400000">
          <a:off x="4312948" y="1340971"/>
          <a:ext cx="597351" cy="4340352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latin typeface="Book Antiqua" pitchFamily="18" charset="0"/>
            </a:rPr>
            <a:t>PhD Thesis</a:t>
          </a:r>
        </a:p>
      </dsp:txBody>
      <dsp:txXfrm rot="-5400000">
        <a:off x="2441448" y="3241631"/>
        <a:ext cx="4311192" cy="539031"/>
      </dsp:txXfrm>
    </dsp:sp>
    <dsp:sp modelId="{100F4A7C-A33B-401E-A236-6F46078D0F08}">
      <dsp:nvSpPr>
        <dsp:cNvPr id="0" name=""/>
        <dsp:cNvSpPr/>
      </dsp:nvSpPr>
      <dsp:spPr>
        <a:xfrm>
          <a:off x="0" y="3137802"/>
          <a:ext cx="2441448" cy="74668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Book Antiqua" pitchFamily="18" charset="0"/>
            </a:rPr>
            <a:t>112</a:t>
          </a:r>
        </a:p>
      </dsp:txBody>
      <dsp:txXfrm>
        <a:off x="36450" y="3174252"/>
        <a:ext cx="2368548" cy="673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A7089-C6C3-4516-868B-5DF30206C2A9}">
      <dsp:nvSpPr>
        <dsp:cNvPr id="0" name=""/>
        <dsp:cNvSpPr/>
      </dsp:nvSpPr>
      <dsp:spPr>
        <a:xfrm rot="10800000">
          <a:off x="1351030" y="52"/>
          <a:ext cx="4712589" cy="6560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Book Antiqua" pitchFamily="18" charset="0"/>
            </a:rPr>
            <a:t>13,538,408</a:t>
          </a:r>
          <a:endParaRPr lang="en-US" sz="3000" kern="1200" dirty="0"/>
        </a:p>
      </dsp:txBody>
      <dsp:txXfrm rot="10800000">
        <a:off x="1515054" y="52"/>
        <a:ext cx="4548565" cy="656098"/>
      </dsp:txXfrm>
    </dsp:sp>
    <dsp:sp modelId="{F0767E7E-34BE-4321-ACFB-518283F8E6C6}">
      <dsp:nvSpPr>
        <dsp:cNvPr id="0" name=""/>
        <dsp:cNvSpPr/>
      </dsp:nvSpPr>
      <dsp:spPr>
        <a:xfrm>
          <a:off x="1022980" y="52"/>
          <a:ext cx="656098" cy="656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BA34F5-8ED4-49CB-ABAF-85E93F9EA34D}">
      <dsp:nvSpPr>
        <dsp:cNvPr id="0" name=""/>
        <dsp:cNvSpPr/>
      </dsp:nvSpPr>
      <dsp:spPr>
        <a:xfrm rot="10800000">
          <a:off x="1351030" y="852001"/>
          <a:ext cx="4712589" cy="6560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Book Antiqua" pitchFamily="18" charset="0"/>
            </a:rPr>
            <a:t>10,803,027</a:t>
          </a:r>
          <a:endParaRPr lang="en-US" sz="3000" kern="1200" dirty="0"/>
        </a:p>
      </dsp:txBody>
      <dsp:txXfrm rot="10800000">
        <a:off x="1515054" y="852001"/>
        <a:ext cx="4548565" cy="656098"/>
      </dsp:txXfrm>
    </dsp:sp>
    <dsp:sp modelId="{C9D65DD2-CEF0-4766-AFC3-81C0F7E7EE11}">
      <dsp:nvSpPr>
        <dsp:cNvPr id="0" name=""/>
        <dsp:cNvSpPr/>
      </dsp:nvSpPr>
      <dsp:spPr>
        <a:xfrm>
          <a:off x="1022980" y="852001"/>
          <a:ext cx="656098" cy="656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0DAD6E-6565-40C2-A0E9-026CCAF2A196}">
      <dsp:nvSpPr>
        <dsp:cNvPr id="0" name=""/>
        <dsp:cNvSpPr/>
      </dsp:nvSpPr>
      <dsp:spPr>
        <a:xfrm rot="10800000">
          <a:off x="1371577" y="1727202"/>
          <a:ext cx="4712589" cy="6560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Book Antiqua" pitchFamily="18" charset="0"/>
            </a:rPr>
            <a:t>12,410,769</a:t>
          </a:r>
          <a:endParaRPr lang="en-US" sz="3000" kern="1200" dirty="0"/>
        </a:p>
      </dsp:txBody>
      <dsp:txXfrm rot="10800000">
        <a:off x="1535601" y="1727202"/>
        <a:ext cx="4548565" cy="656098"/>
      </dsp:txXfrm>
    </dsp:sp>
    <dsp:sp modelId="{9CCE3D78-8079-4038-855F-6832D7773B60}">
      <dsp:nvSpPr>
        <dsp:cNvPr id="0" name=""/>
        <dsp:cNvSpPr/>
      </dsp:nvSpPr>
      <dsp:spPr>
        <a:xfrm>
          <a:off x="1022980" y="1703950"/>
          <a:ext cx="656098" cy="656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AE4C97-1B5F-4F8B-81F5-F9B6A08AE853}">
      <dsp:nvSpPr>
        <dsp:cNvPr id="0" name=""/>
        <dsp:cNvSpPr/>
      </dsp:nvSpPr>
      <dsp:spPr>
        <a:xfrm rot="10800000">
          <a:off x="1340238" y="2570209"/>
          <a:ext cx="4712589" cy="6560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Book Antiqua" pitchFamily="18" charset="0"/>
            </a:rPr>
            <a:t>12,573,311</a:t>
          </a:r>
        </a:p>
      </dsp:txBody>
      <dsp:txXfrm rot="10800000">
        <a:off x="1504262" y="2570209"/>
        <a:ext cx="4548565" cy="656098"/>
      </dsp:txXfrm>
    </dsp:sp>
    <dsp:sp modelId="{464E7956-6ADB-41FD-8F43-F8B3836FAA4A}">
      <dsp:nvSpPr>
        <dsp:cNvPr id="0" name=""/>
        <dsp:cNvSpPr/>
      </dsp:nvSpPr>
      <dsp:spPr>
        <a:xfrm>
          <a:off x="1022980" y="2555899"/>
          <a:ext cx="656098" cy="656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4B85D6-115C-44BC-A0DF-3B3DC47DD396}">
      <dsp:nvSpPr>
        <dsp:cNvPr id="0" name=""/>
        <dsp:cNvSpPr/>
      </dsp:nvSpPr>
      <dsp:spPr>
        <a:xfrm rot="10800000">
          <a:off x="1351030" y="3407848"/>
          <a:ext cx="4712589" cy="65609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1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Book Antiqua" pitchFamily="18" charset="0"/>
            </a:rPr>
            <a:t>2,218,009</a:t>
          </a:r>
        </a:p>
      </dsp:txBody>
      <dsp:txXfrm rot="10800000">
        <a:off x="1515054" y="3407848"/>
        <a:ext cx="4548565" cy="656098"/>
      </dsp:txXfrm>
    </dsp:sp>
    <dsp:sp modelId="{2333675A-1167-4356-A42F-F9D61B1FED57}">
      <dsp:nvSpPr>
        <dsp:cNvPr id="0" name=""/>
        <dsp:cNvSpPr/>
      </dsp:nvSpPr>
      <dsp:spPr>
        <a:xfrm>
          <a:off x="1022980" y="3407848"/>
          <a:ext cx="656098" cy="656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D2D9A-99F2-45A2-998B-F3C70FC65133}">
      <dsp:nvSpPr>
        <dsp:cNvPr id="0" name=""/>
        <dsp:cNvSpPr/>
      </dsp:nvSpPr>
      <dsp:spPr>
        <a:xfrm>
          <a:off x="717" y="0"/>
          <a:ext cx="1865234" cy="2533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Book Antiqua" pitchFamily="18" charset="0"/>
          </a:endParaRPr>
        </a:p>
      </dsp:txBody>
      <dsp:txXfrm>
        <a:off x="717" y="0"/>
        <a:ext cx="1865234" cy="760095"/>
      </dsp:txXfrm>
    </dsp:sp>
    <dsp:sp modelId="{C655DF6C-F697-4042-A1B1-58FFA70383F1}">
      <dsp:nvSpPr>
        <dsp:cNvPr id="0" name=""/>
        <dsp:cNvSpPr/>
      </dsp:nvSpPr>
      <dsp:spPr>
        <a:xfrm>
          <a:off x="234871" y="234843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2015-16</a:t>
          </a:r>
        </a:p>
      </dsp:txBody>
      <dsp:txXfrm>
        <a:off x="257246" y="257218"/>
        <a:ext cx="1447437" cy="719180"/>
      </dsp:txXfrm>
    </dsp:sp>
    <dsp:sp modelId="{3DA61909-C678-4130-8191-8D2257DD2176}">
      <dsp:nvSpPr>
        <dsp:cNvPr id="0" name=""/>
        <dsp:cNvSpPr/>
      </dsp:nvSpPr>
      <dsp:spPr>
        <a:xfrm>
          <a:off x="206296" y="1205200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818</a:t>
          </a:r>
        </a:p>
      </dsp:txBody>
      <dsp:txXfrm>
        <a:off x="228671" y="1227575"/>
        <a:ext cx="1447437" cy="719180"/>
      </dsp:txXfrm>
    </dsp:sp>
    <dsp:sp modelId="{68DA5BED-08C0-49DF-9E5B-E9F8AD06C092}">
      <dsp:nvSpPr>
        <dsp:cNvPr id="0" name=""/>
        <dsp:cNvSpPr/>
      </dsp:nvSpPr>
      <dsp:spPr>
        <a:xfrm>
          <a:off x="2034420" y="0"/>
          <a:ext cx="1865234" cy="2533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Book Antiqua" pitchFamily="18" charset="0"/>
          </a:endParaRPr>
        </a:p>
      </dsp:txBody>
      <dsp:txXfrm>
        <a:off x="2034420" y="0"/>
        <a:ext cx="1865234" cy="760095"/>
      </dsp:txXfrm>
    </dsp:sp>
    <dsp:sp modelId="{7EA6A988-5ED3-4D11-BB41-BD9EC51E8F26}">
      <dsp:nvSpPr>
        <dsp:cNvPr id="0" name=""/>
        <dsp:cNvSpPr/>
      </dsp:nvSpPr>
      <dsp:spPr>
        <a:xfrm>
          <a:off x="2211423" y="234843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2016-17</a:t>
          </a:r>
        </a:p>
      </dsp:txBody>
      <dsp:txXfrm>
        <a:off x="2233798" y="257218"/>
        <a:ext cx="1447437" cy="719180"/>
      </dsp:txXfrm>
    </dsp:sp>
    <dsp:sp modelId="{FBE4A79C-4409-43C6-A30D-4F13334EBAD7}">
      <dsp:nvSpPr>
        <dsp:cNvPr id="0" name=""/>
        <dsp:cNvSpPr/>
      </dsp:nvSpPr>
      <dsp:spPr>
        <a:xfrm>
          <a:off x="2220943" y="1160754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1279</a:t>
          </a:r>
        </a:p>
      </dsp:txBody>
      <dsp:txXfrm>
        <a:off x="2243318" y="1183129"/>
        <a:ext cx="1447437" cy="719180"/>
      </dsp:txXfrm>
    </dsp:sp>
    <dsp:sp modelId="{1A57CFFF-6804-45E2-BDC1-AD73C7AA7975}">
      <dsp:nvSpPr>
        <dsp:cNvPr id="0" name=""/>
        <dsp:cNvSpPr/>
      </dsp:nvSpPr>
      <dsp:spPr>
        <a:xfrm>
          <a:off x="4010972" y="0"/>
          <a:ext cx="1865234" cy="2533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Book Antiqua" pitchFamily="18" charset="0"/>
          </a:endParaRPr>
        </a:p>
      </dsp:txBody>
      <dsp:txXfrm>
        <a:off x="4010972" y="0"/>
        <a:ext cx="1865234" cy="760095"/>
      </dsp:txXfrm>
    </dsp:sp>
    <dsp:sp modelId="{A182D5A4-CBDF-41F6-BDB3-079EB72E715F}">
      <dsp:nvSpPr>
        <dsp:cNvPr id="0" name=""/>
        <dsp:cNvSpPr/>
      </dsp:nvSpPr>
      <dsp:spPr>
        <a:xfrm>
          <a:off x="4216551" y="220031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2017-18</a:t>
          </a:r>
        </a:p>
      </dsp:txBody>
      <dsp:txXfrm>
        <a:off x="4238926" y="242406"/>
        <a:ext cx="1447437" cy="719180"/>
      </dsp:txXfrm>
    </dsp:sp>
    <dsp:sp modelId="{F849A700-CE37-4023-BA19-C6154C3F0081}">
      <dsp:nvSpPr>
        <dsp:cNvPr id="0" name=""/>
        <dsp:cNvSpPr/>
      </dsp:nvSpPr>
      <dsp:spPr>
        <a:xfrm>
          <a:off x="4197496" y="1168164"/>
          <a:ext cx="1492187" cy="763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itchFamily="18" charset="0"/>
            </a:rPr>
            <a:t>7415</a:t>
          </a:r>
        </a:p>
      </dsp:txBody>
      <dsp:txXfrm>
        <a:off x="4219871" y="1190539"/>
        <a:ext cx="1447437" cy="719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D2D9A-99F2-45A2-998B-F3C70FC65133}">
      <dsp:nvSpPr>
        <dsp:cNvPr id="0" name=""/>
        <dsp:cNvSpPr/>
      </dsp:nvSpPr>
      <dsp:spPr>
        <a:xfrm>
          <a:off x="0" y="0"/>
          <a:ext cx="2453385" cy="2514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Book Antiqua" pitchFamily="18" charset="0"/>
          </a:endParaRPr>
        </a:p>
      </dsp:txBody>
      <dsp:txXfrm>
        <a:off x="0" y="0"/>
        <a:ext cx="2453385" cy="754380"/>
      </dsp:txXfrm>
    </dsp:sp>
    <dsp:sp modelId="{C655DF6C-F697-4042-A1B1-58FFA70383F1}">
      <dsp:nvSpPr>
        <dsp:cNvPr id="0" name=""/>
        <dsp:cNvSpPr/>
      </dsp:nvSpPr>
      <dsp:spPr>
        <a:xfrm>
          <a:off x="257604" y="194577"/>
          <a:ext cx="1962708" cy="758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itchFamily="18" charset="0"/>
            </a:rPr>
            <a:t>2018-19</a:t>
          </a:r>
        </a:p>
      </dsp:txBody>
      <dsp:txXfrm>
        <a:off x="279811" y="216784"/>
        <a:ext cx="1918294" cy="713772"/>
      </dsp:txXfrm>
    </dsp:sp>
    <dsp:sp modelId="{3DA61909-C678-4130-8191-8D2257DD2176}">
      <dsp:nvSpPr>
        <dsp:cNvPr id="0" name=""/>
        <dsp:cNvSpPr/>
      </dsp:nvSpPr>
      <dsp:spPr>
        <a:xfrm>
          <a:off x="266946" y="1172111"/>
          <a:ext cx="1962708" cy="758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itchFamily="18" charset="0"/>
            </a:rPr>
            <a:t>7148</a:t>
          </a:r>
        </a:p>
      </dsp:txBody>
      <dsp:txXfrm>
        <a:off x="289153" y="1194318"/>
        <a:ext cx="1918294" cy="713772"/>
      </dsp:txXfrm>
    </dsp:sp>
    <dsp:sp modelId="{68DA5BED-08C0-49DF-9E5B-E9F8AD06C092}">
      <dsp:nvSpPr>
        <dsp:cNvPr id="0" name=""/>
        <dsp:cNvSpPr/>
      </dsp:nvSpPr>
      <dsp:spPr>
        <a:xfrm>
          <a:off x="2639939" y="0"/>
          <a:ext cx="2453385" cy="2514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Book Antiqua" pitchFamily="18" charset="0"/>
          </a:endParaRPr>
        </a:p>
      </dsp:txBody>
      <dsp:txXfrm>
        <a:off x="2639939" y="0"/>
        <a:ext cx="2453385" cy="754380"/>
      </dsp:txXfrm>
    </dsp:sp>
    <dsp:sp modelId="{7EA6A988-5ED3-4D11-BB41-BD9EC51E8F26}">
      <dsp:nvSpPr>
        <dsp:cNvPr id="0" name=""/>
        <dsp:cNvSpPr/>
      </dsp:nvSpPr>
      <dsp:spPr>
        <a:xfrm>
          <a:off x="2923923" y="190308"/>
          <a:ext cx="1962708" cy="758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itchFamily="18" charset="0"/>
            </a:rPr>
            <a:t>2019-20</a:t>
          </a:r>
        </a:p>
      </dsp:txBody>
      <dsp:txXfrm>
        <a:off x="2946130" y="212515"/>
        <a:ext cx="1918294" cy="713772"/>
      </dsp:txXfrm>
    </dsp:sp>
    <dsp:sp modelId="{FBE4A79C-4409-43C6-A30D-4F13334EBAD7}">
      <dsp:nvSpPr>
        <dsp:cNvPr id="0" name=""/>
        <dsp:cNvSpPr/>
      </dsp:nvSpPr>
      <dsp:spPr>
        <a:xfrm>
          <a:off x="2904512" y="1148403"/>
          <a:ext cx="1962708" cy="758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itchFamily="18" charset="0"/>
            </a:rPr>
            <a:t>6599</a:t>
          </a:r>
        </a:p>
      </dsp:txBody>
      <dsp:txXfrm>
        <a:off x="2926719" y="1170610"/>
        <a:ext cx="1918294" cy="713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622E3-5A53-4158-A107-24ECDBF10DDF}">
      <dsp:nvSpPr>
        <dsp:cNvPr id="0" name=""/>
        <dsp:cNvSpPr/>
      </dsp:nvSpPr>
      <dsp:spPr>
        <a:xfrm>
          <a:off x="2834640" y="1432"/>
          <a:ext cx="4251960" cy="775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>
              <a:latin typeface="Book Antiqua" pitchFamily="18" charset="0"/>
            </a:rPr>
            <a:t>774</a:t>
          </a:r>
        </a:p>
      </dsp:txBody>
      <dsp:txXfrm>
        <a:off x="2834640" y="98380"/>
        <a:ext cx="3961118" cy="581685"/>
      </dsp:txXfrm>
    </dsp:sp>
    <dsp:sp modelId="{7812BAC1-62BE-4CF9-9997-58CC079C83AE}">
      <dsp:nvSpPr>
        <dsp:cNvPr id="0" name=""/>
        <dsp:cNvSpPr/>
      </dsp:nvSpPr>
      <dsp:spPr>
        <a:xfrm>
          <a:off x="0" y="1432"/>
          <a:ext cx="2834640" cy="775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Book Antiqua" pitchFamily="18" charset="0"/>
            </a:rPr>
            <a:t>2015-16</a:t>
          </a:r>
        </a:p>
      </dsp:txBody>
      <dsp:txXfrm>
        <a:off x="37861" y="39293"/>
        <a:ext cx="2758918" cy="699858"/>
      </dsp:txXfrm>
    </dsp:sp>
    <dsp:sp modelId="{4A69905B-0F93-4B65-81F4-8FAE1B59A74A}">
      <dsp:nvSpPr>
        <dsp:cNvPr id="0" name=""/>
        <dsp:cNvSpPr/>
      </dsp:nvSpPr>
      <dsp:spPr>
        <a:xfrm>
          <a:off x="2834640" y="854571"/>
          <a:ext cx="4251960" cy="775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>
              <a:latin typeface="Book Antiqua" pitchFamily="18" charset="0"/>
            </a:rPr>
            <a:t>1092</a:t>
          </a:r>
        </a:p>
      </dsp:txBody>
      <dsp:txXfrm>
        <a:off x="2834640" y="951519"/>
        <a:ext cx="3961118" cy="581685"/>
      </dsp:txXfrm>
    </dsp:sp>
    <dsp:sp modelId="{C2B87973-69A0-4917-9CA7-3D088D6E47A7}">
      <dsp:nvSpPr>
        <dsp:cNvPr id="0" name=""/>
        <dsp:cNvSpPr/>
      </dsp:nvSpPr>
      <dsp:spPr>
        <a:xfrm>
          <a:off x="0" y="854571"/>
          <a:ext cx="2834640" cy="775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Book Antiqua" pitchFamily="18" charset="0"/>
            </a:rPr>
            <a:t>2016-17</a:t>
          </a:r>
        </a:p>
      </dsp:txBody>
      <dsp:txXfrm>
        <a:off x="37861" y="892432"/>
        <a:ext cx="2758918" cy="699858"/>
      </dsp:txXfrm>
    </dsp:sp>
    <dsp:sp modelId="{FC94B126-B41E-4651-AEFD-B5A6EC756AEB}">
      <dsp:nvSpPr>
        <dsp:cNvPr id="0" name=""/>
        <dsp:cNvSpPr/>
      </dsp:nvSpPr>
      <dsp:spPr>
        <a:xfrm>
          <a:off x="2834640" y="1707709"/>
          <a:ext cx="4251960" cy="775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>
              <a:latin typeface="Book Antiqua" pitchFamily="18" charset="0"/>
            </a:rPr>
            <a:t>2442</a:t>
          </a:r>
        </a:p>
      </dsp:txBody>
      <dsp:txXfrm>
        <a:off x="2834640" y="1804657"/>
        <a:ext cx="3961118" cy="581685"/>
      </dsp:txXfrm>
    </dsp:sp>
    <dsp:sp modelId="{DA600315-C50E-4752-A8AF-64DF1BA6E9B4}">
      <dsp:nvSpPr>
        <dsp:cNvPr id="0" name=""/>
        <dsp:cNvSpPr/>
      </dsp:nvSpPr>
      <dsp:spPr>
        <a:xfrm>
          <a:off x="0" y="1707709"/>
          <a:ext cx="2834640" cy="775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Book Antiqua" pitchFamily="18" charset="0"/>
            </a:rPr>
            <a:t>2017-18</a:t>
          </a:r>
        </a:p>
      </dsp:txBody>
      <dsp:txXfrm>
        <a:off x="37861" y="1745570"/>
        <a:ext cx="2758918" cy="699858"/>
      </dsp:txXfrm>
    </dsp:sp>
    <dsp:sp modelId="{A17F6006-1954-4D9E-9631-14DD29F69B35}">
      <dsp:nvSpPr>
        <dsp:cNvPr id="0" name=""/>
        <dsp:cNvSpPr/>
      </dsp:nvSpPr>
      <dsp:spPr>
        <a:xfrm>
          <a:off x="2834640" y="2560848"/>
          <a:ext cx="4251960" cy="775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>
              <a:latin typeface="Book Antiqua" pitchFamily="18" charset="0"/>
            </a:rPr>
            <a:t>3549</a:t>
          </a:r>
        </a:p>
      </dsp:txBody>
      <dsp:txXfrm>
        <a:off x="2834640" y="2657796"/>
        <a:ext cx="3961118" cy="581685"/>
      </dsp:txXfrm>
    </dsp:sp>
    <dsp:sp modelId="{AB997BF4-AD7A-41A4-847D-020735136A44}">
      <dsp:nvSpPr>
        <dsp:cNvPr id="0" name=""/>
        <dsp:cNvSpPr/>
      </dsp:nvSpPr>
      <dsp:spPr>
        <a:xfrm>
          <a:off x="0" y="2560848"/>
          <a:ext cx="2834640" cy="775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Book Antiqua" pitchFamily="18" charset="0"/>
            </a:rPr>
            <a:t>2018-19</a:t>
          </a:r>
        </a:p>
      </dsp:txBody>
      <dsp:txXfrm>
        <a:off x="37861" y="2598709"/>
        <a:ext cx="2758918" cy="699858"/>
      </dsp:txXfrm>
    </dsp:sp>
    <dsp:sp modelId="{B3D9CA2D-1347-4090-B927-92380088284C}">
      <dsp:nvSpPr>
        <dsp:cNvPr id="0" name=""/>
        <dsp:cNvSpPr/>
      </dsp:nvSpPr>
      <dsp:spPr>
        <a:xfrm>
          <a:off x="2834640" y="3413986"/>
          <a:ext cx="4251960" cy="775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>
              <a:latin typeface="Book Antiqua" pitchFamily="18" charset="0"/>
            </a:rPr>
            <a:t>4749</a:t>
          </a:r>
        </a:p>
      </dsp:txBody>
      <dsp:txXfrm>
        <a:off x="2834640" y="3510934"/>
        <a:ext cx="3961118" cy="581685"/>
      </dsp:txXfrm>
    </dsp:sp>
    <dsp:sp modelId="{F4B232F4-1233-4C30-BFAE-0F32C92830BA}">
      <dsp:nvSpPr>
        <dsp:cNvPr id="0" name=""/>
        <dsp:cNvSpPr/>
      </dsp:nvSpPr>
      <dsp:spPr>
        <a:xfrm>
          <a:off x="0" y="3413986"/>
          <a:ext cx="2834640" cy="775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Book Antiqua" pitchFamily="18" charset="0"/>
            </a:rPr>
            <a:t>2019-20</a:t>
          </a:r>
        </a:p>
      </dsp:txBody>
      <dsp:txXfrm>
        <a:off x="37861" y="3451847"/>
        <a:ext cx="2758918" cy="699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66D4-B5E2-49DA-9101-BDA388152B11}">
      <dsp:nvSpPr>
        <dsp:cNvPr id="0" name=""/>
        <dsp:cNvSpPr/>
      </dsp:nvSpPr>
      <dsp:spPr>
        <a:xfrm>
          <a:off x="0" y="0"/>
          <a:ext cx="7086600" cy="19545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055F-D5B0-45CE-B9C9-A7139E1AE3B1}">
      <dsp:nvSpPr>
        <dsp:cNvPr id="0" name=""/>
        <dsp:cNvSpPr/>
      </dsp:nvSpPr>
      <dsp:spPr>
        <a:xfrm>
          <a:off x="214874" y="260604"/>
          <a:ext cx="1232750" cy="14333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F75663-DE80-426B-8F63-7F4C3FF3F403}">
      <dsp:nvSpPr>
        <dsp:cNvPr id="0" name=""/>
        <dsp:cNvSpPr/>
      </dsp:nvSpPr>
      <dsp:spPr>
        <a:xfrm rot="10800000">
          <a:off x="214874" y="1954530"/>
          <a:ext cx="123275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2015-16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latin typeface="Book Antiqu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02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3028</a:t>
          </a:r>
        </a:p>
      </dsp:txBody>
      <dsp:txXfrm rot="10800000">
        <a:off x="252785" y="1954530"/>
        <a:ext cx="1156928" cy="2350959"/>
      </dsp:txXfrm>
    </dsp:sp>
    <dsp:sp modelId="{8FB72B1B-94E9-4427-BBC8-CA01838C35BE}">
      <dsp:nvSpPr>
        <dsp:cNvPr id="0" name=""/>
        <dsp:cNvSpPr/>
      </dsp:nvSpPr>
      <dsp:spPr>
        <a:xfrm>
          <a:off x="1570899" y="260604"/>
          <a:ext cx="1232750" cy="14333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A9F9FE-C300-4474-8DA8-794C206F4A21}">
      <dsp:nvSpPr>
        <dsp:cNvPr id="0" name=""/>
        <dsp:cNvSpPr/>
      </dsp:nvSpPr>
      <dsp:spPr>
        <a:xfrm rot="10800000">
          <a:off x="1570899" y="1954530"/>
          <a:ext cx="123275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2016-17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latin typeface="Book Antiqu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02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3308</a:t>
          </a:r>
        </a:p>
      </dsp:txBody>
      <dsp:txXfrm rot="10800000">
        <a:off x="1608810" y="1954530"/>
        <a:ext cx="1156928" cy="2350959"/>
      </dsp:txXfrm>
    </dsp:sp>
    <dsp:sp modelId="{6E8FDB08-B656-4CD1-885F-698BC27F4E8B}">
      <dsp:nvSpPr>
        <dsp:cNvPr id="0" name=""/>
        <dsp:cNvSpPr/>
      </dsp:nvSpPr>
      <dsp:spPr>
        <a:xfrm>
          <a:off x="2926924" y="260604"/>
          <a:ext cx="1232750" cy="14333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468D0A-A284-4C02-BDF6-D125A2998D00}">
      <dsp:nvSpPr>
        <dsp:cNvPr id="0" name=""/>
        <dsp:cNvSpPr/>
      </dsp:nvSpPr>
      <dsp:spPr>
        <a:xfrm rot="10800000">
          <a:off x="2926924" y="1954530"/>
          <a:ext cx="123275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2017-18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latin typeface="Book Antiqu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02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3812</a:t>
          </a:r>
        </a:p>
      </dsp:txBody>
      <dsp:txXfrm rot="10800000">
        <a:off x="2964835" y="1954530"/>
        <a:ext cx="1156928" cy="2350959"/>
      </dsp:txXfrm>
    </dsp:sp>
    <dsp:sp modelId="{AD2D1AB0-0E74-4EDD-BCEC-2E4CA71F40BC}">
      <dsp:nvSpPr>
        <dsp:cNvPr id="0" name=""/>
        <dsp:cNvSpPr/>
      </dsp:nvSpPr>
      <dsp:spPr>
        <a:xfrm>
          <a:off x="4282950" y="260604"/>
          <a:ext cx="1232750" cy="14333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EDDDBC-C87C-4EFD-B839-B8935E8FF8D4}">
      <dsp:nvSpPr>
        <dsp:cNvPr id="0" name=""/>
        <dsp:cNvSpPr/>
      </dsp:nvSpPr>
      <dsp:spPr>
        <a:xfrm rot="10800000">
          <a:off x="4282950" y="1954530"/>
          <a:ext cx="123275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2018-19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latin typeface="Book Antiqu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05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40871</a:t>
          </a:r>
        </a:p>
      </dsp:txBody>
      <dsp:txXfrm rot="10800000">
        <a:off x="4320861" y="1954530"/>
        <a:ext cx="1156928" cy="2350959"/>
      </dsp:txXfrm>
    </dsp:sp>
    <dsp:sp modelId="{AC4D5D25-F589-4E69-8B40-C54C4589B44E}">
      <dsp:nvSpPr>
        <dsp:cNvPr id="0" name=""/>
        <dsp:cNvSpPr/>
      </dsp:nvSpPr>
      <dsp:spPr>
        <a:xfrm>
          <a:off x="5638975" y="260604"/>
          <a:ext cx="1232750" cy="14333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303A58-114D-48A9-8E06-284BFEFB44D8}">
      <dsp:nvSpPr>
        <dsp:cNvPr id="0" name=""/>
        <dsp:cNvSpPr/>
      </dsp:nvSpPr>
      <dsp:spPr>
        <a:xfrm rot="10800000">
          <a:off x="5638975" y="1954530"/>
          <a:ext cx="123275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2019-20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latin typeface="Book Antiqu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05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Book Antiqua" pitchFamily="18" charset="0"/>
            </a:rPr>
            <a:t>13828</a:t>
          </a:r>
        </a:p>
      </dsp:txBody>
      <dsp:txXfrm rot="10800000">
        <a:off x="5676886" y="1954530"/>
        <a:ext cx="1156928" cy="2350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97815-1C6E-4128-976E-025E0CC937C0}">
      <dsp:nvSpPr>
        <dsp:cNvPr id="0" name=""/>
        <dsp:cNvSpPr/>
      </dsp:nvSpPr>
      <dsp:spPr>
        <a:xfrm>
          <a:off x="0" y="3954386"/>
          <a:ext cx="7239000" cy="648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 Antiqua" pitchFamily="18" charset="0"/>
            </a:rPr>
            <a:t>2019-20</a:t>
          </a:r>
        </a:p>
      </dsp:txBody>
      <dsp:txXfrm>
        <a:off x="0" y="3954386"/>
        <a:ext cx="7239000" cy="350325"/>
      </dsp:txXfrm>
    </dsp:sp>
    <dsp:sp modelId="{1DF1DE6A-C7E5-4E1A-A4D4-4BB5BA6D4CA3}">
      <dsp:nvSpPr>
        <dsp:cNvPr id="0" name=""/>
        <dsp:cNvSpPr/>
      </dsp:nvSpPr>
      <dsp:spPr>
        <a:xfrm>
          <a:off x="0" y="4291736"/>
          <a:ext cx="3619499" cy="298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104</a:t>
          </a:r>
        </a:p>
      </dsp:txBody>
      <dsp:txXfrm>
        <a:off x="0" y="4291736"/>
        <a:ext cx="3619499" cy="298425"/>
      </dsp:txXfrm>
    </dsp:sp>
    <dsp:sp modelId="{46442B7F-C8B4-4EF8-992C-617A1D921C9F}">
      <dsp:nvSpPr>
        <dsp:cNvPr id="0" name=""/>
        <dsp:cNvSpPr/>
      </dsp:nvSpPr>
      <dsp:spPr>
        <a:xfrm>
          <a:off x="3619500" y="4291736"/>
          <a:ext cx="3619499" cy="2984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30412</a:t>
          </a:r>
          <a:endParaRPr lang="en-US" sz="1800" kern="1200"/>
        </a:p>
      </dsp:txBody>
      <dsp:txXfrm>
        <a:off x="3619500" y="4291736"/>
        <a:ext cx="3619499" cy="298425"/>
      </dsp:txXfrm>
    </dsp:sp>
    <dsp:sp modelId="{5238FE65-34A1-4975-8591-816C94C82E84}">
      <dsp:nvSpPr>
        <dsp:cNvPr id="0" name=""/>
        <dsp:cNvSpPr/>
      </dsp:nvSpPr>
      <dsp:spPr>
        <a:xfrm rot="10800000">
          <a:off x="0" y="2966340"/>
          <a:ext cx="7239000" cy="9977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 Antiqua" pitchFamily="18" charset="0"/>
            </a:rPr>
            <a:t>2018-19</a:t>
          </a:r>
        </a:p>
      </dsp:txBody>
      <dsp:txXfrm rot="-10800000">
        <a:off x="0" y="2966340"/>
        <a:ext cx="7239000" cy="350219"/>
      </dsp:txXfrm>
    </dsp:sp>
    <dsp:sp modelId="{67F091B8-D718-4C81-8483-0E22F1F5821A}">
      <dsp:nvSpPr>
        <dsp:cNvPr id="0" name=""/>
        <dsp:cNvSpPr/>
      </dsp:nvSpPr>
      <dsp:spPr>
        <a:xfrm>
          <a:off x="0" y="3316560"/>
          <a:ext cx="3619499" cy="2983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104</a:t>
          </a:r>
        </a:p>
      </dsp:txBody>
      <dsp:txXfrm>
        <a:off x="0" y="3316560"/>
        <a:ext cx="3619499" cy="298335"/>
      </dsp:txXfrm>
    </dsp:sp>
    <dsp:sp modelId="{0077A614-7790-4A70-9D35-295A5E64E759}">
      <dsp:nvSpPr>
        <dsp:cNvPr id="0" name=""/>
        <dsp:cNvSpPr/>
      </dsp:nvSpPr>
      <dsp:spPr>
        <a:xfrm>
          <a:off x="3619500" y="3316560"/>
          <a:ext cx="3619499" cy="2983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30412</a:t>
          </a:r>
        </a:p>
      </dsp:txBody>
      <dsp:txXfrm>
        <a:off x="3619500" y="3316560"/>
        <a:ext cx="3619499" cy="298335"/>
      </dsp:txXfrm>
    </dsp:sp>
    <dsp:sp modelId="{52F3E246-4EB6-4DFC-BC0C-934D344C6AEB}">
      <dsp:nvSpPr>
        <dsp:cNvPr id="0" name=""/>
        <dsp:cNvSpPr/>
      </dsp:nvSpPr>
      <dsp:spPr>
        <a:xfrm rot="10800000">
          <a:off x="0" y="1978293"/>
          <a:ext cx="7239000" cy="99777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 Antiqua" pitchFamily="18" charset="0"/>
            </a:rPr>
            <a:t>2017-18</a:t>
          </a:r>
        </a:p>
      </dsp:txBody>
      <dsp:txXfrm rot="-10800000">
        <a:off x="0" y="1978293"/>
        <a:ext cx="7239000" cy="350219"/>
      </dsp:txXfrm>
    </dsp:sp>
    <dsp:sp modelId="{66D48A1C-678B-42AB-8271-4192605C56A3}">
      <dsp:nvSpPr>
        <dsp:cNvPr id="0" name=""/>
        <dsp:cNvSpPr/>
      </dsp:nvSpPr>
      <dsp:spPr>
        <a:xfrm>
          <a:off x="0" y="2328513"/>
          <a:ext cx="3619499" cy="29833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98</a:t>
          </a:r>
        </a:p>
      </dsp:txBody>
      <dsp:txXfrm>
        <a:off x="0" y="2328513"/>
        <a:ext cx="3619499" cy="298335"/>
      </dsp:txXfrm>
    </dsp:sp>
    <dsp:sp modelId="{F081AC65-6D63-4AA4-AEFE-7B01ACC57C61}">
      <dsp:nvSpPr>
        <dsp:cNvPr id="0" name=""/>
        <dsp:cNvSpPr/>
      </dsp:nvSpPr>
      <dsp:spPr>
        <a:xfrm>
          <a:off x="3619500" y="2328513"/>
          <a:ext cx="3619499" cy="298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27655</a:t>
          </a:r>
        </a:p>
      </dsp:txBody>
      <dsp:txXfrm>
        <a:off x="3619500" y="2328513"/>
        <a:ext cx="3619499" cy="298335"/>
      </dsp:txXfrm>
    </dsp:sp>
    <dsp:sp modelId="{02722C4A-6DBF-459F-AA2B-490FAD763B4E}">
      <dsp:nvSpPr>
        <dsp:cNvPr id="0" name=""/>
        <dsp:cNvSpPr/>
      </dsp:nvSpPr>
      <dsp:spPr>
        <a:xfrm rot="10800000">
          <a:off x="0" y="990247"/>
          <a:ext cx="7239000" cy="997777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 Antiqua" pitchFamily="18" charset="0"/>
            </a:rPr>
            <a:t>2016-17</a:t>
          </a:r>
        </a:p>
      </dsp:txBody>
      <dsp:txXfrm rot="-10800000">
        <a:off x="0" y="990247"/>
        <a:ext cx="7239000" cy="350219"/>
      </dsp:txXfrm>
    </dsp:sp>
    <dsp:sp modelId="{3BC163D7-27AE-4942-89DB-FEEE8CBF577A}">
      <dsp:nvSpPr>
        <dsp:cNvPr id="0" name=""/>
        <dsp:cNvSpPr/>
      </dsp:nvSpPr>
      <dsp:spPr>
        <a:xfrm>
          <a:off x="0" y="1340467"/>
          <a:ext cx="3619499" cy="2983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110</a:t>
          </a:r>
        </a:p>
      </dsp:txBody>
      <dsp:txXfrm>
        <a:off x="0" y="1340467"/>
        <a:ext cx="3619499" cy="298335"/>
      </dsp:txXfrm>
    </dsp:sp>
    <dsp:sp modelId="{65680A32-4702-480E-928B-8804546CB29F}">
      <dsp:nvSpPr>
        <dsp:cNvPr id="0" name=""/>
        <dsp:cNvSpPr/>
      </dsp:nvSpPr>
      <dsp:spPr>
        <a:xfrm>
          <a:off x="3619500" y="1340467"/>
          <a:ext cx="3619499" cy="2983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31135</a:t>
          </a:r>
        </a:p>
      </dsp:txBody>
      <dsp:txXfrm>
        <a:off x="3619500" y="1340467"/>
        <a:ext cx="3619499" cy="298335"/>
      </dsp:txXfrm>
    </dsp:sp>
    <dsp:sp modelId="{731569D3-E4E4-4404-B503-C450FB337153}">
      <dsp:nvSpPr>
        <dsp:cNvPr id="0" name=""/>
        <dsp:cNvSpPr/>
      </dsp:nvSpPr>
      <dsp:spPr>
        <a:xfrm rot="10800000">
          <a:off x="0" y="2201"/>
          <a:ext cx="7239000" cy="997777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Book Antiqua" pitchFamily="18" charset="0"/>
            </a:rPr>
            <a:t>2015-16</a:t>
          </a:r>
        </a:p>
      </dsp:txBody>
      <dsp:txXfrm rot="-10800000">
        <a:off x="0" y="2201"/>
        <a:ext cx="7239000" cy="350219"/>
      </dsp:txXfrm>
    </dsp:sp>
    <dsp:sp modelId="{819C5910-0039-459A-97C2-5D38203B0A54}">
      <dsp:nvSpPr>
        <dsp:cNvPr id="0" name=""/>
        <dsp:cNvSpPr/>
      </dsp:nvSpPr>
      <dsp:spPr>
        <a:xfrm>
          <a:off x="0" y="352421"/>
          <a:ext cx="3619499" cy="2983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106</a:t>
          </a:r>
        </a:p>
      </dsp:txBody>
      <dsp:txXfrm>
        <a:off x="0" y="352421"/>
        <a:ext cx="3619499" cy="298335"/>
      </dsp:txXfrm>
    </dsp:sp>
    <dsp:sp modelId="{FF82EC57-2F9C-4FEA-9964-7A890A26E008}">
      <dsp:nvSpPr>
        <dsp:cNvPr id="0" name=""/>
        <dsp:cNvSpPr/>
      </dsp:nvSpPr>
      <dsp:spPr>
        <a:xfrm>
          <a:off x="3619500" y="352421"/>
          <a:ext cx="3619499" cy="29833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33435</a:t>
          </a:r>
        </a:p>
      </dsp:txBody>
      <dsp:txXfrm>
        <a:off x="3619500" y="352421"/>
        <a:ext cx="3619499" cy="298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F99B-5C2D-41ED-B700-B0986597E92B}">
      <dsp:nvSpPr>
        <dsp:cNvPr id="0" name=""/>
        <dsp:cNvSpPr/>
      </dsp:nvSpPr>
      <dsp:spPr>
        <a:xfrm>
          <a:off x="0" y="2077837"/>
          <a:ext cx="7772400" cy="140692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>
              <a:solidFill>
                <a:schemeClr val="bg1"/>
              </a:solidFill>
              <a:latin typeface="Book Antiqua" pitchFamily="18" charset="0"/>
            </a:rPr>
            <a:t>Information Services</a:t>
          </a:r>
        </a:p>
      </dsp:txBody>
      <dsp:txXfrm>
        <a:off x="68680" y="2146517"/>
        <a:ext cx="7635040" cy="12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923C-5175-45A2-A9D9-5B03A43C53E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0972-FC40-45F2-8AEC-43703245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7D26-4651-40F2-985D-89239A6948D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2484800"/>
            <a:ext cx="49626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71810"/>
            <a:ext cx="8934424" cy="3429000"/>
          </a:xfrm>
        </p:spPr>
        <p:txBody>
          <a:bodyPr/>
          <a:lstStyle/>
          <a:p>
            <a:pPr algn="ctr"/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4200" b="1" dirty="0">
                <a:solidFill>
                  <a:srgbClr val="7030A0"/>
                </a:solidFill>
                <a:latin typeface="Book Antiqua" pitchFamily="18" charset="0"/>
                <a:cs typeface="Arial" charset="0"/>
              </a:rPr>
              <a:t>2015-2020</a:t>
            </a:r>
            <a:br>
              <a:rPr lang="en-US" sz="42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charset="0"/>
              </a:rPr>
            </a:br>
            <a:r>
              <a:rPr lang="en-US" sz="3200" b="1" i="1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(1</a:t>
            </a:r>
            <a:r>
              <a:rPr lang="en-US" sz="3200" b="1" i="1" baseline="30000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st</a:t>
            </a:r>
            <a:r>
              <a:rPr lang="en-US" sz="3200" b="1" i="1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 April 2015 to 31</a:t>
            </a:r>
            <a:r>
              <a:rPr lang="en-US" sz="3200" b="1" i="1" baseline="30000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st</a:t>
            </a:r>
            <a:r>
              <a:rPr lang="en-US" sz="3200" b="1" i="1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 March 2020)</a:t>
            </a:r>
            <a:endParaRPr lang="en-IN" sz="32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357454"/>
            <a:ext cx="8534400" cy="145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Raleway Thin"/>
                <a:cs typeface="Arial" charset="0"/>
                <a:sym typeface="Raleway Thin"/>
              </a:rPr>
              <a:t>All India Institute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 Antiqua" pitchFamily="18" charset="0"/>
                <a:ea typeface="Raleway Thin"/>
                <a:cs typeface="Arial" charset="0"/>
                <a:sym typeface="Raleway Thin"/>
              </a:rPr>
              <a:t> of Speech and Hearing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4800" b="1" kern="0" dirty="0">
              <a:solidFill>
                <a:schemeClr val="accent4">
                  <a:lumMod val="50000"/>
                </a:schemeClr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200" b="1" kern="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Raleway Thin"/>
                <a:cs typeface="Arial" charset="0"/>
                <a:sym typeface="Raleway Thin"/>
              </a:rPr>
              <a:t>Library and Information Centre</a:t>
            </a:r>
            <a:b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Raleway Thin"/>
                <a:cs typeface="Arial" charset="0"/>
                <a:sym typeface="Raleway Thin"/>
              </a:rPr>
            </a:br>
            <a: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Raleway Thin"/>
                <a:cs typeface="Arial" charset="0"/>
                <a:sym typeface="Raleway Thin"/>
              </a:rPr>
              <a:t>______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81000" y="4343400"/>
            <a:ext cx="8572560" cy="92869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kern="0" dirty="0">
                <a:solidFill>
                  <a:srgbClr val="FF4D4D">
                    <a:lumMod val="50000"/>
                  </a:srgbClr>
                </a:solidFill>
                <a:ea typeface="Raleway Thin"/>
                <a:cs typeface="Arial" charset="0"/>
                <a:sym typeface="Raleway Thin"/>
              </a:rPr>
              <a:t>Facts &amp; Figures</a:t>
            </a:r>
            <a:endParaRPr lang="en-IN" dirty="0"/>
          </a:p>
        </p:txBody>
      </p:sp>
      <p:pic>
        <p:nvPicPr>
          <p:cNvPr id="1026" name="Picture 2" descr="C:\Users\Nandeesh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1371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1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9967149"/>
              </p:ext>
            </p:extLst>
          </p:nvPr>
        </p:nvGraphicFramePr>
        <p:xfrm>
          <a:off x="685800" y="457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9893" y="793124"/>
            <a:ext cx="6781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Book Circulation 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0156" y="1696374"/>
            <a:ext cx="67818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Online Public Access Catalogue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7327" y="2599624"/>
            <a:ext cx="67818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Book Antiqua" pitchFamily="18" charset="0"/>
              </a:rPr>
              <a:t>Plagiarism Detection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8742" y="3448512"/>
            <a:ext cx="67818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Book Antiqua" pitchFamily="18" charset="0"/>
              </a:rPr>
              <a:t>Bibliographic Management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8742" y="4276956"/>
            <a:ext cx="67818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Remote Login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5732" y="5105400"/>
            <a:ext cx="678180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ISBN Service</a:t>
            </a:r>
            <a:endParaRPr lang="en-US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07327" y="622609"/>
            <a:ext cx="6781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Language Lab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1379034"/>
            <a:ext cx="6781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NLIST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2148236"/>
            <a:ext cx="67818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ERMED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7327" y="2896064"/>
            <a:ext cx="6781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>
                <a:latin typeface="Book Antiqua" pitchFamily="18" charset="0"/>
              </a:rPr>
              <a:t>Scholarly Writing Support Service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2195" y="3656670"/>
            <a:ext cx="6781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>
                <a:solidFill>
                  <a:schemeClr val="tx1"/>
                </a:solidFill>
                <a:latin typeface="Book Antiqua" pitchFamily="18" charset="0"/>
              </a:rPr>
              <a:t>E-JAIISH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7327" y="4434468"/>
            <a:ext cx="6781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Question Papers, Syllabus and Faculty Publications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0600" y="5257800"/>
            <a:ext cx="6781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>
                <a:solidFill>
                  <a:schemeClr val="tx1"/>
                </a:solidFill>
                <a:latin typeface="Book Antiqua" pitchFamily="18" charset="0"/>
              </a:rPr>
              <a:t>E-Learning@AIISH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7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837873"/>
              </p:ext>
            </p:extLst>
          </p:nvPr>
        </p:nvGraphicFramePr>
        <p:xfrm>
          <a:off x="685800" y="457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40594"/>
              </p:ext>
            </p:extLst>
          </p:nvPr>
        </p:nvGraphicFramePr>
        <p:xfrm>
          <a:off x="533400" y="1143000"/>
          <a:ext cx="8077200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7721">
                  <a:extLst>
                    <a:ext uri="{9D8B030D-6E8A-4147-A177-3AD203B41FA5}">
                      <a16:colId xmlns:a16="http://schemas.microsoft.com/office/drawing/2014/main" val="3518601744"/>
                    </a:ext>
                  </a:extLst>
                </a:gridCol>
                <a:gridCol w="5703490">
                  <a:extLst>
                    <a:ext uri="{9D8B030D-6E8A-4147-A177-3AD203B41FA5}">
                      <a16:colId xmlns:a16="http://schemas.microsoft.com/office/drawing/2014/main" val="744398009"/>
                    </a:ext>
                  </a:extLst>
                </a:gridCol>
                <a:gridCol w="1565989">
                  <a:extLst>
                    <a:ext uri="{9D8B030D-6E8A-4147-A177-3AD203B41FA5}">
                      <a16:colId xmlns:a16="http://schemas.microsoft.com/office/drawing/2014/main" val="7889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ook Antiqua" pitchFamily="18" charset="0"/>
                        </a:rPr>
                        <a:t>S/N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Title of the training program/ Seminar/Conference/ Workshop/ Symposium 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Date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9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1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</a:t>
                      </a:r>
                      <a:r>
                        <a:rPr lang="en-IN" sz="1800" b="1" kern="1200" baseline="0" dirty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BSc Students)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29.06.2015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2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</a:t>
                      </a:r>
                      <a:r>
                        <a:rPr lang="en-IN" sz="1800" b="1" kern="1200" baseline="0" dirty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MSc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03.08.2015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4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3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Training for Anti-Plagiarism Software (Students)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21.07.2015</a:t>
                      </a:r>
                      <a:endParaRPr lang="en-IN" sz="1800" b="1" kern="1200" dirty="0">
                        <a:effectLst/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11.08.2015</a:t>
                      </a:r>
                      <a:endParaRPr lang="en-IN" sz="1800" b="1" kern="1200" dirty="0">
                        <a:effectLst/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18.08.2015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4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</a:t>
                      </a:r>
                      <a:r>
                        <a:rPr lang="en-US" sz="1800" b="1" kern="1200" baseline="0" dirty="0">
                          <a:effectLst/>
                          <a:latin typeface="Book Antiqua" pitchFamily="18" charset="0"/>
                        </a:rPr>
                        <a:t> &amp; Services</a:t>
                      </a:r>
                      <a:r>
                        <a:rPr lang="en-IN" sz="1800" b="1" kern="1200" baseline="0" dirty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(Diploma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08.10.2015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9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Lecture on Information Sources: Types, Structure and Evaluation 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Year 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BSc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16.10.2015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6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National Workshop on Information Management using Koha and WordPress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28-31 January 2016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7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</a:t>
                      </a:r>
                      <a:r>
                        <a:rPr lang="en-IN" sz="1800" b="1" kern="1200" baseline="0" dirty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(1st BSc &amp; 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BEd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(HI)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21.07.2016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73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936"/>
              </p:ext>
            </p:extLst>
          </p:nvPr>
        </p:nvGraphicFramePr>
        <p:xfrm>
          <a:off x="533400" y="955288"/>
          <a:ext cx="8153400" cy="596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5341">
                  <a:extLst>
                    <a:ext uri="{9D8B030D-6E8A-4147-A177-3AD203B41FA5}">
                      <a16:colId xmlns:a16="http://schemas.microsoft.com/office/drawing/2014/main" val="3518601744"/>
                    </a:ext>
                  </a:extLst>
                </a:gridCol>
                <a:gridCol w="5674099">
                  <a:extLst>
                    <a:ext uri="{9D8B030D-6E8A-4147-A177-3AD203B41FA5}">
                      <a16:colId xmlns:a16="http://schemas.microsoft.com/office/drawing/2014/main" val="744398009"/>
                    </a:ext>
                  </a:extLst>
                </a:gridCol>
                <a:gridCol w="1663960">
                  <a:extLst>
                    <a:ext uri="{9D8B030D-6E8A-4147-A177-3AD203B41FA5}">
                      <a16:colId xmlns:a16="http://schemas.microsoft.com/office/drawing/2014/main" val="7889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ook Antiqua" pitchFamily="18" charset="0"/>
                        </a:rPr>
                        <a:t>S/N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Title of the training program/ Seminar/Conference/ Workshop/ Symposium 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Date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9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</a:t>
                      </a:r>
                      <a:r>
                        <a:rPr lang="en-US" sz="1800" b="1" kern="1200">
                          <a:effectLst/>
                          <a:latin typeface="Book Antiqua" pitchFamily="18" charset="0"/>
                        </a:rPr>
                        <a:t>Information Resources &amp; Services</a:t>
                      </a:r>
                      <a:r>
                        <a:rPr lang="en-IN" sz="1800" b="1" kern="1200" baseline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800" b="1" kern="1200">
                          <a:effectLst/>
                          <a:latin typeface="Book Antiqua" pitchFamily="18" charset="0"/>
                        </a:rPr>
                        <a:t>(Research 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Scholars)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04.11.2016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25.11.2017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4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 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Year BSc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02.07.2018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J-Gate Database Service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02.10.2018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9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Writing Support Service (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Grammarly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03.10.2018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 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Year MSc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26.10.2018</a:t>
                      </a:r>
                      <a:endParaRPr lang="en-IN" sz="1800" b="1" kern="1200" dirty="0">
                        <a:effectLst/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30.10.2018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Orientation Programme on 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Turnitin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Software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22.03.2019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8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Academic Writing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27.03.2019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4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Book Antiqua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 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Year MSc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26.07.2019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92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>
                          <a:latin typeface="Book Antiqua" pitchFamily="18" charset="0"/>
                        </a:rPr>
                        <a:t>17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Workshop on Electronic Information Resources &amp; Services (1</a:t>
                      </a:r>
                      <a:r>
                        <a:rPr lang="en-US" sz="1800" b="1" kern="1200" baseline="30000" dirty="0">
                          <a:effectLst/>
                          <a:latin typeface="Book Antiqua" pitchFamily="18" charset="0"/>
                        </a:rPr>
                        <a:t>st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Year BSc Students)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ook Antiqua" pitchFamily="18" charset="0"/>
                        </a:rPr>
                        <a:t>01.08.2019</a:t>
                      </a:r>
                      <a:endParaRPr lang="en-IN" sz="18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84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41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60494"/>
              </p:ext>
            </p:extLst>
          </p:nvPr>
        </p:nvGraphicFramePr>
        <p:xfrm>
          <a:off x="533399" y="1397000"/>
          <a:ext cx="8001001" cy="4245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3518601744"/>
                    </a:ext>
                  </a:extLst>
                </a:gridCol>
                <a:gridCol w="5649686">
                  <a:extLst>
                    <a:ext uri="{9D8B030D-6E8A-4147-A177-3AD203B41FA5}">
                      <a16:colId xmlns:a16="http://schemas.microsoft.com/office/drawing/2014/main" val="744398009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78899290"/>
                    </a:ext>
                  </a:extLst>
                </a:gridCol>
              </a:tblGrid>
              <a:tr h="83511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ook Antiqua" pitchFamily="18" charset="0"/>
                        </a:rPr>
                        <a:t>S/N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Title of the training program/ Seminar/Conference/ Workshop/ Symposium 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Date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93839"/>
                  </a:ext>
                </a:extLst>
              </a:tr>
              <a:tr h="83511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1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Online Training Programme on Auto-formatting of Research Manuscripts using the Typeset Solution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22.05.2020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75030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2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Webinar on Web of Science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28.08.2020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49504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3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Webinar on Academic Integrity &amp; Plagiarism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17.09.2020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19716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4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Webinar on Managing References using 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Mendeley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18.09.2020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96528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5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Webinar on 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Grammarly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 Writing Support Tool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24.09.2020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00450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6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Webinar on </a:t>
                      </a:r>
                      <a:r>
                        <a:rPr lang="en-US" sz="1800" b="1" kern="1200" dirty="0" err="1">
                          <a:effectLst/>
                          <a:latin typeface="Book Antiqua" pitchFamily="18" charset="0"/>
                        </a:rPr>
                        <a:t>JGate</a:t>
                      </a:r>
                      <a:r>
                        <a:rPr lang="en-US" sz="1800" b="1" kern="1200" dirty="0">
                          <a:effectLst/>
                          <a:latin typeface="Book Antiqua" pitchFamily="18" charset="0"/>
                        </a:rPr>
                        <a:t> and COMDISDOME/ LLBA databases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 Antiqua" pitchFamily="18" charset="0"/>
                        </a:rPr>
                        <a:t>25.09.2020</a:t>
                      </a:r>
                      <a:endParaRPr lang="en-IN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48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60083"/>
              </p:ext>
            </p:extLst>
          </p:nvPr>
        </p:nvGraphicFramePr>
        <p:xfrm>
          <a:off x="685800" y="457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Library </a:t>
            </a:r>
            <a:r>
              <a:rPr lang="en-US" b="1" u="sng" dirty="0" err="1">
                <a:solidFill>
                  <a:srgbClr val="C00000"/>
                </a:solidFill>
                <a:latin typeface="Book Antiqua" pitchFamily="18" charset="0"/>
              </a:rPr>
              <a:t>Webportal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816"/>
            <a:ext cx="9144000" cy="55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WEB OPAC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Information Resources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1290064"/>
              </p:ext>
            </p:extLst>
          </p:nvPr>
        </p:nvGraphicFramePr>
        <p:xfrm>
          <a:off x="914400" y="762001"/>
          <a:ext cx="7162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E-JAIISH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509"/>
            <a:ext cx="9144000" cy="55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Indian Literature on Communication Disorders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58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E-Learning@AIISH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6600" b="1" dirty="0">
                <a:solidFill>
                  <a:srgbClr val="FF0000"/>
                </a:solidFill>
                <a:latin typeface="Book Antiqua" pitchFamily="18" charset="0"/>
              </a:rPr>
              <a:t>Stack II</a:t>
            </a:r>
          </a:p>
          <a:p>
            <a:pPr algn="ctr">
              <a:buNone/>
            </a:pPr>
            <a:r>
              <a:rPr lang="en-US" sz="6600" b="1" dirty="0">
                <a:solidFill>
                  <a:srgbClr val="FF0000"/>
                </a:solidFill>
                <a:latin typeface="Book Antiqua" pitchFamily="18" charset="0"/>
              </a:rPr>
              <a:t>Bound Volumes /</a:t>
            </a:r>
          </a:p>
          <a:p>
            <a:pPr algn="ctr">
              <a:buNone/>
            </a:pPr>
            <a:r>
              <a:rPr lang="en-US" sz="6600" b="1" dirty="0">
                <a:solidFill>
                  <a:srgbClr val="FF0000"/>
                </a:solidFill>
                <a:latin typeface="Book Antiqua" pitchFamily="18" charset="0"/>
              </a:rPr>
              <a:t>General Collections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728834"/>
              </p:ext>
            </p:extLst>
          </p:nvPr>
        </p:nvGraphicFramePr>
        <p:xfrm>
          <a:off x="685800" y="457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97000"/>
          <a:ext cx="8153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97000"/>
          <a:ext cx="7924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97000"/>
          <a:ext cx="7924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29918"/>
              </p:ext>
            </p:extLst>
          </p:nvPr>
        </p:nvGraphicFramePr>
        <p:xfrm>
          <a:off x="458451" y="1385054"/>
          <a:ext cx="3884951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492">
                  <a:extLst>
                    <a:ext uri="{9D8B030D-6E8A-4147-A177-3AD203B41FA5}">
                      <a16:colId xmlns:a16="http://schemas.microsoft.com/office/drawing/2014/main" val="4115874261"/>
                    </a:ext>
                  </a:extLst>
                </a:gridCol>
                <a:gridCol w="1294983">
                  <a:extLst>
                    <a:ext uri="{9D8B030D-6E8A-4147-A177-3AD203B41FA5}">
                      <a16:colId xmlns:a16="http://schemas.microsoft.com/office/drawing/2014/main" val="2940599956"/>
                    </a:ext>
                  </a:extLst>
                </a:gridCol>
                <a:gridCol w="971238">
                  <a:extLst>
                    <a:ext uri="{9D8B030D-6E8A-4147-A177-3AD203B41FA5}">
                      <a16:colId xmlns:a16="http://schemas.microsoft.com/office/drawing/2014/main" val="4072596679"/>
                    </a:ext>
                  </a:extLst>
                </a:gridCol>
                <a:gridCol w="971238">
                  <a:extLst>
                    <a:ext uri="{9D8B030D-6E8A-4147-A177-3AD203B41FA5}">
                      <a16:colId xmlns:a16="http://schemas.microsoft.com/office/drawing/2014/main" val="745530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2015-16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2016-17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8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2017-18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491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3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2018-19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2019-20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467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30595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953859" y="691108"/>
            <a:ext cx="2666783" cy="59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Print 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83487" y="691108"/>
            <a:ext cx="2143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u="sng" dirty="0">
                <a:solidFill>
                  <a:srgbClr val="C00000"/>
                </a:solidFill>
                <a:latin typeface="Book Antiqua" pitchFamily="18" charset="0"/>
              </a:rPr>
              <a:t>E-Journals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69"/>
              </p:ext>
            </p:extLst>
          </p:nvPr>
        </p:nvGraphicFramePr>
        <p:xfrm>
          <a:off x="4800600" y="1352416"/>
          <a:ext cx="3657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1158742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4059995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7259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2015-16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106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2016-17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8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2017-18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98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3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2018-19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104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2019-20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108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3059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17874" y="3778840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u="sng" dirty="0">
                <a:solidFill>
                  <a:srgbClr val="C00000"/>
                </a:solidFill>
                <a:latin typeface="Book Antiqua" pitchFamily="18" charset="0"/>
              </a:rPr>
              <a:t>Databases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43812"/>
              </p:ext>
            </p:extLst>
          </p:nvPr>
        </p:nvGraphicFramePr>
        <p:xfrm>
          <a:off x="2438400" y="4372094"/>
          <a:ext cx="3657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1158742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4059995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7259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Nos</a:t>
                      </a:r>
                      <a:r>
                        <a:rPr lang="en-US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2015-16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02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2016-17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02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8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2017-18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02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3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2018-19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2019-20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3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9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Institutional Repository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1524000"/>
          <a:ext cx="6781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Expenditure on Resources &amp; Services</a:t>
            </a:r>
            <a:endParaRPr lang="en-US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7059507"/>
              </p:ext>
            </p:extLst>
          </p:nvPr>
        </p:nvGraphicFramePr>
        <p:xfrm>
          <a:off x="1524000" y="13970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14400" y="1371600"/>
            <a:ext cx="16002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ook Antiqua" pitchFamily="18" charset="0"/>
              </a:rPr>
              <a:t>2015-16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286000"/>
            <a:ext cx="16002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ook Antiqua" pitchFamily="18" charset="0"/>
              </a:rPr>
              <a:t>2016-17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3124200"/>
            <a:ext cx="16002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ook Antiqua" pitchFamily="18" charset="0"/>
              </a:rPr>
              <a:t>2017-18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3962400"/>
            <a:ext cx="16002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ook Antiqua" pitchFamily="18" charset="0"/>
              </a:rPr>
              <a:t>2018-19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4800600"/>
            <a:ext cx="16002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Book Antiqua" pitchFamily="18" charset="0"/>
              </a:rPr>
              <a:t>2019-20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Books Loans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1371600"/>
          <a:ext cx="5876925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133600" y="4114800"/>
          <a:ext cx="5095875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Library Visits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07581821"/>
              </p:ext>
            </p:extLst>
          </p:nvPr>
        </p:nvGraphicFramePr>
        <p:xfrm>
          <a:off x="1066800" y="1295400"/>
          <a:ext cx="7086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Online Database Usage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7004946"/>
              </p:ext>
            </p:extLst>
          </p:nvPr>
        </p:nvGraphicFramePr>
        <p:xfrm>
          <a:off x="990600" y="12954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762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E-Journals Usage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52227950"/>
              </p:ext>
            </p:extLst>
          </p:nvPr>
        </p:nvGraphicFramePr>
        <p:xfrm>
          <a:off x="914401" y="1338262"/>
          <a:ext cx="7239000" cy="460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14400" y="5638800"/>
            <a:ext cx="3619499" cy="298335"/>
            <a:chOff x="0" y="2328513"/>
            <a:chExt cx="3619499" cy="2983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2328513"/>
              <a:ext cx="3619499" cy="298335"/>
            </a:xfrm>
            <a:prstGeom prst="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2328513"/>
              <a:ext cx="3619499" cy="29833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10</a:t>
              </a:r>
              <a:r>
                <a:rPr lang="en-US" sz="1800" kern="1200" dirty="0"/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3900" y="5638800"/>
            <a:ext cx="3619499" cy="298335"/>
            <a:chOff x="3619500" y="2328513"/>
            <a:chExt cx="3619499" cy="2983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619500" y="2328513"/>
              <a:ext cx="3619499" cy="298335"/>
            </a:xfrm>
            <a:prstGeom prst="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619500" y="2328513"/>
              <a:ext cx="3619499" cy="29833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24034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cfb334b-1c26-4f12-bda1-2d0924b022a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949</Words>
  <Application>Microsoft Office PowerPoint</Application>
  <PresentationFormat>On-screen Show (4:3)</PresentationFormat>
  <Paragraphs>277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Raleway Thin</vt:lpstr>
      <vt:lpstr>Office Theme</vt:lpstr>
      <vt:lpstr>    2015-2020 (1st April 2015 to 31st March 2020)</vt:lpstr>
      <vt:lpstr>PowerPoint Presentation</vt:lpstr>
      <vt:lpstr>PowerPoint Presentation</vt:lpstr>
      <vt:lpstr>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Nandeesh</dc:creator>
  <cp:lastModifiedBy>Shijith Kumar</cp:lastModifiedBy>
  <cp:revision>45</cp:revision>
  <dcterms:created xsi:type="dcterms:W3CDTF">2021-12-15T15:52:21Z</dcterms:created>
  <dcterms:modified xsi:type="dcterms:W3CDTF">2021-12-19T16:17:08Z</dcterms:modified>
</cp:coreProperties>
</file>