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72" r:id="rId9"/>
    <p:sldId id="268" r:id="rId10"/>
    <p:sldId id="269" r:id="rId11"/>
    <p:sldId id="270" r:id="rId12"/>
    <p:sldId id="271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FA2EA-0D39-4B35-864A-51239AF8C9BA}">
          <p14:sldIdLst>
            <p14:sldId id="256"/>
            <p14:sldId id="257"/>
            <p14:sldId id="259"/>
            <p14:sldId id="260"/>
            <p14:sldId id="261"/>
            <p14:sldId id="267"/>
            <p14:sldId id="262"/>
            <p14:sldId id="272"/>
            <p14:sldId id="268"/>
            <p14:sldId id="269"/>
            <p14:sldId id="270"/>
            <p14:sldId id="271"/>
            <p14:sldId id="263"/>
            <p14:sldId id="264"/>
            <p14:sldId id="265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ithkumar\Desktop\IQ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ithkumar\Desktop\IQA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mbria" panose="02040503050406030204" pitchFamily="18" charset="0"/>
              </a:rPr>
              <a:t>Field projects/Internship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Sheet1!$F$8:$I$8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Sheet1!$F$9:$I$9</c:f>
              <c:numCache>
                <c:formatCode>General</c:formatCode>
                <c:ptCount val="4"/>
                <c:pt idx="0">
                  <c:v>62</c:v>
                </c:pt>
                <c:pt idx="1">
                  <c:v>13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5-4DAB-9D23-6724DAFAF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15787392"/>
        <c:axId val="315790016"/>
      </c:barChart>
      <c:catAx>
        <c:axId val="3157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90016"/>
        <c:crosses val="autoZero"/>
        <c:auto val="1"/>
        <c:lblAlgn val="ctr"/>
        <c:lblOffset val="100"/>
        <c:noMultiLvlLbl val="0"/>
      </c:catAx>
      <c:valAx>
        <c:axId val="315790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Cambria" panose="02040503050406030204" pitchFamily="18" charset="0"/>
                  </a:rPr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Sheet2!$F$11</c:f>
              <c:strCache>
                <c:ptCount val="1"/>
                <c:pt idx="0">
                  <c:v>Number of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Sheet2!$G$10:$J$10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Sheet2!$G$11:$J$11</c:f>
              <c:numCache>
                <c:formatCode>General</c:formatCode>
                <c:ptCount val="4"/>
                <c:pt idx="0">
                  <c:v>80</c:v>
                </c:pt>
                <c:pt idx="1">
                  <c:v>28</c:v>
                </c:pt>
                <c:pt idx="2">
                  <c:v>44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B-4C42-9B97-72A7141C1ED5}"/>
            </c:ext>
          </c:extLst>
        </c:ser>
        <c:ser>
          <c:idx val="1"/>
          <c:order val="1"/>
          <c:tx>
            <c:strRef>
              <c:f>Sheet2!$F$12</c:f>
              <c:strCache>
                <c:ptCount val="1"/>
                <c:pt idx="0">
                  <c:v>Applications received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Sheet2!$G$10:$J$10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Sheet2!$G$12:$J$12</c:f>
              <c:numCache>
                <c:formatCode>General</c:formatCode>
                <c:ptCount val="4"/>
                <c:pt idx="0">
                  <c:v>3600</c:v>
                </c:pt>
                <c:pt idx="1">
                  <c:v>25</c:v>
                </c:pt>
                <c:pt idx="2">
                  <c:v>524</c:v>
                </c:pt>
                <c:pt idx="3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B-4C42-9B97-72A7141C1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22024"/>
        <c:axId val="186725304"/>
      </c:barChart>
      <c:catAx>
        <c:axId val="1867220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25304"/>
        <c:crosses val="autoZero"/>
        <c:auto val="1"/>
        <c:lblAlgn val="ctr"/>
        <c:lblOffset val="100"/>
        <c:noMultiLvlLbl val="0"/>
      </c:catAx>
      <c:valAx>
        <c:axId val="186725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22024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mbria" panose="02040503050406030204" pitchFamily="18" charset="0"/>
              </a:rPr>
              <a:t>Demand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Sheet2!$G$16:$K$16</c:f>
              <c:strCache>
                <c:ptCount val="5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  <c:pt idx="4">
                  <c:v>PhD</c:v>
                </c:pt>
              </c:strCache>
            </c:strRef>
          </c:cat>
          <c:val>
            <c:numRef>
              <c:f>Sheet2!$G$17:$K$17</c:f>
              <c:numCache>
                <c:formatCode>General</c:formatCode>
                <c:ptCount val="5"/>
                <c:pt idx="0">
                  <c:v>45</c:v>
                </c:pt>
                <c:pt idx="1">
                  <c:v>0.8928571428571429</c:v>
                </c:pt>
                <c:pt idx="2">
                  <c:v>11.909090909090908</c:v>
                </c:pt>
                <c:pt idx="3">
                  <c:v>9.1136363636363633</c:v>
                </c:pt>
                <c:pt idx="4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7-4738-9F6C-D89198724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857840"/>
        <c:axId val="476858824"/>
      </c:barChart>
      <c:catAx>
        <c:axId val="4768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8824"/>
        <c:crosses val="autoZero"/>
        <c:auto val="1"/>
        <c:lblAlgn val="ctr"/>
        <c:lblOffset val="100"/>
        <c:noMultiLvlLbl val="0"/>
      </c:catAx>
      <c:valAx>
        <c:axId val="476858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Cambria" panose="02040503050406030204" pitchFamily="18" charset="0"/>
                  </a:rPr>
                  <a:t>Number of application per seat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Student Diversity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Sheet6!$E$7</c:f>
              <c:strCache>
                <c:ptCount val="1"/>
                <c:pt idx="0">
                  <c:v>Total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Sheet6!$F$6:$K$6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Sheet6!$F$7:$K$7</c:f>
              <c:numCache>
                <c:formatCode>General</c:formatCode>
                <c:ptCount val="6"/>
                <c:pt idx="0">
                  <c:v>222</c:v>
                </c:pt>
                <c:pt idx="1">
                  <c:v>182</c:v>
                </c:pt>
                <c:pt idx="2">
                  <c:v>182</c:v>
                </c:pt>
                <c:pt idx="3">
                  <c:v>182</c:v>
                </c:pt>
                <c:pt idx="4">
                  <c:v>174</c:v>
                </c:pt>
                <c:pt idx="5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E-421A-82FF-2254B4B121FF}"/>
            </c:ext>
          </c:extLst>
        </c:ser>
        <c:ser>
          <c:idx val="1"/>
          <c:order val="1"/>
          <c:tx>
            <c:strRef>
              <c:f>Sheet6!$E$8</c:f>
              <c:strCache>
                <c:ptCount val="1"/>
                <c:pt idx="0">
                  <c:v>From other states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Sheet6!$F$6:$K$6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Sheet6!$F$8:$K$8</c:f>
              <c:numCache>
                <c:formatCode>General</c:formatCode>
                <c:ptCount val="6"/>
                <c:pt idx="0">
                  <c:v>149</c:v>
                </c:pt>
                <c:pt idx="1">
                  <c:v>109</c:v>
                </c:pt>
                <c:pt idx="2">
                  <c:v>82</c:v>
                </c:pt>
                <c:pt idx="3">
                  <c:v>105</c:v>
                </c:pt>
                <c:pt idx="4">
                  <c:v>99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E-421A-82FF-2254B4B12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5088"/>
        <c:axId val="400579552"/>
      </c:barChart>
      <c:catAx>
        <c:axId val="4386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79552"/>
        <c:crosses val="autoZero"/>
        <c:auto val="1"/>
        <c:lblAlgn val="ctr"/>
        <c:lblOffset val="100"/>
        <c:noMultiLvlLbl val="0"/>
      </c:catAx>
      <c:valAx>
        <c:axId val="40057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Sheet7!$F$9</c:f>
              <c:strCache>
                <c:ptCount val="1"/>
                <c:pt idx="0">
                  <c:v>Earmarked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Sheet7!$G$8:$L$8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Sheet7!$G$9:$L$9</c:f>
              <c:numCache>
                <c:formatCode>General</c:formatCode>
                <c:ptCount val="6"/>
                <c:pt idx="0">
                  <c:v>105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B-4612-BA9A-1182FBFD15C6}"/>
            </c:ext>
          </c:extLst>
        </c:ser>
        <c:ser>
          <c:idx val="1"/>
          <c:order val="1"/>
          <c:tx>
            <c:strRef>
              <c:f>Sheet7!$F$10</c:f>
              <c:strCache>
                <c:ptCount val="1"/>
                <c:pt idx="0">
                  <c:v>Filled seats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Sheet7!$G$8:$L$8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Sheet7!$G$10:$L$10</c:f>
              <c:numCache>
                <c:formatCode>General</c:formatCode>
                <c:ptCount val="6"/>
                <c:pt idx="0">
                  <c:v>101</c:v>
                </c:pt>
                <c:pt idx="1">
                  <c:v>83</c:v>
                </c:pt>
                <c:pt idx="2">
                  <c:v>80</c:v>
                </c:pt>
                <c:pt idx="3">
                  <c:v>80</c:v>
                </c:pt>
                <c:pt idx="4">
                  <c:v>71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B-4612-BA9A-1182FBFD1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9456"/>
        <c:axId val="335490112"/>
      </c:barChart>
      <c:catAx>
        <c:axId val="3354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90112"/>
        <c:crosses val="autoZero"/>
        <c:auto val="1"/>
        <c:lblAlgn val="ctr"/>
        <c:lblOffset val="100"/>
        <c:noMultiLvlLbl val="0"/>
      </c:catAx>
      <c:valAx>
        <c:axId val="3354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Sheet3!$F$13:$G$13</c:f>
              <c:strCache>
                <c:ptCount val="2"/>
                <c:pt idx="0">
                  <c:v>Number of Teacher</c:v>
                </c:pt>
                <c:pt idx="1">
                  <c:v>Number of Students</c:v>
                </c:pt>
              </c:strCache>
            </c:strRef>
          </c:cat>
          <c:val>
            <c:numRef>
              <c:f>Sheet3!$F$14:$G$14</c:f>
              <c:numCache>
                <c:formatCode>General</c:formatCode>
                <c:ptCount val="2"/>
                <c:pt idx="0">
                  <c:v>45</c:v>
                </c:pt>
                <c:pt idx="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3-4BA6-AC4F-319106F8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923376"/>
        <c:axId val="467925672"/>
      </c:barChart>
      <c:catAx>
        <c:axId val="4679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5672"/>
        <c:crosses val="autoZero"/>
        <c:auto val="1"/>
        <c:lblAlgn val="ctr"/>
        <c:lblOffset val="100"/>
        <c:noMultiLvlLbl val="0"/>
      </c:catAx>
      <c:valAx>
        <c:axId val="467925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mbria" panose="02040503050406030204" pitchFamily="18" charset="0"/>
              </a:rPr>
              <a:t>Teachers appointed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5F-4608-9286-35A73F7895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Sheet5!$F$8:$I$8</c:f>
              <c:strCache>
                <c:ptCount val="4"/>
                <c:pt idx="0">
                  <c:v>Sanctioned posts</c:v>
                </c:pt>
                <c:pt idx="1">
                  <c:v>Filled</c:v>
                </c:pt>
                <c:pt idx="2">
                  <c:v>Vacant</c:v>
                </c:pt>
                <c:pt idx="3">
                  <c:v>Filled in current year</c:v>
                </c:pt>
              </c:strCache>
            </c:strRef>
          </c:cat>
          <c:val>
            <c:numRef>
              <c:f>Sheet5!$F$9:$I$9</c:f>
              <c:numCache>
                <c:formatCode>General</c:formatCode>
                <c:ptCount val="4"/>
                <c:pt idx="0">
                  <c:v>101</c:v>
                </c:pt>
                <c:pt idx="1">
                  <c:v>45</c:v>
                </c:pt>
                <c:pt idx="2">
                  <c:v>56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419A-B828-1103FFEE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926328"/>
        <c:axId val="467646312"/>
      </c:barChart>
      <c:catAx>
        <c:axId val="46792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646312"/>
        <c:crosses val="autoZero"/>
        <c:auto val="1"/>
        <c:lblAlgn val="ctr"/>
        <c:lblOffset val="100"/>
        <c:noMultiLvlLbl val="0"/>
      </c:catAx>
      <c:valAx>
        <c:axId val="467646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Pass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Sheet8!$L$10</c:f>
              <c:strCache>
                <c:ptCount val="1"/>
                <c:pt idx="0">
                  <c:v>Appeared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Sheet8!$K$11:$K$14</c:f>
              <c:strCache>
                <c:ptCount val="4"/>
                <c:pt idx="0">
                  <c:v>B.ASLP</c:v>
                </c:pt>
                <c:pt idx="1">
                  <c:v>B.Ed. Spl. Edu (HI)</c:v>
                </c:pt>
                <c:pt idx="2">
                  <c:v>M.Sc Audiology</c:v>
                </c:pt>
                <c:pt idx="3">
                  <c:v>M.Sc </c:v>
                </c:pt>
              </c:strCache>
            </c:strRef>
          </c:cat>
          <c:val>
            <c:numRef>
              <c:f>Sheet8!$L$11:$L$14</c:f>
              <c:numCache>
                <c:formatCode>General</c:formatCode>
                <c:ptCount val="4"/>
                <c:pt idx="0">
                  <c:v>62</c:v>
                </c:pt>
                <c:pt idx="1">
                  <c:v>6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1-440D-981A-A780C331C1A9}"/>
            </c:ext>
          </c:extLst>
        </c:ser>
        <c:ser>
          <c:idx val="1"/>
          <c:order val="1"/>
          <c:tx>
            <c:strRef>
              <c:f>Sheet8!$M$10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Sheet8!$K$11:$K$14</c:f>
              <c:strCache>
                <c:ptCount val="4"/>
                <c:pt idx="0">
                  <c:v>B.ASLP</c:v>
                </c:pt>
                <c:pt idx="1">
                  <c:v>B.Ed. Spl. Edu (HI)</c:v>
                </c:pt>
                <c:pt idx="2">
                  <c:v>M.Sc Audiology</c:v>
                </c:pt>
                <c:pt idx="3">
                  <c:v>M.Sc </c:v>
                </c:pt>
              </c:strCache>
            </c:strRef>
          </c:cat>
          <c:val>
            <c:numRef>
              <c:f>Sheet8!$M$11:$M$14</c:f>
              <c:numCache>
                <c:formatCode>General</c:formatCode>
                <c:ptCount val="4"/>
                <c:pt idx="0">
                  <c:v>62</c:v>
                </c:pt>
                <c:pt idx="1">
                  <c:v>6</c:v>
                </c:pt>
                <c:pt idx="2">
                  <c:v>36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1-440D-981A-A780C331C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253328"/>
        <c:axId val="400254312"/>
      </c:barChart>
      <c:catAx>
        <c:axId val="4002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54312"/>
        <c:crosses val="autoZero"/>
        <c:auto val="1"/>
        <c:lblAlgn val="ctr"/>
        <c:lblOffset val="100"/>
        <c:noMultiLvlLbl val="0"/>
      </c:catAx>
      <c:valAx>
        <c:axId val="40025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/>
                  <a:t>No. of </a:t>
                </a:r>
                <a:r>
                  <a:rPr lang="en-IN" sz="1400" dirty="0" err="1"/>
                  <a:t>Studnets</a:t>
                </a:r>
                <a:endParaRPr lang="en-IN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733BA-254E-40A3-953E-9C364C04F5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96792-28F9-451E-B3AF-E20B0574E2DF}">
      <dgm:prSet phldrT="[Text]"/>
      <dgm:spPr/>
      <dgm:t>
        <a:bodyPr/>
        <a:lstStyle/>
        <a:p>
          <a:r>
            <a:rPr lang="en-US" dirty="0"/>
            <a:t>Students- Questionnaire</a:t>
          </a:r>
        </a:p>
      </dgm:t>
    </dgm:pt>
    <dgm:pt modelId="{8F3659D4-82E8-4385-8A87-71A8D4EC5270}" type="parTrans" cxnId="{54598706-D458-4E97-8534-0B06A1E415EC}">
      <dgm:prSet/>
      <dgm:spPr/>
      <dgm:t>
        <a:bodyPr/>
        <a:lstStyle/>
        <a:p>
          <a:endParaRPr lang="en-US"/>
        </a:p>
      </dgm:t>
    </dgm:pt>
    <dgm:pt modelId="{A0B457A2-6474-45B8-B253-560AF2858F5A}" type="sibTrans" cxnId="{54598706-D458-4E97-8534-0B06A1E415EC}">
      <dgm:prSet/>
      <dgm:spPr/>
      <dgm:t>
        <a:bodyPr/>
        <a:lstStyle/>
        <a:p>
          <a:endParaRPr lang="en-US"/>
        </a:p>
      </dgm:t>
    </dgm:pt>
    <dgm:pt modelId="{914CAFA6-3B99-4A02-98CA-456A9B8F2317}">
      <dgm:prSet phldrT="[Text]"/>
      <dgm:spPr/>
      <dgm:t>
        <a:bodyPr/>
        <a:lstStyle/>
        <a:p>
          <a:r>
            <a:rPr lang="en-US" dirty="0"/>
            <a:t>Parents – in PTM</a:t>
          </a:r>
        </a:p>
      </dgm:t>
    </dgm:pt>
    <dgm:pt modelId="{998E68E8-77AD-45E0-96D9-0C20DC7E0941}" type="parTrans" cxnId="{56A84632-8681-419C-B0E7-5DE4285FBE95}">
      <dgm:prSet/>
      <dgm:spPr/>
      <dgm:t>
        <a:bodyPr/>
        <a:lstStyle/>
        <a:p>
          <a:endParaRPr lang="en-US"/>
        </a:p>
      </dgm:t>
    </dgm:pt>
    <dgm:pt modelId="{406B96F1-1DBA-425D-A160-292797AE210E}" type="sibTrans" cxnId="{56A84632-8681-419C-B0E7-5DE4285FBE95}">
      <dgm:prSet/>
      <dgm:spPr/>
      <dgm:t>
        <a:bodyPr/>
        <a:lstStyle/>
        <a:p>
          <a:endParaRPr lang="en-US"/>
        </a:p>
      </dgm:t>
    </dgm:pt>
    <dgm:pt modelId="{963F0DCB-B3EB-4A7A-BC6D-93D01CCD460C}">
      <dgm:prSet phldrT="[Text]"/>
      <dgm:spPr/>
      <dgm:t>
        <a:bodyPr/>
        <a:lstStyle/>
        <a:p>
          <a:r>
            <a:rPr lang="en-US" dirty="0"/>
            <a:t>Teachers - workshop</a:t>
          </a:r>
        </a:p>
      </dgm:t>
    </dgm:pt>
    <dgm:pt modelId="{1FD816C1-9C06-4DE1-9497-7ECFFD897596}" type="parTrans" cxnId="{E507ADF1-5A95-4960-96B4-5F71FB0958F7}">
      <dgm:prSet/>
      <dgm:spPr/>
      <dgm:t>
        <a:bodyPr/>
        <a:lstStyle/>
        <a:p>
          <a:endParaRPr lang="en-US"/>
        </a:p>
      </dgm:t>
    </dgm:pt>
    <dgm:pt modelId="{3477FE0A-7BEA-40FE-AFAB-418E7460D1FF}" type="sibTrans" cxnId="{E507ADF1-5A95-4960-96B4-5F71FB0958F7}">
      <dgm:prSet/>
      <dgm:spPr/>
      <dgm:t>
        <a:bodyPr/>
        <a:lstStyle/>
        <a:p>
          <a:endParaRPr lang="en-US"/>
        </a:p>
      </dgm:t>
    </dgm:pt>
    <dgm:pt modelId="{7DBE89E8-E032-47CB-B9D5-2119040E0466}">
      <dgm:prSet phldrT="[Text]"/>
      <dgm:spPr/>
      <dgm:t>
        <a:bodyPr/>
        <a:lstStyle/>
        <a:p>
          <a:r>
            <a:rPr lang="en-US" dirty="0"/>
            <a:t>Alumni -Questionnaire</a:t>
          </a:r>
        </a:p>
      </dgm:t>
    </dgm:pt>
    <dgm:pt modelId="{92B836C7-24C1-415F-ABBF-F3A16BAE456C}" type="parTrans" cxnId="{FA5112E7-B379-4186-AC48-5FECCAA67B71}">
      <dgm:prSet/>
      <dgm:spPr/>
      <dgm:t>
        <a:bodyPr/>
        <a:lstStyle/>
        <a:p>
          <a:endParaRPr lang="en-US"/>
        </a:p>
      </dgm:t>
    </dgm:pt>
    <dgm:pt modelId="{E40B8B5D-9F15-4C96-80DB-A72CF7D2A3DB}" type="sibTrans" cxnId="{FA5112E7-B379-4186-AC48-5FECCAA67B71}">
      <dgm:prSet/>
      <dgm:spPr/>
      <dgm:t>
        <a:bodyPr/>
        <a:lstStyle/>
        <a:p>
          <a:endParaRPr lang="en-US"/>
        </a:p>
      </dgm:t>
    </dgm:pt>
    <dgm:pt modelId="{0292F8F9-BF17-41BE-B3C5-77E6B0A03597}">
      <dgm:prSet phldrT="[Text]"/>
      <dgm:spPr/>
      <dgm:t>
        <a:bodyPr/>
        <a:lstStyle/>
        <a:p>
          <a:r>
            <a:rPr lang="en-US" dirty="0"/>
            <a:t>Industry/stake holders -Questionnaire</a:t>
          </a:r>
        </a:p>
      </dgm:t>
    </dgm:pt>
    <dgm:pt modelId="{41CDFBF6-E4C2-415B-B336-18846EA5CEA6}" type="parTrans" cxnId="{FB50CB51-AE3A-4A9B-B41C-E8B52C6EB89F}">
      <dgm:prSet/>
      <dgm:spPr/>
      <dgm:t>
        <a:bodyPr/>
        <a:lstStyle/>
        <a:p>
          <a:endParaRPr lang="en-US"/>
        </a:p>
      </dgm:t>
    </dgm:pt>
    <dgm:pt modelId="{39830971-27AA-4249-80CD-BF357427482D}" type="sibTrans" cxnId="{FB50CB51-AE3A-4A9B-B41C-E8B52C6EB89F}">
      <dgm:prSet/>
      <dgm:spPr/>
      <dgm:t>
        <a:bodyPr/>
        <a:lstStyle/>
        <a:p>
          <a:endParaRPr lang="en-US"/>
        </a:p>
      </dgm:t>
    </dgm:pt>
    <dgm:pt modelId="{E517F133-9394-4EB8-ABF2-B0C52C2810A1}" type="pres">
      <dgm:prSet presAssocID="{B7F733BA-254E-40A3-953E-9C364C04F5F5}" presName="diagram" presStyleCnt="0">
        <dgm:presLayoutVars>
          <dgm:dir/>
          <dgm:resizeHandles val="exact"/>
        </dgm:presLayoutVars>
      </dgm:prSet>
      <dgm:spPr/>
    </dgm:pt>
    <dgm:pt modelId="{324163DF-2942-4920-A2EB-19B969341700}" type="pres">
      <dgm:prSet presAssocID="{16696792-28F9-451E-B3AF-E20B0574E2DF}" presName="node" presStyleLbl="node1" presStyleIdx="0" presStyleCnt="5">
        <dgm:presLayoutVars>
          <dgm:bulletEnabled val="1"/>
        </dgm:presLayoutVars>
      </dgm:prSet>
      <dgm:spPr/>
    </dgm:pt>
    <dgm:pt modelId="{A4BA882D-84BF-4688-BDF3-8BA6A569B95A}" type="pres">
      <dgm:prSet presAssocID="{A0B457A2-6474-45B8-B253-560AF2858F5A}" presName="sibTrans" presStyleCnt="0"/>
      <dgm:spPr/>
    </dgm:pt>
    <dgm:pt modelId="{853B63EF-6EBF-49C6-A0F9-2BE2F8E9F93F}" type="pres">
      <dgm:prSet presAssocID="{914CAFA6-3B99-4A02-98CA-456A9B8F2317}" presName="node" presStyleLbl="node1" presStyleIdx="1" presStyleCnt="5">
        <dgm:presLayoutVars>
          <dgm:bulletEnabled val="1"/>
        </dgm:presLayoutVars>
      </dgm:prSet>
      <dgm:spPr/>
    </dgm:pt>
    <dgm:pt modelId="{88E31A24-06BE-477C-89E3-BBB2B0EA7428}" type="pres">
      <dgm:prSet presAssocID="{406B96F1-1DBA-425D-A160-292797AE210E}" presName="sibTrans" presStyleCnt="0"/>
      <dgm:spPr/>
    </dgm:pt>
    <dgm:pt modelId="{177EEB45-2D66-423B-95E4-CFBCD7F53BC0}" type="pres">
      <dgm:prSet presAssocID="{963F0DCB-B3EB-4A7A-BC6D-93D01CCD460C}" presName="node" presStyleLbl="node1" presStyleIdx="2" presStyleCnt="5">
        <dgm:presLayoutVars>
          <dgm:bulletEnabled val="1"/>
        </dgm:presLayoutVars>
      </dgm:prSet>
      <dgm:spPr/>
    </dgm:pt>
    <dgm:pt modelId="{10BB4E18-C347-4586-8934-20A92F03E19D}" type="pres">
      <dgm:prSet presAssocID="{3477FE0A-7BEA-40FE-AFAB-418E7460D1FF}" presName="sibTrans" presStyleCnt="0"/>
      <dgm:spPr/>
    </dgm:pt>
    <dgm:pt modelId="{70C061C5-6216-4F9B-8130-C4F583E31AE8}" type="pres">
      <dgm:prSet presAssocID="{7DBE89E8-E032-47CB-B9D5-2119040E0466}" presName="node" presStyleLbl="node1" presStyleIdx="3" presStyleCnt="5">
        <dgm:presLayoutVars>
          <dgm:bulletEnabled val="1"/>
        </dgm:presLayoutVars>
      </dgm:prSet>
      <dgm:spPr/>
    </dgm:pt>
    <dgm:pt modelId="{1F46CB33-298A-454F-B646-4EE9D42CE9D4}" type="pres">
      <dgm:prSet presAssocID="{E40B8B5D-9F15-4C96-80DB-A72CF7D2A3DB}" presName="sibTrans" presStyleCnt="0"/>
      <dgm:spPr/>
    </dgm:pt>
    <dgm:pt modelId="{BCA78C25-EE1F-4EDB-B73F-68786D7EFC1B}" type="pres">
      <dgm:prSet presAssocID="{0292F8F9-BF17-41BE-B3C5-77E6B0A03597}" presName="node" presStyleLbl="node1" presStyleIdx="4" presStyleCnt="5">
        <dgm:presLayoutVars>
          <dgm:bulletEnabled val="1"/>
        </dgm:presLayoutVars>
      </dgm:prSet>
      <dgm:spPr/>
    </dgm:pt>
  </dgm:ptLst>
  <dgm:cxnLst>
    <dgm:cxn modelId="{54598706-D458-4E97-8534-0B06A1E415EC}" srcId="{B7F733BA-254E-40A3-953E-9C364C04F5F5}" destId="{16696792-28F9-451E-B3AF-E20B0574E2DF}" srcOrd="0" destOrd="0" parTransId="{8F3659D4-82E8-4385-8A87-71A8D4EC5270}" sibTransId="{A0B457A2-6474-45B8-B253-560AF2858F5A}"/>
    <dgm:cxn modelId="{56A84632-8681-419C-B0E7-5DE4285FBE95}" srcId="{B7F733BA-254E-40A3-953E-9C364C04F5F5}" destId="{914CAFA6-3B99-4A02-98CA-456A9B8F2317}" srcOrd="1" destOrd="0" parTransId="{998E68E8-77AD-45E0-96D9-0C20DC7E0941}" sibTransId="{406B96F1-1DBA-425D-A160-292797AE210E}"/>
    <dgm:cxn modelId="{EAE65D68-E989-48EF-8307-12792694FC4A}" type="presOf" srcId="{B7F733BA-254E-40A3-953E-9C364C04F5F5}" destId="{E517F133-9394-4EB8-ABF2-B0C52C2810A1}" srcOrd="0" destOrd="0" presId="urn:microsoft.com/office/officeart/2005/8/layout/default"/>
    <dgm:cxn modelId="{FB50CB51-AE3A-4A9B-B41C-E8B52C6EB89F}" srcId="{B7F733BA-254E-40A3-953E-9C364C04F5F5}" destId="{0292F8F9-BF17-41BE-B3C5-77E6B0A03597}" srcOrd="4" destOrd="0" parTransId="{41CDFBF6-E4C2-415B-B336-18846EA5CEA6}" sibTransId="{39830971-27AA-4249-80CD-BF357427482D}"/>
    <dgm:cxn modelId="{DFBC5C72-3CF1-4AFC-A72E-AC25F997F036}" type="presOf" srcId="{7DBE89E8-E032-47CB-B9D5-2119040E0466}" destId="{70C061C5-6216-4F9B-8130-C4F583E31AE8}" srcOrd="0" destOrd="0" presId="urn:microsoft.com/office/officeart/2005/8/layout/default"/>
    <dgm:cxn modelId="{25C5A69A-2EB4-4379-B5CD-ED599C314880}" type="presOf" srcId="{16696792-28F9-451E-B3AF-E20B0574E2DF}" destId="{324163DF-2942-4920-A2EB-19B969341700}" srcOrd="0" destOrd="0" presId="urn:microsoft.com/office/officeart/2005/8/layout/default"/>
    <dgm:cxn modelId="{C290B69F-20F9-4A3A-AE5F-C10213641E09}" type="presOf" srcId="{0292F8F9-BF17-41BE-B3C5-77E6B0A03597}" destId="{BCA78C25-EE1F-4EDB-B73F-68786D7EFC1B}" srcOrd="0" destOrd="0" presId="urn:microsoft.com/office/officeart/2005/8/layout/default"/>
    <dgm:cxn modelId="{9CF10BC7-724A-4134-97E1-8F328C67FA0F}" type="presOf" srcId="{914CAFA6-3B99-4A02-98CA-456A9B8F2317}" destId="{853B63EF-6EBF-49C6-A0F9-2BE2F8E9F93F}" srcOrd="0" destOrd="0" presId="urn:microsoft.com/office/officeart/2005/8/layout/default"/>
    <dgm:cxn modelId="{2F4E1ECB-23E7-422C-8B30-30079005ED30}" type="presOf" srcId="{963F0DCB-B3EB-4A7A-BC6D-93D01CCD460C}" destId="{177EEB45-2D66-423B-95E4-CFBCD7F53BC0}" srcOrd="0" destOrd="0" presId="urn:microsoft.com/office/officeart/2005/8/layout/default"/>
    <dgm:cxn modelId="{FA5112E7-B379-4186-AC48-5FECCAA67B71}" srcId="{B7F733BA-254E-40A3-953E-9C364C04F5F5}" destId="{7DBE89E8-E032-47CB-B9D5-2119040E0466}" srcOrd="3" destOrd="0" parTransId="{92B836C7-24C1-415F-ABBF-F3A16BAE456C}" sibTransId="{E40B8B5D-9F15-4C96-80DB-A72CF7D2A3DB}"/>
    <dgm:cxn modelId="{E507ADF1-5A95-4960-96B4-5F71FB0958F7}" srcId="{B7F733BA-254E-40A3-953E-9C364C04F5F5}" destId="{963F0DCB-B3EB-4A7A-BC6D-93D01CCD460C}" srcOrd="2" destOrd="0" parTransId="{1FD816C1-9C06-4DE1-9497-7ECFFD897596}" sibTransId="{3477FE0A-7BEA-40FE-AFAB-418E7460D1FF}"/>
    <dgm:cxn modelId="{2B0CBD78-B742-4E88-A66F-9FDD55B24A03}" type="presParOf" srcId="{E517F133-9394-4EB8-ABF2-B0C52C2810A1}" destId="{324163DF-2942-4920-A2EB-19B969341700}" srcOrd="0" destOrd="0" presId="urn:microsoft.com/office/officeart/2005/8/layout/default"/>
    <dgm:cxn modelId="{C4A2A857-9DD8-487A-B5B5-2AF02C0903A8}" type="presParOf" srcId="{E517F133-9394-4EB8-ABF2-B0C52C2810A1}" destId="{A4BA882D-84BF-4688-BDF3-8BA6A569B95A}" srcOrd="1" destOrd="0" presId="urn:microsoft.com/office/officeart/2005/8/layout/default"/>
    <dgm:cxn modelId="{0972B2D9-3AD8-4F89-9DBB-98C74ACA3D81}" type="presParOf" srcId="{E517F133-9394-4EB8-ABF2-B0C52C2810A1}" destId="{853B63EF-6EBF-49C6-A0F9-2BE2F8E9F93F}" srcOrd="2" destOrd="0" presId="urn:microsoft.com/office/officeart/2005/8/layout/default"/>
    <dgm:cxn modelId="{1A6C15FA-6C67-4B7C-8BCD-A1E0A9987A32}" type="presParOf" srcId="{E517F133-9394-4EB8-ABF2-B0C52C2810A1}" destId="{88E31A24-06BE-477C-89E3-BBB2B0EA7428}" srcOrd="3" destOrd="0" presId="urn:microsoft.com/office/officeart/2005/8/layout/default"/>
    <dgm:cxn modelId="{47F88075-BBAE-4E88-A586-6AADF297D955}" type="presParOf" srcId="{E517F133-9394-4EB8-ABF2-B0C52C2810A1}" destId="{177EEB45-2D66-423B-95E4-CFBCD7F53BC0}" srcOrd="4" destOrd="0" presId="urn:microsoft.com/office/officeart/2005/8/layout/default"/>
    <dgm:cxn modelId="{33F9BA2A-8EF2-4589-8D45-CCF1F799D644}" type="presParOf" srcId="{E517F133-9394-4EB8-ABF2-B0C52C2810A1}" destId="{10BB4E18-C347-4586-8934-20A92F03E19D}" srcOrd="5" destOrd="0" presId="urn:microsoft.com/office/officeart/2005/8/layout/default"/>
    <dgm:cxn modelId="{FC08D854-31A9-4BC3-84C8-892E4F465EA7}" type="presParOf" srcId="{E517F133-9394-4EB8-ABF2-B0C52C2810A1}" destId="{70C061C5-6216-4F9B-8130-C4F583E31AE8}" srcOrd="6" destOrd="0" presId="urn:microsoft.com/office/officeart/2005/8/layout/default"/>
    <dgm:cxn modelId="{CAEB38DD-5E2F-45F6-A82B-3A3E5D5350DC}" type="presParOf" srcId="{E517F133-9394-4EB8-ABF2-B0C52C2810A1}" destId="{1F46CB33-298A-454F-B646-4EE9D42CE9D4}" srcOrd="7" destOrd="0" presId="urn:microsoft.com/office/officeart/2005/8/layout/default"/>
    <dgm:cxn modelId="{545B0508-3F59-40BD-9511-D32E0DA611EC}" type="presParOf" srcId="{E517F133-9394-4EB8-ABF2-B0C52C2810A1}" destId="{BCA78C25-EE1F-4EDB-B73F-68786D7EFC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455AD-ABB2-481F-85D5-CB09F10EB2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CA017-5877-4F12-9A6E-11D600F0192C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4696D1CD-964C-4087-878C-67033E8CAB84}" type="parTrans" cxnId="{7FFB6C0A-6C2A-4CBB-ACF3-4B6CD9227AAD}">
      <dgm:prSet/>
      <dgm:spPr/>
      <dgm:t>
        <a:bodyPr/>
        <a:lstStyle/>
        <a:p>
          <a:endParaRPr lang="en-US"/>
        </a:p>
      </dgm:t>
    </dgm:pt>
    <dgm:pt modelId="{B462A5E1-F5C7-4FFB-8280-A543B4F212C0}" type="sibTrans" cxnId="{7FFB6C0A-6C2A-4CBB-ACF3-4B6CD9227AAD}">
      <dgm:prSet/>
      <dgm:spPr/>
      <dgm:t>
        <a:bodyPr/>
        <a:lstStyle/>
        <a:p>
          <a:endParaRPr lang="en-US"/>
        </a:p>
      </dgm:t>
    </dgm:pt>
    <dgm:pt modelId="{86E767A6-23E8-4535-8A3D-4FB9B5A0B518}">
      <dgm:prSet phldrT="[Text]"/>
      <dgm:spPr/>
      <dgm:t>
        <a:bodyPr/>
        <a:lstStyle/>
        <a:p>
          <a:r>
            <a:rPr lang="en-US" dirty="0"/>
            <a:t>Academic calendar</a:t>
          </a:r>
        </a:p>
      </dgm:t>
    </dgm:pt>
    <dgm:pt modelId="{8574B64D-FE40-4309-8E35-317124E19576}" type="parTrans" cxnId="{8963A604-5D6E-4697-A494-75961F297622}">
      <dgm:prSet/>
      <dgm:spPr/>
      <dgm:t>
        <a:bodyPr/>
        <a:lstStyle/>
        <a:p>
          <a:endParaRPr lang="en-US"/>
        </a:p>
      </dgm:t>
    </dgm:pt>
    <dgm:pt modelId="{DD82469A-2C34-4DE5-8795-6896758A85DD}" type="sibTrans" cxnId="{8963A604-5D6E-4697-A494-75961F297622}">
      <dgm:prSet/>
      <dgm:spPr/>
      <dgm:t>
        <a:bodyPr/>
        <a:lstStyle/>
        <a:p>
          <a:endParaRPr lang="en-US"/>
        </a:p>
      </dgm:t>
    </dgm:pt>
    <dgm:pt modelId="{181328FE-775F-4664-974E-99777E7F7A70}">
      <dgm:prSet phldrT="[Text]"/>
      <dgm:spPr/>
      <dgm:t>
        <a:bodyPr/>
        <a:lstStyle/>
        <a:p>
          <a:r>
            <a:rPr lang="en-US" dirty="0"/>
            <a:t>Time table</a:t>
          </a:r>
        </a:p>
      </dgm:t>
    </dgm:pt>
    <dgm:pt modelId="{57FE5FF0-3114-45EE-BBF7-E62B9DA1E43E}" type="parTrans" cxnId="{3D9F452B-DF9B-49CE-AC13-6F798E37C500}">
      <dgm:prSet/>
      <dgm:spPr/>
      <dgm:t>
        <a:bodyPr/>
        <a:lstStyle/>
        <a:p>
          <a:endParaRPr lang="en-US"/>
        </a:p>
      </dgm:t>
    </dgm:pt>
    <dgm:pt modelId="{6E637CCF-FD14-47C6-930E-00E027134AF9}" type="sibTrans" cxnId="{3D9F452B-DF9B-49CE-AC13-6F798E37C500}">
      <dgm:prSet/>
      <dgm:spPr/>
      <dgm:t>
        <a:bodyPr/>
        <a:lstStyle/>
        <a:p>
          <a:endParaRPr lang="en-US"/>
        </a:p>
      </dgm:t>
    </dgm:pt>
    <dgm:pt modelId="{BFA50F1B-8F88-4F0D-8788-DA04253C1110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6BD19FEC-C855-472B-91A3-1EFB8462F39A}" type="parTrans" cxnId="{57F39532-0AC2-47E0-8FD9-22E7ACEC9157}">
      <dgm:prSet/>
      <dgm:spPr/>
      <dgm:t>
        <a:bodyPr/>
        <a:lstStyle/>
        <a:p>
          <a:endParaRPr lang="en-US"/>
        </a:p>
      </dgm:t>
    </dgm:pt>
    <dgm:pt modelId="{1E198CE4-8DAC-4708-AC83-5DD15B399CB0}" type="sibTrans" cxnId="{57F39532-0AC2-47E0-8FD9-22E7ACEC9157}">
      <dgm:prSet/>
      <dgm:spPr/>
      <dgm:t>
        <a:bodyPr/>
        <a:lstStyle/>
        <a:p>
          <a:endParaRPr lang="en-US"/>
        </a:p>
      </dgm:t>
    </dgm:pt>
    <dgm:pt modelId="{FFAED92B-1CA5-4838-BDE4-F3013204BFF1}">
      <dgm:prSet phldrT="[Text]"/>
      <dgm:spPr/>
      <dgm:t>
        <a:bodyPr/>
        <a:lstStyle/>
        <a:p>
          <a:r>
            <a:rPr lang="en-US" dirty="0"/>
            <a:t>Blended leaning</a:t>
          </a:r>
        </a:p>
      </dgm:t>
    </dgm:pt>
    <dgm:pt modelId="{4933C14F-4DF5-40F7-A880-F4E718791FEA}" type="parTrans" cxnId="{50554796-7281-4336-9C10-6EF35536231F}">
      <dgm:prSet/>
      <dgm:spPr/>
      <dgm:t>
        <a:bodyPr/>
        <a:lstStyle/>
        <a:p>
          <a:endParaRPr lang="en-US"/>
        </a:p>
      </dgm:t>
    </dgm:pt>
    <dgm:pt modelId="{8BD1F3D1-1714-4101-8337-024668914007}" type="sibTrans" cxnId="{50554796-7281-4336-9C10-6EF35536231F}">
      <dgm:prSet/>
      <dgm:spPr/>
      <dgm:t>
        <a:bodyPr/>
        <a:lstStyle/>
        <a:p>
          <a:endParaRPr lang="en-US"/>
        </a:p>
      </dgm:t>
    </dgm:pt>
    <dgm:pt modelId="{36986E43-7676-42C8-94BA-E86BF3C0573F}">
      <dgm:prSet phldrT="[Text]"/>
      <dgm:spPr/>
      <dgm:t>
        <a:bodyPr/>
        <a:lstStyle/>
        <a:p>
          <a:r>
            <a:rPr lang="en-US" dirty="0"/>
            <a:t>Clinical and classes</a:t>
          </a:r>
        </a:p>
      </dgm:t>
    </dgm:pt>
    <dgm:pt modelId="{B3037E57-BE1F-4610-939D-1AEEDAF2736F}" type="parTrans" cxnId="{400B3405-0D25-48F8-83E6-97BB784D7580}">
      <dgm:prSet/>
      <dgm:spPr/>
      <dgm:t>
        <a:bodyPr/>
        <a:lstStyle/>
        <a:p>
          <a:endParaRPr lang="en-US"/>
        </a:p>
      </dgm:t>
    </dgm:pt>
    <dgm:pt modelId="{B9F58CF7-8F22-4599-B09F-6CAC8C2F2713}" type="sibTrans" cxnId="{400B3405-0D25-48F8-83E6-97BB784D7580}">
      <dgm:prSet/>
      <dgm:spPr/>
      <dgm:t>
        <a:bodyPr/>
        <a:lstStyle/>
        <a:p>
          <a:endParaRPr lang="en-US"/>
        </a:p>
      </dgm:t>
    </dgm:pt>
    <dgm:pt modelId="{408569A8-213B-49C5-BDE8-14322338A263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E9A2B9AF-CDEF-424C-A994-873180ED3292}" type="parTrans" cxnId="{2344E4C4-5298-495E-A6EA-A54AF72DEACE}">
      <dgm:prSet/>
      <dgm:spPr/>
      <dgm:t>
        <a:bodyPr/>
        <a:lstStyle/>
        <a:p>
          <a:endParaRPr lang="en-US"/>
        </a:p>
      </dgm:t>
    </dgm:pt>
    <dgm:pt modelId="{E893D015-2DA5-4BE5-8772-EA4D93800515}" type="sibTrans" cxnId="{2344E4C4-5298-495E-A6EA-A54AF72DEACE}">
      <dgm:prSet/>
      <dgm:spPr/>
      <dgm:t>
        <a:bodyPr/>
        <a:lstStyle/>
        <a:p>
          <a:endParaRPr lang="en-US"/>
        </a:p>
      </dgm:t>
    </dgm:pt>
    <dgm:pt modelId="{3F430FDD-BAE1-4E1A-BA0E-1D8EEDDE53F8}">
      <dgm:prSet phldrT="[Text]"/>
      <dgm:spPr/>
      <dgm:t>
        <a:bodyPr/>
        <a:lstStyle/>
        <a:p>
          <a:r>
            <a:rPr lang="en-US" dirty="0"/>
            <a:t>Continuous</a:t>
          </a:r>
        </a:p>
      </dgm:t>
    </dgm:pt>
    <dgm:pt modelId="{BC303A3E-88C3-4385-9CCE-C028ECA1BC89}" type="parTrans" cxnId="{B58F37DC-88BC-4568-A514-45526E831200}">
      <dgm:prSet/>
      <dgm:spPr/>
      <dgm:t>
        <a:bodyPr/>
        <a:lstStyle/>
        <a:p>
          <a:endParaRPr lang="en-US"/>
        </a:p>
      </dgm:t>
    </dgm:pt>
    <dgm:pt modelId="{6DB65391-FDC2-4C2A-8305-52339696CAF5}" type="sibTrans" cxnId="{B58F37DC-88BC-4568-A514-45526E831200}">
      <dgm:prSet/>
      <dgm:spPr/>
      <dgm:t>
        <a:bodyPr/>
        <a:lstStyle/>
        <a:p>
          <a:endParaRPr lang="en-US"/>
        </a:p>
      </dgm:t>
    </dgm:pt>
    <dgm:pt modelId="{E6206849-B22E-4F50-9343-5C7F881E4D44}">
      <dgm:prSet phldrT="[Text]"/>
      <dgm:spPr/>
      <dgm:t>
        <a:bodyPr/>
        <a:lstStyle/>
        <a:p>
          <a:r>
            <a:rPr lang="en-US" dirty="0"/>
            <a:t>Tests</a:t>
          </a:r>
        </a:p>
      </dgm:t>
    </dgm:pt>
    <dgm:pt modelId="{2A92B006-8C3E-4E1C-8D9C-DD31FD6A3AEA}" type="parTrans" cxnId="{114FAFC2-CF1A-46C1-B1D4-1BFBE9956264}">
      <dgm:prSet/>
      <dgm:spPr/>
      <dgm:t>
        <a:bodyPr/>
        <a:lstStyle/>
        <a:p>
          <a:endParaRPr lang="en-US"/>
        </a:p>
      </dgm:t>
    </dgm:pt>
    <dgm:pt modelId="{3E71ED78-BB13-4836-B787-F9AA3C33684C}" type="sibTrans" cxnId="{114FAFC2-CF1A-46C1-B1D4-1BFBE9956264}">
      <dgm:prSet/>
      <dgm:spPr/>
      <dgm:t>
        <a:bodyPr/>
        <a:lstStyle/>
        <a:p>
          <a:endParaRPr lang="en-US"/>
        </a:p>
      </dgm:t>
    </dgm:pt>
    <dgm:pt modelId="{D6CEC6C8-685F-45B8-8DC8-A94B48AA1CD8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0981407E-3165-4D9A-801C-9FAB2A678790}" type="parTrans" cxnId="{024837CB-5593-4606-B15E-D57067CE453C}">
      <dgm:prSet/>
      <dgm:spPr/>
    </dgm:pt>
    <dgm:pt modelId="{FF51DF9B-DB29-497E-8F71-54E72D9EA068}" type="sibTrans" cxnId="{024837CB-5593-4606-B15E-D57067CE453C}">
      <dgm:prSet/>
      <dgm:spPr/>
    </dgm:pt>
    <dgm:pt modelId="{89772055-4A1A-4850-9FEE-3B85DA536B86}">
      <dgm:prSet phldrT="[Text]"/>
      <dgm:spPr/>
      <dgm:t>
        <a:bodyPr/>
        <a:lstStyle/>
        <a:p>
          <a:r>
            <a:rPr lang="en-US" dirty="0"/>
            <a:t>Workload distribution</a:t>
          </a:r>
        </a:p>
      </dgm:t>
    </dgm:pt>
    <dgm:pt modelId="{E112DD70-40EE-469C-90D8-873D5711F692}" type="parTrans" cxnId="{C7F4A410-42EA-4800-9C6C-A529838B5F80}">
      <dgm:prSet/>
      <dgm:spPr/>
    </dgm:pt>
    <dgm:pt modelId="{74428445-85A9-4714-99EA-0E061C9C1D94}" type="sibTrans" cxnId="{C7F4A410-42EA-4800-9C6C-A529838B5F80}">
      <dgm:prSet/>
      <dgm:spPr/>
    </dgm:pt>
    <dgm:pt modelId="{49A740F7-EA4F-4EE7-8199-D4125D7B2CAD}">
      <dgm:prSet phldrT="[Text]"/>
      <dgm:spPr/>
      <dgm:t>
        <a:bodyPr/>
        <a:lstStyle/>
        <a:p>
          <a:r>
            <a:rPr lang="en-US" dirty="0"/>
            <a:t>ICT enabled classes</a:t>
          </a:r>
        </a:p>
      </dgm:t>
    </dgm:pt>
    <dgm:pt modelId="{AD0415CA-9AF9-46A5-AD1E-0002C36F247B}" type="parTrans" cxnId="{F3623451-7903-4385-BA27-C90F1A5C256B}">
      <dgm:prSet/>
      <dgm:spPr/>
    </dgm:pt>
    <dgm:pt modelId="{1D467E42-A495-4DD4-B073-B0FEB87744AB}" type="sibTrans" cxnId="{F3623451-7903-4385-BA27-C90F1A5C256B}">
      <dgm:prSet/>
      <dgm:spPr/>
    </dgm:pt>
    <dgm:pt modelId="{FD39ABAC-8AAD-4F9D-9B7A-FAFEBFD7046F}">
      <dgm:prSet phldrT="[Text]"/>
      <dgm:spPr/>
      <dgm:t>
        <a:bodyPr/>
        <a:lstStyle/>
        <a:p>
          <a:r>
            <a:rPr lang="en-US" dirty="0"/>
            <a:t>Internship</a:t>
          </a:r>
        </a:p>
      </dgm:t>
    </dgm:pt>
    <dgm:pt modelId="{89BAA6BD-860D-492B-B20C-5DBDD5CE1D51}" type="parTrans" cxnId="{60954715-AE38-46D3-A788-E258448B79C3}">
      <dgm:prSet/>
      <dgm:spPr/>
    </dgm:pt>
    <dgm:pt modelId="{E945E60A-1282-4A99-8308-A94CF02A8B84}" type="sibTrans" cxnId="{60954715-AE38-46D3-A788-E258448B79C3}">
      <dgm:prSet/>
      <dgm:spPr/>
    </dgm:pt>
    <dgm:pt modelId="{21FB8679-F0F6-474A-984E-CCA44017D0BC}">
      <dgm:prSet phldrT="[Text]"/>
      <dgm:spPr/>
      <dgm:t>
        <a:bodyPr/>
        <a:lstStyle/>
        <a:p>
          <a:r>
            <a:rPr lang="en-US" dirty="0"/>
            <a:t>Dissertations</a:t>
          </a:r>
        </a:p>
      </dgm:t>
    </dgm:pt>
    <dgm:pt modelId="{3B373C5E-6DE2-4B6B-8131-B23F3BE93A0A}" type="parTrans" cxnId="{C3004584-731E-444D-B42B-351465142024}">
      <dgm:prSet/>
      <dgm:spPr/>
    </dgm:pt>
    <dgm:pt modelId="{FEF62858-5F9E-4F65-A47D-3362BF29148F}" type="sibTrans" cxnId="{C3004584-731E-444D-B42B-351465142024}">
      <dgm:prSet/>
      <dgm:spPr/>
    </dgm:pt>
    <dgm:pt modelId="{13D0B3C9-6955-443A-861D-071C3270B341}">
      <dgm:prSet phldrT="[Text]"/>
      <dgm:spPr/>
      <dgm:t>
        <a:bodyPr/>
        <a:lstStyle/>
        <a:p>
          <a:r>
            <a:rPr lang="en-US" dirty="0"/>
            <a:t>Assignments</a:t>
          </a:r>
        </a:p>
      </dgm:t>
    </dgm:pt>
    <dgm:pt modelId="{D06070E7-540D-42BF-8E25-6B2C4839B90C}" type="parTrans" cxnId="{5C307A7E-3B96-4ADB-A872-854C88853A44}">
      <dgm:prSet/>
      <dgm:spPr/>
    </dgm:pt>
    <dgm:pt modelId="{823BA173-C435-4DDD-8E5B-D9C717573C28}" type="sibTrans" cxnId="{5C307A7E-3B96-4ADB-A872-854C88853A44}">
      <dgm:prSet/>
      <dgm:spPr/>
    </dgm:pt>
    <dgm:pt modelId="{6FAAEF05-1A65-4B13-B3F8-4975EBB01337}">
      <dgm:prSet phldrT="[Text]"/>
      <dgm:spPr/>
      <dgm:t>
        <a:bodyPr/>
        <a:lstStyle/>
        <a:p>
          <a:r>
            <a:rPr lang="en-US" dirty="0"/>
            <a:t>Group discussions</a:t>
          </a:r>
        </a:p>
      </dgm:t>
    </dgm:pt>
    <dgm:pt modelId="{F01638CF-06B7-4463-A811-5E1C04DD6E0A}" type="parTrans" cxnId="{C9CD75E6-853F-429E-BF8C-F4FAAD8D0AA7}">
      <dgm:prSet/>
      <dgm:spPr/>
    </dgm:pt>
    <dgm:pt modelId="{2396897A-DCCD-4D21-8054-730D97043F18}" type="sibTrans" cxnId="{C9CD75E6-853F-429E-BF8C-F4FAAD8D0AA7}">
      <dgm:prSet/>
      <dgm:spPr/>
    </dgm:pt>
    <dgm:pt modelId="{BEB07C70-169E-4485-B112-A97029AFE9E9}">
      <dgm:prSet phldrT="[Text]"/>
      <dgm:spPr/>
      <dgm:t>
        <a:bodyPr/>
        <a:lstStyle/>
        <a:p>
          <a:r>
            <a:rPr lang="en-US" dirty="0"/>
            <a:t>Guest talks</a:t>
          </a:r>
        </a:p>
      </dgm:t>
    </dgm:pt>
    <dgm:pt modelId="{2D452FC3-3DA8-4C3D-9CB1-4E9B1C9CEA7C}" type="parTrans" cxnId="{C9C08856-DF42-44A2-8239-63A53BA41B9E}">
      <dgm:prSet/>
      <dgm:spPr/>
    </dgm:pt>
    <dgm:pt modelId="{6580644B-B899-4A80-AFF6-B31628ABDAE8}" type="sibTrans" cxnId="{C9C08856-DF42-44A2-8239-63A53BA41B9E}">
      <dgm:prSet/>
      <dgm:spPr/>
    </dgm:pt>
    <dgm:pt modelId="{B3EF46A3-A718-44B9-B6C1-3865F90A1551}">
      <dgm:prSet phldrT="[Text]"/>
      <dgm:spPr/>
      <dgm:t>
        <a:bodyPr/>
        <a:lstStyle/>
        <a:p>
          <a:r>
            <a:rPr lang="en-US" dirty="0"/>
            <a:t>Semester end examination</a:t>
          </a:r>
        </a:p>
      </dgm:t>
    </dgm:pt>
    <dgm:pt modelId="{85344585-0B1D-443E-83D1-17E369900E55}" type="parTrans" cxnId="{0122F26C-8760-412A-A7D6-5EC40CBAD568}">
      <dgm:prSet/>
      <dgm:spPr/>
    </dgm:pt>
    <dgm:pt modelId="{1233800D-9B11-479B-8FE6-55958F0DCA59}" type="sibTrans" cxnId="{0122F26C-8760-412A-A7D6-5EC40CBAD568}">
      <dgm:prSet/>
      <dgm:spPr/>
    </dgm:pt>
    <dgm:pt modelId="{D8DAF5B7-D503-4917-9C2A-CCB84B718ED3}">
      <dgm:prSet phldrT="[Text]"/>
      <dgm:spPr/>
      <dgm:t>
        <a:bodyPr/>
        <a:lstStyle/>
        <a:p>
          <a:r>
            <a:rPr lang="en-US" dirty="0"/>
            <a:t>ASCI type evaluation</a:t>
          </a:r>
        </a:p>
      </dgm:t>
    </dgm:pt>
    <dgm:pt modelId="{F7AA19C2-5C17-4F6B-A5D1-1079193D7C33}" type="parTrans" cxnId="{31CB9C2E-0D44-42F2-BB9E-8DFE1D7FCCFF}">
      <dgm:prSet/>
      <dgm:spPr/>
    </dgm:pt>
    <dgm:pt modelId="{4EA39F06-80B7-4212-A58F-88CCA63979C1}" type="sibTrans" cxnId="{31CB9C2E-0D44-42F2-BB9E-8DFE1D7FCCFF}">
      <dgm:prSet/>
      <dgm:spPr/>
    </dgm:pt>
    <dgm:pt modelId="{AE31B0E5-A77B-4762-98C6-9EC70433C121}">
      <dgm:prSet/>
      <dgm:spPr/>
      <dgm:t>
        <a:bodyPr/>
        <a:lstStyle/>
        <a:p>
          <a:r>
            <a:rPr lang="en-US" dirty="0"/>
            <a:t>Periodic review </a:t>
          </a:r>
        </a:p>
      </dgm:t>
    </dgm:pt>
    <dgm:pt modelId="{0546EEF8-08D5-405F-BA83-628BB0C525C2}" type="parTrans" cxnId="{80988D43-5690-4C85-91B1-F737BF1CEB91}">
      <dgm:prSet/>
      <dgm:spPr/>
    </dgm:pt>
    <dgm:pt modelId="{510D04D9-86E8-4E50-AEA0-E63EF9A12297}" type="sibTrans" cxnId="{80988D43-5690-4C85-91B1-F737BF1CEB91}">
      <dgm:prSet/>
      <dgm:spPr/>
    </dgm:pt>
    <dgm:pt modelId="{26F0AF2E-6686-40A6-997F-96C2CF4EC5DC}">
      <dgm:prSet/>
      <dgm:spPr/>
      <dgm:t>
        <a:bodyPr/>
        <a:lstStyle/>
        <a:p>
          <a:r>
            <a:rPr lang="en-US" dirty="0"/>
            <a:t>Feedback</a:t>
          </a:r>
        </a:p>
      </dgm:t>
    </dgm:pt>
    <dgm:pt modelId="{6974DEC1-985A-4AB6-B7B1-9FC53D432862}" type="parTrans" cxnId="{2674D5F3-1924-4F29-B0A1-233D57812817}">
      <dgm:prSet/>
      <dgm:spPr/>
    </dgm:pt>
    <dgm:pt modelId="{218F05F5-E7FE-4492-A0B9-604D929B7CCE}" type="sibTrans" cxnId="{2674D5F3-1924-4F29-B0A1-233D57812817}">
      <dgm:prSet/>
      <dgm:spPr/>
    </dgm:pt>
    <dgm:pt modelId="{86349ACC-FBF7-44B6-AEAB-3107C0DE9357}" type="pres">
      <dgm:prSet presAssocID="{A2C455AD-ABB2-481F-85D5-CB09F10EB27F}" presName="Name0" presStyleCnt="0">
        <dgm:presLayoutVars>
          <dgm:dir/>
          <dgm:animLvl val="lvl"/>
          <dgm:resizeHandles val="exact"/>
        </dgm:presLayoutVars>
      </dgm:prSet>
      <dgm:spPr/>
    </dgm:pt>
    <dgm:pt modelId="{6AA006D3-0B25-4DAB-906E-226FEB0974FF}" type="pres">
      <dgm:prSet presAssocID="{1C8CA017-5877-4F12-9A6E-11D600F0192C}" presName="composite" presStyleCnt="0"/>
      <dgm:spPr/>
    </dgm:pt>
    <dgm:pt modelId="{DAD0C4DF-154E-463F-B28B-3339D770F962}" type="pres">
      <dgm:prSet presAssocID="{1C8CA017-5877-4F12-9A6E-11D600F019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B3EF6B5-A2DD-4C33-BF32-FEF9C6BE3295}" type="pres">
      <dgm:prSet presAssocID="{1C8CA017-5877-4F12-9A6E-11D600F0192C}" presName="desTx" presStyleLbl="alignAccFollowNode1" presStyleIdx="0" presStyleCnt="4">
        <dgm:presLayoutVars>
          <dgm:bulletEnabled val="1"/>
        </dgm:presLayoutVars>
      </dgm:prSet>
      <dgm:spPr/>
    </dgm:pt>
    <dgm:pt modelId="{306F8706-6153-41FC-88CF-FDE3BC9655B4}" type="pres">
      <dgm:prSet presAssocID="{B462A5E1-F5C7-4FFB-8280-A543B4F212C0}" presName="space" presStyleCnt="0"/>
      <dgm:spPr/>
    </dgm:pt>
    <dgm:pt modelId="{3DD2C538-AADB-4A5D-81B2-D6AAF77A8A6E}" type="pres">
      <dgm:prSet presAssocID="{BFA50F1B-8F88-4F0D-8788-DA04253C1110}" presName="composite" presStyleCnt="0"/>
      <dgm:spPr/>
    </dgm:pt>
    <dgm:pt modelId="{C5731405-8A5F-4848-A136-85C23744B067}" type="pres">
      <dgm:prSet presAssocID="{BFA50F1B-8F88-4F0D-8788-DA04253C11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3DECC5F-D779-4706-BE3F-F095FB6C58C9}" type="pres">
      <dgm:prSet presAssocID="{BFA50F1B-8F88-4F0D-8788-DA04253C1110}" presName="desTx" presStyleLbl="alignAccFollowNode1" presStyleIdx="1" presStyleCnt="4">
        <dgm:presLayoutVars>
          <dgm:bulletEnabled val="1"/>
        </dgm:presLayoutVars>
      </dgm:prSet>
      <dgm:spPr/>
    </dgm:pt>
    <dgm:pt modelId="{0928C794-1631-4013-8B15-D2E6BC93FA90}" type="pres">
      <dgm:prSet presAssocID="{1E198CE4-8DAC-4708-AC83-5DD15B399CB0}" presName="space" presStyleCnt="0"/>
      <dgm:spPr/>
    </dgm:pt>
    <dgm:pt modelId="{5BAD72F2-6684-49A2-8EB9-A0E3C90A2B72}" type="pres">
      <dgm:prSet presAssocID="{408569A8-213B-49C5-BDE8-14322338A263}" presName="composite" presStyleCnt="0"/>
      <dgm:spPr/>
    </dgm:pt>
    <dgm:pt modelId="{7570D10C-9363-4BA3-8D14-11FAD774636B}" type="pres">
      <dgm:prSet presAssocID="{408569A8-213B-49C5-BDE8-14322338A26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8F52D81-B3E9-48FE-85DC-311247BB791B}" type="pres">
      <dgm:prSet presAssocID="{408569A8-213B-49C5-BDE8-14322338A263}" presName="desTx" presStyleLbl="alignAccFollowNode1" presStyleIdx="2" presStyleCnt="4">
        <dgm:presLayoutVars>
          <dgm:bulletEnabled val="1"/>
        </dgm:presLayoutVars>
      </dgm:prSet>
      <dgm:spPr/>
    </dgm:pt>
    <dgm:pt modelId="{C1267CDF-5959-4E19-9B32-A6DCD9837C78}" type="pres">
      <dgm:prSet presAssocID="{E893D015-2DA5-4BE5-8772-EA4D93800515}" presName="space" presStyleCnt="0"/>
      <dgm:spPr/>
    </dgm:pt>
    <dgm:pt modelId="{A9396BA7-2AD8-4044-8275-96779259210B}" type="pres">
      <dgm:prSet presAssocID="{D6CEC6C8-685F-45B8-8DC8-A94B48AA1CD8}" presName="composite" presStyleCnt="0"/>
      <dgm:spPr/>
    </dgm:pt>
    <dgm:pt modelId="{B3CA315C-8D35-4F4B-97A0-74C5282C22A9}" type="pres">
      <dgm:prSet presAssocID="{D6CEC6C8-685F-45B8-8DC8-A94B48AA1CD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C679647-CEA4-4473-8622-FC790B6D8B71}" type="pres">
      <dgm:prSet presAssocID="{D6CEC6C8-685F-45B8-8DC8-A94B48AA1CD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60B5101-3151-4E10-8002-5932B7BE55EB}" type="presOf" srcId="{408569A8-213B-49C5-BDE8-14322338A263}" destId="{7570D10C-9363-4BA3-8D14-11FAD774636B}" srcOrd="0" destOrd="0" presId="urn:microsoft.com/office/officeart/2005/8/layout/hList1"/>
    <dgm:cxn modelId="{97208602-1276-4F75-BF03-EAFF0E69768D}" type="presOf" srcId="{181328FE-775F-4664-974E-99777E7F7A70}" destId="{4B3EF6B5-A2DD-4C33-BF32-FEF9C6BE3295}" srcOrd="0" destOrd="1" presId="urn:microsoft.com/office/officeart/2005/8/layout/hList1"/>
    <dgm:cxn modelId="{8963A604-5D6E-4697-A494-75961F297622}" srcId="{1C8CA017-5877-4F12-9A6E-11D600F0192C}" destId="{86E767A6-23E8-4535-8A3D-4FB9B5A0B518}" srcOrd="0" destOrd="0" parTransId="{8574B64D-FE40-4309-8E35-317124E19576}" sibTransId="{DD82469A-2C34-4DE5-8795-6896758A85DD}"/>
    <dgm:cxn modelId="{400B3405-0D25-48F8-83E6-97BB784D7580}" srcId="{BFA50F1B-8F88-4F0D-8788-DA04253C1110}" destId="{36986E43-7676-42C8-94BA-E86BF3C0573F}" srcOrd="1" destOrd="0" parTransId="{B3037E57-BE1F-4610-939D-1AEEDAF2736F}" sibTransId="{B9F58CF7-8F22-4599-B09F-6CAC8C2F2713}"/>
    <dgm:cxn modelId="{7FFB6C0A-6C2A-4CBB-ACF3-4B6CD9227AAD}" srcId="{A2C455AD-ABB2-481F-85D5-CB09F10EB27F}" destId="{1C8CA017-5877-4F12-9A6E-11D600F0192C}" srcOrd="0" destOrd="0" parTransId="{4696D1CD-964C-4087-878C-67033E8CAB84}" sibTransId="{B462A5E1-F5C7-4FFB-8280-A543B4F212C0}"/>
    <dgm:cxn modelId="{C7F4A410-42EA-4800-9C6C-A529838B5F80}" srcId="{1C8CA017-5877-4F12-9A6E-11D600F0192C}" destId="{89772055-4A1A-4850-9FEE-3B85DA536B86}" srcOrd="2" destOrd="0" parTransId="{E112DD70-40EE-469C-90D8-873D5711F692}" sibTransId="{74428445-85A9-4714-99EA-0E061C9C1D94}"/>
    <dgm:cxn modelId="{60954715-AE38-46D3-A788-E258448B79C3}" srcId="{BFA50F1B-8F88-4F0D-8788-DA04253C1110}" destId="{FD39ABAC-8AAD-4F9D-9B7A-FAFEBFD7046F}" srcOrd="3" destOrd="0" parTransId="{89BAA6BD-860D-492B-B20C-5DBDD5CE1D51}" sibTransId="{E945E60A-1282-4A99-8308-A94CF02A8B84}"/>
    <dgm:cxn modelId="{3D9F452B-DF9B-49CE-AC13-6F798E37C500}" srcId="{1C8CA017-5877-4F12-9A6E-11D600F0192C}" destId="{181328FE-775F-4664-974E-99777E7F7A70}" srcOrd="1" destOrd="0" parTransId="{57FE5FF0-3114-45EE-BBF7-E62B9DA1E43E}" sibTransId="{6E637CCF-FD14-47C6-930E-00E027134AF9}"/>
    <dgm:cxn modelId="{31CB9C2E-0D44-42F2-BB9E-8DFE1D7FCCFF}" srcId="{408569A8-213B-49C5-BDE8-14322338A263}" destId="{D8DAF5B7-D503-4917-9C2A-CCB84B718ED3}" srcOrd="4" destOrd="0" parTransId="{F7AA19C2-5C17-4F6B-A5D1-1079193D7C33}" sibTransId="{4EA39F06-80B7-4212-A58F-88CCA63979C1}"/>
    <dgm:cxn modelId="{57F39532-0AC2-47E0-8FD9-22E7ACEC9157}" srcId="{A2C455AD-ABB2-481F-85D5-CB09F10EB27F}" destId="{BFA50F1B-8F88-4F0D-8788-DA04253C1110}" srcOrd="1" destOrd="0" parTransId="{6BD19FEC-C855-472B-91A3-1EFB8462F39A}" sibTransId="{1E198CE4-8DAC-4708-AC83-5DD15B399CB0}"/>
    <dgm:cxn modelId="{5DB0B93B-3808-4841-B91C-B88A7C2AF64E}" type="presOf" srcId="{26F0AF2E-6686-40A6-997F-96C2CF4EC5DC}" destId="{3C679647-CEA4-4473-8622-FC790B6D8B71}" srcOrd="0" destOrd="1" presId="urn:microsoft.com/office/officeart/2005/8/layout/hList1"/>
    <dgm:cxn modelId="{8ABBC540-8A1A-49E9-9783-378DC2896B09}" type="presOf" srcId="{B3EF46A3-A718-44B9-B6C1-3865F90A1551}" destId="{F8F52D81-B3E9-48FE-85DC-311247BB791B}" srcOrd="0" destOrd="3" presId="urn:microsoft.com/office/officeart/2005/8/layout/hList1"/>
    <dgm:cxn modelId="{80988D43-5690-4C85-91B1-F737BF1CEB91}" srcId="{D6CEC6C8-685F-45B8-8DC8-A94B48AA1CD8}" destId="{AE31B0E5-A77B-4762-98C6-9EC70433C121}" srcOrd="0" destOrd="0" parTransId="{0546EEF8-08D5-405F-BA83-628BB0C525C2}" sibTransId="{510D04D9-86E8-4E50-AEA0-E63EF9A12297}"/>
    <dgm:cxn modelId="{F8436C49-6567-4E4B-AF9C-1262BA0896AA}" type="presOf" srcId="{D6CEC6C8-685F-45B8-8DC8-A94B48AA1CD8}" destId="{B3CA315C-8D35-4F4B-97A0-74C5282C22A9}" srcOrd="0" destOrd="0" presId="urn:microsoft.com/office/officeart/2005/8/layout/hList1"/>
    <dgm:cxn modelId="{0122F26C-8760-412A-A7D6-5EC40CBAD568}" srcId="{408569A8-213B-49C5-BDE8-14322338A263}" destId="{B3EF46A3-A718-44B9-B6C1-3865F90A1551}" srcOrd="3" destOrd="0" parTransId="{85344585-0B1D-443E-83D1-17E369900E55}" sibTransId="{1233800D-9B11-479B-8FE6-55958F0DCA59}"/>
    <dgm:cxn modelId="{A5E32E71-E4F7-4312-9F3C-AED26A88A8E1}" type="presOf" srcId="{FFAED92B-1CA5-4838-BDE4-F3013204BFF1}" destId="{43DECC5F-D779-4706-BE3F-F095FB6C58C9}" srcOrd="0" destOrd="0" presId="urn:microsoft.com/office/officeart/2005/8/layout/hList1"/>
    <dgm:cxn modelId="{F3623451-7903-4385-BA27-C90F1A5C256B}" srcId="{BFA50F1B-8F88-4F0D-8788-DA04253C1110}" destId="{49A740F7-EA4F-4EE7-8199-D4125D7B2CAD}" srcOrd="2" destOrd="0" parTransId="{AD0415CA-9AF9-46A5-AD1E-0002C36F247B}" sibTransId="{1D467E42-A495-4DD4-B073-B0FEB87744AB}"/>
    <dgm:cxn modelId="{D92C3975-2C88-4B00-B274-AB19D0D57482}" type="presOf" srcId="{AE31B0E5-A77B-4762-98C6-9EC70433C121}" destId="{3C679647-CEA4-4473-8622-FC790B6D8B71}" srcOrd="0" destOrd="0" presId="urn:microsoft.com/office/officeart/2005/8/layout/hList1"/>
    <dgm:cxn modelId="{C9C08856-DF42-44A2-8239-63A53BA41B9E}" srcId="{BFA50F1B-8F88-4F0D-8788-DA04253C1110}" destId="{BEB07C70-169E-4485-B112-A97029AFE9E9}" srcOrd="6" destOrd="0" parTransId="{2D452FC3-3DA8-4C3D-9CB1-4E9B1C9CEA7C}" sibTransId="{6580644B-B899-4A80-AFF6-B31628ABDAE8}"/>
    <dgm:cxn modelId="{EBCB2E57-5043-470C-A390-CCECC6E2E127}" type="presOf" srcId="{A2C455AD-ABB2-481F-85D5-CB09F10EB27F}" destId="{86349ACC-FBF7-44B6-AEAB-3107C0DE9357}" srcOrd="0" destOrd="0" presId="urn:microsoft.com/office/officeart/2005/8/layout/hList1"/>
    <dgm:cxn modelId="{FEA42158-346E-4C9A-B183-EEDC2F943F6A}" type="presOf" srcId="{86E767A6-23E8-4535-8A3D-4FB9B5A0B518}" destId="{4B3EF6B5-A2DD-4C33-BF32-FEF9C6BE3295}" srcOrd="0" destOrd="0" presId="urn:microsoft.com/office/officeart/2005/8/layout/hList1"/>
    <dgm:cxn modelId="{5C307A7E-3B96-4ADB-A872-854C88853A44}" srcId="{408569A8-213B-49C5-BDE8-14322338A263}" destId="{13D0B3C9-6955-443A-861D-071C3270B341}" srcOrd="2" destOrd="0" parTransId="{D06070E7-540D-42BF-8E25-6B2C4839B90C}" sibTransId="{823BA173-C435-4DDD-8E5B-D9C717573C28}"/>
    <dgm:cxn modelId="{62233F7F-4065-4943-B4D3-8F20B36DA569}" type="presOf" srcId="{BFA50F1B-8F88-4F0D-8788-DA04253C1110}" destId="{C5731405-8A5F-4848-A136-85C23744B067}" srcOrd="0" destOrd="0" presId="urn:microsoft.com/office/officeart/2005/8/layout/hList1"/>
    <dgm:cxn modelId="{C3004584-731E-444D-B42B-351465142024}" srcId="{BFA50F1B-8F88-4F0D-8788-DA04253C1110}" destId="{21FB8679-F0F6-474A-984E-CCA44017D0BC}" srcOrd="4" destOrd="0" parTransId="{3B373C5E-6DE2-4B6B-8131-B23F3BE93A0A}" sibTransId="{FEF62858-5F9E-4F65-A47D-3362BF29148F}"/>
    <dgm:cxn modelId="{F2D8358E-692B-489E-96A5-22FBB39131ED}" type="presOf" srcId="{89772055-4A1A-4850-9FEE-3B85DA536B86}" destId="{4B3EF6B5-A2DD-4C33-BF32-FEF9C6BE3295}" srcOrd="0" destOrd="2" presId="urn:microsoft.com/office/officeart/2005/8/layout/hList1"/>
    <dgm:cxn modelId="{50554796-7281-4336-9C10-6EF35536231F}" srcId="{BFA50F1B-8F88-4F0D-8788-DA04253C1110}" destId="{FFAED92B-1CA5-4838-BDE4-F3013204BFF1}" srcOrd="0" destOrd="0" parTransId="{4933C14F-4DF5-40F7-A880-F4E718791FEA}" sibTransId="{8BD1F3D1-1714-4101-8337-024668914007}"/>
    <dgm:cxn modelId="{BF2B3897-3219-4A90-8280-69054FAFDE53}" type="presOf" srcId="{D8DAF5B7-D503-4917-9C2A-CCB84B718ED3}" destId="{F8F52D81-B3E9-48FE-85DC-311247BB791B}" srcOrd="0" destOrd="4" presId="urn:microsoft.com/office/officeart/2005/8/layout/hList1"/>
    <dgm:cxn modelId="{0CEFC797-AC2D-43F0-9A22-5EF7B9E3A176}" type="presOf" srcId="{6FAAEF05-1A65-4B13-B3F8-4975EBB01337}" destId="{43DECC5F-D779-4706-BE3F-F095FB6C58C9}" srcOrd="0" destOrd="5" presId="urn:microsoft.com/office/officeart/2005/8/layout/hList1"/>
    <dgm:cxn modelId="{EC4F439C-1303-477D-8141-3C1F5DD76065}" type="presOf" srcId="{E6206849-B22E-4F50-9343-5C7F881E4D44}" destId="{F8F52D81-B3E9-48FE-85DC-311247BB791B}" srcOrd="0" destOrd="1" presId="urn:microsoft.com/office/officeart/2005/8/layout/hList1"/>
    <dgm:cxn modelId="{3A330EA4-F6F8-45E3-8699-85A005D4DDD5}" type="presOf" srcId="{BEB07C70-169E-4485-B112-A97029AFE9E9}" destId="{43DECC5F-D779-4706-BE3F-F095FB6C58C9}" srcOrd="0" destOrd="6" presId="urn:microsoft.com/office/officeart/2005/8/layout/hList1"/>
    <dgm:cxn modelId="{FE565BA6-D2C0-4ED8-A15E-48253CEB5309}" type="presOf" srcId="{49A740F7-EA4F-4EE7-8199-D4125D7B2CAD}" destId="{43DECC5F-D779-4706-BE3F-F095FB6C58C9}" srcOrd="0" destOrd="2" presId="urn:microsoft.com/office/officeart/2005/8/layout/hList1"/>
    <dgm:cxn modelId="{3B2E41C1-2175-4CAC-AF36-D51E1DD11EC0}" type="presOf" srcId="{21FB8679-F0F6-474A-984E-CCA44017D0BC}" destId="{43DECC5F-D779-4706-BE3F-F095FB6C58C9}" srcOrd="0" destOrd="4" presId="urn:microsoft.com/office/officeart/2005/8/layout/hList1"/>
    <dgm:cxn modelId="{114FAFC2-CF1A-46C1-B1D4-1BFBE9956264}" srcId="{408569A8-213B-49C5-BDE8-14322338A263}" destId="{E6206849-B22E-4F50-9343-5C7F881E4D44}" srcOrd="1" destOrd="0" parTransId="{2A92B006-8C3E-4E1C-8D9C-DD31FD6A3AEA}" sibTransId="{3E71ED78-BB13-4836-B787-F9AA3C33684C}"/>
    <dgm:cxn modelId="{2344E4C4-5298-495E-A6EA-A54AF72DEACE}" srcId="{A2C455AD-ABB2-481F-85D5-CB09F10EB27F}" destId="{408569A8-213B-49C5-BDE8-14322338A263}" srcOrd="2" destOrd="0" parTransId="{E9A2B9AF-CDEF-424C-A994-873180ED3292}" sibTransId="{E893D015-2DA5-4BE5-8772-EA4D93800515}"/>
    <dgm:cxn modelId="{024837CB-5593-4606-B15E-D57067CE453C}" srcId="{A2C455AD-ABB2-481F-85D5-CB09F10EB27F}" destId="{D6CEC6C8-685F-45B8-8DC8-A94B48AA1CD8}" srcOrd="3" destOrd="0" parTransId="{0981407E-3165-4D9A-801C-9FAB2A678790}" sibTransId="{FF51DF9B-DB29-497E-8F71-54E72D9EA068}"/>
    <dgm:cxn modelId="{5DC015CD-AE84-424C-A936-478C8CB9E7F4}" type="presOf" srcId="{13D0B3C9-6955-443A-861D-071C3270B341}" destId="{F8F52D81-B3E9-48FE-85DC-311247BB791B}" srcOrd="0" destOrd="2" presId="urn:microsoft.com/office/officeart/2005/8/layout/hList1"/>
    <dgm:cxn modelId="{B58F37DC-88BC-4568-A514-45526E831200}" srcId="{408569A8-213B-49C5-BDE8-14322338A263}" destId="{3F430FDD-BAE1-4E1A-BA0E-1D8EEDDE53F8}" srcOrd="0" destOrd="0" parTransId="{BC303A3E-88C3-4385-9CCE-C028ECA1BC89}" sibTransId="{6DB65391-FDC2-4C2A-8305-52339696CAF5}"/>
    <dgm:cxn modelId="{664419E4-D304-42CA-98A3-5AC5B029FD29}" type="presOf" srcId="{FD39ABAC-8AAD-4F9D-9B7A-FAFEBFD7046F}" destId="{43DECC5F-D779-4706-BE3F-F095FB6C58C9}" srcOrd="0" destOrd="3" presId="urn:microsoft.com/office/officeart/2005/8/layout/hList1"/>
    <dgm:cxn modelId="{C9CD75E6-853F-429E-BF8C-F4FAAD8D0AA7}" srcId="{BFA50F1B-8F88-4F0D-8788-DA04253C1110}" destId="{6FAAEF05-1A65-4B13-B3F8-4975EBB01337}" srcOrd="5" destOrd="0" parTransId="{F01638CF-06B7-4463-A811-5E1C04DD6E0A}" sibTransId="{2396897A-DCCD-4D21-8054-730D97043F18}"/>
    <dgm:cxn modelId="{E3863AEF-E812-45AB-A149-964B807B7ED7}" type="presOf" srcId="{3F430FDD-BAE1-4E1A-BA0E-1D8EEDDE53F8}" destId="{F8F52D81-B3E9-48FE-85DC-311247BB791B}" srcOrd="0" destOrd="0" presId="urn:microsoft.com/office/officeart/2005/8/layout/hList1"/>
    <dgm:cxn modelId="{DD4854F0-8415-4319-A667-388333EF4573}" type="presOf" srcId="{36986E43-7676-42C8-94BA-E86BF3C0573F}" destId="{43DECC5F-D779-4706-BE3F-F095FB6C58C9}" srcOrd="0" destOrd="1" presId="urn:microsoft.com/office/officeart/2005/8/layout/hList1"/>
    <dgm:cxn modelId="{3B4868F3-1C5C-45A8-95F3-99FB1E1BE71C}" type="presOf" srcId="{1C8CA017-5877-4F12-9A6E-11D600F0192C}" destId="{DAD0C4DF-154E-463F-B28B-3339D770F962}" srcOrd="0" destOrd="0" presId="urn:microsoft.com/office/officeart/2005/8/layout/hList1"/>
    <dgm:cxn modelId="{2674D5F3-1924-4F29-B0A1-233D57812817}" srcId="{D6CEC6C8-685F-45B8-8DC8-A94B48AA1CD8}" destId="{26F0AF2E-6686-40A6-997F-96C2CF4EC5DC}" srcOrd="1" destOrd="0" parTransId="{6974DEC1-985A-4AB6-B7B1-9FC53D432862}" sibTransId="{218F05F5-E7FE-4492-A0B9-604D929B7CCE}"/>
    <dgm:cxn modelId="{8669F0AF-2F00-46E6-85C3-9A5326EFD2B7}" type="presParOf" srcId="{86349ACC-FBF7-44B6-AEAB-3107C0DE9357}" destId="{6AA006D3-0B25-4DAB-906E-226FEB0974FF}" srcOrd="0" destOrd="0" presId="urn:microsoft.com/office/officeart/2005/8/layout/hList1"/>
    <dgm:cxn modelId="{3783EC8B-5D8C-4989-8DD3-EF8AE2A05FF5}" type="presParOf" srcId="{6AA006D3-0B25-4DAB-906E-226FEB0974FF}" destId="{DAD0C4DF-154E-463F-B28B-3339D770F962}" srcOrd="0" destOrd="0" presId="urn:microsoft.com/office/officeart/2005/8/layout/hList1"/>
    <dgm:cxn modelId="{2D2C3C48-BE4B-4A73-AEE3-611259A82AEA}" type="presParOf" srcId="{6AA006D3-0B25-4DAB-906E-226FEB0974FF}" destId="{4B3EF6B5-A2DD-4C33-BF32-FEF9C6BE3295}" srcOrd="1" destOrd="0" presId="urn:microsoft.com/office/officeart/2005/8/layout/hList1"/>
    <dgm:cxn modelId="{FA3F0AC6-5F7E-446B-8189-B861CB572234}" type="presParOf" srcId="{86349ACC-FBF7-44B6-AEAB-3107C0DE9357}" destId="{306F8706-6153-41FC-88CF-FDE3BC9655B4}" srcOrd="1" destOrd="0" presId="urn:microsoft.com/office/officeart/2005/8/layout/hList1"/>
    <dgm:cxn modelId="{C93187AC-634C-48EC-9FE3-FB6AE148E5E5}" type="presParOf" srcId="{86349ACC-FBF7-44B6-AEAB-3107C0DE9357}" destId="{3DD2C538-AADB-4A5D-81B2-D6AAF77A8A6E}" srcOrd="2" destOrd="0" presId="urn:microsoft.com/office/officeart/2005/8/layout/hList1"/>
    <dgm:cxn modelId="{45B32118-D832-4971-BDF0-60040693A1CE}" type="presParOf" srcId="{3DD2C538-AADB-4A5D-81B2-D6AAF77A8A6E}" destId="{C5731405-8A5F-4848-A136-85C23744B067}" srcOrd="0" destOrd="0" presId="urn:microsoft.com/office/officeart/2005/8/layout/hList1"/>
    <dgm:cxn modelId="{E14C90B7-AD84-4DDF-8ED4-015838552D0A}" type="presParOf" srcId="{3DD2C538-AADB-4A5D-81B2-D6AAF77A8A6E}" destId="{43DECC5F-D779-4706-BE3F-F095FB6C58C9}" srcOrd="1" destOrd="0" presId="urn:microsoft.com/office/officeart/2005/8/layout/hList1"/>
    <dgm:cxn modelId="{8D7B77EF-CC2A-4B21-BF30-1586B8BE3CA0}" type="presParOf" srcId="{86349ACC-FBF7-44B6-AEAB-3107C0DE9357}" destId="{0928C794-1631-4013-8B15-D2E6BC93FA90}" srcOrd="3" destOrd="0" presId="urn:microsoft.com/office/officeart/2005/8/layout/hList1"/>
    <dgm:cxn modelId="{9FAFE475-3D3F-4276-9479-1F511A041837}" type="presParOf" srcId="{86349ACC-FBF7-44B6-AEAB-3107C0DE9357}" destId="{5BAD72F2-6684-49A2-8EB9-A0E3C90A2B72}" srcOrd="4" destOrd="0" presId="urn:microsoft.com/office/officeart/2005/8/layout/hList1"/>
    <dgm:cxn modelId="{C1C543A9-7C82-4860-9BB2-7910A7C95FA3}" type="presParOf" srcId="{5BAD72F2-6684-49A2-8EB9-A0E3C90A2B72}" destId="{7570D10C-9363-4BA3-8D14-11FAD774636B}" srcOrd="0" destOrd="0" presId="urn:microsoft.com/office/officeart/2005/8/layout/hList1"/>
    <dgm:cxn modelId="{3B34A8DE-FE3B-4E5E-95BB-089C6709F883}" type="presParOf" srcId="{5BAD72F2-6684-49A2-8EB9-A0E3C90A2B72}" destId="{F8F52D81-B3E9-48FE-85DC-311247BB791B}" srcOrd="1" destOrd="0" presId="urn:microsoft.com/office/officeart/2005/8/layout/hList1"/>
    <dgm:cxn modelId="{636C0D48-E4F7-4F98-9617-9604EFA9802C}" type="presParOf" srcId="{86349ACC-FBF7-44B6-AEAB-3107C0DE9357}" destId="{C1267CDF-5959-4E19-9B32-A6DCD9837C78}" srcOrd="5" destOrd="0" presId="urn:microsoft.com/office/officeart/2005/8/layout/hList1"/>
    <dgm:cxn modelId="{488D190A-F7B3-4F4C-8E8C-27FE2AD09EC5}" type="presParOf" srcId="{86349ACC-FBF7-44B6-AEAB-3107C0DE9357}" destId="{A9396BA7-2AD8-4044-8275-96779259210B}" srcOrd="6" destOrd="0" presId="urn:microsoft.com/office/officeart/2005/8/layout/hList1"/>
    <dgm:cxn modelId="{9E098F42-BD6F-45AE-9144-42BFAA57DB1A}" type="presParOf" srcId="{A9396BA7-2AD8-4044-8275-96779259210B}" destId="{B3CA315C-8D35-4F4B-97A0-74C5282C22A9}" srcOrd="0" destOrd="0" presId="urn:microsoft.com/office/officeart/2005/8/layout/hList1"/>
    <dgm:cxn modelId="{E20378A5-FAC7-4FAD-87AC-D3889E8105AD}" type="presParOf" srcId="{A9396BA7-2AD8-4044-8275-96779259210B}" destId="{3C679647-CEA4-4473-8622-FC790B6D8B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163DF-2942-4920-A2EB-19B969341700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Students- Questionnaire</a:t>
          </a:r>
        </a:p>
      </dsp:txBody>
      <dsp:txXfrm>
        <a:off x="1221978" y="2645"/>
        <a:ext cx="2706687" cy="1624012"/>
      </dsp:txXfrm>
    </dsp:sp>
    <dsp:sp modelId="{853B63EF-6EBF-49C6-A0F9-2BE2F8E9F93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Parents – in PTM</a:t>
          </a:r>
        </a:p>
      </dsp:txBody>
      <dsp:txXfrm>
        <a:off x="4199334" y="2645"/>
        <a:ext cx="2706687" cy="1624012"/>
      </dsp:txXfrm>
    </dsp:sp>
    <dsp:sp modelId="{177EEB45-2D66-423B-95E4-CFBCD7F53BC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Teachers - workshop</a:t>
          </a:r>
        </a:p>
      </dsp:txBody>
      <dsp:txXfrm>
        <a:off x="1221978" y="1897327"/>
        <a:ext cx="2706687" cy="1624012"/>
      </dsp:txXfrm>
    </dsp:sp>
    <dsp:sp modelId="{70C061C5-6216-4F9B-8130-C4F583E31AE8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Alumni -Questionnaire</a:t>
          </a:r>
        </a:p>
      </dsp:txBody>
      <dsp:txXfrm>
        <a:off x="4199334" y="1897327"/>
        <a:ext cx="2706687" cy="1624012"/>
      </dsp:txXfrm>
    </dsp:sp>
    <dsp:sp modelId="{BCA78C25-EE1F-4EDB-B73F-68786D7EFC1B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Industry/stake holders -Questionnaire</a:t>
          </a:r>
        </a:p>
      </dsp:txBody>
      <dsp:txXfrm>
        <a:off x="2710656" y="3792008"/>
        <a:ext cx="2706687" cy="162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0C4DF-154E-463F-B28B-3339D770F962}">
      <dsp:nvSpPr>
        <dsp:cNvPr id="0" name=""/>
        <dsp:cNvSpPr/>
      </dsp:nvSpPr>
      <dsp:spPr>
        <a:xfrm>
          <a:off x="3604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Planning</a:t>
          </a:r>
        </a:p>
      </dsp:txBody>
      <dsp:txXfrm>
        <a:off x="3604" y="103714"/>
        <a:ext cx="2167451" cy="633600"/>
      </dsp:txXfrm>
    </dsp:sp>
    <dsp:sp modelId="{4B3EF6B5-A2DD-4C33-BF32-FEF9C6BE3295}">
      <dsp:nvSpPr>
        <dsp:cNvPr id="0" name=""/>
        <dsp:cNvSpPr/>
      </dsp:nvSpPr>
      <dsp:spPr>
        <a:xfrm>
          <a:off x="3604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Academic calendar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Time table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Workload distribution</a:t>
          </a:r>
        </a:p>
      </dsp:txBody>
      <dsp:txXfrm>
        <a:off x="3604" y="737314"/>
        <a:ext cx="2167451" cy="3985739"/>
      </dsp:txXfrm>
    </dsp:sp>
    <dsp:sp modelId="{C5731405-8A5F-4848-A136-85C23744B067}">
      <dsp:nvSpPr>
        <dsp:cNvPr id="0" name=""/>
        <dsp:cNvSpPr/>
      </dsp:nvSpPr>
      <dsp:spPr>
        <a:xfrm>
          <a:off x="2474499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Implementation</a:t>
          </a:r>
        </a:p>
      </dsp:txBody>
      <dsp:txXfrm>
        <a:off x="2474499" y="103714"/>
        <a:ext cx="2167451" cy="633600"/>
      </dsp:txXfrm>
    </dsp:sp>
    <dsp:sp modelId="{43DECC5F-D779-4706-BE3F-F095FB6C58C9}">
      <dsp:nvSpPr>
        <dsp:cNvPr id="0" name=""/>
        <dsp:cNvSpPr/>
      </dsp:nvSpPr>
      <dsp:spPr>
        <a:xfrm>
          <a:off x="2474499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Blended leaning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Clinical and classes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ICT enabled classes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Internship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Dissertations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Group discussions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Guest talks</a:t>
          </a:r>
        </a:p>
      </dsp:txBody>
      <dsp:txXfrm>
        <a:off x="2474499" y="737314"/>
        <a:ext cx="2167451" cy="3985739"/>
      </dsp:txXfrm>
    </dsp:sp>
    <dsp:sp modelId="{7570D10C-9363-4BA3-8D14-11FAD774636B}">
      <dsp:nvSpPr>
        <dsp:cNvPr id="0" name=""/>
        <dsp:cNvSpPr/>
      </dsp:nvSpPr>
      <dsp:spPr>
        <a:xfrm>
          <a:off x="4945394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Evaluation</a:t>
          </a:r>
        </a:p>
      </dsp:txBody>
      <dsp:txXfrm>
        <a:off x="4945394" y="103714"/>
        <a:ext cx="2167451" cy="633600"/>
      </dsp:txXfrm>
    </dsp:sp>
    <dsp:sp modelId="{F8F52D81-B3E9-48FE-85DC-311247BB791B}">
      <dsp:nvSpPr>
        <dsp:cNvPr id="0" name=""/>
        <dsp:cNvSpPr/>
      </dsp:nvSpPr>
      <dsp:spPr>
        <a:xfrm>
          <a:off x="4945394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Continuous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Tests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Assignments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Semester end examination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ASCI type evaluation</a:t>
          </a:r>
        </a:p>
      </dsp:txBody>
      <dsp:txXfrm>
        <a:off x="4945394" y="737314"/>
        <a:ext cx="2167451" cy="3985739"/>
      </dsp:txXfrm>
    </dsp:sp>
    <dsp:sp modelId="{B3CA315C-8D35-4F4B-97A0-74C5282C22A9}">
      <dsp:nvSpPr>
        <dsp:cNvPr id="0" name=""/>
        <dsp:cNvSpPr/>
      </dsp:nvSpPr>
      <dsp:spPr>
        <a:xfrm>
          <a:off x="7416288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7416288" y="103714"/>
        <a:ext cx="2167451" cy="633600"/>
      </dsp:txXfrm>
    </dsp:sp>
    <dsp:sp modelId="{3C679647-CEA4-4473-8622-FC790B6D8B71}">
      <dsp:nvSpPr>
        <dsp:cNvPr id="0" name=""/>
        <dsp:cNvSpPr/>
      </dsp:nvSpPr>
      <dsp:spPr>
        <a:xfrm>
          <a:off x="7416288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Periodic review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Feedback</a:t>
          </a:r>
        </a:p>
      </dsp:txBody>
      <dsp:txXfrm>
        <a:off x="7416288" y="737314"/>
        <a:ext cx="2167451" cy="398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3E53510-42AC-42B7-B420-50190E0818EC}" type="datetimeFigureOut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F4696A66-3E07-4EA7-AAFA-021AD65B07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829" y="0"/>
            <a:ext cx="4927507" cy="6850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5026" y="1366221"/>
            <a:ext cx="2796988" cy="71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IQAC report</a:t>
            </a:r>
          </a:p>
        </p:txBody>
      </p:sp>
    </p:spTree>
    <p:extLst>
      <p:ext uri="{BB962C8B-B14F-4D97-AF65-F5344CB8AC3E}">
        <p14:creationId xmlns:p14="http://schemas.microsoft.com/office/powerpoint/2010/main" val="188663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828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Teaching Learning and evaluation – Student Diversity across state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83185"/>
              </p:ext>
            </p:extLst>
          </p:nvPr>
        </p:nvGraphicFramePr>
        <p:xfrm>
          <a:off x="475488" y="1919288"/>
          <a:ext cx="7571232" cy="42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485632" y="2542032"/>
            <a:ext cx="2731008" cy="2816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More than 60% from other states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6080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8456" cy="1325563"/>
          </a:xfrm>
        </p:spPr>
        <p:txBody>
          <a:bodyPr>
            <a:normAutofit/>
          </a:bodyPr>
          <a:lstStyle/>
          <a:p>
            <a:r>
              <a:rPr lang="en-US" dirty="0"/>
              <a:t>Teaching Learning and evaluation – Student diversity </a:t>
            </a:r>
            <a:r>
              <a:rPr lang="en-US" sz="3600" dirty="0"/>
              <a:t>Admissions against reservation of GOI</a:t>
            </a:r>
            <a:endParaRPr lang="en-IN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87659"/>
              </p:ext>
            </p:extLst>
          </p:nvPr>
        </p:nvGraphicFramePr>
        <p:xfrm>
          <a:off x="502919" y="1809560"/>
          <a:ext cx="7698971" cy="47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8503920" y="3191256"/>
            <a:ext cx="2724912" cy="1591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More than 95%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1017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Learning and evaluation – Diversity </a:t>
            </a:r>
            <a:r>
              <a:rPr lang="en-US" sz="3600" dirty="0"/>
              <a:t>slow and advanced learners</a:t>
            </a:r>
            <a:endParaRPr lang="en-IN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 learners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Individual attention</a:t>
            </a:r>
          </a:p>
          <a:p>
            <a:r>
              <a:rPr lang="en-US" dirty="0"/>
              <a:t>Extra classes</a:t>
            </a:r>
          </a:p>
          <a:p>
            <a:r>
              <a:rPr lang="en-US" dirty="0"/>
              <a:t>Evening classes by seniors student</a:t>
            </a:r>
          </a:p>
          <a:p>
            <a:r>
              <a:rPr lang="en-US" dirty="0"/>
              <a:t>Mentors </a:t>
            </a:r>
          </a:p>
          <a:p>
            <a:r>
              <a:rPr lang="en-US" dirty="0"/>
              <a:t>counselors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Quick learners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Exposure to research</a:t>
            </a:r>
          </a:p>
          <a:p>
            <a:r>
              <a:rPr lang="en-US" dirty="0"/>
              <a:t>Scientific papers in conferences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40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Teacher Student ratio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812073"/>
              </p:ext>
            </p:extLst>
          </p:nvPr>
        </p:nvGraphicFramePr>
        <p:xfrm>
          <a:off x="2061882" y="1949823"/>
          <a:ext cx="8068236" cy="384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832412" y="2393576"/>
            <a:ext cx="2756647" cy="90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Student Teacher ratio:1:12 </a:t>
            </a:r>
          </a:p>
        </p:txBody>
      </p:sp>
    </p:spTree>
    <p:extLst>
      <p:ext uri="{BB962C8B-B14F-4D97-AF65-F5344CB8AC3E}">
        <p14:creationId xmlns:p14="http://schemas.microsoft.com/office/powerpoint/2010/main" val="239591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ICT in class rooms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934527" cy="4351338"/>
          </a:xfrm>
        </p:spPr>
        <p:txBody>
          <a:bodyPr/>
          <a:lstStyle/>
          <a:p>
            <a:r>
              <a:rPr lang="en-US" dirty="0"/>
              <a:t>22 ICT enabled class rooms</a:t>
            </a:r>
          </a:p>
          <a:p>
            <a:r>
              <a:rPr lang="en-US" dirty="0"/>
              <a:t>2 state of the art auditoriums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07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mentors and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1873" cy="4351338"/>
          </a:xfrm>
        </p:spPr>
        <p:txBody>
          <a:bodyPr/>
          <a:lstStyle/>
          <a:p>
            <a:r>
              <a:rPr lang="en-US" dirty="0"/>
              <a:t>Faculty and clinical staff</a:t>
            </a:r>
          </a:p>
          <a:p>
            <a:r>
              <a:rPr lang="en-US" dirty="0"/>
              <a:t>Clinical psychologists as counselors</a:t>
            </a:r>
          </a:p>
          <a:p>
            <a:r>
              <a:rPr lang="en-US" dirty="0"/>
              <a:t>Mentor: Mentee Ratio – </a:t>
            </a:r>
            <a:r>
              <a:rPr lang="en-US" sz="4000" dirty="0"/>
              <a:t>1:11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38" y="1384481"/>
            <a:ext cx="3911031" cy="53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Teacher quality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33537"/>
              </p:ext>
            </p:extLst>
          </p:nvPr>
        </p:nvGraphicFramePr>
        <p:xfrm>
          <a:off x="658906" y="1690688"/>
          <a:ext cx="7064188" cy="356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200727" y="5514109"/>
            <a:ext cx="221673" cy="2309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512455" y="5444897"/>
            <a:ext cx="2135909" cy="3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Interview completed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8894618" y="2576945"/>
            <a:ext cx="2459182" cy="183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than 90% of the faculty have PhD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582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Student performance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14550"/>
              </p:ext>
            </p:extLst>
          </p:nvPr>
        </p:nvGraphicFramePr>
        <p:xfrm>
          <a:off x="1523999" y="1764145"/>
          <a:ext cx="7638473" cy="42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9531928" y="3329708"/>
            <a:ext cx="1736436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100% in 3 courses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71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0" y="856120"/>
            <a:ext cx="4470220" cy="2369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61" y="3503140"/>
            <a:ext cx="4171139" cy="20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1690688"/>
            <a:ext cx="9569941" cy="2477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aspects - Academic flexibility </a:t>
            </a:r>
          </a:p>
        </p:txBody>
      </p:sp>
      <p:sp>
        <p:nvSpPr>
          <p:cNvPr id="5" name="Oval 4"/>
          <p:cNvSpPr/>
          <p:nvPr/>
        </p:nvSpPr>
        <p:spPr>
          <a:xfrm>
            <a:off x="3941618" y="4572821"/>
            <a:ext cx="4673600" cy="184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100 % CBCS</a:t>
            </a:r>
          </a:p>
        </p:txBody>
      </p:sp>
    </p:spTree>
    <p:extLst>
      <p:ext uri="{BB962C8B-B14F-4D97-AF65-F5344CB8AC3E}">
        <p14:creationId xmlns:p14="http://schemas.microsoft.com/office/powerpoint/2010/main" val="335549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0"/>
            <a:ext cx="10515600" cy="1325563"/>
          </a:xfrm>
        </p:spPr>
        <p:txBody>
          <a:bodyPr/>
          <a:lstStyle/>
          <a:p>
            <a:r>
              <a:rPr lang="en-US" dirty="0"/>
              <a:t>Curricular aspects – Academic calendar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74240"/>
            <a:ext cx="3797300" cy="578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41" y="1122363"/>
            <a:ext cx="3808359" cy="56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aspects – Curriculum enrichment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888673"/>
              </p:ext>
            </p:extLst>
          </p:nvPr>
        </p:nvGraphicFramePr>
        <p:xfrm>
          <a:off x="665155" y="1617289"/>
          <a:ext cx="6341782" cy="379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7129318" y="1714934"/>
            <a:ext cx="3547918" cy="1499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Value added courses in all programs</a:t>
            </a:r>
          </a:p>
        </p:txBody>
      </p:sp>
      <p:sp>
        <p:nvSpPr>
          <p:cNvPr id="6" name="Oval 5"/>
          <p:cNvSpPr/>
          <p:nvPr/>
        </p:nvSpPr>
        <p:spPr>
          <a:xfrm>
            <a:off x="7235537" y="3515192"/>
            <a:ext cx="3312390" cy="132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Swaayam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for PG courses</a:t>
            </a:r>
          </a:p>
        </p:txBody>
      </p:sp>
      <p:sp>
        <p:nvSpPr>
          <p:cNvPr id="7" name="Oval 6"/>
          <p:cNvSpPr/>
          <p:nvPr/>
        </p:nvSpPr>
        <p:spPr>
          <a:xfrm>
            <a:off x="7290952" y="5145180"/>
            <a:ext cx="3256975" cy="1505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Co-curricular</a:t>
            </a:r>
          </a:p>
        </p:txBody>
      </p:sp>
    </p:spTree>
    <p:extLst>
      <p:ext uri="{BB962C8B-B14F-4D97-AF65-F5344CB8AC3E}">
        <p14:creationId xmlns:p14="http://schemas.microsoft.com/office/powerpoint/2010/main" val="31714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4301" y="1195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Curricular aspects – Feedback system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4376601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743" y="654272"/>
            <a:ext cx="4446309" cy="62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545"/>
            <a:ext cx="10515600" cy="4110418"/>
          </a:xfrm>
        </p:spPr>
        <p:txBody>
          <a:bodyPr/>
          <a:lstStyle/>
          <a:p>
            <a:r>
              <a:rPr lang="en-US" dirty="0"/>
              <a:t>National Level computer based entrance exam</a:t>
            </a:r>
          </a:p>
          <a:p>
            <a:r>
              <a:rPr lang="en-US" dirty="0"/>
              <a:t>15 cities across India</a:t>
            </a:r>
          </a:p>
          <a:p>
            <a:r>
              <a:rPr lang="en-US" dirty="0"/>
              <a:t>Awareness desk</a:t>
            </a:r>
          </a:p>
          <a:p>
            <a:r>
              <a:rPr lang="en-US" dirty="0"/>
              <a:t>Publicity through news paper, social media website</a:t>
            </a:r>
          </a:p>
          <a:p>
            <a:r>
              <a:rPr lang="en-US" dirty="0"/>
              <a:t>100% based only on merit </a:t>
            </a:r>
          </a:p>
          <a:p>
            <a:r>
              <a:rPr lang="en-US" dirty="0"/>
              <a:t>Reservation policies as per GOI</a:t>
            </a:r>
          </a:p>
          <a:p>
            <a:r>
              <a:rPr lang="en-US" dirty="0"/>
              <a:t>A specially formed committee under the guidance of Director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61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Process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72655" y="1311564"/>
          <a:ext cx="9587345" cy="482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demand ratio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17500" y="2120900"/>
          <a:ext cx="5435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372052"/>
              </p:ext>
            </p:extLst>
          </p:nvPr>
        </p:nvGraphicFramePr>
        <p:xfrm>
          <a:off x="6108700" y="2120900"/>
          <a:ext cx="5751606" cy="35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961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86c2aa4-5680-46a1-943f-3d4df894a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332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Curricular aspects - Academic flexibility </vt:lpstr>
      <vt:lpstr>Curricular aspects – Academic calendar </vt:lpstr>
      <vt:lpstr>Curricular aspects – Curriculum enrichment</vt:lpstr>
      <vt:lpstr>PowerPoint Presentation</vt:lpstr>
      <vt:lpstr>Teaching Learning and evaluation – Admissions</vt:lpstr>
      <vt:lpstr>Teaching Learning and evaluation – Process</vt:lpstr>
      <vt:lpstr>Teaching Learning and evaluation – demand ratio</vt:lpstr>
      <vt:lpstr>Teaching Learning and evaluation – Student Diversity across state</vt:lpstr>
      <vt:lpstr>Teaching Learning and evaluation – Student diversity Admissions against reservation of GOI</vt:lpstr>
      <vt:lpstr>Teaching Learning and evaluation – Diversity slow and advanced learners</vt:lpstr>
      <vt:lpstr>Teaching Learning and evaluation – Teacher Student ratio</vt:lpstr>
      <vt:lpstr>Teaching Learning and evaluation – ICT in class rooms</vt:lpstr>
      <vt:lpstr>Teaching Learning and evaluation – mentors and counselors</vt:lpstr>
      <vt:lpstr>Teaching Learning and evaluation – Teacher quality</vt:lpstr>
      <vt:lpstr>Teaching Learning and evaluation – Student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U, Ajith Kumar</dc:creator>
  <cp:lastModifiedBy>Shijith Kumar</cp:lastModifiedBy>
  <cp:revision>25</cp:revision>
  <dcterms:created xsi:type="dcterms:W3CDTF">2021-12-18T04:09:31Z</dcterms:created>
  <dcterms:modified xsi:type="dcterms:W3CDTF">2021-12-20T01:37:22Z</dcterms:modified>
</cp:coreProperties>
</file>