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235D4-DB1D-49A6-B664-E1BD852BC50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F9B79-F819-4FC7-9069-F66B042ECC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2286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2019-20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18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16764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7 – Autism Awareness day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10000"/>
            <a:ext cx="1028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0"/>
            <a:ext cx="10287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572000"/>
            <a:ext cx="21050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572000"/>
            <a:ext cx="21336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24400" y="3733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10  – Open day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57816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434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138  –  yoga day celebration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16887"/>
          <a:stretch>
            <a:fillRect/>
          </a:stretch>
        </p:blipFill>
        <p:spPr bwMode="auto">
          <a:xfrm>
            <a:off x="1600200" y="1143000"/>
            <a:ext cx="5781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4343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144  –  OLIC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64034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71800" y="510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148  –  Dr. </a:t>
            </a:r>
            <a:r>
              <a:rPr lang="en-US" b="1" dirty="0" err="1" smtClean="0"/>
              <a:t>Goswami’s</a:t>
            </a:r>
            <a:r>
              <a:rPr lang="en-US" b="1" dirty="0" smtClean="0"/>
              <a:t> award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734106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4419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157  –  Horticulture trophy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356110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470186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600" y="1143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163-164</a:t>
            </a:r>
          </a:p>
          <a:p>
            <a:r>
              <a:rPr lang="en-US" b="1" dirty="0" err="1" smtClean="0"/>
              <a:t>Swachh</a:t>
            </a:r>
            <a:r>
              <a:rPr lang="en-US" b="1" dirty="0" smtClean="0"/>
              <a:t> </a:t>
            </a:r>
            <a:r>
              <a:rPr lang="en-US" b="1" dirty="0" err="1" smtClean="0"/>
              <a:t>bharat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214563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21907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1400" y="76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11  – Walkathon</a:t>
            </a:r>
            <a:endParaRPr lang="en-US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00400"/>
            <a:ext cx="1981200" cy="143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29000" y="3276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12  – hearing aid repair camp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533400"/>
            <a:ext cx="44263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428999"/>
            <a:ext cx="3733800" cy="249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25  – Dr. </a:t>
            </a:r>
            <a:r>
              <a:rPr lang="en-US" b="1" dirty="0" err="1" smtClean="0"/>
              <a:t>Ajish’s</a:t>
            </a:r>
            <a:r>
              <a:rPr lang="en-US" b="1" dirty="0" smtClean="0"/>
              <a:t> photo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26  – Dr. </a:t>
            </a:r>
            <a:r>
              <a:rPr lang="en-US" b="1" dirty="0" err="1" smtClean="0"/>
              <a:t>Goswami’s</a:t>
            </a:r>
            <a:r>
              <a:rPr lang="en-US" b="1" dirty="0" smtClean="0"/>
              <a:t> photo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5246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48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39  – Director at WHO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68163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4953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42  – Workshop seminar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43148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09999"/>
            <a:ext cx="2514600" cy="204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810000"/>
            <a:ext cx="26822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066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118  – phone in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3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121 &amp; 122  – Industrial screening &amp; elderly screening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4876800" cy="481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4600" y="5638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130  –  walkathon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599"/>
            <a:ext cx="2667000" cy="189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252031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135  –  TV </a:t>
            </a:r>
            <a:r>
              <a:rPr lang="en-US" b="1" dirty="0" err="1" smtClean="0"/>
              <a:t>programme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100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609600"/>
            <a:ext cx="1009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95600" y="4724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Page 136  –  Social media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104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DMD</dc:creator>
  <cp:lastModifiedBy>DMD</cp:lastModifiedBy>
  <cp:revision>2</cp:revision>
  <dcterms:created xsi:type="dcterms:W3CDTF">2021-12-15T08:14:24Z</dcterms:created>
  <dcterms:modified xsi:type="dcterms:W3CDTF">2021-12-15T08:39:03Z</dcterms:modified>
</cp:coreProperties>
</file>