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48F0-9BC5-49BA-BE01-BC88152BE5BF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03BD-F064-4F21-9630-3BC5CAE82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228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2018-19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2057400" cy="21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38600" y="99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– 7 </a:t>
            </a:r>
          </a:p>
          <a:p>
            <a:r>
              <a:rPr lang="en-US" b="1" dirty="0" smtClean="0"/>
              <a:t>Preschool graduation day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3581400"/>
            <a:ext cx="332633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3810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12</a:t>
            </a:r>
          </a:p>
          <a:p>
            <a:r>
              <a:rPr lang="en-US" b="1" dirty="0" smtClean="0"/>
              <a:t>International day for persons with disability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3275351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352800"/>
            <a:ext cx="4854763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1066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159</a:t>
            </a:r>
            <a:endParaRPr lang="en-US" b="1" dirty="0" smtClean="0"/>
          </a:p>
          <a:p>
            <a:r>
              <a:rPr lang="en-US" b="1" dirty="0" smtClean="0"/>
              <a:t>Eminent visitor </a:t>
            </a:r>
            <a:r>
              <a:rPr lang="en-US" b="1" dirty="0" err="1" smtClean="0"/>
              <a:t>bretle</a:t>
            </a:r>
            <a:r>
              <a:rPr lang="en-US" b="1" dirty="0" smtClean="0"/>
              <a:t> and minister for state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2198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62600" y="381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11</a:t>
            </a:r>
          </a:p>
          <a:p>
            <a:r>
              <a:rPr lang="en-US" b="1" dirty="0" smtClean="0"/>
              <a:t>Sensitization program for police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4876800" cy="32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62600" y="3276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42</a:t>
            </a:r>
            <a:endParaRPr lang="en-US" b="1" dirty="0" smtClean="0"/>
          </a:p>
          <a:p>
            <a:r>
              <a:rPr lang="en-US" b="1" dirty="0" smtClean="0"/>
              <a:t>Picture of seminar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57816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73</a:t>
            </a:r>
            <a:endParaRPr lang="en-US" b="1" dirty="0" smtClean="0"/>
          </a:p>
          <a:p>
            <a:r>
              <a:rPr lang="en-US" b="1" dirty="0" smtClean="0"/>
              <a:t>Picture for research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73276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670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98</a:t>
            </a:r>
            <a:endParaRPr lang="en-US" b="1" dirty="0" smtClean="0"/>
          </a:p>
          <a:p>
            <a:r>
              <a:rPr lang="en-US" b="1" dirty="0" smtClean="0"/>
              <a:t>ISHACON award to Dr. </a:t>
            </a:r>
            <a:r>
              <a:rPr lang="en-US" b="1" dirty="0" err="1" smtClean="0"/>
              <a:t>Animesh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22091"/>
          <a:stretch>
            <a:fillRect/>
          </a:stretch>
        </p:blipFill>
        <p:spPr bwMode="auto">
          <a:xfrm>
            <a:off x="1143000" y="762000"/>
            <a:ext cx="57816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125</a:t>
            </a:r>
            <a:endParaRPr lang="en-US" b="1" dirty="0" smtClean="0"/>
          </a:p>
          <a:p>
            <a:r>
              <a:rPr lang="en-US" b="1" dirty="0" smtClean="0"/>
              <a:t>Street play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23907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762000"/>
            <a:ext cx="20193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57400"/>
            <a:ext cx="2152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057400"/>
            <a:ext cx="2190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16002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137-138</a:t>
            </a:r>
            <a:endParaRPr lang="en-US" b="1" dirty="0" smtClean="0"/>
          </a:p>
          <a:p>
            <a:r>
              <a:rPr lang="en-US" b="1" dirty="0" smtClean="0"/>
              <a:t>Trekking and cleaning the campus</a:t>
            </a:r>
            <a:endParaRPr 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733800"/>
            <a:ext cx="26347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733800"/>
            <a:ext cx="26347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24600" y="3886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139</a:t>
            </a:r>
            <a:endParaRPr lang="en-US" b="1" dirty="0" smtClean="0"/>
          </a:p>
          <a:p>
            <a:r>
              <a:rPr lang="en-US" b="1" dirty="0" smtClean="0"/>
              <a:t>Blood donation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33400"/>
            <a:ext cx="57816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862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144</a:t>
            </a:r>
            <a:endParaRPr lang="en-US" b="1" dirty="0" smtClean="0"/>
          </a:p>
          <a:p>
            <a:r>
              <a:rPr lang="en-US" b="1" dirty="0" smtClean="0"/>
              <a:t>ISHA awards 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6400800" cy="41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145</a:t>
            </a:r>
            <a:endParaRPr lang="en-US" b="1" dirty="0" smtClean="0"/>
          </a:p>
          <a:p>
            <a:r>
              <a:rPr lang="en-US" b="1" dirty="0" smtClean="0"/>
              <a:t>Dr. </a:t>
            </a:r>
            <a:r>
              <a:rPr lang="en-US" b="1" dirty="0" err="1" smtClean="0"/>
              <a:t>Pushpa’s</a:t>
            </a:r>
            <a:r>
              <a:rPr lang="en-US" b="1" dirty="0" smtClean="0"/>
              <a:t> awards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12821"/>
          <a:stretch>
            <a:fillRect/>
          </a:stretch>
        </p:blipFill>
        <p:spPr bwMode="auto">
          <a:xfrm>
            <a:off x="990601" y="533400"/>
            <a:ext cx="708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</a:t>
            </a:r>
            <a:r>
              <a:rPr lang="en-US" b="1" dirty="0" smtClean="0"/>
              <a:t>147</a:t>
            </a:r>
            <a:endParaRPr lang="en-US" b="1" dirty="0" smtClean="0"/>
          </a:p>
          <a:p>
            <a:r>
              <a:rPr lang="en-US" b="1" dirty="0" smtClean="0"/>
              <a:t>Ph.D. award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78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DMD</dc:creator>
  <cp:lastModifiedBy>DMD</cp:lastModifiedBy>
  <cp:revision>7</cp:revision>
  <dcterms:created xsi:type="dcterms:W3CDTF">2021-12-15T07:20:00Z</dcterms:created>
  <dcterms:modified xsi:type="dcterms:W3CDTF">2021-12-15T07:42:08Z</dcterms:modified>
</cp:coreProperties>
</file>