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60AF6-FB96-4ED1-A3EA-265312AC99AE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6C74B4-4928-44E4-9524-CAF6BEE56D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6C74B4-4928-44E4-9524-CAF6BEE56DC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4DF68-3B12-42C0-A897-DF4405802358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66CE9-D18C-4667-AAE5-F5C50A4282F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85728"/>
            <a:ext cx="3567298" cy="236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29256" y="785794"/>
            <a:ext cx="352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Page-8 - Golden jubilee celebration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5786" y="5786454"/>
            <a:ext cx="67951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/>
              <a:t>Page- 15 –</a:t>
            </a:r>
          </a:p>
          <a:p>
            <a:r>
              <a:rPr lang="en-IN" dirty="0"/>
              <a:t>International Symposium on </a:t>
            </a:r>
            <a:r>
              <a:rPr lang="en-IN" dirty="0" err="1"/>
              <a:t>Neuro</a:t>
            </a:r>
            <a:r>
              <a:rPr lang="en-IN" dirty="0"/>
              <a:t> Cognitive Communication Disorder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852936"/>
            <a:ext cx="439248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45339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572132" y="428604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Page-19 –</a:t>
            </a:r>
          </a:p>
          <a:p>
            <a:r>
              <a:rPr lang="en-IN" dirty="0"/>
              <a:t> International Seminar on hearing science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14752"/>
            <a:ext cx="459105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286380" y="3857628"/>
            <a:ext cx="25003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Page- 20 – </a:t>
            </a:r>
          </a:p>
          <a:p>
            <a:r>
              <a:rPr lang="en-IN" dirty="0"/>
              <a:t>Guest lectures from AIISH alumni 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940152" y="620688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Page - 25 </a:t>
            </a:r>
          </a:p>
          <a:p>
            <a:r>
              <a:rPr lang="en-IN" dirty="0"/>
              <a:t>NCED Conference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3528" y="4221088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Page – 45</a:t>
            </a:r>
          </a:p>
          <a:p>
            <a:r>
              <a:rPr lang="en-IN" dirty="0"/>
              <a:t>Information on Peer Evaluation</a:t>
            </a:r>
          </a:p>
        </p:txBody>
      </p:sp>
      <p:pic>
        <p:nvPicPr>
          <p:cNvPr id="2050" name="Picture 2" descr="H:\ANNUAL REPORT - PHOTOS - 2015-16 TO 2019-20\2015-16 Annual Report selected photos\MajorEv\NCED-Inau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5328592" cy="35390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85728"/>
            <a:ext cx="594360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596" y="3714752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Page – 113 – OSC inauguration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28604"/>
            <a:ext cx="5943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5786" y="4643446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Page – 117 – Orientation to </a:t>
            </a:r>
            <a:r>
              <a:rPr lang="en-IN" dirty="0" err="1"/>
              <a:t>Asha</a:t>
            </a:r>
            <a:r>
              <a:rPr lang="en-IN" dirty="0"/>
              <a:t> Workers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428604"/>
            <a:ext cx="59436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857224" y="4214818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Page – 117 – Orientation to </a:t>
            </a:r>
            <a:r>
              <a:rPr lang="en-IN" dirty="0" err="1"/>
              <a:t>Asha</a:t>
            </a:r>
            <a:r>
              <a:rPr lang="en-IN" dirty="0"/>
              <a:t> Workers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428604"/>
            <a:ext cx="23050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57166"/>
            <a:ext cx="230505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714348" y="6286520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Page – 128 – </a:t>
            </a:r>
            <a:r>
              <a:rPr lang="en-IN" dirty="0" err="1"/>
              <a:t>Streetplay</a:t>
            </a:r>
            <a:r>
              <a:rPr lang="en-IN" dirty="0"/>
              <a:t> &amp; Noise Awareness rally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2420888"/>
            <a:ext cx="5905119" cy="3684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428604"/>
            <a:ext cx="4121197" cy="2352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899592" y="6165304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Page – 139, 140 – NSS Page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140968"/>
            <a:ext cx="3816424" cy="2862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32656"/>
            <a:ext cx="3888432" cy="2723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140968"/>
            <a:ext cx="403244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714620"/>
            <a:ext cx="4572032" cy="304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643570" y="3714752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Page – 149 – Ph.D. Awardees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571480"/>
            <a:ext cx="27107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428992" y="1071546"/>
            <a:ext cx="3786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Page – 147 – Horticulture Award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bded6b0a-2ae1-486d-b46f-83be78f82cf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98</Words>
  <Application>Microsoft Office PowerPoint</Application>
  <PresentationFormat>On-screen Show (4:3)</PresentationFormat>
  <Paragraphs>19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Ms. Bhanumathi SN.</dc:creator>
  <cp:lastModifiedBy>Shijith Kumar</cp:lastModifiedBy>
  <cp:revision>22</cp:revision>
  <dcterms:created xsi:type="dcterms:W3CDTF">2021-12-15T05:51:26Z</dcterms:created>
  <dcterms:modified xsi:type="dcterms:W3CDTF">2021-12-17T02:22:52Z</dcterms:modified>
</cp:coreProperties>
</file>