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8" r:id="rId2"/>
    <p:sldId id="39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FF9966"/>
    <a:srgbClr val="FFCC66"/>
    <a:srgbClr val="FF99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68" autoAdjust="0"/>
    <p:restoredTop sz="94660"/>
  </p:normalViewPr>
  <p:slideViewPr>
    <p:cSldViewPr>
      <p:cViewPr varScale="1">
        <p:scale>
          <a:sx n="69" d="100"/>
          <a:sy n="69" d="100"/>
        </p:scale>
        <p:origin x="12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650251-4021-49D4-8A8F-CD4D7850D70C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09F359-C154-4FF2-9884-51A6545EA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9EBE-2AF8-43AF-BE1A-778942789661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247DC-809B-4614-A72D-BB656F056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9EBE-2AF8-43AF-BE1A-778942789661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247DC-809B-4614-A72D-BB656F056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9EBE-2AF8-43AF-BE1A-778942789661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247DC-809B-4614-A72D-BB656F056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9EBE-2AF8-43AF-BE1A-778942789661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247DC-809B-4614-A72D-BB656F056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9EBE-2AF8-43AF-BE1A-778942789661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247DC-809B-4614-A72D-BB656F056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9EBE-2AF8-43AF-BE1A-778942789661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247DC-809B-4614-A72D-BB656F056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9EBE-2AF8-43AF-BE1A-778942789661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247DC-809B-4614-A72D-BB656F056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9EBE-2AF8-43AF-BE1A-778942789661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247DC-809B-4614-A72D-BB656F056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9EBE-2AF8-43AF-BE1A-778942789661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247DC-809B-4614-A72D-BB656F056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9EBE-2AF8-43AF-BE1A-778942789661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247DC-809B-4614-A72D-BB656F056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9EBE-2AF8-43AF-BE1A-778942789661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247DC-809B-4614-A72D-BB656F056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89EBE-2AF8-43AF-BE1A-778942789661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247DC-809B-4614-A72D-BB656F056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498080" cy="685800"/>
          </a:xfrm>
        </p:spPr>
        <p:txBody>
          <a:bodyPr>
            <a:normAutofit/>
          </a:bodyPr>
          <a:lstStyle/>
          <a:p>
            <a:pPr algn="ctr"/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lgerian" pitchFamily="82" charset="0"/>
              </a:rPr>
              <a:t>RESEARCH Projects</a:t>
            </a:r>
            <a:endParaRPr 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91730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193908"/>
              </p:ext>
            </p:extLst>
          </p:nvPr>
        </p:nvGraphicFramePr>
        <p:xfrm>
          <a:off x="457200" y="914400"/>
          <a:ext cx="8229600" cy="56083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48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Extramural projects completed – 1 No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800" b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buFont typeface="Wingdings" pitchFamily="2" charset="2"/>
                        <a:buChar char="Ø"/>
                      </a:pPr>
                      <a:r>
                        <a:rPr lang="en-US" sz="18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NASOSPEECH : Development of Diagnostic system for Severity Assessment  of the Disordered Speech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r>
                        <a:rPr kumimoji="0" lang="en-US" sz="1700" b="1" i="1" kern="1200" dirty="0" smtClean="0">
                          <a:solidFill>
                            <a:srgbClr val="0033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PI:  Dr. Ajish K. Abraham,</a:t>
                      </a:r>
                      <a:r>
                        <a:rPr kumimoji="0" lang="en-US" sz="1700" b="1" i="1" kern="1200" baseline="0" dirty="0" smtClean="0">
                          <a:solidFill>
                            <a:srgbClr val="0033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CI: Dr.Pushpavathi M,   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r>
                        <a:rPr kumimoji="0" lang="en-US" sz="1700" b="1" i="1" kern="1200" baseline="0" dirty="0" smtClean="0">
                          <a:solidFill>
                            <a:srgbClr val="0033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Dr. H.Sathish</a:t>
                      </a:r>
                      <a:endParaRPr kumimoji="0" lang="en-US" sz="1700" b="1" i="1" kern="1200" dirty="0" smtClean="0">
                        <a:solidFill>
                          <a:srgbClr val="0033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just">
                        <a:buFont typeface="Wingdings" pitchFamily="2" charset="2"/>
                        <a:buNone/>
                      </a:pPr>
                      <a:r>
                        <a:rPr kumimoji="0" lang="en-US" sz="17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Date of start :10.01.2017, Budget 59.69 lakhs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endParaRPr kumimoji="0" lang="en-US" sz="17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just">
                        <a:buFont typeface="Wingdings" pitchFamily="2" charset="2"/>
                        <a:buNone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Extramural projects ongoing – 2 Nos </a:t>
                      </a:r>
                    </a:p>
                    <a:p>
                      <a:pPr marL="461963" indent="-171450" algn="just">
                        <a:buFont typeface="Wingdings" pitchFamily="2" charset="2"/>
                        <a:buNone/>
                      </a:pPr>
                      <a:endParaRPr lang="en-US" sz="1700" b="0" baseline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en-US" sz="1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ARTICULATE + :  A system for automated assessment</a:t>
                      </a:r>
                      <a:r>
                        <a:rPr kumimoji="0" lang="en-US" sz="1700" b="1" kern="12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</a:t>
                      </a:r>
                      <a:r>
                        <a:rPr kumimoji="0" lang="en-US" sz="1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nd rehabilitation of persons with</a:t>
                      </a:r>
                      <a:r>
                        <a:rPr kumimoji="0" lang="en-US" sz="1700" b="1" kern="12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1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articulation disorders</a:t>
                      </a: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700" b="1" i="1" kern="1200" dirty="0" smtClean="0">
                          <a:solidFill>
                            <a:srgbClr val="0033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PI:  Dr.Ajish K. Abraham,</a:t>
                      </a:r>
                      <a:r>
                        <a:rPr kumimoji="0" lang="en-US" sz="1700" b="1" i="1" kern="1200" baseline="0" dirty="0" smtClean="0">
                          <a:solidFill>
                            <a:srgbClr val="0033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CI: Dr.N.Sreedevi, </a:t>
                      </a: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700" b="1" i="1" kern="1200" baseline="0" dirty="0" smtClean="0">
                          <a:solidFill>
                            <a:srgbClr val="0033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Dr.Pushpavathi M</a:t>
                      </a:r>
                      <a:endParaRPr kumimoji="0" lang="en-US" sz="1700" b="1" kern="1200" dirty="0" smtClean="0">
                        <a:solidFill>
                          <a:srgbClr val="0033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7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Date of start :01.06.2017, Budget 137.498 lakhs</a:t>
                      </a: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700" b="1" kern="1200" dirty="0" smtClean="0">
                        <a:solidFill>
                          <a:srgbClr val="C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en-IN" sz="1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Development </a:t>
                      </a:r>
                      <a:r>
                        <a:rPr kumimoji="0" lang="en-IN" sz="1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and validation of RoAS (R</a:t>
                      </a:r>
                      <a:r>
                        <a:rPr kumimoji="0" lang="en-IN" sz="1700" b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obot</a:t>
                      </a:r>
                      <a:r>
                        <a:rPr kumimoji="0" lang="en-IN" sz="1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for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IN" sz="1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articulatory simulation)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700" b="1" i="1" kern="1200" dirty="0" smtClean="0">
                          <a:solidFill>
                            <a:srgbClr val="0033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PI:  Dr. Ajish K. Abraham,</a:t>
                      </a:r>
                      <a:r>
                        <a:rPr kumimoji="0" lang="en-US" sz="1700" b="1" i="1" kern="1200" baseline="0" dirty="0" smtClean="0">
                          <a:solidFill>
                            <a:srgbClr val="0033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CI: Mr. Manohar N, Dr. Swapna N, Ms. Renuka C. </a:t>
                      </a:r>
                      <a:endParaRPr kumimoji="0" lang="en-US" sz="1700" b="1" i="1" kern="1200" dirty="0" smtClean="0">
                        <a:solidFill>
                          <a:srgbClr val="0033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just">
                        <a:buFont typeface="Wingdings" pitchFamily="2" charset="2"/>
                        <a:buNone/>
                      </a:pPr>
                      <a:r>
                        <a:rPr kumimoji="0" lang="en-US" sz="1700" b="1" i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Date of start :25.03.2019, Budget 32.27 lakhs</a:t>
                      </a:r>
                      <a:endParaRPr lang="en-US" sz="1700" b="0" i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 b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2400" b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Dept. of </a:t>
                      </a:r>
                    </a:p>
                    <a:p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Bio Technology,</a:t>
                      </a:r>
                    </a:p>
                    <a:p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Govt. of India</a:t>
                      </a:r>
                    </a:p>
                    <a:p>
                      <a:endParaRPr lang="en-US" sz="1600" b="1" baseline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600" b="1" baseline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600" b="1" baseline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600" b="1" baseline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600" b="1" baseline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IMPRINT Program,</a:t>
                      </a:r>
                    </a:p>
                    <a:p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MHRD,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Govt. of India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baseline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baseline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baseline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600" b="1" baseline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600" b="1" baseline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SERB-Dept. of </a:t>
                      </a:r>
                    </a:p>
                    <a:p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Science and  Technology,</a:t>
                      </a:r>
                    </a:p>
                    <a:p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Govt. of India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1" name="Picture 10" descr="in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838200" cy="80861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487609"/>
              </p:ext>
            </p:extLst>
          </p:nvPr>
        </p:nvGraphicFramePr>
        <p:xfrm>
          <a:off x="381000" y="152400"/>
          <a:ext cx="8305800" cy="63246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01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24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Intramural projects completed– 3 No.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en-US" sz="18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IN" sz="1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Automation of Malayalam Articulation test using automatic speech recognition Techniques.</a:t>
                      </a: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1" kern="1200" dirty="0" smtClean="0">
                          <a:solidFill>
                            <a:srgbClr val="0033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PI:  Dr. Ajish K. Abraham,</a:t>
                      </a:r>
                      <a:r>
                        <a:rPr kumimoji="0" lang="en-US" sz="1800" b="1" i="1" kern="1200" baseline="0" dirty="0" smtClean="0">
                          <a:solidFill>
                            <a:srgbClr val="0033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CI: Dr. N. </a:t>
                      </a:r>
                      <a:r>
                        <a:rPr kumimoji="0" lang="en-US" sz="1800" b="1" i="1" kern="1200" baseline="0" dirty="0" err="1" smtClean="0">
                          <a:solidFill>
                            <a:srgbClr val="0033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Sreedevi</a:t>
                      </a:r>
                      <a:endParaRPr kumimoji="0" lang="en-US" sz="1800" b="1" i="1" kern="1200" baseline="0" dirty="0" smtClean="0">
                        <a:solidFill>
                          <a:srgbClr val="0033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800" b="1" i="1" kern="1200" baseline="0" dirty="0" smtClean="0">
                        <a:solidFill>
                          <a:srgbClr val="0033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263525" marR="0" lvl="0" indent="-2635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en-IN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1279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Development of a cost effective configuration for   </a:t>
                      </a:r>
                    </a:p>
                    <a:p>
                      <a:pPr marL="461963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IN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1279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    optimal quality recording for speech analysis</a:t>
                      </a:r>
                    </a:p>
                    <a:p>
                      <a:pPr marL="461963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1" kern="1200" dirty="0" smtClean="0">
                          <a:solidFill>
                            <a:srgbClr val="0033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PI:  Dr. Ajish K. Abraham</a:t>
                      </a:r>
                      <a:endParaRPr kumimoji="0" lang="en-US" sz="2000" b="0" kern="1200" dirty="0" smtClean="0">
                        <a:solidFill>
                          <a:srgbClr val="0033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Development of Speech enabled Communication  tool for clients with Speech Impairment in Kannada </a:t>
                      </a: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IN" sz="2000" b="1" i="1" kern="1200" dirty="0" smtClean="0">
                          <a:solidFill>
                            <a:srgbClr val="0033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PI: Mr. Manohar N, CI: Dr. Rajasudhakar</a:t>
                      </a: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800" b="1" i="1" kern="1200" baseline="0" dirty="0" smtClean="0">
                        <a:solidFill>
                          <a:srgbClr val="0033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Intramural projects ongoing– 2 Nos. </a:t>
                      </a: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800" b="0" kern="1200" dirty="0" smtClean="0">
                        <a:solidFill>
                          <a:srgbClr val="0033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en-US" sz="1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Development and Validation of a Mobile application tool for arithmetic concept teaching for Preschoolers</a:t>
                      </a: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1" kern="1200" dirty="0" smtClean="0">
                          <a:solidFill>
                            <a:srgbClr val="0033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PI: Dr. Swapna N, Smt. Renuka. C, CI: Ms. Lakshmi Prabha J K</a:t>
                      </a: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800" b="1" kern="1200" dirty="0" smtClean="0">
                        <a:solidFill>
                          <a:srgbClr val="0033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IN" sz="1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Design and Development of E-Learning Platform and Faculty System</a:t>
                      </a: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1" kern="1200" dirty="0" smtClean="0">
                          <a:solidFill>
                            <a:srgbClr val="0033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PI:  Dr. Shijith Kumar C,</a:t>
                      </a:r>
                      <a:r>
                        <a:rPr kumimoji="0" lang="en-US" sz="1800" b="1" i="1" kern="1200" baseline="0" dirty="0" smtClean="0">
                          <a:solidFill>
                            <a:srgbClr val="0033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CI:  Mr. Manohar N</a:t>
                      </a:r>
                      <a:endParaRPr kumimoji="0" lang="en-US" sz="1800" b="1" kern="1200" dirty="0" smtClean="0">
                        <a:solidFill>
                          <a:srgbClr val="0033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kern="1200" dirty="0" smtClean="0">
                          <a:solidFill>
                            <a:srgbClr val="0033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Funded by</a:t>
                      </a: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800" b="1" kern="1200" dirty="0" smtClean="0">
                        <a:solidFill>
                          <a:srgbClr val="0033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kern="1200" dirty="0" smtClean="0">
                          <a:solidFill>
                            <a:srgbClr val="0033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AIISH, </a:t>
                      </a: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kern="1200" dirty="0" smtClean="0">
                          <a:solidFill>
                            <a:srgbClr val="0033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Mysore</a:t>
                      </a: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800" b="1" kern="1200" dirty="0" smtClean="0">
                        <a:solidFill>
                          <a:srgbClr val="0033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800" b="1" kern="1200" dirty="0" smtClean="0">
                        <a:solidFill>
                          <a:srgbClr val="0033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kern="1200" dirty="0" smtClean="0">
                          <a:solidFill>
                            <a:srgbClr val="0033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AIISH, </a:t>
                      </a: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kern="1200" dirty="0" smtClean="0">
                          <a:solidFill>
                            <a:srgbClr val="0033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Mysore</a:t>
                      </a: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800" b="1" kern="1200" dirty="0" smtClean="0">
                        <a:solidFill>
                          <a:srgbClr val="0033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800" b="1" kern="1200" dirty="0" smtClean="0">
                        <a:solidFill>
                          <a:srgbClr val="0033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kern="1200" dirty="0" smtClean="0">
                          <a:solidFill>
                            <a:srgbClr val="0033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AIISH, </a:t>
                      </a: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kern="1200" dirty="0" smtClean="0">
                          <a:solidFill>
                            <a:srgbClr val="0033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Mysore</a:t>
                      </a: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800" b="1" kern="1200" dirty="0" smtClean="0">
                        <a:solidFill>
                          <a:srgbClr val="0033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800" b="1" kern="1200" dirty="0" smtClean="0">
                        <a:solidFill>
                          <a:srgbClr val="0033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800" b="1" kern="1200" dirty="0" smtClean="0">
                        <a:solidFill>
                          <a:srgbClr val="0033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kern="1200" dirty="0" smtClean="0">
                          <a:solidFill>
                            <a:srgbClr val="0033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AIISH, </a:t>
                      </a: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kern="1200" dirty="0" smtClean="0">
                          <a:solidFill>
                            <a:srgbClr val="0033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Mysore</a:t>
                      </a: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800" b="1" kern="1200" dirty="0" smtClean="0">
                        <a:solidFill>
                          <a:srgbClr val="0033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800" b="1" kern="1200" dirty="0" smtClean="0">
                        <a:solidFill>
                          <a:srgbClr val="0033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kern="1200" dirty="0" smtClean="0">
                          <a:solidFill>
                            <a:srgbClr val="0033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AIISH, </a:t>
                      </a:r>
                    </a:p>
                    <a:p>
                      <a:pPr marL="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kern="1200" dirty="0" smtClean="0">
                          <a:solidFill>
                            <a:srgbClr val="0033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Mysore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5832</TotalTime>
  <Words>213</Words>
  <Application>Microsoft Office PowerPoint</Application>
  <PresentationFormat>On-screen Show (4:3)</PresentationFormat>
  <Paragraphs>80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Algerian</vt:lpstr>
      <vt:lpstr>Arial</vt:lpstr>
      <vt:lpstr>Calibri</vt:lpstr>
      <vt:lpstr>Wingdings</vt:lpstr>
      <vt:lpstr>Office Theme</vt:lpstr>
      <vt:lpstr>RESEARCH Projects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MANOHAR</dc:creator>
  <cp:lastModifiedBy>Pushpa-Shivanna</cp:lastModifiedBy>
  <cp:revision>528</cp:revision>
  <dcterms:created xsi:type="dcterms:W3CDTF">2018-05-14T07:16:14Z</dcterms:created>
  <dcterms:modified xsi:type="dcterms:W3CDTF">2021-12-18T17:56:51Z</dcterms:modified>
</cp:coreProperties>
</file>