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</p:sldMasterIdLst>
  <p:notesMasterIdLst>
    <p:notesMasterId r:id="rId18"/>
  </p:notesMasterIdLst>
  <p:sldIdLst>
    <p:sldId id="263" r:id="rId4"/>
    <p:sldId id="277" r:id="rId5"/>
    <p:sldId id="270" r:id="rId6"/>
    <p:sldId id="276" r:id="rId7"/>
    <p:sldId id="275" r:id="rId8"/>
    <p:sldId id="269" r:id="rId9"/>
    <p:sldId id="291" r:id="rId10"/>
    <p:sldId id="287" r:id="rId11"/>
    <p:sldId id="289" r:id="rId12"/>
    <p:sldId id="290" r:id="rId13"/>
    <p:sldId id="285" r:id="rId14"/>
    <p:sldId id="288" r:id="rId15"/>
    <p:sldId id="292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272A99"/>
    <a:srgbClr val="FFFF99"/>
    <a:srgbClr val="CCFFCC"/>
    <a:srgbClr val="99FFCC"/>
    <a:srgbClr val="CCECFF"/>
    <a:srgbClr val="66CCFF"/>
    <a:srgbClr val="66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1531" autoAdjust="0"/>
  </p:normalViewPr>
  <p:slideViewPr>
    <p:cSldViewPr snapToGrid="0">
      <p:cViewPr varScale="1">
        <p:scale>
          <a:sx n="67" d="100"/>
          <a:sy n="67" d="100"/>
        </p:scale>
        <p:origin x="8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ocd1\Downloads\charts%20for%20notice%20boar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cd1\Downloads\camp%20details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IN" dirty="0"/>
              <a:t>Hearing Screening of </a:t>
            </a:r>
            <a:r>
              <a:rPr lang="en-IN" dirty="0">
                <a:solidFill>
                  <a:schemeClr val="tx1"/>
                </a:solidFill>
              </a:rPr>
              <a:t>Industrial Employees</a:t>
            </a:r>
          </a:p>
          <a:p>
            <a:pPr>
              <a:defRPr/>
            </a:pPr>
            <a:r>
              <a:rPr lang="en-IN" dirty="0"/>
              <a:t>(2018-2021)</a:t>
            </a:r>
          </a:p>
          <a:p>
            <a:pPr>
              <a:defRPr/>
            </a:pPr>
            <a:endParaRPr lang="en-IN" dirty="0"/>
          </a:p>
        </c:rich>
      </c:tx>
      <c:layout>
        <c:manualLayout>
          <c:xMode val="edge"/>
          <c:yMode val="edge"/>
          <c:x val="0.2070043335049225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158802959808153"/>
          <c:y val="0.21672652526356895"/>
          <c:w val="0.83071285713935483"/>
          <c:h val="0.54148537134283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Number of Employees Screened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Sheet1!$I$2:$I$5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2021(till 31.09.2021)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306</c:v>
                </c:pt>
                <c:pt idx="1">
                  <c:v>238</c:v>
                </c:pt>
                <c:pt idx="2">
                  <c:v>117</c:v>
                </c:pt>
                <c:pt idx="3">
                  <c:v>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4-4B14-B9AC-792EA641B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485184"/>
        <c:axId val="145559936"/>
      </c:barChart>
      <c:catAx>
        <c:axId val="13948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5559936"/>
        <c:crosses val="autoZero"/>
        <c:auto val="1"/>
        <c:lblAlgn val="ctr"/>
        <c:lblOffset val="100"/>
        <c:noMultiLvlLbl val="0"/>
      </c:catAx>
      <c:valAx>
        <c:axId val="145559936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948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chemeClr val="tx1"/>
      </a:solidFill>
      <a:round/>
    </a:ln>
    <a:effectLst/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58092738407698"/>
          <c:y val="9.7073280026585204E-2"/>
          <c:w val="0.86486351706036746"/>
          <c:h val="0.69425363701147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'[NBS chart.xlsx]Sheet1'!$B$1</c:f>
              <c:strCache>
                <c:ptCount val="1"/>
                <c:pt idx="0">
                  <c:v>Total number of Newborns Screened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'[NBS chart.xlsx]Sheet1'!$A$2:$A$7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'[NBS chart.xlsx]Sheet1'!$B$2:$B$7</c:f>
              <c:numCache>
                <c:formatCode>General</c:formatCode>
                <c:ptCount val="6"/>
                <c:pt idx="0">
                  <c:v>35468</c:v>
                </c:pt>
                <c:pt idx="1">
                  <c:v>55162</c:v>
                </c:pt>
                <c:pt idx="2">
                  <c:v>41551</c:v>
                </c:pt>
                <c:pt idx="3">
                  <c:v>55666</c:v>
                </c:pt>
                <c:pt idx="4">
                  <c:v>58319</c:v>
                </c:pt>
                <c:pt idx="5">
                  <c:v>46937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E7-42F8-8425-1507DF572CC7}"/>
            </c:ext>
          </c:extLst>
        </c:ser>
        <c:ser>
          <c:idx val="1"/>
          <c:order val="1"/>
          <c:tx>
            <c:strRef>
              <c:f>'[NBS chart.xlsx]Sheet1'!$C$1</c:f>
              <c:strCache>
                <c:ptCount val="1"/>
                <c:pt idx="0">
                  <c:v>Total number of Newborns Referred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'[NBS chart.xlsx]Sheet1'!$A$2:$A$7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'[NBS chart.xlsx]Sheet1'!$C$2:$C$7</c:f>
              <c:numCache>
                <c:formatCode>General</c:formatCode>
                <c:ptCount val="6"/>
                <c:pt idx="0">
                  <c:v>4913</c:v>
                </c:pt>
                <c:pt idx="1">
                  <c:v>5880</c:v>
                </c:pt>
                <c:pt idx="2">
                  <c:v>2815</c:v>
                </c:pt>
                <c:pt idx="3">
                  <c:v>5002</c:v>
                </c:pt>
                <c:pt idx="4">
                  <c:v>4456</c:v>
                </c:pt>
                <c:pt idx="5">
                  <c:v>3158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E7-42F8-8425-1507DF572C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8176200"/>
        <c:axId val="368175216"/>
      </c:barChart>
      <c:catAx>
        <c:axId val="368176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175216"/>
        <c:crosses val="autoZero"/>
        <c:auto val="1"/>
        <c:lblAlgn val="ctr"/>
        <c:lblOffset val="100"/>
        <c:noMultiLvlLbl val="0"/>
      </c:catAx>
      <c:valAx>
        <c:axId val="36817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176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n-US" dirty="0"/>
              <a:t>Total number of beneficiaries in the </a:t>
            </a:r>
            <a:r>
              <a:rPr lang="en-US" dirty="0" smtClean="0"/>
              <a:t>camps</a:t>
            </a:r>
            <a:endParaRPr lang="en-US" dirty="0"/>
          </a:p>
        </c:rich>
      </c:tx>
      <c:layout>
        <c:manualLayout>
          <c:xMode val="edge"/>
          <c:yMode val="edge"/>
          <c:x val="0.11585230146686898"/>
          <c:y val="2.366040361864998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56944114536028"/>
          <c:y val="0.14010136500339265"/>
          <c:w val="0.70618073798349623"/>
          <c:h val="0.79378981994241882"/>
        </c:manualLayout>
      </c:layout>
      <c:pie3DChart>
        <c:varyColors val="1"/>
        <c:ser>
          <c:idx val="0"/>
          <c:order val="0"/>
          <c:tx>
            <c:strRef>
              <c:f>graph!$G$6</c:f>
              <c:strCache>
                <c:ptCount val="1"/>
                <c:pt idx="0">
                  <c:v>Total beneficiaries</c:v>
                </c:pt>
              </c:strCache>
            </c:strRef>
          </c:tx>
          <c:dLbls>
            <c:dLbl>
              <c:idx val="4"/>
              <c:layout>
                <c:manualLayout>
                  <c:x val="6.4640650950497813E-2"/>
                  <c:y val="-0.10459542557180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E-4EF5-AA49-009B76C2A9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graph!$F$7:$F$12</c:f>
              <c:strCache>
                <c:ptCount val="6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</c:strCache>
            </c:strRef>
          </c:cat>
          <c:val>
            <c:numRef>
              <c:f>graph!$G$7:$G$12</c:f>
              <c:numCache>
                <c:formatCode>General</c:formatCode>
                <c:ptCount val="6"/>
                <c:pt idx="0">
                  <c:v>1743</c:v>
                </c:pt>
                <c:pt idx="1">
                  <c:v>2289</c:v>
                </c:pt>
                <c:pt idx="2">
                  <c:v>3118</c:v>
                </c:pt>
                <c:pt idx="3">
                  <c:v>706</c:v>
                </c:pt>
                <c:pt idx="4">
                  <c:v>190</c:v>
                </c:pt>
                <c:pt idx="5">
                  <c:v>2642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AE-4EF5-AA49-009B76C2A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7867922048438956E-2"/>
          <c:y val="0.83338889528161808"/>
          <c:w val="0.95886450081448471"/>
          <c:h val="0.12819754673522951"/>
        </c:manualLayout>
      </c:layout>
      <c:overlay val="0"/>
    </c:legend>
    <c:plotVisOnly val="1"/>
    <c:dispBlanksAs val="gap"/>
    <c:showDLblsOverMax val="0"/>
  </c:chart>
  <c:spPr>
    <a:noFill/>
    <a:ln>
      <a:solidFill>
        <a:schemeClr val="tx1"/>
      </a:solidFill>
    </a:ln>
  </c:spPr>
  <c:txPr>
    <a:bodyPr/>
    <a:lstStyle/>
    <a:p>
      <a:pPr>
        <a:defRPr sz="1000" b="1">
          <a:solidFill>
            <a:schemeClr val="tx1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/>
            </a:pPr>
            <a:r>
              <a:rPr lang="en-IN" sz="1000" dirty="0" smtClean="0"/>
              <a:t>No. </a:t>
            </a:r>
            <a:r>
              <a:rPr lang="en-IN" sz="1000" dirty="0"/>
              <a:t>of OPD Cases </a:t>
            </a:r>
            <a:r>
              <a:rPr lang="en-IN" sz="1000" dirty="0" smtClean="0"/>
              <a:t>registered</a:t>
            </a:r>
            <a:r>
              <a:rPr lang="en-IN" sz="1000" baseline="0" dirty="0" smtClean="0"/>
              <a:t> at OSC</a:t>
            </a:r>
            <a:endParaRPr lang="en-IN" sz="1000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28862349634463"/>
          <c:y val="0.2924557281224397"/>
          <c:w val="0.84207663424443358"/>
          <c:h val="0.411562934283974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No.of OPD cases Registered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0003214400514193E-3"/>
                  <c:y val="-0.326007326007326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AA-498C-8FD5-D127841F990D}"/>
                </c:ext>
              </c:extLst>
            </c:dLbl>
            <c:dLbl>
              <c:idx val="1"/>
              <c:layout>
                <c:manualLayout>
                  <c:x val="1.1571841851494697E-2"/>
                  <c:y val="-0.304029304029304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AA-498C-8FD5-D127841F990D}"/>
                </c:ext>
              </c:extLst>
            </c:dLbl>
            <c:dLbl>
              <c:idx val="2"/>
              <c:layout>
                <c:manualLayout>
                  <c:x val="5.1430408228865321E-3"/>
                  <c:y val="-0.18498168498168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AA-498C-8FD5-D127841F990D}"/>
                </c:ext>
              </c:extLst>
            </c:dLbl>
            <c:dLbl>
              <c:idx val="3"/>
              <c:layout>
                <c:manualLayout>
                  <c:x val="1.1571841851494697E-2"/>
                  <c:y val="-0.24175824175824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AA-498C-8FD5-D127841F990D}"/>
                </c:ext>
              </c:extLst>
            </c:dLbl>
            <c:dLbl>
              <c:idx val="4"/>
              <c:layout>
                <c:manualLayout>
                  <c:x val="7.7145612343298003E-3"/>
                  <c:y val="-0.283882783882784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AA-498C-8FD5-D127841F990D}"/>
                </c:ext>
              </c:extLst>
            </c:dLbl>
            <c:dLbl>
              <c:idx val="5"/>
              <c:layout>
                <c:manualLayout>
                  <c:x val="3.8572806171649002E-3"/>
                  <c:y val="-0.36813186813186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AA-498C-8FD5-D127841F99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2887</c:v>
                </c:pt>
                <c:pt idx="1">
                  <c:v>2630</c:v>
                </c:pt>
                <c:pt idx="2">
                  <c:v>1488</c:v>
                </c:pt>
                <c:pt idx="3">
                  <c:v>2136</c:v>
                </c:pt>
                <c:pt idx="4">
                  <c:v>2481</c:v>
                </c:pt>
                <c:pt idx="5">
                  <c:v>3187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57-423F-84B8-55B07E5B17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65009664"/>
        <c:axId val="165057280"/>
        <c:axId val="0"/>
      </c:bar3DChart>
      <c:catAx>
        <c:axId val="16500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900"/>
            </a:pPr>
            <a:endParaRPr lang="en-US"/>
          </a:p>
        </c:txPr>
        <c:crossAx val="165057280"/>
        <c:crosses val="autoZero"/>
        <c:auto val="1"/>
        <c:lblAlgn val="ctr"/>
        <c:lblOffset val="100"/>
        <c:noMultiLvlLbl val="0"/>
      </c:catAx>
      <c:valAx>
        <c:axId val="16505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500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No. of </a:t>
            </a:r>
            <a:r>
              <a:rPr lang="en-US" dirty="0" smtClean="0"/>
              <a:t>Free Hearing </a:t>
            </a:r>
            <a:r>
              <a:rPr lang="en-US" dirty="0"/>
              <a:t>Aids Dispensed at </a:t>
            </a:r>
            <a:r>
              <a:rPr lang="en-US" dirty="0" smtClean="0"/>
              <a:t>OSC</a:t>
            </a:r>
            <a:endParaRPr lang="en-US" dirty="0"/>
          </a:p>
        </c:rich>
      </c:tx>
      <c:layout>
        <c:manualLayout>
          <c:xMode val="edge"/>
          <c:yMode val="edge"/>
          <c:x val="0.14989219116402094"/>
          <c:y val="0.10103743797925124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of Hearing Aids dispensed at AIISH OSC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160</c:v>
                </c:pt>
                <c:pt idx="1">
                  <c:v>46</c:v>
                </c:pt>
                <c:pt idx="2">
                  <c:v>167</c:v>
                </c:pt>
                <c:pt idx="3">
                  <c:v>166</c:v>
                </c:pt>
                <c:pt idx="4">
                  <c:v>198</c:v>
                </c:pt>
                <c:pt idx="5">
                  <c:v>237</c:v>
                </c:pt>
              </c:numCache>
            </c:numRef>
          </c:val>
          <c:shape val="cone"/>
          <c:extLst>
            <c:ext xmlns:c16="http://schemas.microsoft.com/office/drawing/2014/chart" uri="{C3380CC4-5D6E-409C-BE32-E72D297353CC}">
              <c16:uniqueId val="{00000000-E3EE-481A-A9E5-FD39C6A315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5123584"/>
        <c:axId val="165156736"/>
        <c:axId val="208627008"/>
      </c:bar3DChart>
      <c:catAx>
        <c:axId val="16512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5156736"/>
        <c:crosses val="autoZero"/>
        <c:auto val="1"/>
        <c:lblAlgn val="ctr"/>
        <c:lblOffset val="100"/>
        <c:noMultiLvlLbl val="0"/>
      </c:catAx>
      <c:valAx>
        <c:axId val="16515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5123584"/>
        <c:crosses val="autoZero"/>
        <c:crossBetween val="between"/>
      </c:valAx>
      <c:serAx>
        <c:axId val="208627008"/>
        <c:scaling>
          <c:orientation val="minMax"/>
        </c:scaling>
        <c:delete val="1"/>
        <c:axPos val="b"/>
        <c:majorTickMark val="none"/>
        <c:minorTickMark val="none"/>
        <c:tickLblPos val="nextTo"/>
        <c:crossAx val="16515673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No. of Clients who availed Speech and Language Therapy </a:t>
            </a:r>
            <a:r>
              <a:rPr lang="en-US" dirty="0" smtClean="0"/>
              <a:t>at OSC</a:t>
            </a:r>
            <a:endParaRPr lang="en-US" dirty="0"/>
          </a:p>
        </c:rich>
      </c:tx>
      <c:layout>
        <c:manualLayout>
          <c:xMode val="edge"/>
          <c:yMode val="edge"/>
          <c:x val="0.21225273166983791"/>
          <c:y val="2.206896551724139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of Clients who availed Speech and Language Therapy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78061558611633E-2"/>
                  <c:y val="-0.11218390804597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7A-42CA-9C7E-44F73FE63CE5}"/>
                </c:ext>
              </c:extLst>
            </c:dLbl>
            <c:dLbl>
              <c:idx val="1"/>
              <c:layout>
                <c:manualLayout>
                  <c:x val="7.8585461689586952E-3"/>
                  <c:y val="-9.3793103448275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7A-42CA-9C7E-44F73FE63CE5}"/>
                </c:ext>
              </c:extLst>
            </c:dLbl>
            <c:dLbl>
              <c:idx val="2"/>
              <c:layout>
                <c:manualLayout>
                  <c:x val="6.5487884741322879E-3"/>
                  <c:y val="-0.29793103448275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7A-42CA-9C7E-44F73FE63CE5}"/>
                </c:ext>
              </c:extLst>
            </c:dLbl>
            <c:dLbl>
              <c:idx val="3"/>
              <c:layout>
                <c:manualLayout>
                  <c:x val="7.8585461689587421E-3"/>
                  <c:y val="-0.27770114942528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7A-42CA-9C7E-44F73FE63CE5}"/>
                </c:ext>
              </c:extLst>
            </c:dLbl>
            <c:dLbl>
              <c:idx val="4"/>
              <c:layout>
                <c:manualLayout>
                  <c:x val="1.1787819253438034E-2"/>
                  <c:y val="-0.251954022988505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7A-42CA-9C7E-44F73FE63CE5}"/>
                </c:ext>
              </c:extLst>
            </c:dLbl>
            <c:dLbl>
              <c:idx val="5"/>
              <c:layout>
                <c:manualLayout>
                  <c:x val="1.0478061558611558E-2"/>
                  <c:y val="-0.32919540229885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7A-42CA-9C7E-44F73FE63C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140</c:v>
                </c:pt>
                <c:pt idx="1">
                  <c:v>99</c:v>
                </c:pt>
                <c:pt idx="2">
                  <c:v>481</c:v>
                </c:pt>
                <c:pt idx="3">
                  <c:v>447</c:v>
                </c:pt>
                <c:pt idx="4">
                  <c:v>397</c:v>
                </c:pt>
                <c:pt idx="5">
                  <c:v>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8-48E0-8CC3-676FFEBB9B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67326848"/>
        <c:axId val="167342848"/>
        <c:axId val="0"/>
      </c:bar3DChart>
      <c:catAx>
        <c:axId val="16732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67342848"/>
        <c:crosses val="autoZero"/>
        <c:auto val="1"/>
        <c:lblAlgn val="ctr"/>
        <c:lblOffset val="100"/>
        <c:noMultiLvlLbl val="0"/>
      </c:catAx>
      <c:valAx>
        <c:axId val="1673428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6732684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637B7-3510-4F8B-AA6C-7045AEDD8083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7D00912-2C29-4814-B570-2CC51089C86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Head of the department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4F92C9-EEA6-4908-A633-99A0437D94A5}" type="parTrans" cxnId="{B4342249-85EE-458F-A083-852DAB587564}">
      <dgm:prSet/>
      <dgm:spPr/>
      <dgm:t>
        <a:bodyPr/>
        <a:lstStyle/>
        <a:p>
          <a:endParaRPr lang="en-US" sz="1600"/>
        </a:p>
      </dgm:t>
    </dgm:pt>
    <dgm:pt modelId="{9BDAE357-872F-480A-A70A-0699ACC73F45}" type="sibTrans" cxnId="{B4342249-85EE-458F-A083-852DAB587564}">
      <dgm:prSet/>
      <dgm:spPr/>
      <dgm:t>
        <a:bodyPr/>
        <a:lstStyle/>
        <a:p>
          <a:endParaRPr lang="en-US" sz="1600"/>
        </a:p>
      </dgm:t>
    </dgm:pt>
    <dgm:pt modelId="{FDB58ECB-F971-467A-9506-75067975D1B5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On campus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FC3E31-B3EA-4661-BB50-7E2CB5431712}" type="parTrans" cxnId="{1E4DF365-1DCD-4524-8016-1E10DCBB70D3}">
      <dgm:prSet/>
      <dgm:spPr/>
      <dgm:t>
        <a:bodyPr/>
        <a:lstStyle/>
        <a:p>
          <a:endParaRPr lang="en-US" sz="1600"/>
        </a:p>
      </dgm:t>
    </dgm:pt>
    <dgm:pt modelId="{BFEFE683-5476-46DA-B457-8116D21181FD}" type="sibTrans" cxnId="{1E4DF365-1DCD-4524-8016-1E10DCBB70D3}">
      <dgm:prSet/>
      <dgm:spPr/>
      <dgm:t>
        <a:bodyPr/>
        <a:lstStyle/>
        <a:p>
          <a:endParaRPr lang="en-US" sz="1600"/>
        </a:p>
      </dgm:t>
    </dgm:pt>
    <dgm:pt modelId="{6160CB21-7951-41B1-AC95-24B40574B47F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NBS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D26717-91BB-4B6D-B246-6F97F6538777}" type="parTrans" cxnId="{BA3A05E6-9DF8-4A29-908D-1908AE6C3F15}">
      <dgm:prSet/>
      <dgm:spPr/>
      <dgm:t>
        <a:bodyPr/>
        <a:lstStyle/>
        <a:p>
          <a:endParaRPr lang="en-US" sz="1600"/>
        </a:p>
      </dgm:t>
    </dgm:pt>
    <dgm:pt modelId="{5300216D-9003-422C-8C85-6DB49122CD8B}" type="sibTrans" cxnId="{BA3A05E6-9DF8-4A29-908D-1908AE6C3F15}">
      <dgm:prSet/>
      <dgm:spPr/>
      <dgm:t>
        <a:bodyPr/>
        <a:lstStyle/>
        <a:p>
          <a:endParaRPr lang="en-US" sz="1600"/>
        </a:p>
      </dgm:t>
    </dgm:pt>
    <dgm:pt modelId="{08F65057-1F51-4DC1-A8DB-DD470B4B7D65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Faculty – 02</a:t>
          </a:r>
        </a:p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(Deputed)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3DC9AF-EDB2-4DFD-BBB0-B4068DB68CFD}" type="parTrans" cxnId="{5E861A81-E366-46FC-9711-1A8C580415CC}">
      <dgm:prSet/>
      <dgm:spPr/>
      <dgm:t>
        <a:bodyPr/>
        <a:lstStyle/>
        <a:p>
          <a:endParaRPr lang="en-US" sz="1600"/>
        </a:p>
      </dgm:t>
    </dgm:pt>
    <dgm:pt modelId="{080D15E9-E553-4422-A6F0-665C532942EF}" type="sibTrans" cxnId="{5E861A81-E366-46FC-9711-1A8C580415CC}">
      <dgm:prSet/>
      <dgm:spPr/>
      <dgm:t>
        <a:bodyPr/>
        <a:lstStyle/>
        <a:p>
          <a:endParaRPr lang="en-US" sz="1600"/>
        </a:p>
      </dgm:t>
    </dgm:pt>
    <dgm:pt modelId="{A3DA7099-D987-442B-9A3B-E8909B02CFAB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ENT specialist - 01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28E1F7-0F0A-42A6-82D9-45212C1536F5}" type="parTrans" cxnId="{31CE3486-520A-4BE2-A06C-01CFD53FFBC6}">
      <dgm:prSet/>
      <dgm:spPr/>
      <dgm:t>
        <a:bodyPr/>
        <a:lstStyle/>
        <a:p>
          <a:endParaRPr lang="en-US" sz="1600"/>
        </a:p>
      </dgm:t>
    </dgm:pt>
    <dgm:pt modelId="{1A38B291-3C78-4E21-98B1-798FC46D808E}" type="sibTrans" cxnId="{31CE3486-520A-4BE2-A06C-01CFD53FFBC6}">
      <dgm:prSet/>
      <dgm:spPr/>
      <dgm:t>
        <a:bodyPr/>
        <a:lstStyle/>
        <a:p>
          <a:endParaRPr lang="en-US" sz="1600"/>
        </a:p>
      </dgm:t>
    </dgm:pt>
    <dgm:pt modelId="{431BC80D-1FF7-4E86-BFC0-C0E5A452F4CC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Audiologist Grade I- 08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A52F94-9C0E-4677-AC43-25B093752A2E}" type="parTrans" cxnId="{0F3BCF56-6C38-4E45-ADCD-975A0D7ED68D}">
      <dgm:prSet/>
      <dgm:spPr/>
      <dgm:t>
        <a:bodyPr/>
        <a:lstStyle/>
        <a:p>
          <a:endParaRPr lang="en-US" sz="1600"/>
        </a:p>
      </dgm:t>
    </dgm:pt>
    <dgm:pt modelId="{8C119BF2-93B7-4712-AC97-377761B303A8}" type="sibTrans" cxnId="{0F3BCF56-6C38-4E45-ADCD-975A0D7ED68D}">
      <dgm:prSet/>
      <dgm:spPr/>
      <dgm:t>
        <a:bodyPr/>
        <a:lstStyle/>
        <a:p>
          <a:endParaRPr lang="en-US" sz="1600"/>
        </a:p>
      </dgm:t>
    </dgm:pt>
    <dgm:pt modelId="{5B7A6DBF-74E5-406A-A1EF-B95D20EFA811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Audiologist Grade 2- 04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CF494A-AEC0-4024-BB44-5222EF122E63}" type="parTrans" cxnId="{5EDF0B7F-CB23-4EAE-947F-540D5F308427}">
      <dgm:prSet/>
      <dgm:spPr/>
      <dgm:t>
        <a:bodyPr/>
        <a:lstStyle/>
        <a:p>
          <a:endParaRPr lang="en-US" sz="1600"/>
        </a:p>
      </dgm:t>
    </dgm:pt>
    <dgm:pt modelId="{999D9FAC-0F95-4F03-BF03-A5F1E20ECD08}" type="sibTrans" cxnId="{5EDF0B7F-CB23-4EAE-947F-540D5F308427}">
      <dgm:prSet/>
      <dgm:spPr/>
      <dgm:t>
        <a:bodyPr/>
        <a:lstStyle/>
        <a:p>
          <a:endParaRPr lang="en-US" sz="1600"/>
        </a:p>
      </dgm:t>
    </dgm:pt>
    <dgm:pt modelId="{F728E59F-F2AE-4425-9292-52B35A1FC4F6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MTS -01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5B81A2-9989-483C-BA4E-F344EFA8C851}" type="parTrans" cxnId="{E4BE2C41-2524-490D-AF5C-FC2F23082EAB}">
      <dgm:prSet/>
      <dgm:spPr/>
      <dgm:t>
        <a:bodyPr/>
        <a:lstStyle/>
        <a:p>
          <a:endParaRPr lang="en-US" sz="1600"/>
        </a:p>
      </dgm:t>
    </dgm:pt>
    <dgm:pt modelId="{FA341E9D-0504-4E13-AD94-839C53EFC215}" type="sibTrans" cxnId="{E4BE2C41-2524-490D-AF5C-FC2F23082EAB}">
      <dgm:prSet/>
      <dgm:spPr/>
      <dgm:t>
        <a:bodyPr/>
        <a:lstStyle/>
        <a:p>
          <a:endParaRPr lang="en-US" sz="1600"/>
        </a:p>
      </dgm:t>
    </dgm:pt>
    <dgm:pt modelId="{7E12F039-B326-4C3B-A33B-000BA8FC6353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OSC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869848-CC8F-41DD-9A69-90837C303CA6}" type="parTrans" cxnId="{24DBBD10-D51F-4CBE-8D1F-94418F974D17}">
      <dgm:prSet/>
      <dgm:spPr/>
      <dgm:t>
        <a:bodyPr/>
        <a:lstStyle/>
        <a:p>
          <a:endParaRPr lang="en-US" sz="1600"/>
        </a:p>
      </dgm:t>
    </dgm:pt>
    <dgm:pt modelId="{C30D5917-4133-41EB-8F92-86939F506539}" type="sibTrans" cxnId="{24DBBD10-D51F-4CBE-8D1F-94418F974D17}">
      <dgm:prSet/>
      <dgm:spPr/>
      <dgm:t>
        <a:bodyPr/>
        <a:lstStyle/>
        <a:p>
          <a:endParaRPr lang="en-US" sz="1600"/>
        </a:p>
      </dgm:t>
    </dgm:pt>
    <dgm:pt modelId="{5B212D26-9565-4062-98EC-D3362149218E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SHT- 04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215CFE-1871-4E46-AE0C-2778C9733004}" type="parTrans" cxnId="{DBD9650A-1D55-4C9D-B791-217580182870}">
      <dgm:prSet/>
      <dgm:spPr/>
      <dgm:t>
        <a:bodyPr/>
        <a:lstStyle/>
        <a:p>
          <a:endParaRPr lang="en-US" sz="1600"/>
        </a:p>
      </dgm:t>
    </dgm:pt>
    <dgm:pt modelId="{28B80CF8-4796-4879-975F-47BE2BDEBE53}" type="sibTrans" cxnId="{DBD9650A-1D55-4C9D-B791-217580182870}">
      <dgm:prSet/>
      <dgm:spPr/>
      <dgm:t>
        <a:bodyPr/>
        <a:lstStyle/>
        <a:p>
          <a:endParaRPr lang="en-US" sz="1600"/>
        </a:p>
      </dgm:t>
    </dgm:pt>
    <dgm:pt modelId="{4B80F5E5-A1DE-4438-BEBA-7D84F0D9A735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SHT- 06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B10FE9-ECFB-44C0-9903-491E795302EF}" type="parTrans" cxnId="{B81B2DFE-ACCB-480C-87B0-567BEAF7F513}">
      <dgm:prSet/>
      <dgm:spPr/>
      <dgm:t>
        <a:bodyPr/>
        <a:lstStyle/>
        <a:p>
          <a:endParaRPr lang="en-US" sz="1600"/>
        </a:p>
      </dgm:t>
    </dgm:pt>
    <dgm:pt modelId="{3EC63F07-59EE-44A4-B534-8E4BCDA981D9}" type="sibTrans" cxnId="{B81B2DFE-ACCB-480C-87B0-567BEAF7F513}">
      <dgm:prSet/>
      <dgm:spPr/>
      <dgm:t>
        <a:bodyPr/>
        <a:lstStyle/>
        <a:p>
          <a:endParaRPr lang="en-US" sz="1600"/>
        </a:p>
      </dgm:t>
    </dgm:pt>
    <dgm:pt modelId="{922CDED4-A066-4586-930E-F33822AE0141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Audiologist Grade I -09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274AFE-3134-4EF3-8487-3AE56E2D743C}" type="parTrans" cxnId="{4AF3883F-A9CA-42DA-9A1F-96D3E8C50513}">
      <dgm:prSet/>
      <dgm:spPr/>
      <dgm:t>
        <a:bodyPr/>
        <a:lstStyle/>
        <a:p>
          <a:endParaRPr lang="en-US" sz="1600"/>
        </a:p>
      </dgm:t>
    </dgm:pt>
    <dgm:pt modelId="{762A32D9-7214-464E-9166-997149FD3055}" type="sibTrans" cxnId="{4AF3883F-A9CA-42DA-9A1F-96D3E8C50513}">
      <dgm:prSet/>
      <dgm:spPr/>
      <dgm:t>
        <a:bodyPr/>
        <a:lstStyle/>
        <a:p>
          <a:endParaRPr lang="en-US" sz="1600"/>
        </a:p>
      </dgm:t>
    </dgm:pt>
    <dgm:pt modelId="{DEB6F23A-C642-45A6-B6EB-C6D568875061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Audiologist Grade I- 07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0EB29D-18BE-4818-AA2D-A68F00707FBB}" type="parTrans" cxnId="{55DFB241-77D4-4570-9A16-E52CEFEC108A}">
      <dgm:prSet/>
      <dgm:spPr/>
      <dgm:t>
        <a:bodyPr/>
        <a:lstStyle/>
        <a:p>
          <a:endParaRPr lang="en-US" sz="1600"/>
        </a:p>
      </dgm:t>
    </dgm:pt>
    <dgm:pt modelId="{F5FA800C-1B17-4C83-B552-BE2B603A53D5}" type="sibTrans" cxnId="{55DFB241-77D4-4570-9A16-E52CEFEC108A}">
      <dgm:prSet/>
      <dgm:spPr/>
      <dgm:t>
        <a:bodyPr/>
        <a:lstStyle/>
        <a:p>
          <a:endParaRPr lang="en-US" sz="1600"/>
        </a:p>
      </dgm:t>
    </dgm:pt>
    <dgm:pt modelId="{698B424B-2820-40D3-9F0C-94DAE98C0165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SLP Grade I- 12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92AD57-AC7E-4AF1-91F7-27EAAE08567C}" type="parTrans" cxnId="{ACA4EC7A-CF7D-4518-8A88-48ADCC43DD0C}">
      <dgm:prSet/>
      <dgm:spPr/>
      <dgm:t>
        <a:bodyPr/>
        <a:lstStyle/>
        <a:p>
          <a:endParaRPr lang="en-US"/>
        </a:p>
      </dgm:t>
    </dgm:pt>
    <dgm:pt modelId="{C6BD7810-E05F-42F5-9951-8DB983ADDC48}" type="sibTrans" cxnId="{ACA4EC7A-CF7D-4518-8A88-48ADCC43DD0C}">
      <dgm:prSet/>
      <dgm:spPr/>
      <dgm:t>
        <a:bodyPr/>
        <a:lstStyle/>
        <a:p>
          <a:endParaRPr lang="en-US"/>
        </a:p>
      </dgm:t>
    </dgm:pt>
    <dgm:pt modelId="{EE586805-FE88-45EF-BD1D-AC536360F9BC}" type="pres">
      <dgm:prSet presAssocID="{60C637B7-3510-4F8B-AA6C-7045AEDD80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100012B-4DF5-4DFE-B0EA-8AA8F188876E}" type="pres">
      <dgm:prSet presAssocID="{17D00912-2C29-4814-B570-2CC51089C86E}" presName="hierRoot1" presStyleCnt="0">
        <dgm:presLayoutVars>
          <dgm:hierBranch val="init"/>
        </dgm:presLayoutVars>
      </dgm:prSet>
      <dgm:spPr/>
    </dgm:pt>
    <dgm:pt modelId="{AFBDCECE-38D2-4800-A0B3-FA7BC54CF883}" type="pres">
      <dgm:prSet presAssocID="{17D00912-2C29-4814-B570-2CC51089C86E}" presName="rootComposite1" presStyleCnt="0"/>
      <dgm:spPr/>
    </dgm:pt>
    <dgm:pt modelId="{F74F29B8-A21F-4211-ABD5-4FB89802714B}" type="pres">
      <dgm:prSet presAssocID="{17D00912-2C29-4814-B570-2CC51089C86E}" presName="rootText1" presStyleLbl="node0" presStyleIdx="0" presStyleCnt="1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294063-18FE-4949-BA9F-DFCF3D6BD1FA}" type="pres">
      <dgm:prSet presAssocID="{17D00912-2C29-4814-B570-2CC51089C8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33AB99A-AEB8-427B-934D-98CCB58246F3}" type="pres">
      <dgm:prSet presAssocID="{17D00912-2C29-4814-B570-2CC51089C86E}" presName="hierChild2" presStyleCnt="0"/>
      <dgm:spPr/>
    </dgm:pt>
    <dgm:pt modelId="{C2BDCDAE-9683-47CE-9406-62B96A3F61E2}" type="pres">
      <dgm:prSet presAssocID="{1AFC3E31-B3EA-4661-BB50-7E2CB5431712}" presName="Name37" presStyleLbl="parChTrans1D2" presStyleIdx="0" presStyleCnt="3" custSzX="2292319" custSzY="195320"/>
      <dgm:spPr/>
      <dgm:t>
        <a:bodyPr/>
        <a:lstStyle/>
        <a:p>
          <a:endParaRPr lang="en-US"/>
        </a:p>
      </dgm:t>
    </dgm:pt>
    <dgm:pt modelId="{E97D4DC4-E7A4-41D4-8CA4-60800C19171D}" type="pres">
      <dgm:prSet presAssocID="{FDB58ECB-F971-467A-9506-75067975D1B5}" presName="hierRoot2" presStyleCnt="0">
        <dgm:presLayoutVars>
          <dgm:hierBranch val="init"/>
        </dgm:presLayoutVars>
      </dgm:prSet>
      <dgm:spPr/>
    </dgm:pt>
    <dgm:pt modelId="{6B7C22F9-63F5-448B-8490-A115415519DD}" type="pres">
      <dgm:prSet presAssocID="{FDB58ECB-F971-467A-9506-75067975D1B5}" presName="rootComposite" presStyleCnt="0"/>
      <dgm:spPr/>
    </dgm:pt>
    <dgm:pt modelId="{4CA746A0-99F1-43FA-B0BF-315D65364869}" type="pres">
      <dgm:prSet presAssocID="{FDB58ECB-F971-467A-9506-75067975D1B5}" presName="rootText" presStyleLbl="node2" presStyleIdx="0" presStyleCnt="3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E1CA1A-4B06-41EB-B8B8-23E60E9A680E}" type="pres">
      <dgm:prSet presAssocID="{FDB58ECB-F971-467A-9506-75067975D1B5}" presName="rootConnector" presStyleLbl="node2" presStyleIdx="0" presStyleCnt="3"/>
      <dgm:spPr/>
      <dgm:t>
        <a:bodyPr/>
        <a:lstStyle/>
        <a:p>
          <a:endParaRPr lang="en-US"/>
        </a:p>
      </dgm:t>
    </dgm:pt>
    <dgm:pt modelId="{A76F4B49-605F-4487-8351-3B2946036B41}" type="pres">
      <dgm:prSet presAssocID="{FDB58ECB-F971-467A-9506-75067975D1B5}" presName="hierChild4" presStyleCnt="0"/>
      <dgm:spPr/>
    </dgm:pt>
    <dgm:pt modelId="{95FB1311-B389-4019-BCDF-FD02A7BB398D}" type="pres">
      <dgm:prSet presAssocID="{713DC9AF-EDB2-4DFD-BBB0-B4068DB68CFD}" presName="Name37" presStyleLbl="parChTrans1D3" presStyleIdx="0" presStyleCnt="10" custSzX="284171" custSzY="427844"/>
      <dgm:spPr/>
      <dgm:t>
        <a:bodyPr/>
        <a:lstStyle/>
        <a:p>
          <a:endParaRPr lang="en-US"/>
        </a:p>
      </dgm:t>
    </dgm:pt>
    <dgm:pt modelId="{FC71EE07-4812-498C-B260-1ADFEB0F3662}" type="pres">
      <dgm:prSet presAssocID="{08F65057-1F51-4DC1-A8DB-DD470B4B7D65}" presName="hierRoot2" presStyleCnt="0">
        <dgm:presLayoutVars>
          <dgm:hierBranch val="init"/>
        </dgm:presLayoutVars>
      </dgm:prSet>
      <dgm:spPr/>
    </dgm:pt>
    <dgm:pt modelId="{E816CE9A-F6A7-499E-B947-100526DEF7E4}" type="pres">
      <dgm:prSet presAssocID="{08F65057-1F51-4DC1-A8DB-DD470B4B7D65}" presName="rootComposite" presStyleCnt="0"/>
      <dgm:spPr/>
    </dgm:pt>
    <dgm:pt modelId="{E555FA17-EC11-42BB-B2F4-89AD19B6CAC0}" type="pres">
      <dgm:prSet presAssocID="{08F65057-1F51-4DC1-A8DB-DD470B4B7D65}" presName="rootText" presStyleLbl="node3" presStyleIdx="0" presStyleCnt="10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95B177-0101-432A-883C-EA4AB820C2FC}" type="pres">
      <dgm:prSet presAssocID="{08F65057-1F51-4DC1-A8DB-DD470B4B7D65}" presName="rootConnector" presStyleLbl="node3" presStyleIdx="0" presStyleCnt="10"/>
      <dgm:spPr/>
      <dgm:t>
        <a:bodyPr/>
        <a:lstStyle/>
        <a:p>
          <a:endParaRPr lang="en-US"/>
        </a:p>
      </dgm:t>
    </dgm:pt>
    <dgm:pt modelId="{3E35D74B-8E99-4A85-A4CD-6BB3051731AA}" type="pres">
      <dgm:prSet presAssocID="{08F65057-1F51-4DC1-A8DB-DD470B4B7D65}" presName="hierChild4" presStyleCnt="0"/>
      <dgm:spPr/>
    </dgm:pt>
    <dgm:pt modelId="{6874DBB7-E553-4206-BF7C-2F31147BC50B}" type="pres">
      <dgm:prSet presAssocID="{08F65057-1F51-4DC1-A8DB-DD470B4B7D65}" presName="hierChild5" presStyleCnt="0"/>
      <dgm:spPr/>
    </dgm:pt>
    <dgm:pt modelId="{7CCCEFDE-AFD1-42DD-A907-0E4AB9E4CAD4}" type="pres">
      <dgm:prSet presAssocID="{6628E1F7-0F0A-42A6-82D9-45212C1536F5}" presName="Name37" presStyleLbl="parChTrans1D3" presStyleIdx="1" presStyleCnt="10" custSzX="284171" custSzY="1088213"/>
      <dgm:spPr/>
      <dgm:t>
        <a:bodyPr/>
        <a:lstStyle/>
        <a:p>
          <a:endParaRPr lang="en-US"/>
        </a:p>
      </dgm:t>
    </dgm:pt>
    <dgm:pt modelId="{70EE73DD-5192-4350-8C41-9011A40E90F2}" type="pres">
      <dgm:prSet presAssocID="{A3DA7099-D987-442B-9A3B-E8909B02CFAB}" presName="hierRoot2" presStyleCnt="0">
        <dgm:presLayoutVars>
          <dgm:hierBranch val="init"/>
        </dgm:presLayoutVars>
      </dgm:prSet>
      <dgm:spPr/>
    </dgm:pt>
    <dgm:pt modelId="{0900B9A0-A0FF-46D4-877C-158551F47D31}" type="pres">
      <dgm:prSet presAssocID="{A3DA7099-D987-442B-9A3B-E8909B02CFAB}" presName="rootComposite" presStyleCnt="0"/>
      <dgm:spPr/>
    </dgm:pt>
    <dgm:pt modelId="{0D9586A1-1932-4A24-8C95-5B5B8FCBB7A3}" type="pres">
      <dgm:prSet presAssocID="{A3DA7099-D987-442B-9A3B-E8909B02CFAB}" presName="rootText" presStyleLbl="node3" presStyleIdx="1" presStyleCnt="10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9FD25F-0D0A-4D62-9931-8A93CA74BADD}" type="pres">
      <dgm:prSet presAssocID="{A3DA7099-D987-442B-9A3B-E8909B02CFAB}" presName="rootConnector" presStyleLbl="node3" presStyleIdx="1" presStyleCnt="10"/>
      <dgm:spPr/>
      <dgm:t>
        <a:bodyPr/>
        <a:lstStyle/>
        <a:p>
          <a:endParaRPr lang="en-US"/>
        </a:p>
      </dgm:t>
    </dgm:pt>
    <dgm:pt modelId="{13769E61-6DEB-4A32-B609-0C68984F7E92}" type="pres">
      <dgm:prSet presAssocID="{A3DA7099-D987-442B-9A3B-E8909B02CFAB}" presName="hierChild4" presStyleCnt="0"/>
      <dgm:spPr/>
    </dgm:pt>
    <dgm:pt modelId="{AB60D9CE-3715-4EDD-BACB-60C31932E3D6}" type="pres">
      <dgm:prSet presAssocID="{A3DA7099-D987-442B-9A3B-E8909B02CFAB}" presName="hierChild5" presStyleCnt="0"/>
      <dgm:spPr/>
    </dgm:pt>
    <dgm:pt modelId="{13BE45AE-A977-4BD6-B4DC-C2EE286A97ED}" type="pres">
      <dgm:prSet presAssocID="{4DA52F94-9C0E-4677-AC43-25B093752A2E}" presName="Name37" presStyleLbl="parChTrans1D3" presStyleIdx="2" presStyleCnt="10" custSzX="284171" custSzY="1748582"/>
      <dgm:spPr/>
      <dgm:t>
        <a:bodyPr/>
        <a:lstStyle/>
        <a:p>
          <a:endParaRPr lang="en-US"/>
        </a:p>
      </dgm:t>
    </dgm:pt>
    <dgm:pt modelId="{03191FEE-C891-4DE8-A9B6-A86FA4EE7F51}" type="pres">
      <dgm:prSet presAssocID="{431BC80D-1FF7-4E86-BFC0-C0E5A452F4CC}" presName="hierRoot2" presStyleCnt="0">
        <dgm:presLayoutVars>
          <dgm:hierBranch val="init"/>
        </dgm:presLayoutVars>
      </dgm:prSet>
      <dgm:spPr/>
    </dgm:pt>
    <dgm:pt modelId="{AD685546-20CB-4412-90BF-4E745E96184D}" type="pres">
      <dgm:prSet presAssocID="{431BC80D-1FF7-4E86-BFC0-C0E5A452F4CC}" presName="rootComposite" presStyleCnt="0"/>
      <dgm:spPr/>
    </dgm:pt>
    <dgm:pt modelId="{3F5477B8-BDAF-46C3-84DD-C028E683BE57}" type="pres">
      <dgm:prSet presAssocID="{431BC80D-1FF7-4E86-BFC0-C0E5A452F4CC}" presName="rootText" presStyleLbl="node3" presStyleIdx="2" presStyleCnt="10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72ECAF-4FFA-42EF-BE3C-363CB8BA5C76}" type="pres">
      <dgm:prSet presAssocID="{431BC80D-1FF7-4E86-BFC0-C0E5A452F4CC}" presName="rootConnector" presStyleLbl="node3" presStyleIdx="2" presStyleCnt="10"/>
      <dgm:spPr/>
      <dgm:t>
        <a:bodyPr/>
        <a:lstStyle/>
        <a:p>
          <a:endParaRPr lang="en-US"/>
        </a:p>
      </dgm:t>
    </dgm:pt>
    <dgm:pt modelId="{78FA306A-1FA6-4A8E-AF71-F792D68565A6}" type="pres">
      <dgm:prSet presAssocID="{431BC80D-1FF7-4E86-BFC0-C0E5A452F4CC}" presName="hierChild4" presStyleCnt="0"/>
      <dgm:spPr/>
    </dgm:pt>
    <dgm:pt modelId="{7E9BA64E-83AC-483E-933E-21D0248CDAC0}" type="pres">
      <dgm:prSet presAssocID="{431BC80D-1FF7-4E86-BFC0-C0E5A452F4CC}" presName="hierChild5" presStyleCnt="0"/>
      <dgm:spPr/>
    </dgm:pt>
    <dgm:pt modelId="{A36D74F9-A41D-42B9-B3BF-D2807057ACDC}" type="pres">
      <dgm:prSet presAssocID="{0BCF494A-AEC0-4024-BB44-5222EF122E63}" presName="Name37" presStyleLbl="parChTrans1D3" presStyleIdx="3" presStyleCnt="10" custSzX="284171" custSzY="2408951"/>
      <dgm:spPr/>
      <dgm:t>
        <a:bodyPr/>
        <a:lstStyle/>
        <a:p>
          <a:endParaRPr lang="en-US"/>
        </a:p>
      </dgm:t>
    </dgm:pt>
    <dgm:pt modelId="{A04D6C26-5F8C-40CA-9DF3-CF442F608D8C}" type="pres">
      <dgm:prSet presAssocID="{5B7A6DBF-74E5-406A-A1EF-B95D20EFA811}" presName="hierRoot2" presStyleCnt="0">
        <dgm:presLayoutVars>
          <dgm:hierBranch val="init"/>
        </dgm:presLayoutVars>
      </dgm:prSet>
      <dgm:spPr/>
    </dgm:pt>
    <dgm:pt modelId="{09C3EC60-A9F0-4DC1-B7AB-84B2B8CEEE77}" type="pres">
      <dgm:prSet presAssocID="{5B7A6DBF-74E5-406A-A1EF-B95D20EFA811}" presName="rootComposite" presStyleCnt="0"/>
      <dgm:spPr/>
    </dgm:pt>
    <dgm:pt modelId="{F55EACB2-8FFF-43D3-891D-B110BB8F12F5}" type="pres">
      <dgm:prSet presAssocID="{5B7A6DBF-74E5-406A-A1EF-B95D20EFA811}" presName="rootText" presStyleLbl="node3" presStyleIdx="3" presStyleCnt="10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F2DF16-D2B1-4593-9DA1-FE69DEB3AD50}" type="pres">
      <dgm:prSet presAssocID="{5B7A6DBF-74E5-406A-A1EF-B95D20EFA811}" presName="rootConnector" presStyleLbl="node3" presStyleIdx="3" presStyleCnt="10"/>
      <dgm:spPr/>
      <dgm:t>
        <a:bodyPr/>
        <a:lstStyle/>
        <a:p>
          <a:endParaRPr lang="en-US"/>
        </a:p>
      </dgm:t>
    </dgm:pt>
    <dgm:pt modelId="{18DB659C-AD06-4C52-86A2-6F627853BD06}" type="pres">
      <dgm:prSet presAssocID="{5B7A6DBF-74E5-406A-A1EF-B95D20EFA811}" presName="hierChild4" presStyleCnt="0"/>
      <dgm:spPr/>
    </dgm:pt>
    <dgm:pt modelId="{DD52E326-6A03-4D86-B8F6-4D51B72844A7}" type="pres">
      <dgm:prSet presAssocID="{5B7A6DBF-74E5-406A-A1EF-B95D20EFA811}" presName="hierChild5" presStyleCnt="0"/>
      <dgm:spPr/>
    </dgm:pt>
    <dgm:pt modelId="{1015340B-DDDF-46C7-89BB-3A8F7478B6B0}" type="pres">
      <dgm:prSet presAssocID="{385B81A2-9989-483C-BA4E-F344EFA8C851}" presName="Name37" presStyleLbl="parChTrans1D3" presStyleIdx="4" presStyleCnt="10" custSzX="284171" custSzY="3069321"/>
      <dgm:spPr/>
      <dgm:t>
        <a:bodyPr/>
        <a:lstStyle/>
        <a:p>
          <a:endParaRPr lang="en-US"/>
        </a:p>
      </dgm:t>
    </dgm:pt>
    <dgm:pt modelId="{034D5243-6A82-47AE-8A0E-598222D545EA}" type="pres">
      <dgm:prSet presAssocID="{F728E59F-F2AE-4425-9292-52B35A1FC4F6}" presName="hierRoot2" presStyleCnt="0">
        <dgm:presLayoutVars>
          <dgm:hierBranch val="init"/>
        </dgm:presLayoutVars>
      </dgm:prSet>
      <dgm:spPr/>
    </dgm:pt>
    <dgm:pt modelId="{D2F6F2B4-ECB4-498F-A0AB-8A4F68276761}" type="pres">
      <dgm:prSet presAssocID="{F728E59F-F2AE-4425-9292-52B35A1FC4F6}" presName="rootComposite" presStyleCnt="0"/>
      <dgm:spPr/>
    </dgm:pt>
    <dgm:pt modelId="{EF21F417-A3CE-45D0-BADF-C3F7769425D5}" type="pres">
      <dgm:prSet presAssocID="{F728E59F-F2AE-4425-9292-52B35A1FC4F6}" presName="rootText" presStyleLbl="node3" presStyleIdx="4" presStyleCnt="10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24CC62-DB98-4D86-8E08-BB5E09031A19}" type="pres">
      <dgm:prSet presAssocID="{F728E59F-F2AE-4425-9292-52B35A1FC4F6}" presName="rootConnector" presStyleLbl="node3" presStyleIdx="4" presStyleCnt="10"/>
      <dgm:spPr/>
      <dgm:t>
        <a:bodyPr/>
        <a:lstStyle/>
        <a:p>
          <a:endParaRPr lang="en-US"/>
        </a:p>
      </dgm:t>
    </dgm:pt>
    <dgm:pt modelId="{5A7C86A6-D9ED-47B7-9C81-A1AD9A468A65}" type="pres">
      <dgm:prSet presAssocID="{F728E59F-F2AE-4425-9292-52B35A1FC4F6}" presName="hierChild4" presStyleCnt="0"/>
      <dgm:spPr/>
    </dgm:pt>
    <dgm:pt modelId="{489A031F-5B97-4917-9A58-6B1C39C81A37}" type="pres">
      <dgm:prSet presAssocID="{F728E59F-F2AE-4425-9292-52B35A1FC4F6}" presName="hierChild5" presStyleCnt="0"/>
      <dgm:spPr/>
    </dgm:pt>
    <dgm:pt modelId="{DD3F7D5B-2C0B-48A5-9067-4EA8CBF6F165}" type="pres">
      <dgm:prSet presAssocID="{FDB58ECB-F971-467A-9506-75067975D1B5}" presName="hierChild5" presStyleCnt="0"/>
      <dgm:spPr/>
    </dgm:pt>
    <dgm:pt modelId="{0B3DE9B7-DD40-4546-8EBC-F91983889B4A}" type="pres">
      <dgm:prSet presAssocID="{DB869848-CC8F-41DD-9A69-90837C303CA6}" presName="Name37" presStyleLbl="parChTrans1D2" presStyleIdx="1" presStyleCnt="3" custSzX="143699" custSzY="195320"/>
      <dgm:spPr/>
      <dgm:t>
        <a:bodyPr/>
        <a:lstStyle/>
        <a:p>
          <a:endParaRPr lang="en-US"/>
        </a:p>
      </dgm:t>
    </dgm:pt>
    <dgm:pt modelId="{CD02E8C0-9D3B-4737-B572-73BA8FACAC3A}" type="pres">
      <dgm:prSet presAssocID="{7E12F039-B326-4C3B-A33B-000BA8FC6353}" presName="hierRoot2" presStyleCnt="0">
        <dgm:presLayoutVars>
          <dgm:hierBranch val="init"/>
        </dgm:presLayoutVars>
      </dgm:prSet>
      <dgm:spPr/>
    </dgm:pt>
    <dgm:pt modelId="{E70366C6-865D-4532-A595-4FA2B3FD6852}" type="pres">
      <dgm:prSet presAssocID="{7E12F039-B326-4C3B-A33B-000BA8FC6353}" presName="rootComposite" presStyleCnt="0"/>
      <dgm:spPr/>
    </dgm:pt>
    <dgm:pt modelId="{B6A55F93-A773-4B47-80E7-C0F3B73D94C0}" type="pres">
      <dgm:prSet presAssocID="{7E12F039-B326-4C3B-A33B-000BA8FC6353}" presName="rootText" presStyleLbl="node2" presStyleIdx="1" presStyleCnt="3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6E1B84-681A-41F4-A6BC-7020ED88B872}" type="pres">
      <dgm:prSet presAssocID="{7E12F039-B326-4C3B-A33B-000BA8FC6353}" presName="rootConnector" presStyleLbl="node2" presStyleIdx="1" presStyleCnt="3"/>
      <dgm:spPr/>
      <dgm:t>
        <a:bodyPr/>
        <a:lstStyle/>
        <a:p>
          <a:endParaRPr lang="en-US"/>
        </a:p>
      </dgm:t>
    </dgm:pt>
    <dgm:pt modelId="{1FF1A1BA-63DE-42E5-A28C-B8662A168A8E}" type="pres">
      <dgm:prSet presAssocID="{7E12F039-B326-4C3B-A33B-000BA8FC6353}" presName="hierChild4" presStyleCnt="0"/>
      <dgm:spPr/>
    </dgm:pt>
    <dgm:pt modelId="{CA193843-1539-4732-A607-9F5E35CF57FA}" type="pres">
      <dgm:prSet presAssocID="{0A274AFE-3134-4EF3-8487-3AE56E2D743C}" presName="Name37" presStyleLbl="parChTrans1D3" presStyleIdx="5" presStyleCnt="10" custSzX="284171" custSzY="427844"/>
      <dgm:spPr/>
      <dgm:t>
        <a:bodyPr/>
        <a:lstStyle/>
        <a:p>
          <a:endParaRPr lang="en-US"/>
        </a:p>
      </dgm:t>
    </dgm:pt>
    <dgm:pt modelId="{2431EFCC-7B69-4E27-8436-7DE457BD4237}" type="pres">
      <dgm:prSet presAssocID="{922CDED4-A066-4586-930E-F33822AE0141}" presName="hierRoot2" presStyleCnt="0">
        <dgm:presLayoutVars>
          <dgm:hierBranch val="init"/>
        </dgm:presLayoutVars>
      </dgm:prSet>
      <dgm:spPr/>
    </dgm:pt>
    <dgm:pt modelId="{8F5E23DF-39B4-44AA-A959-37F85CDA04ED}" type="pres">
      <dgm:prSet presAssocID="{922CDED4-A066-4586-930E-F33822AE0141}" presName="rootComposite" presStyleCnt="0"/>
      <dgm:spPr/>
    </dgm:pt>
    <dgm:pt modelId="{204CD9FE-EAF3-4E0A-8011-0B676211534E}" type="pres">
      <dgm:prSet presAssocID="{922CDED4-A066-4586-930E-F33822AE0141}" presName="rootText" presStyleLbl="node3" presStyleIdx="5" presStyleCnt="10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77BC56-7560-46C5-9319-8CBE076D56EE}" type="pres">
      <dgm:prSet presAssocID="{922CDED4-A066-4586-930E-F33822AE0141}" presName="rootConnector" presStyleLbl="node3" presStyleIdx="5" presStyleCnt="10"/>
      <dgm:spPr/>
      <dgm:t>
        <a:bodyPr/>
        <a:lstStyle/>
        <a:p>
          <a:endParaRPr lang="en-US"/>
        </a:p>
      </dgm:t>
    </dgm:pt>
    <dgm:pt modelId="{B184099C-3A88-4453-921B-12D0B0F50612}" type="pres">
      <dgm:prSet presAssocID="{922CDED4-A066-4586-930E-F33822AE0141}" presName="hierChild4" presStyleCnt="0"/>
      <dgm:spPr/>
    </dgm:pt>
    <dgm:pt modelId="{EDBC2A81-18E0-465D-BAAC-4BF39A5626E1}" type="pres">
      <dgm:prSet presAssocID="{922CDED4-A066-4586-930E-F33822AE0141}" presName="hierChild5" presStyleCnt="0"/>
      <dgm:spPr/>
    </dgm:pt>
    <dgm:pt modelId="{77CDD3FA-18C1-4062-9E0C-D9AF67D3C3F0}" type="pres">
      <dgm:prSet presAssocID="{6392AD57-AC7E-4AF1-91F7-27EAAE08567C}" presName="Name37" presStyleLbl="parChTrans1D3" presStyleIdx="6" presStyleCnt="10"/>
      <dgm:spPr/>
      <dgm:t>
        <a:bodyPr/>
        <a:lstStyle/>
        <a:p>
          <a:endParaRPr lang="en-US"/>
        </a:p>
      </dgm:t>
    </dgm:pt>
    <dgm:pt modelId="{9E07AC10-8DB9-46B3-B950-D9ACF85E3BD4}" type="pres">
      <dgm:prSet presAssocID="{698B424B-2820-40D3-9F0C-94DAE98C0165}" presName="hierRoot2" presStyleCnt="0">
        <dgm:presLayoutVars>
          <dgm:hierBranch val="init"/>
        </dgm:presLayoutVars>
      </dgm:prSet>
      <dgm:spPr/>
    </dgm:pt>
    <dgm:pt modelId="{DE3E0DE8-BCAA-46A9-9C36-4F3BC0A0200A}" type="pres">
      <dgm:prSet presAssocID="{698B424B-2820-40D3-9F0C-94DAE98C0165}" presName="rootComposite" presStyleCnt="0"/>
      <dgm:spPr/>
    </dgm:pt>
    <dgm:pt modelId="{DA942BB5-13EB-416A-8B8F-12E4046C9922}" type="pres">
      <dgm:prSet presAssocID="{698B424B-2820-40D3-9F0C-94DAE98C0165}" presName="rootText" presStyleLbl="node3" presStyleIdx="6" presStyleCnt="10" custScaleX="1644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6A0E43-70FB-477C-AF81-09EED2AFDA8F}" type="pres">
      <dgm:prSet presAssocID="{698B424B-2820-40D3-9F0C-94DAE98C0165}" presName="rootConnector" presStyleLbl="node3" presStyleIdx="6" presStyleCnt="10"/>
      <dgm:spPr/>
      <dgm:t>
        <a:bodyPr/>
        <a:lstStyle/>
        <a:p>
          <a:endParaRPr lang="en-US"/>
        </a:p>
      </dgm:t>
    </dgm:pt>
    <dgm:pt modelId="{E21817AA-6008-41B4-A1FB-198AB239E5CC}" type="pres">
      <dgm:prSet presAssocID="{698B424B-2820-40D3-9F0C-94DAE98C0165}" presName="hierChild4" presStyleCnt="0"/>
      <dgm:spPr/>
    </dgm:pt>
    <dgm:pt modelId="{4D581B89-14B0-42D6-8ABC-F2BAB480E322}" type="pres">
      <dgm:prSet presAssocID="{698B424B-2820-40D3-9F0C-94DAE98C0165}" presName="hierChild5" presStyleCnt="0"/>
      <dgm:spPr/>
    </dgm:pt>
    <dgm:pt modelId="{BABE8A05-F238-42BC-BE23-E2370AA848F8}" type="pres">
      <dgm:prSet presAssocID="{55215CFE-1871-4E46-AE0C-2778C9733004}" presName="Name37" presStyleLbl="parChTrans1D3" presStyleIdx="7" presStyleCnt="10" custSzX="284171" custSzY="1748582"/>
      <dgm:spPr/>
      <dgm:t>
        <a:bodyPr/>
        <a:lstStyle/>
        <a:p>
          <a:endParaRPr lang="en-US"/>
        </a:p>
      </dgm:t>
    </dgm:pt>
    <dgm:pt modelId="{15FF4CC3-29DB-4795-88D8-0BFBA1C16A45}" type="pres">
      <dgm:prSet presAssocID="{5B212D26-9565-4062-98EC-D3362149218E}" presName="hierRoot2" presStyleCnt="0">
        <dgm:presLayoutVars>
          <dgm:hierBranch val="init"/>
        </dgm:presLayoutVars>
      </dgm:prSet>
      <dgm:spPr/>
    </dgm:pt>
    <dgm:pt modelId="{31ABC402-F590-4CB4-9BDB-CF94BC9F7FA0}" type="pres">
      <dgm:prSet presAssocID="{5B212D26-9565-4062-98EC-D3362149218E}" presName="rootComposite" presStyleCnt="0"/>
      <dgm:spPr/>
    </dgm:pt>
    <dgm:pt modelId="{23DD582A-2F1E-4081-9C13-B610A0B350E1}" type="pres">
      <dgm:prSet presAssocID="{5B212D26-9565-4062-98EC-D3362149218E}" presName="rootText" presStyleLbl="node3" presStyleIdx="7" presStyleCnt="10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C17A81-E447-4140-9E7E-AFE2D3618FB6}" type="pres">
      <dgm:prSet presAssocID="{5B212D26-9565-4062-98EC-D3362149218E}" presName="rootConnector" presStyleLbl="node3" presStyleIdx="7" presStyleCnt="10"/>
      <dgm:spPr/>
      <dgm:t>
        <a:bodyPr/>
        <a:lstStyle/>
        <a:p>
          <a:endParaRPr lang="en-US"/>
        </a:p>
      </dgm:t>
    </dgm:pt>
    <dgm:pt modelId="{BE3023BA-B386-4619-B5C5-21CE6CEA6437}" type="pres">
      <dgm:prSet presAssocID="{5B212D26-9565-4062-98EC-D3362149218E}" presName="hierChild4" presStyleCnt="0"/>
      <dgm:spPr/>
    </dgm:pt>
    <dgm:pt modelId="{147B6BAF-BFBA-410A-B562-6AB7E201BAE5}" type="pres">
      <dgm:prSet presAssocID="{5B212D26-9565-4062-98EC-D3362149218E}" presName="hierChild5" presStyleCnt="0"/>
      <dgm:spPr/>
    </dgm:pt>
    <dgm:pt modelId="{3520DEA2-A10D-46AA-AB29-42497E1D10B4}" type="pres">
      <dgm:prSet presAssocID="{7E12F039-B326-4C3B-A33B-000BA8FC6353}" presName="hierChild5" presStyleCnt="0"/>
      <dgm:spPr/>
    </dgm:pt>
    <dgm:pt modelId="{B1556BA1-809B-4F8B-9B76-BCF923491B1E}" type="pres">
      <dgm:prSet presAssocID="{B4D26717-91BB-4B6D-B246-6F97F6538777}" presName="Name37" presStyleLbl="parChTrans1D2" presStyleIdx="2" presStyleCnt="3" custSzX="2292319" custSzY="195320"/>
      <dgm:spPr/>
      <dgm:t>
        <a:bodyPr/>
        <a:lstStyle/>
        <a:p>
          <a:endParaRPr lang="en-US"/>
        </a:p>
      </dgm:t>
    </dgm:pt>
    <dgm:pt modelId="{FF455EB9-54D3-4582-8CA9-DA79A84644D7}" type="pres">
      <dgm:prSet presAssocID="{6160CB21-7951-41B1-AC95-24B40574B47F}" presName="hierRoot2" presStyleCnt="0">
        <dgm:presLayoutVars>
          <dgm:hierBranch val="init"/>
        </dgm:presLayoutVars>
      </dgm:prSet>
      <dgm:spPr/>
    </dgm:pt>
    <dgm:pt modelId="{4D8893E0-DCF9-4225-A466-6ED22BCD2766}" type="pres">
      <dgm:prSet presAssocID="{6160CB21-7951-41B1-AC95-24B40574B47F}" presName="rootComposite" presStyleCnt="0"/>
      <dgm:spPr/>
    </dgm:pt>
    <dgm:pt modelId="{F0975AF0-2E92-40B3-BA71-766A378FE9FC}" type="pres">
      <dgm:prSet presAssocID="{6160CB21-7951-41B1-AC95-24B40574B47F}" presName="rootText" presStyleLbl="node2" presStyleIdx="2" presStyleCnt="3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904CC7-FE9D-4BC2-B5F2-7931CF1128B9}" type="pres">
      <dgm:prSet presAssocID="{6160CB21-7951-41B1-AC95-24B40574B47F}" presName="rootConnector" presStyleLbl="node2" presStyleIdx="2" presStyleCnt="3"/>
      <dgm:spPr/>
      <dgm:t>
        <a:bodyPr/>
        <a:lstStyle/>
        <a:p>
          <a:endParaRPr lang="en-US"/>
        </a:p>
      </dgm:t>
    </dgm:pt>
    <dgm:pt modelId="{6CD4D793-235B-498D-852A-07A88731949F}" type="pres">
      <dgm:prSet presAssocID="{6160CB21-7951-41B1-AC95-24B40574B47F}" presName="hierChild4" presStyleCnt="0"/>
      <dgm:spPr/>
    </dgm:pt>
    <dgm:pt modelId="{CEFE5B5D-0EBC-47FE-87F1-75A883B74CF6}" type="pres">
      <dgm:prSet presAssocID="{150EB29D-18BE-4818-AA2D-A68F00707FBB}" presName="Name37" presStyleLbl="parChTrans1D3" presStyleIdx="8" presStyleCnt="10" custSzX="284171" custSzY="427844"/>
      <dgm:spPr/>
      <dgm:t>
        <a:bodyPr/>
        <a:lstStyle/>
        <a:p>
          <a:endParaRPr lang="en-US"/>
        </a:p>
      </dgm:t>
    </dgm:pt>
    <dgm:pt modelId="{64779904-9E0B-42E2-83F2-C441449CDBF1}" type="pres">
      <dgm:prSet presAssocID="{DEB6F23A-C642-45A6-B6EB-C6D568875061}" presName="hierRoot2" presStyleCnt="0">
        <dgm:presLayoutVars>
          <dgm:hierBranch val="init"/>
        </dgm:presLayoutVars>
      </dgm:prSet>
      <dgm:spPr/>
    </dgm:pt>
    <dgm:pt modelId="{B299DB4B-D0B6-4832-90EA-C392561FADDB}" type="pres">
      <dgm:prSet presAssocID="{DEB6F23A-C642-45A6-B6EB-C6D568875061}" presName="rootComposite" presStyleCnt="0"/>
      <dgm:spPr/>
    </dgm:pt>
    <dgm:pt modelId="{5C8E65C5-C2B6-4322-99D2-FFAAD2DC7F43}" type="pres">
      <dgm:prSet presAssocID="{DEB6F23A-C642-45A6-B6EB-C6D568875061}" presName="rootText" presStyleLbl="node3" presStyleIdx="8" presStyleCnt="10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CBA87A-1572-4CF2-B236-715FE8EC1DF6}" type="pres">
      <dgm:prSet presAssocID="{DEB6F23A-C642-45A6-B6EB-C6D568875061}" presName="rootConnector" presStyleLbl="node3" presStyleIdx="8" presStyleCnt="10"/>
      <dgm:spPr/>
      <dgm:t>
        <a:bodyPr/>
        <a:lstStyle/>
        <a:p>
          <a:endParaRPr lang="en-US"/>
        </a:p>
      </dgm:t>
    </dgm:pt>
    <dgm:pt modelId="{5902CE16-01E8-40F7-BB59-7E34A9F4B602}" type="pres">
      <dgm:prSet presAssocID="{DEB6F23A-C642-45A6-B6EB-C6D568875061}" presName="hierChild4" presStyleCnt="0"/>
      <dgm:spPr/>
    </dgm:pt>
    <dgm:pt modelId="{14225AD7-BA02-4F43-BC19-2F7BEA7572F4}" type="pres">
      <dgm:prSet presAssocID="{DEB6F23A-C642-45A6-B6EB-C6D568875061}" presName="hierChild5" presStyleCnt="0"/>
      <dgm:spPr/>
    </dgm:pt>
    <dgm:pt modelId="{B13160AE-DFF9-4AA6-A80B-BE89AC3322E0}" type="pres">
      <dgm:prSet presAssocID="{52B10FE9-ECFB-44C0-9903-491E795302EF}" presName="Name37" presStyleLbl="parChTrans1D3" presStyleIdx="9" presStyleCnt="10" custSzX="284171" custSzY="1748582"/>
      <dgm:spPr/>
      <dgm:t>
        <a:bodyPr/>
        <a:lstStyle/>
        <a:p>
          <a:endParaRPr lang="en-US"/>
        </a:p>
      </dgm:t>
    </dgm:pt>
    <dgm:pt modelId="{BE6BC326-47C4-49BA-A483-AD70697EB373}" type="pres">
      <dgm:prSet presAssocID="{4B80F5E5-A1DE-4438-BEBA-7D84F0D9A735}" presName="hierRoot2" presStyleCnt="0">
        <dgm:presLayoutVars>
          <dgm:hierBranch val="init"/>
        </dgm:presLayoutVars>
      </dgm:prSet>
      <dgm:spPr/>
    </dgm:pt>
    <dgm:pt modelId="{E0F14AAD-94FD-4D55-8117-4600ADEF5ABE}" type="pres">
      <dgm:prSet presAssocID="{4B80F5E5-A1DE-4438-BEBA-7D84F0D9A735}" presName="rootComposite" presStyleCnt="0"/>
      <dgm:spPr/>
    </dgm:pt>
    <dgm:pt modelId="{0BA8AB39-827C-4A44-B759-6B20C1203E8B}" type="pres">
      <dgm:prSet presAssocID="{4B80F5E5-A1DE-4438-BEBA-7D84F0D9A735}" presName="rootText" presStyleLbl="node3" presStyleIdx="9" presStyleCnt="10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F13B97-6B24-44D9-BA1B-98D221B28554}" type="pres">
      <dgm:prSet presAssocID="{4B80F5E5-A1DE-4438-BEBA-7D84F0D9A735}" presName="rootConnector" presStyleLbl="node3" presStyleIdx="9" presStyleCnt="10"/>
      <dgm:spPr/>
      <dgm:t>
        <a:bodyPr/>
        <a:lstStyle/>
        <a:p>
          <a:endParaRPr lang="en-US"/>
        </a:p>
      </dgm:t>
    </dgm:pt>
    <dgm:pt modelId="{5BB3A6B3-B76F-4005-89BA-AB9D71E17F8F}" type="pres">
      <dgm:prSet presAssocID="{4B80F5E5-A1DE-4438-BEBA-7D84F0D9A735}" presName="hierChild4" presStyleCnt="0"/>
      <dgm:spPr/>
    </dgm:pt>
    <dgm:pt modelId="{05D8349F-C867-4C83-9039-D7CA7E75E6BF}" type="pres">
      <dgm:prSet presAssocID="{4B80F5E5-A1DE-4438-BEBA-7D84F0D9A735}" presName="hierChild5" presStyleCnt="0"/>
      <dgm:spPr/>
    </dgm:pt>
    <dgm:pt modelId="{56DA27A0-1789-4183-952D-AD74D520987E}" type="pres">
      <dgm:prSet presAssocID="{6160CB21-7951-41B1-AC95-24B40574B47F}" presName="hierChild5" presStyleCnt="0"/>
      <dgm:spPr/>
    </dgm:pt>
    <dgm:pt modelId="{2A4695E2-8A32-4C2F-820C-CF1A1F463EEB}" type="pres">
      <dgm:prSet presAssocID="{17D00912-2C29-4814-B570-2CC51089C86E}" presName="hierChild3" presStyleCnt="0"/>
      <dgm:spPr/>
    </dgm:pt>
  </dgm:ptLst>
  <dgm:cxnLst>
    <dgm:cxn modelId="{473C61B8-0398-4ACC-8E91-456CA83DDCA0}" type="presOf" srcId="{5B7A6DBF-74E5-406A-A1EF-B95D20EFA811}" destId="{F55EACB2-8FFF-43D3-891D-B110BB8F12F5}" srcOrd="0" destOrd="0" presId="urn:microsoft.com/office/officeart/2005/8/layout/orgChart1"/>
    <dgm:cxn modelId="{1E4DF365-1DCD-4524-8016-1E10DCBB70D3}" srcId="{17D00912-2C29-4814-B570-2CC51089C86E}" destId="{FDB58ECB-F971-467A-9506-75067975D1B5}" srcOrd="0" destOrd="0" parTransId="{1AFC3E31-B3EA-4661-BB50-7E2CB5431712}" sibTransId="{BFEFE683-5476-46DA-B457-8116D21181FD}"/>
    <dgm:cxn modelId="{D3180F5F-161C-4B9A-AEC0-A7D5EE685F3E}" type="presOf" srcId="{DEB6F23A-C642-45A6-B6EB-C6D568875061}" destId="{5C8E65C5-C2B6-4322-99D2-FFAAD2DC7F43}" srcOrd="0" destOrd="0" presId="urn:microsoft.com/office/officeart/2005/8/layout/orgChart1"/>
    <dgm:cxn modelId="{6B8F311F-A9CD-47A9-959C-EE32DB7CCA13}" type="presOf" srcId="{6628E1F7-0F0A-42A6-82D9-45212C1536F5}" destId="{7CCCEFDE-AFD1-42DD-A907-0E4AB9E4CAD4}" srcOrd="0" destOrd="0" presId="urn:microsoft.com/office/officeart/2005/8/layout/orgChart1"/>
    <dgm:cxn modelId="{5A78049F-D49F-41EE-99E8-A029011E49A0}" type="presOf" srcId="{698B424B-2820-40D3-9F0C-94DAE98C0165}" destId="{DA942BB5-13EB-416A-8B8F-12E4046C9922}" srcOrd="0" destOrd="0" presId="urn:microsoft.com/office/officeart/2005/8/layout/orgChart1"/>
    <dgm:cxn modelId="{0AA43235-33AA-47D7-A6EE-829F5DEE4D66}" type="presOf" srcId="{17D00912-2C29-4814-B570-2CC51089C86E}" destId="{F74F29B8-A21F-4211-ABD5-4FB89802714B}" srcOrd="0" destOrd="0" presId="urn:microsoft.com/office/officeart/2005/8/layout/orgChart1"/>
    <dgm:cxn modelId="{75813FD1-482C-4328-BFD7-E8C22573CABC}" type="presOf" srcId="{F728E59F-F2AE-4425-9292-52B35A1FC4F6}" destId="{EF21F417-A3CE-45D0-BADF-C3F7769425D5}" srcOrd="0" destOrd="0" presId="urn:microsoft.com/office/officeart/2005/8/layout/orgChart1"/>
    <dgm:cxn modelId="{97A444F9-61BC-4B53-8E1F-27CB21533A6B}" type="presOf" srcId="{922CDED4-A066-4586-930E-F33822AE0141}" destId="{204CD9FE-EAF3-4E0A-8011-0B676211534E}" srcOrd="0" destOrd="0" presId="urn:microsoft.com/office/officeart/2005/8/layout/orgChart1"/>
    <dgm:cxn modelId="{DBD9650A-1D55-4C9D-B791-217580182870}" srcId="{7E12F039-B326-4C3B-A33B-000BA8FC6353}" destId="{5B212D26-9565-4062-98EC-D3362149218E}" srcOrd="2" destOrd="0" parTransId="{55215CFE-1871-4E46-AE0C-2778C9733004}" sibTransId="{28B80CF8-4796-4879-975F-47BE2BDEBE53}"/>
    <dgm:cxn modelId="{CCE1FA3B-37B9-40E7-8F97-32120BA2D44A}" type="presOf" srcId="{5B212D26-9565-4062-98EC-D3362149218E}" destId="{6DC17A81-E447-4140-9E7E-AFE2D3618FB6}" srcOrd="1" destOrd="0" presId="urn:microsoft.com/office/officeart/2005/8/layout/orgChart1"/>
    <dgm:cxn modelId="{5E861A81-E366-46FC-9711-1A8C580415CC}" srcId="{FDB58ECB-F971-467A-9506-75067975D1B5}" destId="{08F65057-1F51-4DC1-A8DB-DD470B4B7D65}" srcOrd="0" destOrd="0" parTransId="{713DC9AF-EDB2-4DFD-BBB0-B4068DB68CFD}" sibTransId="{080D15E9-E553-4422-A6F0-665C532942EF}"/>
    <dgm:cxn modelId="{9ED0C0CC-E674-47F5-8E66-4D0E017AE314}" type="presOf" srcId="{0BCF494A-AEC0-4024-BB44-5222EF122E63}" destId="{A36D74F9-A41D-42B9-B3BF-D2807057ACDC}" srcOrd="0" destOrd="0" presId="urn:microsoft.com/office/officeart/2005/8/layout/orgChart1"/>
    <dgm:cxn modelId="{3C187AB7-7B4F-4EC3-BB62-4271FE714424}" type="presOf" srcId="{6392AD57-AC7E-4AF1-91F7-27EAAE08567C}" destId="{77CDD3FA-18C1-4062-9E0C-D9AF67D3C3F0}" srcOrd="0" destOrd="0" presId="urn:microsoft.com/office/officeart/2005/8/layout/orgChart1"/>
    <dgm:cxn modelId="{8AE82BC8-EE04-4FC0-B34C-62C283EE6755}" type="presOf" srcId="{713DC9AF-EDB2-4DFD-BBB0-B4068DB68CFD}" destId="{95FB1311-B389-4019-BCDF-FD02A7BB398D}" srcOrd="0" destOrd="0" presId="urn:microsoft.com/office/officeart/2005/8/layout/orgChart1"/>
    <dgm:cxn modelId="{2307AE03-2DE1-4D5F-A431-9A49FCC95283}" type="presOf" srcId="{1AFC3E31-B3EA-4661-BB50-7E2CB5431712}" destId="{C2BDCDAE-9683-47CE-9406-62B96A3F61E2}" srcOrd="0" destOrd="0" presId="urn:microsoft.com/office/officeart/2005/8/layout/orgChart1"/>
    <dgm:cxn modelId="{5FE97E49-2FF7-4F1B-8A5E-1D2DB881B52A}" type="presOf" srcId="{922CDED4-A066-4586-930E-F33822AE0141}" destId="{5F77BC56-7560-46C5-9319-8CBE076D56EE}" srcOrd="1" destOrd="0" presId="urn:microsoft.com/office/officeart/2005/8/layout/orgChart1"/>
    <dgm:cxn modelId="{E6835F64-17CB-4B63-85E5-ECF0165CE49B}" type="presOf" srcId="{4B80F5E5-A1DE-4438-BEBA-7D84F0D9A735}" destId="{0BA8AB39-827C-4A44-B759-6B20C1203E8B}" srcOrd="0" destOrd="0" presId="urn:microsoft.com/office/officeart/2005/8/layout/orgChart1"/>
    <dgm:cxn modelId="{4AF3883F-A9CA-42DA-9A1F-96D3E8C50513}" srcId="{7E12F039-B326-4C3B-A33B-000BA8FC6353}" destId="{922CDED4-A066-4586-930E-F33822AE0141}" srcOrd="0" destOrd="0" parTransId="{0A274AFE-3134-4EF3-8487-3AE56E2D743C}" sibTransId="{762A32D9-7214-464E-9166-997149FD3055}"/>
    <dgm:cxn modelId="{54C52CE2-188C-412E-B07B-15C1FBE61081}" type="presOf" srcId="{431BC80D-1FF7-4E86-BFC0-C0E5A452F4CC}" destId="{3F5477B8-BDAF-46C3-84DD-C028E683BE57}" srcOrd="0" destOrd="0" presId="urn:microsoft.com/office/officeart/2005/8/layout/orgChart1"/>
    <dgm:cxn modelId="{BA3A05E6-9DF8-4A29-908D-1908AE6C3F15}" srcId="{17D00912-2C29-4814-B570-2CC51089C86E}" destId="{6160CB21-7951-41B1-AC95-24B40574B47F}" srcOrd="2" destOrd="0" parTransId="{B4D26717-91BB-4B6D-B246-6F97F6538777}" sibTransId="{5300216D-9003-422C-8C85-6DB49122CD8B}"/>
    <dgm:cxn modelId="{205A01C2-D322-466B-8C82-8BE4591ED344}" type="presOf" srcId="{52B10FE9-ECFB-44C0-9903-491E795302EF}" destId="{B13160AE-DFF9-4AA6-A80B-BE89AC3322E0}" srcOrd="0" destOrd="0" presId="urn:microsoft.com/office/officeart/2005/8/layout/orgChart1"/>
    <dgm:cxn modelId="{E4BE2C41-2524-490D-AF5C-FC2F23082EAB}" srcId="{FDB58ECB-F971-467A-9506-75067975D1B5}" destId="{F728E59F-F2AE-4425-9292-52B35A1FC4F6}" srcOrd="4" destOrd="0" parTransId="{385B81A2-9989-483C-BA4E-F344EFA8C851}" sibTransId="{FA341E9D-0504-4E13-AD94-839C53EFC215}"/>
    <dgm:cxn modelId="{0F3BCF56-6C38-4E45-ADCD-975A0D7ED68D}" srcId="{FDB58ECB-F971-467A-9506-75067975D1B5}" destId="{431BC80D-1FF7-4E86-BFC0-C0E5A452F4CC}" srcOrd="2" destOrd="0" parTransId="{4DA52F94-9C0E-4677-AC43-25B093752A2E}" sibTransId="{8C119BF2-93B7-4712-AC97-377761B303A8}"/>
    <dgm:cxn modelId="{8F9D4305-65C1-4ACB-88C9-60923CB926FE}" type="presOf" srcId="{F728E59F-F2AE-4425-9292-52B35A1FC4F6}" destId="{4724CC62-DB98-4D86-8E08-BB5E09031A19}" srcOrd="1" destOrd="0" presId="urn:microsoft.com/office/officeart/2005/8/layout/orgChart1"/>
    <dgm:cxn modelId="{D836262B-16DF-4721-B4EC-D36CB6C0C44A}" type="presOf" srcId="{FDB58ECB-F971-467A-9506-75067975D1B5}" destId="{4CA746A0-99F1-43FA-B0BF-315D65364869}" srcOrd="0" destOrd="0" presId="urn:microsoft.com/office/officeart/2005/8/layout/orgChart1"/>
    <dgm:cxn modelId="{C3C54FE2-1852-483C-B717-3B86CC9EBE21}" type="presOf" srcId="{DEB6F23A-C642-45A6-B6EB-C6D568875061}" destId="{F5CBA87A-1572-4CF2-B236-715FE8EC1DF6}" srcOrd="1" destOrd="0" presId="urn:microsoft.com/office/officeart/2005/8/layout/orgChart1"/>
    <dgm:cxn modelId="{449B4339-6E85-4F18-8283-40A47B9C2184}" type="presOf" srcId="{0A274AFE-3134-4EF3-8487-3AE56E2D743C}" destId="{CA193843-1539-4732-A607-9F5E35CF57FA}" srcOrd="0" destOrd="0" presId="urn:microsoft.com/office/officeart/2005/8/layout/orgChart1"/>
    <dgm:cxn modelId="{9E61A541-F0A4-445B-B785-A27CB5E9C938}" type="presOf" srcId="{6160CB21-7951-41B1-AC95-24B40574B47F}" destId="{A7904CC7-FE9D-4BC2-B5F2-7931CF1128B9}" srcOrd="1" destOrd="0" presId="urn:microsoft.com/office/officeart/2005/8/layout/orgChart1"/>
    <dgm:cxn modelId="{3908E85A-079B-4F67-AB93-5D8C1C55EEC2}" type="presOf" srcId="{A3DA7099-D987-442B-9A3B-E8909B02CFAB}" destId="{0D9586A1-1932-4A24-8C95-5B5B8FCBB7A3}" srcOrd="0" destOrd="0" presId="urn:microsoft.com/office/officeart/2005/8/layout/orgChart1"/>
    <dgm:cxn modelId="{07977ADC-CDCD-4C28-A1E5-653887A8E4C9}" type="presOf" srcId="{FDB58ECB-F971-467A-9506-75067975D1B5}" destId="{4FE1CA1A-4B06-41EB-B8B8-23E60E9A680E}" srcOrd="1" destOrd="0" presId="urn:microsoft.com/office/officeart/2005/8/layout/orgChart1"/>
    <dgm:cxn modelId="{5EDF0B7F-CB23-4EAE-947F-540D5F308427}" srcId="{FDB58ECB-F971-467A-9506-75067975D1B5}" destId="{5B7A6DBF-74E5-406A-A1EF-B95D20EFA811}" srcOrd="3" destOrd="0" parTransId="{0BCF494A-AEC0-4024-BB44-5222EF122E63}" sibTransId="{999D9FAC-0F95-4F03-BF03-A5F1E20ECD08}"/>
    <dgm:cxn modelId="{ACA4EC7A-CF7D-4518-8A88-48ADCC43DD0C}" srcId="{7E12F039-B326-4C3B-A33B-000BA8FC6353}" destId="{698B424B-2820-40D3-9F0C-94DAE98C0165}" srcOrd="1" destOrd="0" parTransId="{6392AD57-AC7E-4AF1-91F7-27EAAE08567C}" sibTransId="{C6BD7810-E05F-42F5-9951-8DB983ADDC48}"/>
    <dgm:cxn modelId="{6B7909E8-D946-42A7-A29B-5CE13F15B581}" type="presOf" srcId="{7E12F039-B326-4C3B-A33B-000BA8FC6353}" destId="{256E1B84-681A-41F4-A6BC-7020ED88B872}" srcOrd="1" destOrd="0" presId="urn:microsoft.com/office/officeart/2005/8/layout/orgChart1"/>
    <dgm:cxn modelId="{55DFB241-77D4-4570-9A16-E52CEFEC108A}" srcId="{6160CB21-7951-41B1-AC95-24B40574B47F}" destId="{DEB6F23A-C642-45A6-B6EB-C6D568875061}" srcOrd="0" destOrd="0" parTransId="{150EB29D-18BE-4818-AA2D-A68F00707FBB}" sibTransId="{F5FA800C-1B17-4C83-B552-BE2B603A53D5}"/>
    <dgm:cxn modelId="{887E383B-7F41-41DB-956B-699FCDF3D04F}" type="presOf" srcId="{DB869848-CC8F-41DD-9A69-90837C303CA6}" destId="{0B3DE9B7-DD40-4546-8EBC-F91983889B4A}" srcOrd="0" destOrd="0" presId="urn:microsoft.com/office/officeart/2005/8/layout/orgChart1"/>
    <dgm:cxn modelId="{884412FB-5237-4867-98C8-45FA59496D7C}" type="presOf" srcId="{698B424B-2820-40D3-9F0C-94DAE98C0165}" destId="{906A0E43-70FB-477C-AF81-09EED2AFDA8F}" srcOrd="1" destOrd="0" presId="urn:microsoft.com/office/officeart/2005/8/layout/orgChart1"/>
    <dgm:cxn modelId="{D5A9A9C1-D4B6-4A6E-A724-705A20C7523F}" type="presOf" srcId="{A3DA7099-D987-442B-9A3B-E8909B02CFAB}" destId="{F29FD25F-0D0A-4D62-9931-8A93CA74BADD}" srcOrd="1" destOrd="0" presId="urn:microsoft.com/office/officeart/2005/8/layout/orgChart1"/>
    <dgm:cxn modelId="{BFB9784E-8E46-46C4-849B-7DB98C3C656E}" type="presOf" srcId="{08F65057-1F51-4DC1-A8DB-DD470B4B7D65}" destId="{E555FA17-EC11-42BB-B2F4-89AD19B6CAC0}" srcOrd="0" destOrd="0" presId="urn:microsoft.com/office/officeart/2005/8/layout/orgChart1"/>
    <dgm:cxn modelId="{B81B2DFE-ACCB-480C-87B0-567BEAF7F513}" srcId="{6160CB21-7951-41B1-AC95-24B40574B47F}" destId="{4B80F5E5-A1DE-4438-BEBA-7D84F0D9A735}" srcOrd="1" destOrd="0" parTransId="{52B10FE9-ECFB-44C0-9903-491E795302EF}" sibTransId="{3EC63F07-59EE-44A4-B534-8E4BCDA981D9}"/>
    <dgm:cxn modelId="{6026681E-6BE3-4D36-B9C8-30DCE79B5238}" type="presOf" srcId="{17D00912-2C29-4814-B570-2CC51089C86E}" destId="{CD294063-18FE-4949-BA9F-DFCF3D6BD1FA}" srcOrd="1" destOrd="0" presId="urn:microsoft.com/office/officeart/2005/8/layout/orgChart1"/>
    <dgm:cxn modelId="{F20E63B6-1B92-4B98-8E49-C31C3B640E74}" type="presOf" srcId="{60C637B7-3510-4F8B-AA6C-7045AEDD8083}" destId="{EE586805-FE88-45EF-BD1D-AC536360F9BC}" srcOrd="0" destOrd="0" presId="urn:microsoft.com/office/officeart/2005/8/layout/orgChart1"/>
    <dgm:cxn modelId="{B4342249-85EE-458F-A083-852DAB587564}" srcId="{60C637B7-3510-4F8B-AA6C-7045AEDD8083}" destId="{17D00912-2C29-4814-B570-2CC51089C86E}" srcOrd="0" destOrd="0" parTransId="{0B4F92C9-EEA6-4908-A633-99A0437D94A5}" sibTransId="{9BDAE357-872F-480A-A70A-0699ACC73F45}"/>
    <dgm:cxn modelId="{A5204C10-CEA0-4248-B0E1-6C9644D62D13}" type="presOf" srcId="{B4D26717-91BB-4B6D-B246-6F97F6538777}" destId="{B1556BA1-809B-4F8B-9B76-BCF923491B1E}" srcOrd="0" destOrd="0" presId="urn:microsoft.com/office/officeart/2005/8/layout/orgChart1"/>
    <dgm:cxn modelId="{31CE3486-520A-4BE2-A06C-01CFD53FFBC6}" srcId="{FDB58ECB-F971-467A-9506-75067975D1B5}" destId="{A3DA7099-D987-442B-9A3B-E8909B02CFAB}" srcOrd="1" destOrd="0" parTransId="{6628E1F7-0F0A-42A6-82D9-45212C1536F5}" sibTransId="{1A38B291-3C78-4E21-98B1-798FC46D808E}"/>
    <dgm:cxn modelId="{769D31B9-05CE-4C7E-92E6-617FE60B8B8B}" type="presOf" srcId="{7E12F039-B326-4C3B-A33B-000BA8FC6353}" destId="{B6A55F93-A773-4B47-80E7-C0F3B73D94C0}" srcOrd="0" destOrd="0" presId="urn:microsoft.com/office/officeart/2005/8/layout/orgChart1"/>
    <dgm:cxn modelId="{2FAC5353-F9E3-4BC8-8B77-0E50A7087440}" type="presOf" srcId="{150EB29D-18BE-4818-AA2D-A68F00707FBB}" destId="{CEFE5B5D-0EBC-47FE-87F1-75A883B74CF6}" srcOrd="0" destOrd="0" presId="urn:microsoft.com/office/officeart/2005/8/layout/orgChart1"/>
    <dgm:cxn modelId="{290B7D4B-E2B2-4B09-B1B7-67CA128C28A2}" type="presOf" srcId="{6160CB21-7951-41B1-AC95-24B40574B47F}" destId="{F0975AF0-2E92-40B3-BA71-766A378FE9FC}" srcOrd="0" destOrd="0" presId="urn:microsoft.com/office/officeart/2005/8/layout/orgChart1"/>
    <dgm:cxn modelId="{DCCD60D6-29BD-41E3-9375-F18501576315}" type="presOf" srcId="{431BC80D-1FF7-4E86-BFC0-C0E5A452F4CC}" destId="{6972ECAF-4FFA-42EF-BE3C-363CB8BA5C76}" srcOrd="1" destOrd="0" presId="urn:microsoft.com/office/officeart/2005/8/layout/orgChart1"/>
    <dgm:cxn modelId="{620C3561-7EF6-4A43-9679-58E947346A6F}" type="presOf" srcId="{5B212D26-9565-4062-98EC-D3362149218E}" destId="{23DD582A-2F1E-4081-9C13-B610A0B350E1}" srcOrd="0" destOrd="0" presId="urn:microsoft.com/office/officeart/2005/8/layout/orgChart1"/>
    <dgm:cxn modelId="{770D1C0F-D22D-4196-B132-64DF1563B89D}" type="presOf" srcId="{55215CFE-1871-4E46-AE0C-2778C9733004}" destId="{BABE8A05-F238-42BC-BE23-E2370AA848F8}" srcOrd="0" destOrd="0" presId="urn:microsoft.com/office/officeart/2005/8/layout/orgChart1"/>
    <dgm:cxn modelId="{71180307-776E-4F52-8CA9-05249BB8CC68}" type="presOf" srcId="{08F65057-1F51-4DC1-A8DB-DD470B4B7D65}" destId="{7295B177-0101-432A-883C-EA4AB820C2FC}" srcOrd="1" destOrd="0" presId="urn:microsoft.com/office/officeart/2005/8/layout/orgChart1"/>
    <dgm:cxn modelId="{85F73822-45CD-4CE2-A339-84D45FF1464E}" type="presOf" srcId="{5B7A6DBF-74E5-406A-A1EF-B95D20EFA811}" destId="{C7F2DF16-D2B1-4593-9DA1-FE69DEB3AD50}" srcOrd="1" destOrd="0" presId="urn:microsoft.com/office/officeart/2005/8/layout/orgChart1"/>
    <dgm:cxn modelId="{D360BCFB-8CCE-4FFA-BE61-485FC37AAB33}" type="presOf" srcId="{4DA52F94-9C0E-4677-AC43-25B093752A2E}" destId="{13BE45AE-A977-4BD6-B4DC-C2EE286A97ED}" srcOrd="0" destOrd="0" presId="urn:microsoft.com/office/officeart/2005/8/layout/orgChart1"/>
    <dgm:cxn modelId="{DAFBA49E-257B-491D-9B49-BE827D7E47D8}" type="presOf" srcId="{385B81A2-9989-483C-BA4E-F344EFA8C851}" destId="{1015340B-DDDF-46C7-89BB-3A8F7478B6B0}" srcOrd="0" destOrd="0" presId="urn:microsoft.com/office/officeart/2005/8/layout/orgChart1"/>
    <dgm:cxn modelId="{2B44F890-5108-497D-A5A2-D96F2AD84965}" type="presOf" srcId="{4B80F5E5-A1DE-4438-BEBA-7D84F0D9A735}" destId="{90F13B97-6B24-44D9-BA1B-98D221B28554}" srcOrd="1" destOrd="0" presId="urn:microsoft.com/office/officeart/2005/8/layout/orgChart1"/>
    <dgm:cxn modelId="{24DBBD10-D51F-4CBE-8D1F-94418F974D17}" srcId="{17D00912-2C29-4814-B570-2CC51089C86E}" destId="{7E12F039-B326-4C3B-A33B-000BA8FC6353}" srcOrd="1" destOrd="0" parTransId="{DB869848-CC8F-41DD-9A69-90837C303CA6}" sibTransId="{C30D5917-4133-41EB-8F92-86939F506539}"/>
    <dgm:cxn modelId="{E7FE6D00-2526-4977-B88C-9D0E082A13FE}" type="presParOf" srcId="{EE586805-FE88-45EF-BD1D-AC536360F9BC}" destId="{7100012B-4DF5-4DFE-B0EA-8AA8F188876E}" srcOrd="0" destOrd="0" presId="urn:microsoft.com/office/officeart/2005/8/layout/orgChart1"/>
    <dgm:cxn modelId="{02708DD4-CD38-4B4C-B378-D7D7B028F8F1}" type="presParOf" srcId="{7100012B-4DF5-4DFE-B0EA-8AA8F188876E}" destId="{AFBDCECE-38D2-4800-A0B3-FA7BC54CF883}" srcOrd="0" destOrd="0" presId="urn:microsoft.com/office/officeart/2005/8/layout/orgChart1"/>
    <dgm:cxn modelId="{0EDC576A-9558-4A65-A7BB-C0BC3EECF83A}" type="presParOf" srcId="{AFBDCECE-38D2-4800-A0B3-FA7BC54CF883}" destId="{F74F29B8-A21F-4211-ABD5-4FB89802714B}" srcOrd="0" destOrd="0" presId="urn:microsoft.com/office/officeart/2005/8/layout/orgChart1"/>
    <dgm:cxn modelId="{AEA266B7-CC31-4044-9D73-33C1ADD1F36D}" type="presParOf" srcId="{AFBDCECE-38D2-4800-A0B3-FA7BC54CF883}" destId="{CD294063-18FE-4949-BA9F-DFCF3D6BD1FA}" srcOrd="1" destOrd="0" presId="urn:microsoft.com/office/officeart/2005/8/layout/orgChart1"/>
    <dgm:cxn modelId="{C69FCDD6-5998-4B01-AD2F-893D0CF4FCDE}" type="presParOf" srcId="{7100012B-4DF5-4DFE-B0EA-8AA8F188876E}" destId="{933AB99A-AEB8-427B-934D-98CCB58246F3}" srcOrd="1" destOrd="0" presId="urn:microsoft.com/office/officeart/2005/8/layout/orgChart1"/>
    <dgm:cxn modelId="{BC3FAD03-65A4-41FC-9D8A-ED8FD51DC811}" type="presParOf" srcId="{933AB99A-AEB8-427B-934D-98CCB58246F3}" destId="{C2BDCDAE-9683-47CE-9406-62B96A3F61E2}" srcOrd="0" destOrd="0" presId="urn:microsoft.com/office/officeart/2005/8/layout/orgChart1"/>
    <dgm:cxn modelId="{56542D6D-B13A-4091-BF97-B739B591DBEF}" type="presParOf" srcId="{933AB99A-AEB8-427B-934D-98CCB58246F3}" destId="{E97D4DC4-E7A4-41D4-8CA4-60800C19171D}" srcOrd="1" destOrd="0" presId="urn:microsoft.com/office/officeart/2005/8/layout/orgChart1"/>
    <dgm:cxn modelId="{E6E812AD-7E90-411D-9E08-07619AC978C5}" type="presParOf" srcId="{E97D4DC4-E7A4-41D4-8CA4-60800C19171D}" destId="{6B7C22F9-63F5-448B-8490-A115415519DD}" srcOrd="0" destOrd="0" presId="urn:microsoft.com/office/officeart/2005/8/layout/orgChart1"/>
    <dgm:cxn modelId="{BA5E6D04-D646-4705-93E5-571C4F0B1ED0}" type="presParOf" srcId="{6B7C22F9-63F5-448B-8490-A115415519DD}" destId="{4CA746A0-99F1-43FA-B0BF-315D65364869}" srcOrd="0" destOrd="0" presId="urn:microsoft.com/office/officeart/2005/8/layout/orgChart1"/>
    <dgm:cxn modelId="{0DDD2B5A-EA09-4A91-A7FE-6710AA34A8CC}" type="presParOf" srcId="{6B7C22F9-63F5-448B-8490-A115415519DD}" destId="{4FE1CA1A-4B06-41EB-B8B8-23E60E9A680E}" srcOrd="1" destOrd="0" presId="urn:microsoft.com/office/officeart/2005/8/layout/orgChart1"/>
    <dgm:cxn modelId="{F45F628D-568E-4444-8381-6ACCC014C561}" type="presParOf" srcId="{E97D4DC4-E7A4-41D4-8CA4-60800C19171D}" destId="{A76F4B49-605F-4487-8351-3B2946036B41}" srcOrd="1" destOrd="0" presId="urn:microsoft.com/office/officeart/2005/8/layout/orgChart1"/>
    <dgm:cxn modelId="{D8BD1AAE-F602-46F2-BC20-6C8F2BD3659D}" type="presParOf" srcId="{A76F4B49-605F-4487-8351-3B2946036B41}" destId="{95FB1311-B389-4019-BCDF-FD02A7BB398D}" srcOrd="0" destOrd="0" presId="urn:microsoft.com/office/officeart/2005/8/layout/orgChart1"/>
    <dgm:cxn modelId="{4EF3C14C-4657-4A00-A432-B94E3ACD2705}" type="presParOf" srcId="{A76F4B49-605F-4487-8351-3B2946036B41}" destId="{FC71EE07-4812-498C-B260-1ADFEB0F3662}" srcOrd="1" destOrd="0" presId="urn:microsoft.com/office/officeart/2005/8/layout/orgChart1"/>
    <dgm:cxn modelId="{FB58A3B2-B28A-4953-A9F3-FF3773FB001A}" type="presParOf" srcId="{FC71EE07-4812-498C-B260-1ADFEB0F3662}" destId="{E816CE9A-F6A7-499E-B947-100526DEF7E4}" srcOrd="0" destOrd="0" presId="urn:microsoft.com/office/officeart/2005/8/layout/orgChart1"/>
    <dgm:cxn modelId="{0346C3E0-07BF-48F5-ADE6-ADA93C194986}" type="presParOf" srcId="{E816CE9A-F6A7-499E-B947-100526DEF7E4}" destId="{E555FA17-EC11-42BB-B2F4-89AD19B6CAC0}" srcOrd="0" destOrd="0" presId="urn:microsoft.com/office/officeart/2005/8/layout/orgChart1"/>
    <dgm:cxn modelId="{F24BA3FE-05A7-4079-8717-FAF1F925BA73}" type="presParOf" srcId="{E816CE9A-F6A7-499E-B947-100526DEF7E4}" destId="{7295B177-0101-432A-883C-EA4AB820C2FC}" srcOrd="1" destOrd="0" presId="urn:microsoft.com/office/officeart/2005/8/layout/orgChart1"/>
    <dgm:cxn modelId="{D336770F-7CE7-42A8-AF9B-29153C1AC3D6}" type="presParOf" srcId="{FC71EE07-4812-498C-B260-1ADFEB0F3662}" destId="{3E35D74B-8E99-4A85-A4CD-6BB3051731AA}" srcOrd="1" destOrd="0" presId="urn:microsoft.com/office/officeart/2005/8/layout/orgChart1"/>
    <dgm:cxn modelId="{5E619266-D414-4B86-8176-D89364D01D5F}" type="presParOf" srcId="{FC71EE07-4812-498C-B260-1ADFEB0F3662}" destId="{6874DBB7-E553-4206-BF7C-2F31147BC50B}" srcOrd="2" destOrd="0" presId="urn:microsoft.com/office/officeart/2005/8/layout/orgChart1"/>
    <dgm:cxn modelId="{DC16FF97-50B2-4E6C-ABA2-863F1B20D65E}" type="presParOf" srcId="{A76F4B49-605F-4487-8351-3B2946036B41}" destId="{7CCCEFDE-AFD1-42DD-A907-0E4AB9E4CAD4}" srcOrd="2" destOrd="0" presId="urn:microsoft.com/office/officeart/2005/8/layout/orgChart1"/>
    <dgm:cxn modelId="{3F4CDE32-5399-4B49-B720-606A3E544E72}" type="presParOf" srcId="{A76F4B49-605F-4487-8351-3B2946036B41}" destId="{70EE73DD-5192-4350-8C41-9011A40E90F2}" srcOrd="3" destOrd="0" presId="urn:microsoft.com/office/officeart/2005/8/layout/orgChart1"/>
    <dgm:cxn modelId="{10999A85-EA34-417B-892F-EFF476D11B67}" type="presParOf" srcId="{70EE73DD-5192-4350-8C41-9011A40E90F2}" destId="{0900B9A0-A0FF-46D4-877C-158551F47D31}" srcOrd="0" destOrd="0" presId="urn:microsoft.com/office/officeart/2005/8/layout/orgChart1"/>
    <dgm:cxn modelId="{8580B6EA-E608-4738-8805-3191E433A9A2}" type="presParOf" srcId="{0900B9A0-A0FF-46D4-877C-158551F47D31}" destId="{0D9586A1-1932-4A24-8C95-5B5B8FCBB7A3}" srcOrd="0" destOrd="0" presId="urn:microsoft.com/office/officeart/2005/8/layout/orgChart1"/>
    <dgm:cxn modelId="{1B1298D3-D26D-4DA5-AA63-75E1486EA305}" type="presParOf" srcId="{0900B9A0-A0FF-46D4-877C-158551F47D31}" destId="{F29FD25F-0D0A-4D62-9931-8A93CA74BADD}" srcOrd="1" destOrd="0" presId="urn:microsoft.com/office/officeart/2005/8/layout/orgChart1"/>
    <dgm:cxn modelId="{1D50C28C-C7A0-494C-A413-127C7EE0A9AB}" type="presParOf" srcId="{70EE73DD-5192-4350-8C41-9011A40E90F2}" destId="{13769E61-6DEB-4A32-B609-0C68984F7E92}" srcOrd="1" destOrd="0" presId="urn:microsoft.com/office/officeart/2005/8/layout/orgChart1"/>
    <dgm:cxn modelId="{29400F43-0A3B-4771-A4DC-D421D2AF746C}" type="presParOf" srcId="{70EE73DD-5192-4350-8C41-9011A40E90F2}" destId="{AB60D9CE-3715-4EDD-BACB-60C31932E3D6}" srcOrd="2" destOrd="0" presId="urn:microsoft.com/office/officeart/2005/8/layout/orgChart1"/>
    <dgm:cxn modelId="{B6485DB9-E772-411B-962F-54F90834FB74}" type="presParOf" srcId="{A76F4B49-605F-4487-8351-3B2946036B41}" destId="{13BE45AE-A977-4BD6-B4DC-C2EE286A97ED}" srcOrd="4" destOrd="0" presId="urn:microsoft.com/office/officeart/2005/8/layout/orgChart1"/>
    <dgm:cxn modelId="{DBF4BCDB-C3F5-4975-82C8-3E3295684233}" type="presParOf" srcId="{A76F4B49-605F-4487-8351-3B2946036B41}" destId="{03191FEE-C891-4DE8-A9B6-A86FA4EE7F51}" srcOrd="5" destOrd="0" presId="urn:microsoft.com/office/officeart/2005/8/layout/orgChart1"/>
    <dgm:cxn modelId="{1FF5A6A9-BE68-40EF-B4F8-3C7C41156243}" type="presParOf" srcId="{03191FEE-C891-4DE8-A9B6-A86FA4EE7F51}" destId="{AD685546-20CB-4412-90BF-4E745E96184D}" srcOrd="0" destOrd="0" presId="urn:microsoft.com/office/officeart/2005/8/layout/orgChart1"/>
    <dgm:cxn modelId="{7C60EE04-038F-4222-85E1-1B212229732A}" type="presParOf" srcId="{AD685546-20CB-4412-90BF-4E745E96184D}" destId="{3F5477B8-BDAF-46C3-84DD-C028E683BE57}" srcOrd="0" destOrd="0" presId="urn:microsoft.com/office/officeart/2005/8/layout/orgChart1"/>
    <dgm:cxn modelId="{1CB2EB65-D107-4E81-82C5-9B7E836E786E}" type="presParOf" srcId="{AD685546-20CB-4412-90BF-4E745E96184D}" destId="{6972ECAF-4FFA-42EF-BE3C-363CB8BA5C76}" srcOrd="1" destOrd="0" presId="urn:microsoft.com/office/officeart/2005/8/layout/orgChart1"/>
    <dgm:cxn modelId="{FE54A6D6-7A6A-4C85-8CC8-63C072B129B2}" type="presParOf" srcId="{03191FEE-C891-4DE8-A9B6-A86FA4EE7F51}" destId="{78FA306A-1FA6-4A8E-AF71-F792D68565A6}" srcOrd="1" destOrd="0" presId="urn:microsoft.com/office/officeart/2005/8/layout/orgChart1"/>
    <dgm:cxn modelId="{8CC96E53-A6EA-4E2E-BED3-B213CC855DCE}" type="presParOf" srcId="{03191FEE-C891-4DE8-A9B6-A86FA4EE7F51}" destId="{7E9BA64E-83AC-483E-933E-21D0248CDAC0}" srcOrd="2" destOrd="0" presId="urn:microsoft.com/office/officeart/2005/8/layout/orgChart1"/>
    <dgm:cxn modelId="{CAD01345-2B29-41A9-91AF-11B6349B5A5F}" type="presParOf" srcId="{A76F4B49-605F-4487-8351-3B2946036B41}" destId="{A36D74F9-A41D-42B9-B3BF-D2807057ACDC}" srcOrd="6" destOrd="0" presId="urn:microsoft.com/office/officeart/2005/8/layout/orgChart1"/>
    <dgm:cxn modelId="{FC1A4B1C-1F77-40E0-B168-CCCCC3F4B0E4}" type="presParOf" srcId="{A76F4B49-605F-4487-8351-3B2946036B41}" destId="{A04D6C26-5F8C-40CA-9DF3-CF442F608D8C}" srcOrd="7" destOrd="0" presId="urn:microsoft.com/office/officeart/2005/8/layout/orgChart1"/>
    <dgm:cxn modelId="{AE5FBA1F-A3DA-4188-B297-B8876E7CE0F5}" type="presParOf" srcId="{A04D6C26-5F8C-40CA-9DF3-CF442F608D8C}" destId="{09C3EC60-A9F0-4DC1-B7AB-84B2B8CEEE77}" srcOrd="0" destOrd="0" presId="urn:microsoft.com/office/officeart/2005/8/layout/orgChart1"/>
    <dgm:cxn modelId="{B76C6D99-F049-4757-9069-104A15587092}" type="presParOf" srcId="{09C3EC60-A9F0-4DC1-B7AB-84B2B8CEEE77}" destId="{F55EACB2-8FFF-43D3-891D-B110BB8F12F5}" srcOrd="0" destOrd="0" presId="urn:microsoft.com/office/officeart/2005/8/layout/orgChart1"/>
    <dgm:cxn modelId="{80631FF0-0BF7-40CB-9226-BD3A03DC1A0C}" type="presParOf" srcId="{09C3EC60-A9F0-4DC1-B7AB-84B2B8CEEE77}" destId="{C7F2DF16-D2B1-4593-9DA1-FE69DEB3AD50}" srcOrd="1" destOrd="0" presId="urn:microsoft.com/office/officeart/2005/8/layout/orgChart1"/>
    <dgm:cxn modelId="{E76768E4-4C13-43F1-A606-3976EC0F3DCD}" type="presParOf" srcId="{A04D6C26-5F8C-40CA-9DF3-CF442F608D8C}" destId="{18DB659C-AD06-4C52-86A2-6F627853BD06}" srcOrd="1" destOrd="0" presId="urn:microsoft.com/office/officeart/2005/8/layout/orgChart1"/>
    <dgm:cxn modelId="{75BEBCBA-094A-410F-8ADA-B269137EA716}" type="presParOf" srcId="{A04D6C26-5F8C-40CA-9DF3-CF442F608D8C}" destId="{DD52E326-6A03-4D86-B8F6-4D51B72844A7}" srcOrd="2" destOrd="0" presId="urn:microsoft.com/office/officeart/2005/8/layout/orgChart1"/>
    <dgm:cxn modelId="{97C502BE-A9B9-4954-8F95-156E2C1E6BF5}" type="presParOf" srcId="{A76F4B49-605F-4487-8351-3B2946036B41}" destId="{1015340B-DDDF-46C7-89BB-3A8F7478B6B0}" srcOrd="8" destOrd="0" presId="urn:microsoft.com/office/officeart/2005/8/layout/orgChart1"/>
    <dgm:cxn modelId="{A2CFA58C-7DD8-4DBD-8CB6-AD03D93A3391}" type="presParOf" srcId="{A76F4B49-605F-4487-8351-3B2946036B41}" destId="{034D5243-6A82-47AE-8A0E-598222D545EA}" srcOrd="9" destOrd="0" presId="urn:microsoft.com/office/officeart/2005/8/layout/orgChart1"/>
    <dgm:cxn modelId="{E3C50BED-C8D5-4826-8E98-8441E9768189}" type="presParOf" srcId="{034D5243-6A82-47AE-8A0E-598222D545EA}" destId="{D2F6F2B4-ECB4-498F-A0AB-8A4F68276761}" srcOrd="0" destOrd="0" presId="urn:microsoft.com/office/officeart/2005/8/layout/orgChart1"/>
    <dgm:cxn modelId="{F847DCCA-4428-4355-B6ED-DE161DF5983D}" type="presParOf" srcId="{D2F6F2B4-ECB4-498F-A0AB-8A4F68276761}" destId="{EF21F417-A3CE-45D0-BADF-C3F7769425D5}" srcOrd="0" destOrd="0" presId="urn:microsoft.com/office/officeart/2005/8/layout/orgChart1"/>
    <dgm:cxn modelId="{8F898140-D81F-498E-A7EC-F8EDAC1FDE4E}" type="presParOf" srcId="{D2F6F2B4-ECB4-498F-A0AB-8A4F68276761}" destId="{4724CC62-DB98-4D86-8E08-BB5E09031A19}" srcOrd="1" destOrd="0" presId="urn:microsoft.com/office/officeart/2005/8/layout/orgChart1"/>
    <dgm:cxn modelId="{F2E6AADB-EA89-4F27-A9E8-EBA14D12FFF1}" type="presParOf" srcId="{034D5243-6A82-47AE-8A0E-598222D545EA}" destId="{5A7C86A6-D9ED-47B7-9C81-A1AD9A468A65}" srcOrd="1" destOrd="0" presId="urn:microsoft.com/office/officeart/2005/8/layout/orgChart1"/>
    <dgm:cxn modelId="{FBE687F0-CC42-4089-BCA0-423A741CBA83}" type="presParOf" srcId="{034D5243-6A82-47AE-8A0E-598222D545EA}" destId="{489A031F-5B97-4917-9A58-6B1C39C81A37}" srcOrd="2" destOrd="0" presId="urn:microsoft.com/office/officeart/2005/8/layout/orgChart1"/>
    <dgm:cxn modelId="{590E4D0B-31A4-4889-A8F8-DAA516CADD02}" type="presParOf" srcId="{E97D4DC4-E7A4-41D4-8CA4-60800C19171D}" destId="{DD3F7D5B-2C0B-48A5-9067-4EA8CBF6F165}" srcOrd="2" destOrd="0" presId="urn:microsoft.com/office/officeart/2005/8/layout/orgChart1"/>
    <dgm:cxn modelId="{1B903120-AE15-45EC-A02F-A503FE3CCAF9}" type="presParOf" srcId="{933AB99A-AEB8-427B-934D-98CCB58246F3}" destId="{0B3DE9B7-DD40-4546-8EBC-F91983889B4A}" srcOrd="2" destOrd="0" presId="urn:microsoft.com/office/officeart/2005/8/layout/orgChart1"/>
    <dgm:cxn modelId="{50330B8E-969E-4877-8EE4-C2573DF831F5}" type="presParOf" srcId="{933AB99A-AEB8-427B-934D-98CCB58246F3}" destId="{CD02E8C0-9D3B-4737-B572-73BA8FACAC3A}" srcOrd="3" destOrd="0" presId="urn:microsoft.com/office/officeart/2005/8/layout/orgChart1"/>
    <dgm:cxn modelId="{4033F0D5-5469-4714-BE70-3C0BD18FEE29}" type="presParOf" srcId="{CD02E8C0-9D3B-4737-B572-73BA8FACAC3A}" destId="{E70366C6-865D-4532-A595-4FA2B3FD6852}" srcOrd="0" destOrd="0" presId="urn:microsoft.com/office/officeart/2005/8/layout/orgChart1"/>
    <dgm:cxn modelId="{BFC86203-66F0-4B8C-A468-803A41F5DBC3}" type="presParOf" srcId="{E70366C6-865D-4532-A595-4FA2B3FD6852}" destId="{B6A55F93-A773-4B47-80E7-C0F3B73D94C0}" srcOrd="0" destOrd="0" presId="urn:microsoft.com/office/officeart/2005/8/layout/orgChart1"/>
    <dgm:cxn modelId="{EFB2B385-25F4-41DC-9997-D4B967BD5409}" type="presParOf" srcId="{E70366C6-865D-4532-A595-4FA2B3FD6852}" destId="{256E1B84-681A-41F4-A6BC-7020ED88B872}" srcOrd="1" destOrd="0" presId="urn:microsoft.com/office/officeart/2005/8/layout/orgChart1"/>
    <dgm:cxn modelId="{82D81D3E-B01D-44D3-BDF6-203280BC4A0A}" type="presParOf" srcId="{CD02E8C0-9D3B-4737-B572-73BA8FACAC3A}" destId="{1FF1A1BA-63DE-42E5-A28C-B8662A168A8E}" srcOrd="1" destOrd="0" presId="urn:microsoft.com/office/officeart/2005/8/layout/orgChart1"/>
    <dgm:cxn modelId="{1F327253-7958-42CE-A231-F0827A0AC168}" type="presParOf" srcId="{1FF1A1BA-63DE-42E5-A28C-B8662A168A8E}" destId="{CA193843-1539-4732-A607-9F5E35CF57FA}" srcOrd="0" destOrd="0" presId="urn:microsoft.com/office/officeart/2005/8/layout/orgChart1"/>
    <dgm:cxn modelId="{C564C2DF-6584-4266-905F-592A697F56EB}" type="presParOf" srcId="{1FF1A1BA-63DE-42E5-A28C-B8662A168A8E}" destId="{2431EFCC-7B69-4E27-8436-7DE457BD4237}" srcOrd="1" destOrd="0" presId="urn:microsoft.com/office/officeart/2005/8/layout/orgChart1"/>
    <dgm:cxn modelId="{163A1AA7-B5D7-48C7-A41E-1C65512F6AEE}" type="presParOf" srcId="{2431EFCC-7B69-4E27-8436-7DE457BD4237}" destId="{8F5E23DF-39B4-44AA-A959-37F85CDA04ED}" srcOrd="0" destOrd="0" presId="urn:microsoft.com/office/officeart/2005/8/layout/orgChart1"/>
    <dgm:cxn modelId="{5C9EE109-5A90-40D3-8D96-7B768887EF1C}" type="presParOf" srcId="{8F5E23DF-39B4-44AA-A959-37F85CDA04ED}" destId="{204CD9FE-EAF3-4E0A-8011-0B676211534E}" srcOrd="0" destOrd="0" presId="urn:microsoft.com/office/officeart/2005/8/layout/orgChart1"/>
    <dgm:cxn modelId="{7784DE12-5BFF-4425-9634-243001573A1A}" type="presParOf" srcId="{8F5E23DF-39B4-44AA-A959-37F85CDA04ED}" destId="{5F77BC56-7560-46C5-9319-8CBE076D56EE}" srcOrd="1" destOrd="0" presId="urn:microsoft.com/office/officeart/2005/8/layout/orgChart1"/>
    <dgm:cxn modelId="{89F1F6CC-8A04-4FA8-B17D-DCB7DF62AACD}" type="presParOf" srcId="{2431EFCC-7B69-4E27-8436-7DE457BD4237}" destId="{B184099C-3A88-4453-921B-12D0B0F50612}" srcOrd="1" destOrd="0" presId="urn:microsoft.com/office/officeart/2005/8/layout/orgChart1"/>
    <dgm:cxn modelId="{849B472C-6270-4C32-A2D9-AFBACEC3E9C3}" type="presParOf" srcId="{2431EFCC-7B69-4E27-8436-7DE457BD4237}" destId="{EDBC2A81-18E0-465D-BAAC-4BF39A5626E1}" srcOrd="2" destOrd="0" presId="urn:microsoft.com/office/officeart/2005/8/layout/orgChart1"/>
    <dgm:cxn modelId="{845F7FE3-813A-4F9E-BB1B-36ACF42BC364}" type="presParOf" srcId="{1FF1A1BA-63DE-42E5-A28C-B8662A168A8E}" destId="{77CDD3FA-18C1-4062-9E0C-D9AF67D3C3F0}" srcOrd="2" destOrd="0" presId="urn:microsoft.com/office/officeart/2005/8/layout/orgChart1"/>
    <dgm:cxn modelId="{44BD3FE5-D3A8-4B08-8A1B-C67C626FD799}" type="presParOf" srcId="{1FF1A1BA-63DE-42E5-A28C-B8662A168A8E}" destId="{9E07AC10-8DB9-46B3-B950-D9ACF85E3BD4}" srcOrd="3" destOrd="0" presId="urn:microsoft.com/office/officeart/2005/8/layout/orgChart1"/>
    <dgm:cxn modelId="{E5B091BE-B95E-40F0-ADB6-CEF2DA911FC7}" type="presParOf" srcId="{9E07AC10-8DB9-46B3-B950-D9ACF85E3BD4}" destId="{DE3E0DE8-BCAA-46A9-9C36-4F3BC0A0200A}" srcOrd="0" destOrd="0" presId="urn:microsoft.com/office/officeart/2005/8/layout/orgChart1"/>
    <dgm:cxn modelId="{ACFAE4B7-A965-41EC-A66C-DF76452BA9A0}" type="presParOf" srcId="{DE3E0DE8-BCAA-46A9-9C36-4F3BC0A0200A}" destId="{DA942BB5-13EB-416A-8B8F-12E4046C9922}" srcOrd="0" destOrd="0" presId="urn:microsoft.com/office/officeart/2005/8/layout/orgChart1"/>
    <dgm:cxn modelId="{3447E5BC-F914-400C-9625-904A5668DABC}" type="presParOf" srcId="{DE3E0DE8-BCAA-46A9-9C36-4F3BC0A0200A}" destId="{906A0E43-70FB-477C-AF81-09EED2AFDA8F}" srcOrd="1" destOrd="0" presId="urn:microsoft.com/office/officeart/2005/8/layout/orgChart1"/>
    <dgm:cxn modelId="{0D1F6004-B790-45A2-AF3B-4F13815B599F}" type="presParOf" srcId="{9E07AC10-8DB9-46B3-B950-D9ACF85E3BD4}" destId="{E21817AA-6008-41B4-A1FB-198AB239E5CC}" srcOrd="1" destOrd="0" presId="urn:microsoft.com/office/officeart/2005/8/layout/orgChart1"/>
    <dgm:cxn modelId="{0B10044C-B581-4400-A4CA-E366B2B908E8}" type="presParOf" srcId="{9E07AC10-8DB9-46B3-B950-D9ACF85E3BD4}" destId="{4D581B89-14B0-42D6-8ABC-F2BAB480E322}" srcOrd="2" destOrd="0" presId="urn:microsoft.com/office/officeart/2005/8/layout/orgChart1"/>
    <dgm:cxn modelId="{1A422F67-FB2F-442D-AD6E-256D49B13C91}" type="presParOf" srcId="{1FF1A1BA-63DE-42E5-A28C-B8662A168A8E}" destId="{BABE8A05-F238-42BC-BE23-E2370AA848F8}" srcOrd="4" destOrd="0" presId="urn:microsoft.com/office/officeart/2005/8/layout/orgChart1"/>
    <dgm:cxn modelId="{9AB927CF-C24D-4AA3-9167-3E1E18DEBF08}" type="presParOf" srcId="{1FF1A1BA-63DE-42E5-A28C-B8662A168A8E}" destId="{15FF4CC3-29DB-4795-88D8-0BFBA1C16A45}" srcOrd="5" destOrd="0" presId="urn:microsoft.com/office/officeart/2005/8/layout/orgChart1"/>
    <dgm:cxn modelId="{5D6C8609-6B8F-4979-A743-90E015C71066}" type="presParOf" srcId="{15FF4CC3-29DB-4795-88D8-0BFBA1C16A45}" destId="{31ABC402-F590-4CB4-9BDB-CF94BC9F7FA0}" srcOrd="0" destOrd="0" presId="urn:microsoft.com/office/officeart/2005/8/layout/orgChart1"/>
    <dgm:cxn modelId="{5AD48BA7-0699-4A80-B046-2B9F2B214E0E}" type="presParOf" srcId="{31ABC402-F590-4CB4-9BDB-CF94BC9F7FA0}" destId="{23DD582A-2F1E-4081-9C13-B610A0B350E1}" srcOrd="0" destOrd="0" presId="urn:microsoft.com/office/officeart/2005/8/layout/orgChart1"/>
    <dgm:cxn modelId="{56D32105-60BF-419F-826E-9B88792727BA}" type="presParOf" srcId="{31ABC402-F590-4CB4-9BDB-CF94BC9F7FA0}" destId="{6DC17A81-E447-4140-9E7E-AFE2D3618FB6}" srcOrd="1" destOrd="0" presId="urn:microsoft.com/office/officeart/2005/8/layout/orgChart1"/>
    <dgm:cxn modelId="{5B73EBFC-0633-473D-9400-9F9821294D00}" type="presParOf" srcId="{15FF4CC3-29DB-4795-88D8-0BFBA1C16A45}" destId="{BE3023BA-B386-4619-B5C5-21CE6CEA6437}" srcOrd="1" destOrd="0" presId="urn:microsoft.com/office/officeart/2005/8/layout/orgChart1"/>
    <dgm:cxn modelId="{0632D68D-D8F1-4665-AC4B-94D6962765F3}" type="presParOf" srcId="{15FF4CC3-29DB-4795-88D8-0BFBA1C16A45}" destId="{147B6BAF-BFBA-410A-B562-6AB7E201BAE5}" srcOrd="2" destOrd="0" presId="urn:microsoft.com/office/officeart/2005/8/layout/orgChart1"/>
    <dgm:cxn modelId="{E052CBA4-177B-4364-8EF7-49910E1A08B3}" type="presParOf" srcId="{CD02E8C0-9D3B-4737-B572-73BA8FACAC3A}" destId="{3520DEA2-A10D-46AA-AB29-42497E1D10B4}" srcOrd="2" destOrd="0" presId="urn:microsoft.com/office/officeart/2005/8/layout/orgChart1"/>
    <dgm:cxn modelId="{F104CC9B-C300-4DCD-B61D-10291CBD5873}" type="presParOf" srcId="{933AB99A-AEB8-427B-934D-98CCB58246F3}" destId="{B1556BA1-809B-4F8B-9B76-BCF923491B1E}" srcOrd="4" destOrd="0" presId="urn:microsoft.com/office/officeart/2005/8/layout/orgChart1"/>
    <dgm:cxn modelId="{6336F133-8A4A-4D10-BA49-4A5CE4C1EA8B}" type="presParOf" srcId="{933AB99A-AEB8-427B-934D-98CCB58246F3}" destId="{FF455EB9-54D3-4582-8CA9-DA79A84644D7}" srcOrd="5" destOrd="0" presId="urn:microsoft.com/office/officeart/2005/8/layout/orgChart1"/>
    <dgm:cxn modelId="{716DC94F-5F07-4467-8044-AE3723A2EB06}" type="presParOf" srcId="{FF455EB9-54D3-4582-8CA9-DA79A84644D7}" destId="{4D8893E0-DCF9-4225-A466-6ED22BCD2766}" srcOrd="0" destOrd="0" presId="urn:microsoft.com/office/officeart/2005/8/layout/orgChart1"/>
    <dgm:cxn modelId="{2C4B2F7E-C679-46ED-AC6F-F7C536CC7F96}" type="presParOf" srcId="{4D8893E0-DCF9-4225-A466-6ED22BCD2766}" destId="{F0975AF0-2E92-40B3-BA71-766A378FE9FC}" srcOrd="0" destOrd="0" presId="urn:microsoft.com/office/officeart/2005/8/layout/orgChart1"/>
    <dgm:cxn modelId="{5DD505F2-9C47-4A64-A2E4-0484F972E6D5}" type="presParOf" srcId="{4D8893E0-DCF9-4225-A466-6ED22BCD2766}" destId="{A7904CC7-FE9D-4BC2-B5F2-7931CF1128B9}" srcOrd="1" destOrd="0" presId="urn:microsoft.com/office/officeart/2005/8/layout/orgChart1"/>
    <dgm:cxn modelId="{48CF49EF-2F22-4939-BA4A-4C399CD4444B}" type="presParOf" srcId="{FF455EB9-54D3-4582-8CA9-DA79A84644D7}" destId="{6CD4D793-235B-498D-852A-07A88731949F}" srcOrd="1" destOrd="0" presId="urn:microsoft.com/office/officeart/2005/8/layout/orgChart1"/>
    <dgm:cxn modelId="{77E6E799-27EA-4912-9CCC-4364AB503D86}" type="presParOf" srcId="{6CD4D793-235B-498D-852A-07A88731949F}" destId="{CEFE5B5D-0EBC-47FE-87F1-75A883B74CF6}" srcOrd="0" destOrd="0" presId="urn:microsoft.com/office/officeart/2005/8/layout/orgChart1"/>
    <dgm:cxn modelId="{5C9AB24C-D86C-4D6D-A2F1-01C7BFB370CB}" type="presParOf" srcId="{6CD4D793-235B-498D-852A-07A88731949F}" destId="{64779904-9E0B-42E2-83F2-C441449CDBF1}" srcOrd="1" destOrd="0" presId="urn:microsoft.com/office/officeart/2005/8/layout/orgChart1"/>
    <dgm:cxn modelId="{092EA8FF-E745-4DEA-87A0-5CE9F90180D0}" type="presParOf" srcId="{64779904-9E0B-42E2-83F2-C441449CDBF1}" destId="{B299DB4B-D0B6-4832-90EA-C392561FADDB}" srcOrd="0" destOrd="0" presId="urn:microsoft.com/office/officeart/2005/8/layout/orgChart1"/>
    <dgm:cxn modelId="{040C5CD9-90ED-4A1A-AD18-FE1A8400D737}" type="presParOf" srcId="{B299DB4B-D0B6-4832-90EA-C392561FADDB}" destId="{5C8E65C5-C2B6-4322-99D2-FFAAD2DC7F43}" srcOrd="0" destOrd="0" presId="urn:microsoft.com/office/officeart/2005/8/layout/orgChart1"/>
    <dgm:cxn modelId="{CDF83447-799D-4E9F-8037-80E0CE576206}" type="presParOf" srcId="{B299DB4B-D0B6-4832-90EA-C392561FADDB}" destId="{F5CBA87A-1572-4CF2-B236-715FE8EC1DF6}" srcOrd="1" destOrd="0" presId="urn:microsoft.com/office/officeart/2005/8/layout/orgChart1"/>
    <dgm:cxn modelId="{7EA6EB27-D0D1-44FD-8CCB-A28DF818223D}" type="presParOf" srcId="{64779904-9E0B-42E2-83F2-C441449CDBF1}" destId="{5902CE16-01E8-40F7-BB59-7E34A9F4B602}" srcOrd="1" destOrd="0" presId="urn:microsoft.com/office/officeart/2005/8/layout/orgChart1"/>
    <dgm:cxn modelId="{915BCD9D-3335-4B3B-83E3-2E10BA41BF65}" type="presParOf" srcId="{64779904-9E0B-42E2-83F2-C441449CDBF1}" destId="{14225AD7-BA02-4F43-BC19-2F7BEA7572F4}" srcOrd="2" destOrd="0" presId="urn:microsoft.com/office/officeart/2005/8/layout/orgChart1"/>
    <dgm:cxn modelId="{96D59FC2-D678-41F5-BCF9-EB3090325D5B}" type="presParOf" srcId="{6CD4D793-235B-498D-852A-07A88731949F}" destId="{B13160AE-DFF9-4AA6-A80B-BE89AC3322E0}" srcOrd="2" destOrd="0" presId="urn:microsoft.com/office/officeart/2005/8/layout/orgChart1"/>
    <dgm:cxn modelId="{CC69A937-7891-42D6-8A6C-8677CBE2350C}" type="presParOf" srcId="{6CD4D793-235B-498D-852A-07A88731949F}" destId="{BE6BC326-47C4-49BA-A483-AD70697EB373}" srcOrd="3" destOrd="0" presId="urn:microsoft.com/office/officeart/2005/8/layout/orgChart1"/>
    <dgm:cxn modelId="{A24E7162-7BB0-4B9B-89D7-C0EE70C5C48C}" type="presParOf" srcId="{BE6BC326-47C4-49BA-A483-AD70697EB373}" destId="{E0F14AAD-94FD-4D55-8117-4600ADEF5ABE}" srcOrd="0" destOrd="0" presId="urn:microsoft.com/office/officeart/2005/8/layout/orgChart1"/>
    <dgm:cxn modelId="{5764AD27-670C-4D7E-98BF-C3FE36DB194E}" type="presParOf" srcId="{E0F14AAD-94FD-4D55-8117-4600ADEF5ABE}" destId="{0BA8AB39-827C-4A44-B759-6B20C1203E8B}" srcOrd="0" destOrd="0" presId="urn:microsoft.com/office/officeart/2005/8/layout/orgChart1"/>
    <dgm:cxn modelId="{C58187B8-3F84-4A36-8FD4-6F9D4F5275F5}" type="presParOf" srcId="{E0F14AAD-94FD-4D55-8117-4600ADEF5ABE}" destId="{90F13B97-6B24-44D9-BA1B-98D221B28554}" srcOrd="1" destOrd="0" presId="urn:microsoft.com/office/officeart/2005/8/layout/orgChart1"/>
    <dgm:cxn modelId="{20B1DCBB-3D27-46E8-84CF-1B6FA442A346}" type="presParOf" srcId="{BE6BC326-47C4-49BA-A483-AD70697EB373}" destId="{5BB3A6B3-B76F-4005-89BA-AB9D71E17F8F}" srcOrd="1" destOrd="0" presId="urn:microsoft.com/office/officeart/2005/8/layout/orgChart1"/>
    <dgm:cxn modelId="{4E4B6942-1C9C-4065-93F2-FB61F4DF3AE6}" type="presParOf" srcId="{BE6BC326-47C4-49BA-A483-AD70697EB373}" destId="{05D8349F-C867-4C83-9039-D7CA7E75E6BF}" srcOrd="2" destOrd="0" presId="urn:microsoft.com/office/officeart/2005/8/layout/orgChart1"/>
    <dgm:cxn modelId="{D1CC80C3-CAD3-4245-BC0C-1264A30A9E03}" type="presParOf" srcId="{FF455EB9-54D3-4582-8CA9-DA79A84644D7}" destId="{56DA27A0-1789-4183-952D-AD74D520987E}" srcOrd="2" destOrd="0" presId="urn:microsoft.com/office/officeart/2005/8/layout/orgChart1"/>
    <dgm:cxn modelId="{DE2CF4CA-67DB-4373-8A39-F26AAAE21C9C}" type="presParOf" srcId="{7100012B-4DF5-4DFE-B0EA-8AA8F188876E}" destId="{2A4695E2-8A32-4C2F-820C-CF1A1F463E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8C34E6-3483-49E1-A897-ED06066C16F7}" type="doc">
      <dgm:prSet loTypeId="urn:microsoft.com/office/officeart/2005/8/layout/pList2#1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E66AC22-F2D1-4883-9467-F677449E37E3}">
      <dgm:prSet phldrT="[Text]" custT="1"/>
      <dgm:spPr/>
      <dgm:t>
        <a:bodyPr/>
        <a:lstStyle/>
        <a:p>
          <a:pPr algn="ctr"/>
          <a:r>
            <a:rPr lang="en-US" sz="1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</a:p>
        <a:p>
          <a:pPr algn="ctr"/>
          <a:r>
            <a:rPr lang="en-US" sz="1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Primary Prevention</a:t>
          </a:r>
          <a:endParaRPr lang="en-US" sz="1300" dirty="0">
            <a:solidFill>
              <a:srgbClr val="C00000"/>
            </a:solidFill>
            <a:latin typeface="Britannic Bold" panose="020B0903060703020204" pitchFamily="34" charset="0"/>
          </a:endParaRPr>
        </a:p>
      </dgm:t>
    </dgm:pt>
    <dgm:pt modelId="{3A8DB988-A083-456F-8433-898FCBE966A0}" type="parTrans" cxnId="{04744F49-E1EA-4013-A863-DD83CD173631}">
      <dgm:prSet/>
      <dgm:spPr/>
      <dgm:t>
        <a:bodyPr/>
        <a:lstStyle/>
        <a:p>
          <a:endParaRPr lang="en-US"/>
        </a:p>
      </dgm:t>
    </dgm:pt>
    <dgm:pt modelId="{4B784861-36B8-4B65-A06C-2A178B91BDA8}" type="sibTrans" cxnId="{04744F49-E1EA-4013-A863-DD83CD173631}">
      <dgm:prSet/>
      <dgm:spPr/>
      <dgm:t>
        <a:bodyPr/>
        <a:lstStyle/>
        <a:p>
          <a:endParaRPr lang="en-US"/>
        </a:p>
      </dgm:t>
    </dgm:pt>
    <dgm:pt modelId="{5BA56055-3AF0-424B-BE77-577E2D3F2D9C}">
      <dgm:prSet phldrT="[Text]" custT="1"/>
      <dgm:spPr/>
      <dgm:t>
        <a:bodyPr/>
        <a:lstStyle/>
        <a:p>
          <a:pPr algn="l"/>
          <a:endParaRPr lang="en-US" sz="13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920B1B-D696-4B90-9236-88C1D041F3C7}" type="sibTrans" cxnId="{0401D032-1493-492D-B65C-1A7052B8DFF9}">
      <dgm:prSet/>
      <dgm:spPr/>
      <dgm:t>
        <a:bodyPr/>
        <a:lstStyle/>
        <a:p>
          <a:endParaRPr lang="en-US"/>
        </a:p>
      </dgm:t>
    </dgm:pt>
    <dgm:pt modelId="{02BF4E63-1B0E-43FA-9C6D-46AF3AB6B723}" type="parTrans" cxnId="{0401D032-1493-492D-B65C-1A7052B8DFF9}">
      <dgm:prSet/>
      <dgm:spPr/>
      <dgm:t>
        <a:bodyPr/>
        <a:lstStyle/>
        <a:p>
          <a:endParaRPr lang="en-US"/>
        </a:p>
      </dgm:t>
    </dgm:pt>
    <dgm:pt modelId="{5063F30C-3751-44AA-88E1-4F9DF336318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II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Secondary Prevention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dirty="0" smtClean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dirty="0" smtClean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dirty="0" smtClean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dirty="0" smtClean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dirty="0">
            <a:solidFill>
              <a:srgbClr val="C00000"/>
            </a:solidFill>
          </a:endParaRPr>
        </a:p>
      </dgm:t>
    </dgm:pt>
    <dgm:pt modelId="{2BDCC289-FF90-4131-B237-B843F79C9775}" type="parTrans" cxnId="{305F3371-5E51-4D2B-86EC-F57968604AC6}">
      <dgm:prSet/>
      <dgm:spPr/>
      <dgm:t>
        <a:bodyPr/>
        <a:lstStyle/>
        <a:p>
          <a:endParaRPr lang="en-US"/>
        </a:p>
      </dgm:t>
    </dgm:pt>
    <dgm:pt modelId="{C6950B2A-B0B1-40C4-A99B-5ED5429C1229}" type="sibTrans" cxnId="{305F3371-5E51-4D2B-86EC-F57968604AC6}">
      <dgm:prSet/>
      <dgm:spPr/>
      <dgm:t>
        <a:bodyPr/>
        <a:lstStyle/>
        <a:p>
          <a:endParaRPr lang="en-US"/>
        </a:p>
      </dgm:t>
    </dgm:pt>
    <dgm:pt modelId="{855CB129-3F7D-44CF-AB9B-E1285E57066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III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Tertiary Prevention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dirty="0">
            <a:solidFill>
              <a:srgbClr val="C00000"/>
            </a:solidFill>
          </a:endParaRPr>
        </a:p>
      </dgm:t>
    </dgm:pt>
    <dgm:pt modelId="{FB56E118-F93E-4F4C-8CBB-937BC24A3844}" type="parTrans" cxnId="{E6449B69-8CCD-48CB-A78A-B6A67E0E2323}">
      <dgm:prSet/>
      <dgm:spPr/>
      <dgm:t>
        <a:bodyPr/>
        <a:lstStyle/>
        <a:p>
          <a:endParaRPr lang="en-US"/>
        </a:p>
      </dgm:t>
    </dgm:pt>
    <dgm:pt modelId="{7C20A56F-9CD2-4821-94F1-3FA9547D8AF3}" type="sibTrans" cxnId="{E6449B69-8CCD-48CB-A78A-B6A67E0E2323}">
      <dgm:prSet/>
      <dgm:spPr/>
      <dgm:t>
        <a:bodyPr/>
        <a:lstStyle/>
        <a:p>
          <a:endParaRPr lang="en-US"/>
        </a:p>
      </dgm:t>
    </dgm:pt>
    <dgm:pt modelId="{5000AD3B-ACA2-4E92-9466-85CD2D24CD21}">
      <dgm:prSet custT="1"/>
      <dgm:spPr/>
      <dgm:t>
        <a:bodyPr/>
        <a:lstStyle/>
        <a:p>
          <a:r>
            <a:rPr lang="en-US" sz="1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IV</a:t>
          </a:r>
        </a:p>
        <a:p>
          <a:r>
            <a:rPr lang="en-US" sz="1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Epidemiological Research</a:t>
          </a:r>
        </a:p>
        <a:p>
          <a:endParaRPr lang="en-US" sz="1300" dirty="0">
            <a:solidFill>
              <a:srgbClr val="C00000"/>
            </a:solidFill>
          </a:endParaRPr>
        </a:p>
      </dgm:t>
    </dgm:pt>
    <dgm:pt modelId="{69D67D9E-422C-45CE-B8FF-11BDCC062CD1}" type="parTrans" cxnId="{511F6290-7841-4715-A1DB-D22B67A88CA8}">
      <dgm:prSet/>
      <dgm:spPr/>
      <dgm:t>
        <a:bodyPr/>
        <a:lstStyle/>
        <a:p>
          <a:endParaRPr lang="en-US"/>
        </a:p>
      </dgm:t>
    </dgm:pt>
    <dgm:pt modelId="{8C3EACF6-5550-4DCD-BFB3-8FD54EBCDE2C}" type="sibTrans" cxnId="{511F6290-7841-4715-A1DB-D22B67A88CA8}">
      <dgm:prSet/>
      <dgm:spPr/>
      <dgm:t>
        <a:bodyPr/>
        <a:lstStyle/>
        <a:p>
          <a:endParaRPr lang="en-US"/>
        </a:p>
      </dgm:t>
    </dgm:pt>
    <dgm:pt modelId="{2886622B-F70B-4521-A0E6-7D607E06801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V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Human Resource Development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dirty="0">
            <a:solidFill>
              <a:srgbClr val="C00000"/>
            </a:solidFill>
          </a:endParaRPr>
        </a:p>
      </dgm:t>
    </dgm:pt>
    <dgm:pt modelId="{D33D47BE-EB60-4515-80BF-39EC03983F52}" type="parTrans" cxnId="{BAD78CE4-FBC8-4931-A3C5-C1CE33BF308D}">
      <dgm:prSet/>
      <dgm:spPr/>
      <dgm:t>
        <a:bodyPr/>
        <a:lstStyle/>
        <a:p>
          <a:endParaRPr lang="en-US"/>
        </a:p>
      </dgm:t>
    </dgm:pt>
    <dgm:pt modelId="{0A7DFCE7-23F0-4C89-A015-DFAD03ED6A0C}" type="sibTrans" cxnId="{BAD78CE4-FBC8-4931-A3C5-C1CE33BF308D}">
      <dgm:prSet/>
      <dgm:spPr/>
      <dgm:t>
        <a:bodyPr/>
        <a:lstStyle/>
        <a:p>
          <a:endParaRPr lang="en-US"/>
        </a:p>
      </dgm:t>
    </dgm:pt>
    <dgm:pt modelId="{03B2765E-232F-4515-97EA-943CEC7740F9}" type="pres">
      <dgm:prSet presAssocID="{EF8C34E6-3483-49E1-A897-ED06066C16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B767EF-6A9C-4AFA-A2E5-B6680D9D84B2}" type="pres">
      <dgm:prSet presAssocID="{EF8C34E6-3483-49E1-A897-ED06066C16F7}" presName="bkgdShp" presStyleLbl="alignAccFollowNode1" presStyleIdx="0" presStyleCnt="1"/>
      <dgm:spPr/>
    </dgm:pt>
    <dgm:pt modelId="{4ED41515-F279-4D15-9E65-4312B6DE7410}" type="pres">
      <dgm:prSet presAssocID="{EF8C34E6-3483-49E1-A897-ED06066C16F7}" presName="linComp" presStyleCnt="0"/>
      <dgm:spPr/>
    </dgm:pt>
    <dgm:pt modelId="{E8B1D752-6C6C-41EE-8D49-E4FF38F42F82}" type="pres">
      <dgm:prSet presAssocID="{9E66AC22-F2D1-4883-9467-F677449E37E3}" presName="compNode" presStyleCnt="0"/>
      <dgm:spPr/>
    </dgm:pt>
    <dgm:pt modelId="{7574956B-96FB-4E48-BF42-BEB8543AC42C}" type="pres">
      <dgm:prSet presAssocID="{9E66AC22-F2D1-4883-9467-F677449E3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681CC-81AC-4865-B86A-67E34651B199}" type="pres">
      <dgm:prSet presAssocID="{9E66AC22-F2D1-4883-9467-F677449E37E3}" presName="invisiNode" presStyleLbl="node1" presStyleIdx="0" presStyleCnt="5"/>
      <dgm:spPr/>
    </dgm:pt>
    <dgm:pt modelId="{DE059C6C-2C32-43FF-8858-21EEBDCFA8C9}" type="pres">
      <dgm:prSet presAssocID="{9E66AC22-F2D1-4883-9467-F677449E37E3}" presName="imagNode" presStyleLbl="fgImgPlace1" presStyleIdx="0" presStyleCnt="5"/>
      <dgm:spPr>
        <a:solidFill>
          <a:schemeClr val="bg1"/>
        </a:solidFill>
        <a:ln>
          <a:noFill/>
        </a:ln>
      </dgm:spPr>
    </dgm:pt>
    <dgm:pt modelId="{0BD94A14-7F6D-4578-AEBC-6479C46DA009}" type="pres">
      <dgm:prSet presAssocID="{4B784861-36B8-4B65-A06C-2A178B91BDA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8362FE2-F3DE-4CBD-B926-F3D05BE4F922}" type="pres">
      <dgm:prSet presAssocID="{5063F30C-3751-44AA-88E1-4F9DF3363181}" presName="compNode" presStyleCnt="0"/>
      <dgm:spPr/>
    </dgm:pt>
    <dgm:pt modelId="{D4A7A5F4-AFF7-4F5D-8CFC-E469F459D3A3}" type="pres">
      <dgm:prSet presAssocID="{5063F30C-3751-44AA-88E1-4F9DF33631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DF1FA-5441-4668-A1BA-D3DF9C0062E9}" type="pres">
      <dgm:prSet presAssocID="{5063F30C-3751-44AA-88E1-4F9DF3363181}" presName="invisiNode" presStyleLbl="node1" presStyleIdx="1" presStyleCnt="5"/>
      <dgm:spPr/>
    </dgm:pt>
    <dgm:pt modelId="{CEA8B9B7-4F43-4BA0-8FE0-1754D1EF8394}" type="pres">
      <dgm:prSet presAssocID="{5063F30C-3751-44AA-88E1-4F9DF3363181}" presName="imagNode" presStyleLbl="fgImgPlace1" presStyleIdx="1" presStyleCnt="5"/>
      <dgm:spPr>
        <a:noFill/>
        <a:ln>
          <a:noFill/>
        </a:ln>
      </dgm:spPr>
    </dgm:pt>
    <dgm:pt modelId="{F65A9B4B-FF4E-4CCA-A890-D963743CDD15}" type="pres">
      <dgm:prSet presAssocID="{C6950B2A-B0B1-40C4-A99B-5ED5429C122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4276841-CF73-4308-AE77-A44E5A9B5924}" type="pres">
      <dgm:prSet presAssocID="{855CB129-3F7D-44CF-AB9B-E1285E57066E}" presName="compNode" presStyleCnt="0"/>
      <dgm:spPr/>
    </dgm:pt>
    <dgm:pt modelId="{282B3E09-6B22-4F60-8046-45B99BFE7B2C}" type="pres">
      <dgm:prSet presAssocID="{855CB129-3F7D-44CF-AB9B-E1285E57066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AA3BA-D13D-4F24-81FE-EA6BA1EFB643}" type="pres">
      <dgm:prSet presAssocID="{855CB129-3F7D-44CF-AB9B-E1285E57066E}" presName="invisiNode" presStyleLbl="node1" presStyleIdx="2" presStyleCnt="5"/>
      <dgm:spPr/>
    </dgm:pt>
    <dgm:pt modelId="{C474D171-CAA3-4829-A342-E19301BE6E0C}" type="pres">
      <dgm:prSet presAssocID="{855CB129-3F7D-44CF-AB9B-E1285E57066E}" presName="imagNode" presStyleLbl="fgImgPlace1" presStyleIdx="2" presStyleCnt="5" custScaleX="108041"/>
      <dgm:spPr>
        <a:solidFill>
          <a:schemeClr val="bg1"/>
        </a:solidFill>
        <a:ln>
          <a:noFill/>
        </a:ln>
      </dgm:spPr>
    </dgm:pt>
    <dgm:pt modelId="{A464CE42-F3DF-41F5-AB5B-8E1D7C35293B}" type="pres">
      <dgm:prSet presAssocID="{7C20A56F-9CD2-4821-94F1-3FA9547D8AF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BE7577-B365-467D-A85A-449F41CB6F8A}" type="pres">
      <dgm:prSet presAssocID="{5000AD3B-ACA2-4E92-9466-85CD2D24CD21}" presName="compNode" presStyleCnt="0"/>
      <dgm:spPr/>
    </dgm:pt>
    <dgm:pt modelId="{8CA777D0-CE97-44CE-9840-5F6AE9DEFEA8}" type="pres">
      <dgm:prSet presAssocID="{5000AD3B-ACA2-4E92-9466-85CD2D24CD2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66D5F-D18C-4E24-AE2B-21FF1BCF0D68}" type="pres">
      <dgm:prSet presAssocID="{5000AD3B-ACA2-4E92-9466-85CD2D24CD21}" presName="invisiNode" presStyleLbl="node1" presStyleIdx="3" presStyleCnt="5"/>
      <dgm:spPr/>
    </dgm:pt>
    <dgm:pt modelId="{AE95C544-77C4-46B2-A138-64DD429153BE}" type="pres">
      <dgm:prSet presAssocID="{5000AD3B-ACA2-4E92-9466-85CD2D24CD21}" presName="imagNode" presStyleLbl="fgImgPlace1" presStyleIdx="3" presStyleCnt="5"/>
      <dgm:spPr>
        <a:solidFill>
          <a:schemeClr val="bg1"/>
        </a:solidFill>
        <a:ln>
          <a:noFill/>
        </a:ln>
      </dgm:spPr>
    </dgm:pt>
    <dgm:pt modelId="{663F2073-1C7B-4A58-AE44-F80A86F0121F}" type="pres">
      <dgm:prSet presAssocID="{8C3EACF6-5550-4DCD-BFB3-8FD54EBCDE2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8BA7ECE-456A-44D7-8251-7EE287DF52E3}" type="pres">
      <dgm:prSet presAssocID="{2886622B-F70B-4521-A0E6-7D607E068010}" presName="compNode" presStyleCnt="0"/>
      <dgm:spPr/>
    </dgm:pt>
    <dgm:pt modelId="{9E3B5DFE-3CC7-4B93-B6B6-CAC1EC84B73D}" type="pres">
      <dgm:prSet presAssocID="{2886622B-F70B-4521-A0E6-7D607E06801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01EF5-92E5-46FD-ABC1-5E094A9A780E}" type="pres">
      <dgm:prSet presAssocID="{2886622B-F70B-4521-A0E6-7D607E068010}" presName="invisiNode" presStyleLbl="node1" presStyleIdx="4" presStyleCnt="5"/>
      <dgm:spPr/>
    </dgm:pt>
    <dgm:pt modelId="{D0AD0111-D6DF-44B2-9710-39D51689679A}" type="pres">
      <dgm:prSet presAssocID="{2886622B-F70B-4521-A0E6-7D607E068010}" presName="imagNode" presStyleLbl="fgImgPlace1" presStyleIdx="4" presStyleCnt="5"/>
      <dgm:spPr>
        <a:solidFill>
          <a:schemeClr val="bg1"/>
        </a:solidFill>
        <a:ln>
          <a:noFill/>
        </a:ln>
      </dgm:spPr>
    </dgm:pt>
  </dgm:ptLst>
  <dgm:cxnLst>
    <dgm:cxn modelId="{B120B109-39A1-4ACD-A2FA-EC7BBBAFE041}" type="presOf" srcId="{EF8C34E6-3483-49E1-A897-ED06066C16F7}" destId="{03B2765E-232F-4515-97EA-943CEC7740F9}" srcOrd="0" destOrd="0" presId="urn:microsoft.com/office/officeart/2005/8/layout/pList2#1"/>
    <dgm:cxn modelId="{9046DEC9-CF72-4E76-9868-22F3510B439C}" type="presOf" srcId="{8C3EACF6-5550-4DCD-BFB3-8FD54EBCDE2C}" destId="{663F2073-1C7B-4A58-AE44-F80A86F0121F}" srcOrd="0" destOrd="0" presId="urn:microsoft.com/office/officeart/2005/8/layout/pList2#1"/>
    <dgm:cxn modelId="{04744F49-E1EA-4013-A863-DD83CD173631}" srcId="{EF8C34E6-3483-49E1-A897-ED06066C16F7}" destId="{9E66AC22-F2D1-4883-9467-F677449E37E3}" srcOrd="0" destOrd="0" parTransId="{3A8DB988-A083-456F-8433-898FCBE966A0}" sibTransId="{4B784861-36B8-4B65-A06C-2A178B91BDA8}"/>
    <dgm:cxn modelId="{FDBEDC4B-E1C7-4631-AC7E-8120D308C15C}" type="presOf" srcId="{5063F30C-3751-44AA-88E1-4F9DF3363181}" destId="{D4A7A5F4-AFF7-4F5D-8CFC-E469F459D3A3}" srcOrd="0" destOrd="0" presId="urn:microsoft.com/office/officeart/2005/8/layout/pList2#1"/>
    <dgm:cxn modelId="{E9738D10-7214-4552-86A3-0B65497AE41A}" type="presOf" srcId="{4B784861-36B8-4B65-A06C-2A178B91BDA8}" destId="{0BD94A14-7F6D-4578-AEBC-6479C46DA009}" srcOrd="0" destOrd="0" presId="urn:microsoft.com/office/officeart/2005/8/layout/pList2#1"/>
    <dgm:cxn modelId="{305F3371-5E51-4D2B-86EC-F57968604AC6}" srcId="{EF8C34E6-3483-49E1-A897-ED06066C16F7}" destId="{5063F30C-3751-44AA-88E1-4F9DF3363181}" srcOrd="1" destOrd="0" parTransId="{2BDCC289-FF90-4131-B237-B843F79C9775}" sibTransId="{C6950B2A-B0B1-40C4-A99B-5ED5429C1229}"/>
    <dgm:cxn modelId="{3D365F52-7D48-4F6B-B146-3A440631D15D}" type="presOf" srcId="{C6950B2A-B0B1-40C4-A99B-5ED5429C1229}" destId="{F65A9B4B-FF4E-4CCA-A890-D963743CDD15}" srcOrd="0" destOrd="0" presId="urn:microsoft.com/office/officeart/2005/8/layout/pList2#1"/>
    <dgm:cxn modelId="{BAD78CE4-FBC8-4931-A3C5-C1CE33BF308D}" srcId="{EF8C34E6-3483-49E1-A897-ED06066C16F7}" destId="{2886622B-F70B-4521-A0E6-7D607E068010}" srcOrd="4" destOrd="0" parTransId="{D33D47BE-EB60-4515-80BF-39EC03983F52}" sibTransId="{0A7DFCE7-23F0-4C89-A015-DFAD03ED6A0C}"/>
    <dgm:cxn modelId="{FE7C4EF0-4255-47A8-A6B3-3BD74996AB0C}" type="presOf" srcId="{9E66AC22-F2D1-4883-9467-F677449E37E3}" destId="{7574956B-96FB-4E48-BF42-BEB8543AC42C}" srcOrd="0" destOrd="0" presId="urn:microsoft.com/office/officeart/2005/8/layout/pList2#1"/>
    <dgm:cxn modelId="{CEE5D0DA-ED25-4AC4-A7A5-079161CB5FF3}" type="presOf" srcId="{7C20A56F-9CD2-4821-94F1-3FA9547D8AF3}" destId="{A464CE42-F3DF-41F5-AB5B-8E1D7C35293B}" srcOrd="0" destOrd="0" presId="urn:microsoft.com/office/officeart/2005/8/layout/pList2#1"/>
    <dgm:cxn modelId="{9DDD9705-3240-498E-9C6E-49A20CA92C91}" type="presOf" srcId="{855CB129-3F7D-44CF-AB9B-E1285E57066E}" destId="{282B3E09-6B22-4F60-8046-45B99BFE7B2C}" srcOrd="0" destOrd="0" presId="urn:microsoft.com/office/officeart/2005/8/layout/pList2#1"/>
    <dgm:cxn modelId="{45E2B348-60DA-4DD2-963E-942BEFC7200B}" type="presOf" srcId="{2886622B-F70B-4521-A0E6-7D607E068010}" destId="{9E3B5DFE-3CC7-4B93-B6B6-CAC1EC84B73D}" srcOrd="0" destOrd="0" presId="urn:microsoft.com/office/officeart/2005/8/layout/pList2#1"/>
    <dgm:cxn modelId="{9CC86E30-9960-473F-8598-D08EB2A98A6D}" type="presOf" srcId="{5000AD3B-ACA2-4E92-9466-85CD2D24CD21}" destId="{8CA777D0-CE97-44CE-9840-5F6AE9DEFEA8}" srcOrd="0" destOrd="0" presId="urn:microsoft.com/office/officeart/2005/8/layout/pList2#1"/>
    <dgm:cxn modelId="{511F6290-7841-4715-A1DB-D22B67A88CA8}" srcId="{EF8C34E6-3483-49E1-A897-ED06066C16F7}" destId="{5000AD3B-ACA2-4E92-9466-85CD2D24CD21}" srcOrd="3" destOrd="0" parTransId="{69D67D9E-422C-45CE-B8FF-11BDCC062CD1}" sibTransId="{8C3EACF6-5550-4DCD-BFB3-8FD54EBCDE2C}"/>
    <dgm:cxn modelId="{E6449B69-8CCD-48CB-A78A-B6A67E0E2323}" srcId="{EF8C34E6-3483-49E1-A897-ED06066C16F7}" destId="{855CB129-3F7D-44CF-AB9B-E1285E57066E}" srcOrd="2" destOrd="0" parTransId="{FB56E118-F93E-4F4C-8CBB-937BC24A3844}" sibTransId="{7C20A56F-9CD2-4821-94F1-3FA9547D8AF3}"/>
    <dgm:cxn modelId="{0401D032-1493-492D-B65C-1A7052B8DFF9}" srcId="{9E66AC22-F2D1-4883-9467-F677449E37E3}" destId="{5BA56055-3AF0-424B-BE77-577E2D3F2D9C}" srcOrd="0" destOrd="0" parTransId="{02BF4E63-1B0E-43FA-9C6D-46AF3AB6B723}" sibTransId="{FC920B1B-D696-4B90-9236-88C1D041F3C7}"/>
    <dgm:cxn modelId="{BB23902E-72B6-4942-9F65-E8EABE431D6E}" type="presOf" srcId="{5BA56055-3AF0-424B-BE77-577E2D3F2D9C}" destId="{7574956B-96FB-4E48-BF42-BEB8543AC42C}" srcOrd="0" destOrd="1" presId="urn:microsoft.com/office/officeart/2005/8/layout/pList2#1"/>
    <dgm:cxn modelId="{8912F282-6367-4CF7-8067-8F1291FE2E66}" type="presParOf" srcId="{03B2765E-232F-4515-97EA-943CEC7740F9}" destId="{BAB767EF-6A9C-4AFA-A2E5-B6680D9D84B2}" srcOrd="0" destOrd="0" presId="urn:microsoft.com/office/officeart/2005/8/layout/pList2#1"/>
    <dgm:cxn modelId="{367C4A7B-2490-401D-91B4-2A155E4348AC}" type="presParOf" srcId="{03B2765E-232F-4515-97EA-943CEC7740F9}" destId="{4ED41515-F279-4D15-9E65-4312B6DE7410}" srcOrd="1" destOrd="0" presId="urn:microsoft.com/office/officeart/2005/8/layout/pList2#1"/>
    <dgm:cxn modelId="{7E4881A7-3053-4884-8688-1792FDC7B7C6}" type="presParOf" srcId="{4ED41515-F279-4D15-9E65-4312B6DE7410}" destId="{E8B1D752-6C6C-41EE-8D49-E4FF38F42F82}" srcOrd="0" destOrd="0" presId="urn:microsoft.com/office/officeart/2005/8/layout/pList2#1"/>
    <dgm:cxn modelId="{7711FB1D-8B05-47EC-9E15-B4DBE04BDACD}" type="presParOf" srcId="{E8B1D752-6C6C-41EE-8D49-E4FF38F42F82}" destId="{7574956B-96FB-4E48-BF42-BEB8543AC42C}" srcOrd="0" destOrd="0" presId="urn:microsoft.com/office/officeart/2005/8/layout/pList2#1"/>
    <dgm:cxn modelId="{28A201C9-9BA2-4700-8EA6-5C1082E2447A}" type="presParOf" srcId="{E8B1D752-6C6C-41EE-8D49-E4FF38F42F82}" destId="{0BD681CC-81AC-4865-B86A-67E34651B199}" srcOrd="1" destOrd="0" presId="urn:microsoft.com/office/officeart/2005/8/layout/pList2#1"/>
    <dgm:cxn modelId="{6E50AA87-823E-4FC5-990C-8F617DBD24B1}" type="presParOf" srcId="{E8B1D752-6C6C-41EE-8D49-E4FF38F42F82}" destId="{DE059C6C-2C32-43FF-8858-21EEBDCFA8C9}" srcOrd="2" destOrd="0" presId="urn:microsoft.com/office/officeart/2005/8/layout/pList2#1"/>
    <dgm:cxn modelId="{93BA1EAD-D931-4F2D-8A57-743A7EC6F3B4}" type="presParOf" srcId="{4ED41515-F279-4D15-9E65-4312B6DE7410}" destId="{0BD94A14-7F6D-4578-AEBC-6479C46DA009}" srcOrd="1" destOrd="0" presId="urn:microsoft.com/office/officeart/2005/8/layout/pList2#1"/>
    <dgm:cxn modelId="{23A38489-27C5-4529-8AA3-896875292AF2}" type="presParOf" srcId="{4ED41515-F279-4D15-9E65-4312B6DE7410}" destId="{28362FE2-F3DE-4CBD-B926-F3D05BE4F922}" srcOrd="2" destOrd="0" presId="urn:microsoft.com/office/officeart/2005/8/layout/pList2#1"/>
    <dgm:cxn modelId="{E4ACCDEB-99D3-488D-BB24-6E2A517A08A4}" type="presParOf" srcId="{28362FE2-F3DE-4CBD-B926-F3D05BE4F922}" destId="{D4A7A5F4-AFF7-4F5D-8CFC-E469F459D3A3}" srcOrd="0" destOrd="0" presId="urn:microsoft.com/office/officeart/2005/8/layout/pList2#1"/>
    <dgm:cxn modelId="{7BAA4740-1D63-40F0-973E-D3ECF0788535}" type="presParOf" srcId="{28362FE2-F3DE-4CBD-B926-F3D05BE4F922}" destId="{262DF1FA-5441-4668-A1BA-D3DF9C0062E9}" srcOrd="1" destOrd="0" presId="urn:microsoft.com/office/officeart/2005/8/layout/pList2#1"/>
    <dgm:cxn modelId="{1DD6ECCA-8F09-432A-862B-9306F5E3F187}" type="presParOf" srcId="{28362FE2-F3DE-4CBD-B926-F3D05BE4F922}" destId="{CEA8B9B7-4F43-4BA0-8FE0-1754D1EF8394}" srcOrd="2" destOrd="0" presId="urn:microsoft.com/office/officeart/2005/8/layout/pList2#1"/>
    <dgm:cxn modelId="{C52F1389-5E7E-4227-97D2-3A8FD3FE9182}" type="presParOf" srcId="{4ED41515-F279-4D15-9E65-4312B6DE7410}" destId="{F65A9B4B-FF4E-4CCA-A890-D963743CDD15}" srcOrd="3" destOrd="0" presId="urn:microsoft.com/office/officeart/2005/8/layout/pList2#1"/>
    <dgm:cxn modelId="{C59799F8-DE45-4444-86DA-17B4E0868801}" type="presParOf" srcId="{4ED41515-F279-4D15-9E65-4312B6DE7410}" destId="{94276841-CF73-4308-AE77-A44E5A9B5924}" srcOrd="4" destOrd="0" presId="urn:microsoft.com/office/officeart/2005/8/layout/pList2#1"/>
    <dgm:cxn modelId="{BCF9AF55-78D8-4408-B50E-E3497AB9D1EA}" type="presParOf" srcId="{94276841-CF73-4308-AE77-A44E5A9B5924}" destId="{282B3E09-6B22-4F60-8046-45B99BFE7B2C}" srcOrd="0" destOrd="0" presId="urn:microsoft.com/office/officeart/2005/8/layout/pList2#1"/>
    <dgm:cxn modelId="{5D7285FA-FE54-4C07-AE15-1A53D5586E9D}" type="presParOf" srcId="{94276841-CF73-4308-AE77-A44E5A9B5924}" destId="{F4CAA3BA-D13D-4F24-81FE-EA6BA1EFB643}" srcOrd="1" destOrd="0" presId="urn:microsoft.com/office/officeart/2005/8/layout/pList2#1"/>
    <dgm:cxn modelId="{3F231B45-9DA7-4875-9B74-09C21670E02D}" type="presParOf" srcId="{94276841-CF73-4308-AE77-A44E5A9B5924}" destId="{C474D171-CAA3-4829-A342-E19301BE6E0C}" srcOrd="2" destOrd="0" presId="urn:microsoft.com/office/officeart/2005/8/layout/pList2#1"/>
    <dgm:cxn modelId="{91C8BA23-1889-428C-A99E-D5642863EA02}" type="presParOf" srcId="{4ED41515-F279-4D15-9E65-4312B6DE7410}" destId="{A464CE42-F3DF-41F5-AB5B-8E1D7C35293B}" srcOrd="5" destOrd="0" presId="urn:microsoft.com/office/officeart/2005/8/layout/pList2#1"/>
    <dgm:cxn modelId="{92E7E230-E4F8-4E2C-A5A5-F20890E54FF4}" type="presParOf" srcId="{4ED41515-F279-4D15-9E65-4312B6DE7410}" destId="{01BE7577-B365-467D-A85A-449F41CB6F8A}" srcOrd="6" destOrd="0" presId="urn:microsoft.com/office/officeart/2005/8/layout/pList2#1"/>
    <dgm:cxn modelId="{D9AFA37D-012A-4E91-B2D4-9DA5359B3917}" type="presParOf" srcId="{01BE7577-B365-467D-A85A-449F41CB6F8A}" destId="{8CA777D0-CE97-44CE-9840-5F6AE9DEFEA8}" srcOrd="0" destOrd="0" presId="urn:microsoft.com/office/officeart/2005/8/layout/pList2#1"/>
    <dgm:cxn modelId="{A5E5CBCA-C07C-4A35-8495-70A9664333DC}" type="presParOf" srcId="{01BE7577-B365-467D-A85A-449F41CB6F8A}" destId="{FCC66D5F-D18C-4E24-AE2B-21FF1BCF0D68}" srcOrd="1" destOrd="0" presId="urn:microsoft.com/office/officeart/2005/8/layout/pList2#1"/>
    <dgm:cxn modelId="{6FC64B20-BCC1-42CF-8682-328A0146C36D}" type="presParOf" srcId="{01BE7577-B365-467D-A85A-449F41CB6F8A}" destId="{AE95C544-77C4-46B2-A138-64DD429153BE}" srcOrd="2" destOrd="0" presId="urn:microsoft.com/office/officeart/2005/8/layout/pList2#1"/>
    <dgm:cxn modelId="{F6CBE35B-6497-4B65-B1A1-5D813BC19AA5}" type="presParOf" srcId="{4ED41515-F279-4D15-9E65-4312B6DE7410}" destId="{663F2073-1C7B-4A58-AE44-F80A86F0121F}" srcOrd="7" destOrd="0" presId="urn:microsoft.com/office/officeart/2005/8/layout/pList2#1"/>
    <dgm:cxn modelId="{AE2E27D2-3D05-46C0-A3AF-17348D057576}" type="presParOf" srcId="{4ED41515-F279-4D15-9E65-4312B6DE7410}" destId="{08BA7ECE-456A-44D7-8251-7EE287DF52E3}" srcOrd="8" destOrd="0" presId="urn:microsoft.com/office/officeart/2005/8/layout/pList2#1"/>
    <dgm:cxn modelId="{01C9A6AE-9BC9-44EC-83E5-1CC6D49860BE}" type="presParOf" srcId="{08BA7ECE-456A-44D7-8251-7EE287DF52E3}" destId="{9E3B5DFE-3CC7-4B93-B6B6-CAC1EC84B73D}" srcOrd="0" destOrd="0" presId="urn:microsoft.com/office/officeart/2005/8/layout/pList2#1"/>
    <dgm:cxn modelId="{C151EE44-E423-4E77-ACCD-BC72454A3E2E}" type="presParOf" srcId="{08BA7ECE-456A-44D7-8251-7EE287DF52E3}" destId="{E0F01EF5-92E5-46FD-ABC1-5E094A9A780E}" srcOrd="1" destOrd="0" presId="urn:microsoft.com/office/officeart/2005/8/layout/pList2#1"/>
    <dgm:cxn modelId="{DBEDEF3E-664F-46F7-BEC5-7D05139EA5A6}" type="presParOf" srcId="{08BA7ECE-456A-44D7-8251-7EE287DF52E3}" destId="{D0AD0111-D6DF-44B2-9710-39D51689679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246957-39F6-40B8-82F9-44C175B890B4}" type="doc">
      <dgm:prSet loTypeId="urn:microsoft.com/office/officeart/2005/8/layout/hierarchy3" loCatId="hierarchy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DC3E54-5B72-4E81-83A7-69D6FBF2D048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Primary Prevention</a:t>
          </a:r>
        </a:p>
      </dgm:t>
    </dgm:pt>
    <dgm:pt modelId="{575047BA-6C39-4D08-9475-4475AFD31878}" type="parTrans" cxnId="{FA481A26-5848-48DF-8C3E-66768B442C84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FE193F-248E-4C1C-B0A3-3D994AD41EFE}" type="sibTrans" cxnId="{FA481A26-5848-48DF-8C3E-66768B442C84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69CBAF-EA27-4D76-87EE-64398A455EE9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Radio/TV 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talks/ Media/ Newspaper Articles</a:t>
          </a:r>
        </a:p>
      </dgm:t>
    </dgm:pt>
    <dgm:pt modelId="{817074C4-3B4F-4FE9-A955-8B4E5B083166}" type="parTrans" cxnId="{A4292BFA-2CC1-444E-B26F-B30FAF564AF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53A1F3-8120-40BF-915E-E914F82A62A0}" type="sibTrans" cxnId="{A4292BFA-2CC1-444E-B26F-B30FAF564AF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4BE304-19E2-4FBF-9793-9035577A939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Secondary Prevention </a:t>
          </a:r>
        </a:p>
      </dgm:t>
    </dgm:pt>
    <dgm:pt modelId="{26B53916-4E25-4156-AE2E-4F753823D54C}" type="parTrans" cxnId="{68F885B9-15A2-48CF-86A9-78AFEDECE2EE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2721B3-A3D3-4BC9-AC21-EB76E3F3871A}" type="sibTrans" cxnId="{68F885B9-15A2-48CF-86A9-78AFEDECE2EE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DA58C7-6883-478C-8DCC-59DFCFB686E9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Newborn Hearing Screening</a:t>
          </a:r>
        </a:p>
      </dgm:t>
    </dgm:pt>
    <dgm:pt modelId="{5F4EA751-EE8F-47EB-81DC-D08C42EE8DEE}" type="parTrans" cxnId="{9909DDEE-5575-4422-97FF-EAD25030C65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BF589D-3ECD-4492-8ED1-20A5BB61797C}" type="sibTrans" cxnId="{9909DDEE-5575-4422-97FF-EAD25030C65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995573-C294-45AE-B292-6E49BFF3AF29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School Screening</a:t>
          </a:r>
        </a:p>
      </dgm:t>
    </dgm:pt>
    <dgm:pt modelId="{6A3968A4-C73F-45B8-8892-EFCC03F7F323}" type="parTrans" cxnId="{B3332DE3-97EB-498F-BB1C-77F815425535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7D1721-E960-482F-B5CC-8BE4DB292335}" type="sibTrans" cxnId="{B3332DE3-97EB-498F-BB1C-77F815425535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E8BB3-F668-47B6-8A7D-1C3E11D94AFB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Industrial Screening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61049F-C1E8-4F99-BD14-A7FAA65BD184}" type="parTrans" cxnId="{3575FFDC-EAED-4D4B-9BC9-D08928D27C4F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8FD8BB-B33F-42E1-88FE-DAB2948D5894}" type="sibTrans" cxnId="{3575FFDC-EAED-4D4B-9BC9-D08928D27C4F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F72A2-6FE4-41D9-B7B7-DC5A4C9F6EB1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Elderly &amp; Bedside Screening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CD2376-AF44-4379-9370-23271EB46FC4}" type="parTrans" cxnId="{BCE830C4-940F-4821-967A-96A3580943F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05F50-49D0-4640-84A3-67E45BDD3573}" type="sibTrans" cxnId="{BCE830C4-940F-4821-967A-96A3580943F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4C2E3C-AC45-40CA-A114-C8CDC252818A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Tertiary Prevention</a:t>
          </a:r>
        </a:p>
      </dgm:t>
    </dgm:pt>
    <dgm:pt modelId="{D271110C-3EC1-4B9D-9BF6-032DD25F7A58}" type="parTrans" cxnId="{335A9643-80BF-4315-9A03-262B346864F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A80F85-E609-4D22-9E7B-1C15555F04F1}" type="sibTrans" cxnId="{335A9643-80BF-4315-9A03-262B346864F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3669C6-3557-45E1-B5B5-122F879AB64B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Speech &amp; </a:t>
          </a:r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Language </a:t>
          </a:r>
          <a:r>
            <a:rPr lang="en-US" sz="1400" b="1" smtClean="0">
              <a:latin typeface="Arial" panose="020B0604020202020204" pitchFamily="34" charset="0"/>
              <a:cs typeface="Arial" panose="020B0604020202020204" pitchFamily="34" charset="0"/>
            </a:rPr>
            <a:t>Therapy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6D2E15-C15E-4BCA-8466-5D988495693E}" type="parTrans" cxnId="{C51A8DD1-93D5-4E9D-A624-A39D97455FB6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5C6951-40FF-4942-AD0C-0573A7B4790E}" type="sibTrans" cxnId="{C51A8DD1-93D5-4E9D-A624-A39D97455FB6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F537CD-05DC-4DA9-AB62-8A0E7D95F5C7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Hearing Aid Issue</a:t>
          </a:r>
        </a:p>
      </dgm:t>
    </dgm:pt>
    <dgm:pt modelId="{65009415-5834-40FB-958E-A5BC48BFEEC3}" type="parTrans" cxnId="{83D9D5D7-DF6F-42A2-B450-F97BECB7759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A2D3A4-E72D-41EB-BD34-386C49781D3D}" type="sibTrans" cxnId="{83D9D5D7-DF6F-42A2-B450-F97BECB7759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A61EDF-2D50-469F-B268-892D72534228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ENT Services</a:t>
          </a:r>
        </a:p>
      </dgm:t>
    </dgm:pt>
    <dgm:pt modelId="{84693E79-BD69-4964-B3A4-E9B446568284}" type="parTrans" cxnId="{9499061B-A4B8-46CA-A776-579D3A6AD2B1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1E7387-E126-4768-A245-C709AA3E42E3}" type="sibTrans" cxnId="{9499061B-A4B8-46CA-A776-579D3A6AD2B1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264F61-BC9F-4702-A79E-F63A447435F1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Counselling &amp; Guidance</a:t>
          </a:r>
        </a:p>
      </dgm:t>
    </dgm:pt>
    <dgm:pt modelId="{C43A15B6-8F2F-4465-9703-29493A2684E9}" type="parTrans" cxnId="{04E601FB-DB92-443D-9318-F297B7607B57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F10093-707C-4EA3-B817-6635E09356F4}" type="sibTrans" cxnId="{04E601FB-DB92-443D-9318-F297B7607B57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0E2D57-F817-4734-9FCA-B8D609DD3BF6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Orientations/ Webinars</a:t>
          </a:r>
        </a:p>
      </dgm:t>
    </dgm:pt>
    <dgm:pt modelId="{C785F9CD-6E2B-479E-8CBB-CFE9D10E9D8B}" type="parTrans" cxnId="{B0893985-09C3-4102-B266-4AF5DDF274AC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CD91E8-1D55-432A-A679-3DB4664B609F}" type="sibTrans" cxnId="{B0893985-09C3-4102-B266-4AF5DDF274AC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33BF03-9667-4FB8-A266-D88B3897177F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Pamphlets/Posters</a:t>
          </a:r>
          <a:endParaRPr lang="en-US" sz="1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F9B98F-DE3B-4B30-A35C-B301556F735C}" type="parTrans" cxnId="{1AE5DCF8-119F-457E-9736-1D62BE8917D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B45CF1-0643-4E77-8E5E-66FF92351E91}" type="sibTrans" cxnId="{1AE5DCF8-119F-457E-9736-1D62BE8917D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E36224-51BF-456B-8591-4B7EAD53417E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Street Plays &amp; Rallies</a:t>
          </a:r>
        </a:p>
      </dgm:t>
    </dgm:pt>
    <dgm:pt modelId="{F4C0425C-8ECB-45B3-8C5F-16FF5F952AE7}" type="parTrans" cxnId="{5AEEBBF6-DBFF-4A69-B8B3-181234425CFB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D9C636-035B-472A-9066-739A1C85017C}" type="sibTrans" cxnId="{5AEEBBF6-DBFF-4A69-B8B3-181234425CFB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C12E3A-6F83-4EF1-AC1A-9A593302814B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Assessments at OSCs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B913B-0CDF-4C2F-88E1-439775EECC21}" type="parTrans" cxnId="{15040BB8-AA47-48F1-B5A1-962FC3D63BE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79418F-3C5E-450C-A704-679747ADE518}" type="sibTrans" cxnId="{15040BB8-AA47-48F1-B5A1-962FC3D63BE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3BEC9E-1B67-4751-8C7F-15CB1F2A46F4}" type="pres">
      <dgm:prSet presAssocID="{AF246957-39F6-40B8-82F9-44C175B890B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B3E7608-EAE1-430E-97D8-4535AB64AE0E}" type="pres">
      <dgm:prSet presAssocID="{2DDC3E54-5B72-4E81-83A7-69D6FBF2D048}" presName="root" presStyleCnt="0"/>
      <dgm:spPr/>
    </dgm:pt>
    <dgm:pt modelId="{E09B5935-0E2D-4CFC-B272-1D9442F23734}" type="pres">
      <dgm:prSet presAssocID="{2DDC3E54-5B72-4E81-83A7-69D6FBF2D048}" presName="rootComposite" presStyleCnt="0"/>
      <dgm:spPr/>
    </dgm:pt>
    <dgm:pt modelId="{EBF1061A-21A7-4FAC-8556-3DB0DA867089}" type="pres">
      <dgm:prSet presAssocID="{2DDC3E54-5B72-4E81-83A7-69D6FBF2D048}" presName="rootText" presStyleLbl="node1" presStyleIdx="0" presStyleCnt="3" custScaleX="125614" custScaleY="93545"/>
      <dgm:spPr/>
      <dgm:t>
        <a:bodyPr/>
        <a:lstStyle/>
        <a:p>
          <a:endParaRPr lang="en-US"/>
        </a:p>
      </dgm:t>
    </dgm:pt>
    <dgm:pt modelId="{10AFF91B-3123-40E8-AA54-404C52DE6AA4}" type="pres">
      <dgm:prSet presAssocID="{2DDC3E54-5B72-4E81-83A7-69D6FBF2D048}" presName="rootConnector" presStyleLbl="node1" presStyleIdx="0" presStyleCnt="3"/>
      <dgm:spPr/>
      <dgm:t>
        <a:bodyPr/>
        <a:lstStyle/>
        <a:p>
          <a:endParaRPr lang="en-US"/>
        </a:p>
      </dgm:t>
    </dgm:pt>
    <dgm:pt modelId="{64FDEA96-60FD-4980-A64A-FEF00954E28C}" type="pres">
      <dgm:prSet presAssocID="{2DDC3E54-5B72-4E81-83A7-69D6FBF2D048}" presName="childShape" presStyleCnt="0"/>
      <dgm:spPr/>
    </dgm:pt>
    <dgm:pt modelId="{72959063-F311-4043-A82D-A7D8D47182C4}" type="pres">
      <dgm:prSet presAssocID="{C785F9CD-6E2B-479E-8CBB-CFE9D10E9D8B}" presName="Name13" presStyleLbl="parChTrans1D2" presStyleIdx="0" presStyleCnt="13"/>
      <dgm:spPr/>
      <dgm:t>
        <a:bodyPr/>
        <a:lstStyle/>
        <a:p>
          <a:endParaRPr lang="en-US"/>
        </a:p>
      </dgm:t>
    </dgm:pt>
    <dgm:pt modelId="{77F4BDCE-BC1C-4C19-8D7E-D609CC9F356F}" type="pres">
      <dgm:prSet presAssocID="{080E2D57-F817-4734-9FCA-B8D609DD3BF6}" presName="childText" presStyleLbl="bgAcc1" presStyleIdx="0" presStyleCnt="13" custScaleX="150259" custScaleY="73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3E25E-D5FF-452D-A0F4-A86894F2750E}" type="pres">
      <dgm:prSet presAssocID="{FEF9B98F-DE3B-4B30-A35C-B301556F735C}" presName="Name13" presStyleLbl="parChTrans1D2" presStyleIdx="1" presStyleCnt="13"/>
      <dgm:spPr/>
      <dgm:t>
        <a:bodyPr/>
        <a:lstStyle/>
        <a:p>
          <a:endParaRPr lang="en-US"/>
        </a:p>
      </dgm:t>
    </dgm:pt>
    <dgm:pt modelId="{F8EAED90-03A9-4A15-8EFE-5D4E971679A7}" type="pres">
      <dgm:prSet presAssocID="{D333BF03-9667-4FB8-A266-D88B3897177F}" presName="childText" presStyleLbl="bgAcc1" presStyleIdx="1" presStyleCnt="13" custScaleX="164941" custScaleY="108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48A05-CEB0-43EF-B231-E674DA606989}" type="pres">
      <dgm:prSet presAssocID="{817074C4-3B4F-4FE9-A955-8B4E5B083166}" presName="Name13" presStyleLbl="parChTrans1D2" presStyleIdx="2" presStyleCnt="13"/>
      <dgm:spPr/>
      <dgm:t>
        <a:bodyPr/>
        <a:lstStyle/>
        <a:p>
          <a:endParaRPr lang="en-US"/>
        </a:p>
      </dgm:t>
    </dgm:pt>
    <dgm:pt modelId="{5A6B833A-66FF-454A-A8B8-0D8D454FD132}" type="pres">
      <dgm:prSet presAssocID="{0469CBAF-EA27-4D76-87EE-64398A455EE9}" presName="childText" presStyleLbl="bgAcc1" presStyleIdx="2" presStyleCnt="13" custScaleX="150259" custScaleY="141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8DBF1-4E25-43E4-A11D-1E24E21530EF}" type="pres">
      <dgm:prSet presAssocID="{F4C0425C-8ECB-45B3-8C5F-16FF5F952AE7}" presName="Name13" presStyleLbl="parChTrans1D2" presStyleIdx="3" presStyleCnt="13"/>
      <dgm:spPr/>
      <dgm:t>
        <a:bodyPr/>
        <a:lstStyle/>
        <a:p>
          <a:endParaRPr lang="en-US"/>
        </a:p>
      </dgm:t>
    </dgm:pt>
    <dgm:pt modelId="{FD7FE771-49E5-441F-9EAE-EFC8DC7BF59F}" type="pres">
      <dgm:prSet presAssocID="{B6E36224-51BF-456B-8591-4B7EAD53417E}" presName="childText" presStyleLbl="bgAcc1" presStyleIdx="3" presStyleCnt="13" custScaleX="145101" custScaleY="84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EEFBF-DBC9-4103-8049-5CF7C8001F84}" type="pres">
      <dgm:prSet presAssocID="{D54BE304-19E2-4FBF-9793-9035577A9394}" presName="root" presStyleCnt="0"/>
      <dgm:spPr/>
    </dgm:pt>
    <dgm:pt modelId="{C5EDFE22-72FB-4BE3-80AF-5871DB902122}" type="pres">
      <dgm:prSet presAssocID="{D54BE304-19E2-4FBF-9793-9035577A9394}" presName="rootComposite" presStyleCnt="0"/>
      <dgm:spPr/>
    </dgm:pt>
    <dgm:pt modelId="{86DC49E6-7A0D-450A-9CB6-B9B3CFDBFA2E}" type="pres">
      <dgm:prSet presAssocID="{D54BE304-19E2-4FBF-9793-9035577A9394}" presName="rootText" presStyleLbl="node1" presStyleIdx="1" presStyleCnt="3" custScaleX="136232" custScaleY="93647"/>
      <dgm:spPr/>
      <dgm:t>
        <a:bodyPr/>
        <a:lstStyle/>
        <a:p>
          <a:endParaRPr lang="en-US"/>
        </a:p>
      </dgm:t>
    </dgm:pt>
    <dgm:pt modelId="{2CB74EB7-B936-4EE7-B218-257D416D1B6B}" type="pres">
      <dgm:prSet presAssocID="{D54BE304-19E2-4FBF-9793-9035577A9394}" presName="rootConnector" presStyleLbl="node1" presStyleIdx="1" presStyleCnt="3"/>
      <dgm:spPr/>
      <dgm:t>
        <a:bodyPr/>
        <a:lstStyle/>
        <a:p>
          <a:endParaRPr lang="en-US"/>
        </a:p>
      </dgm:t>
    </dgm:pt>
    <dgm:pt modelId="{651B4B0F-5AF9-4F96-AD66-BC987EE16EAB}" type="pres">
      <dgm:prSet presAssocID="{D54BE304-19E2-4FBF-9793-9035577A9394}" presName="childShape" presStyleCnt="0"/>
      <dgm:spPr/>
    </dgm:pt>
    <dgm:pt modelId="{F3F72FF1-AB4B-48A9-B9E6-B28B1DBE475D}" type="pres">
      <dgm:prSet presAssocID="{5F4EA751-EE8F-47EB-81DC-D08C42EE8DEE}" presName="Name13" presStyleLbl="parChTrans1D2" presStyleIdx="4" presStyleCnt="13"/>
      <dgm:spPr/>
      <dgm:t>
        <a:bodyPr/>
        <a:lstStyle/>
        <a:p>
          <a:endParaRPr lang="en-US"/>
        </a:p>
      </dgm:t>
    </dgm:pt>
    <dgm:pt modelId="{CD98B0C4-AF75-4C2D-862F-2672E8F0418C}" type="pres">
      <dgm:prSet presAssocID="{5BDA58C7-6883-478C-8DCC-59DFCFB686E9}" presName="childText" presStyleLbl="bgAcc1" presStyleIdx="4" presStyleCnt="13" custScaleX="146013" custScaleY="73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9C35F-D037-4686-B375-369E74015EDC}" type="pres">
      <dgm:prSet presAssocID="{6A3968A4-C73F-45B8-8892-EFCC03F7F323}" presName="Name13" presStyleLbl="parChTrans1D2" presStyleIdx="5" presStyleCnt="13"/>
      <dgm:spPr/>
      <dgm:t>
        <a:bodyPr/>
        <a:lstStyle/>
        <a:p>
          <a:endParaRPr lang="en-US"/>
        </a:p>
      </dgm:t>
    </dgm:pt>
    <dgm:pt modelId="{1E06E564-4E6D-42D6-BB47-8E73D9915110}" type="pres">
      <dgm:prSet presAssocID="{16995573-C294-45AE-B292-6E49BFF3AF29}" presName="childText" presStyleLbl="bgAcc1" presStyleIdx="5" presStyleCnt="13" custScaleX="146013" custScaleY="73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565A8-FE5E-4489-9C37-7B87F04691BC}" type="pres">
      <dgm:prSet presAssocID="{F261049F-C1E8-4F99-BD14-A7FAA65BD184}" presName="Name13" presStyleLbl="parChTrans1D2" presStyleIdx="6" presStyleCnt="13"/>
      <dgm:spPr/>
      <dgm:t>
        <a:bodyPr/>
        <a:lstStyle/>
        <a:p>
          <a:endParaRPr lang="en-US"/>
        </a:p>
      </dgm:t>
    </dgm:pt>
    <dgm:pt modelId="{7749B057-01BF-41F5-95DC-AAC765FEB7EF}" type="pres">
      <dgm:prSet presAssocID="{8EAE8BB3-F668-47B6-8A7D-1C3E11D94AFB}" presName="childText" presStyleLbl="bgAcc1" presStyleIdx="6" presStyleCnt="13" custScaleX="146013" custScaleY="73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4BCFC-45D9-4FE8-AD7B-159180BFEC40}" type="pres">
      <dgm:prSet presAssocID="{4ACD2376-AF44-4379-9370-23271EB46FC4}" presName="Name13" presStyleLbl="parChTrans1D2" presStyleIdx="7" presStyleCnt="13"/>
      <dgm:spPr/>
      <dgm:t>
        <a:bodyPr/>
        <a:lstStyle/>
        <a:p>
          <a:endParaRPr lang="en-US"/>
        </a:p>
      </dgm:t>
    </dgm:pt>
    <dgm:pt modelId="{49641C55-EF1C-4223-A910-B312D9B5E842}" type="pres">
      <dgm:prSet presAssocID="{E0FF72A2-6FE4-41D9-B7B7-DC5A4C9F6EB1}" presName="childText" presStyleLbl="bgAcc1" presStyleIdx="7" presStyleCnt="13" custScaleX="146013" custScaleY="73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06E05-4789-4711-81D4-51AF8694A74E}" type="pres">
      <dgm:prSet presAssocID="{8F3B913B-0CDF-4C2F-88E1-439775EECC21}" presName="Name13" presStyleLbl="parChTrans1D2" presStyleIdx="8" presStyleCnt="13"/>
      <dgm:spPr/>
      <dgm:t>
        <a:bodyPr/>
        <a:lstStyle/>
        <a:p>
          <a:endParaRPr lang="en-US"/>
        </a:p>
      </dgm:t>
    </dgm:pt>
    <dgm:pt modelId="{43B73EFE-C197-4D23-8F08-411AC25AAEE5}" type="pres">
      <dgm:prSet presAssocID="{DBC12E3A-6F83-4EF1-AC1A-9A593302814B}" presName="childText" presStyleLbl="bgAcc1" presStyleIdx="8" presStyleCnt="13" custScaleX="151515" custScaleY="85760" custLinFactNeighborX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D4947-2375-4E47-A6BF-6F5DC7413B4E}" type="pres">
      <dgm:prSet presAssocID="{634C2E3C-AC45-40CA-A114-C8CDC252818A}" presName="root" presStyleCnt="0"/>
      <dgm:spPr/>
    </dgm:pt>
    <dgm:pt modelId="{788E1780-F862-42AA-8E96-3FBEBC15F40B}" type="pres">
      <dgm:prSet presAssocID="{634C2E3C-AC45-40CA-A114-C8CDC252818A}" presName="rootComposite" presStyleCnt="0"/>
      <dgm:spPr/>
    </dgm:pt>
    <dgm:pt modelId="{DB789441-1ECF-4D81-A744-A8D2BBD97DCF}" type="pres">
      <dgm:prSet presAssocID="{634C2E3C-AC45-40CA-A114-C8CDC252818A}" presName="rootText" presStyleLbl="node1" presStyleIdx="2" presStyleCnt="3" custScaleX="126319" custScaleY="92156" custLinFactNeighborY="1074"/>
      <dgm:spPr/>
      <dgm:t>
        <a:bodyPr/>
        <a:lstStyle/>
        <a:p>
          <a:endParaRPr lang="en-US"/>
        </a:p>
      </dgm:t>
    </dgm:pt>
    <dgm:pt modelId="{68882A08-7D99-4F3E-B6E2-269EB19A5523}" type="pres">
      <dgm:prSet presAssocID="{634C2E3C-AC45-40CA-A114-C8CDC252818A}" presName="rootConnector" presStyleLbl="node1" presStyleIdx="2" presStyleCnt="3"/>
      <dgm:spPr/>
      <dgm:t>
        <a:bodyPr/>
        <a:lstStyle/>
        <a:p>
          <a:endParaRPr lang="en-US"/>
        </a:p>
      </dgm:t>
    </dgm:pt>
    <dgm:pt modelId="{34781425-7D99-436D-BFB7-4E800FFC86BF}" type="pres">
      <dgm:prSet presAssocID="{634C2E3C-AC45-40CA-A114-C8CDC252818A}" presName="childShape" presStyleCnt="0"/>
      <dgm:spPr/>
    </dgm:pt>
    <dgm:pt modelId="{FF11C3E6-0DDB-4615-9AF8-7B8EA9564CC3}" type="pres">
      <dgm:prSet presAssocID="{FC6D2E15-C15E-4BCA-8466-5D988495693E}" presName="Name13" presStyleLbl="parChTrans1D2" presStyleIdx="9" presStyleCnt="13"/>
      <dgm:spPr/>
      <dgm:t>
        <a:bodyPr/>
        <a:lstStyle/>
        <a:p>
          <a:endParaRPr lang="en-US"/>
        </a:p>
      </dgm:t>
    </dgm:pt>
    <dgm:pt modelId="{EAE4E1D7-52CB-4236-801F-7C848D7AB0A9}" type="pres">
      <dgm:prSet presAssocID="{203669C6-3557-45E1-B5B5-122F879AB64B}" presName="childText" presStyleLbl="bgAcc1" presStyleIdx="9" presStyleCnt="13" custScaleX="163216" custScaleY="119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C37ED-0758-4372-BA5C-27A79A601F33}" type="pres">
      <dgm:prSet presAssocID="{65009415-5834-40FB-958E-A5BC48BFEEC3}" presName="Name13" presStyleLbl="parChTrans1D2" presStyleIdx="10" presStyleCnt="13"/>
      <dgm:spPr/>
      <dgm:t>
        <a:bodyPr/>
        <a:lstStyle/>
        <a:p>
          <a:endParaRPr lang="en-US"/>
        </a:p>
      </dgm:t>
    </dgm:pt>
    <dgm:pt modelId="{73F3C6AE-CD43-4468-AA87-D4A4BE16C452}" type="pres">
      <dgm:prSet presAssocID="{64F537CD-05DC-4DA9-AB62-8A0E7D95F5C7}" presName="childText" presStyleLbl="bgAcc1" presStyleIdx="10" presStyleCnt="13" custScaleX="163216" custScaleY="87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3332D-5BFB-47EE-AD3E-8D78560DA084}" type="pres">
      <dgm:prSet presAssocID="{84693E79-BD69-4964-B3A4-E9B446568284}" presName="Name13" presStyleLbl="parChTrans1D2" presStyleIdx="11" presStyleCnt="13"/>
      <dgm:spPr/>
      <dgm:t>
        <a:bodyPr/>
        <a:lstStyle/>
        <a:p>
          <a:endParaRPr lang="en-US"/>
        </a:p>
      </dgm:t>
    </dgm:pt>
    <dgm:pt modelId="{8831DC89-D800-47C0-839C-4F75E433E6DD}" type="pres">
      <dgm:prSet presAssocID="{11A61EDF-2D50-469F-B268-892D72534228}" presName="childText" presStyleLbl="bgAcc1" presStyleIdx="11" presStyleCnt="13" custScaleX="163216" custScaleY="73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3B5F9-C318-4F31-A044-3326371DE9F3}" type="pres">
      <dgm:prSet presAssocID="{C43A15B6-8F2F-4465-9703-29493A2684E9}" presName="Name13" presStyleLbl="parChTrans1D2" presStyleIdx="12" presStyleCnt="13"/>
      <dgm:spPr/>
      <dgm:t>
        <a:bodyPr/>
        <a:lstStyle/>
        <a:p>
          <a:endParaRPr lang="en-US"/>
        </a:p>
      </dgm:t>
    </dgm:pt>
    <dgm:pt modelId="{2B76BF9A-1AD8-4B85-8B2B-1B3D9663F088}" type="pres">
      <dgm:prSet presAssocID="{23264F61-BC9F-4702-A79E-F63A447435F1}" presName="childText" presStyleLbl="bgAcc1" presStyleIdx="12" presStyleCnt="13" custScaleX="163216" custScaleY="73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1BC396-FD45-40C2-8AD0-F6C216D09763}" type="presOf" srcId="{F261049F-C1E8-4F99-BD14-A7FAA65BD184}" destId="{642565A8-FE5E-4489-9C37-7B87F04691BC}" srcOrd="0" destOrd="0" presId="urn:microsoft.com/office/officeart/2005/8/layout/hierarchy3"/>
    <dgm:cxn modelId="{5DC31125-68BA-4A67-AEB6-04E540B8C0B1}" type="presOf" srcId="{203669C6-3557-45E1-B5B5-122F879AB64B}" destId="{EAE4E1D7-52CB-4236-801F-7C848D7AB0A9}" srcOrd="0" destOrd="0" presId="urn:microsoft.com/office/officeart/2005/8/layout/hierarchy3"/>
    <dgm:cxn modelId="{273EC96A-95DA-4EB0-9E2C-98F4060D2CE6}" type="presOf" srcId="{23264F61-BC9F-4702-A79E-F63A447435F1}" destId="{2B76BF9A-1AD8-4B85-8B2B-1B3D9663F088}" srcOrd="0" destOrd="0" presId="urn:microsoft.com/office/officeart/2005/8/layout/hierarchy3"/>
    <dgm:cxn modelId="{F6658EE0-B098-4109-9006-F193D72AB500}" type="presOf" srcId="{6A3968A4-C73F-45B8-8892-EFCC03F7F323}" destId="{A289C35F-D037-4686-B375-369E74015EDC}" srcOrd="0" destOrd="0" presId="urn:microsoft.com/office/officeart/2005/8/layout/hierarchy3"/>
    <dgm:cxn modelId="{FF060162-882F-4AA9-9A2B-41E22F66AC90}" type="presOf" srcId="{E0FF72A2-6FE4-41D9-B7B7-DC5A4C9F6EB1}" destId="{49641C55-EF1C-4223-A910-B312D9B5E842}" srcOrd="0" destOrd="0" presId="urn:microsoft.com/office/officeart/2005/8/layout/hierarchy3"/>
    <dgm:cxn modelId="{916AC4D8-0C74-42E4-9799-1746D9B629FF}" type="presOf" srcId="{FEF9B98F-DE3B-4B30-A35C-B301556F735C}" destId="{BBB3E25E-D5FF-452D-A0F4-A86894F2750E}" srcOrd="0" destOrd="0" presId="urn:microsoft.com/office/officeart/2005/8/layout/hierarchy3"/>
    <dgm:cxn modelId="{1AC386DB-1163-4568-B628-BE49DBE4D219}" type="presOf" srcId="{B6E36224-51BF-456B-8591-4B7EAD53417E}" destId="{FD7FE771-49E5-441F-9EAE-EFC8DC7BF59F}" srcOrd="0" destOrd="0" presId="urn:microsoft.com/office/officeart/2005/8/layout/hierarchy3"/>
    <dgm:cxn modelId="{ADA38753-EC2B-44F2-A160-8D5E09A2E285}" type="presOf" srcId="{65009415-5834-40FB-958E-A5BC48BFEEC3}" destId="{206C37ED-0758-4372-BA5C-27A79A601F33}" srcOrd="0" destOrd="0" presId="urn:microsoft.com/office/officeart/2005/8/layout/hierarchy3"/>
    <dgm:cxn modelId="{EEF6A34E-CE44-4625-878D-75E19039BEDA}" type="presOf" srcId="{2DDC3E54-5B72-4E81-83A7-69D6FBF2D048}" destId="{EBF1061A-21A7-4FAC-8556-3DB0DA867089}" srcOrd="0" destOrd="0" presId="urn:microsoft.com/office/officeart/2005/8/layout/hierarchy3"/>
    <dgm:cxn modelId="{04E601FB-DB92-443D-9318-F297B7607B57}" srcId="{634C2E3C-AC45-40CA-A114-C8CDC252818A}" destId="{23264F61-BC9F-4702-A79E-F63A447435F1}" srcOrd="3" destOrd="0" parTransId="{C43A15B6-8F2F-4465-9703-29493A2684E9}" sibTransId="{11F10093-707C-4EA3-B817-6635E09356F4}"/>
    <dgm:cxn modelId="{B3332DE3-97EB-498F-BB1C-77F815425535}" srcId="{D54BE304-19E2-4FBF-9793-9035577A9394}" destId="{16995573-C294-45AE-B292-6E49BFF3AF29}" srcOrd="1" destOrd="0" parTransId="{6A3968A4-C73F-45B8-8892-EFCC03F7F323}" sibTransId="{367D1721-E960-482F-B5CC-8BE4DB292335}"/>
    <dgm:cxn modelId="{5BB55DF6-53FF-43CC-96DA-AC79A1D6666F}" type="presOf" srcId="{8EAE8BB3-F668-47B6-8A7D-1C3E11D94AFB}" destId="{7749B057-01BF-41F5-95DC-AAC765FEB7EF}" srcOrd="0" destOrd="0" presId="urn:microsoft.com/office/officeart/2005/8/layout/hierarchy3"/>
    <dgm:cxn modelId="{335A9643-80BF-4315-9A03-262B346864F8}" srcId="{AF246957-39F6-40B8-82F9-44C175B890B4}" destId="{634C2E3C-AC45-40CA-A114-C8CDC252818A}" srcOrd="2" destOrd="0" parTransId="{D271110C-3EC1-4B9D-9BF6-032DD25F7A58}" sibTransId="{47A80F85-E609-4D22-9E7B-1C15555F04F1}"/>
    <dgm:cxn modelId="{980B3E6F-5451-4199-BE7C-56BEB06BE3B5}" type="presOf" srcId="{D54BE304-19E2-4FBF-9793-9035577A9394}" destId="{2CB74EB7-B936-4EE7-B218-257D416D1B6B}" srcOrd="1" destOrd="0" presId="urn:microsoft.com/office/officeart/2005/8/layout/hierarchy3"/>
    <dgm:cxn modelId="{68F885B9-15A2-48CF-86A9-78AFEDECE2EE}" srcId="{AF246957-39F6-40B8-82F9-44C175B890B4}" destId="{D54BE304-19E2-4FBF-9793-9035577A9394}" srcOrd="1" destOrd="0" parTransId="{26B53916-4E25-4156-AE2E-4F753823D54C}" sibTransId="{5D2721B3-A3D3-4BC9-AC21-EB76E3F3871A}"/>
    <dgm:cxn modelId="{9909DDEE-5575-4422-97FF-EAD25030C65D}" srcId="{D54BE304-19E2-4FBF-9793-9035577A9394}" destId="{5BDA58C7-6883-478C-8DCC-59DFCFB686E9}" srcOrd="0" destOrd="0" parTransId="{5F4EA751-EE8F-47EB-81DC-D08C42EE8DEE}" sibTransId="{BCBF589D-3ECD-4492-8ED1-20A5BB61797C}"/>
    <dgm:cxn modelId="{74A8A2FC-C758-4A17-AF19-F781B55E260D}" type="presOf" srcId="{8F3B913B-0CDF-4C2F-88E1-439775EECC21}" destId="{97A06E05-4789-4711-81D4-51AF8694A74E}" srcOrd="0" destOrd="0" presId="urn:microsoft.com/office/officeart/2005/8/layout/hierarchy3"/>
    <dgm:cxn modelId="{F1CC6B07-6485-434F-BDB8-6E99E2BB690D}" type="presOf" srcId="{16995573-C294-45AE-B292-6E49BFF3AF29}" destId="{1E06E564-4E6D-42D6-BB47-8E73D9915110}" srcOrd="0" destOrd="0" presId="urn:microsoft.com/office/officeart/2005/8/layout/hierarchy3"/>
    <dgm:cxn modelId="{FA481A26-5848-48DF-8C3E-66768B442C84}" srcId="{AF246957-39F6-40B8-82F9-44C175B890B4}" destId="{2DDC3E54-5B72-4E81-83A7-69D6FBF2D048}" srcOrd="0" destOrd="0" parTransId="{575047BA-6C39-4D08-9475-4475AFD31878}" sibTransId="{F7FE193F-248E-4C1C-B0A3-3D994AD41EFE}"/>
    <dgm:cxn modelId="{5AEEBBF6-DBFF-4A69-B8B3-181234425CFB}" srcId="{2DDC3E54-5B72-4E81-83A7-69D6FBF2D048}" destId="{B6E36224-51BF-456B-8591-4B7EAD53417E}" srcOrd="3" destOrd="0" parTransId="{F4C0425C-8ECB-45B3-8C5F-16FF5F952AE7}" sibTransId="{10D9C636-035B-472A-9066-739A1C85017C}"/>
    <dgm:cxn modelId="{447ED4D4-562E-49EE-9738-0A664F3B9FCB}" type="presOf" srcId="{D333BF03-9667-4FB8-A266-D88B3897177F}" destId="{F8EAED90-03A9-4A15-8EFE-5D4E971679A7}" srcOrd="0" destOrd="0" presId="urn:microsoft.com/office/officeart/2005/8/layout/hierarchy3"/>
    <dgm:cxn modelId="{B2DBD14F-1FA8-4E90-A505-713AF3B3C100}" type="presOf" srcId="{080E2D57-F817-4734-9FCA-B8D609DD3BF6}" destId="{77F4BDCE-BC1C-4C19-8D7E-D609CC9F356F}" srcOrd="0" destOrd="0" presId="urn:microsoft.com/office/officeart/2005/8/layout/hierarchy3"/>
    <dgm:cxn modelId="{06D9EE0C-7F0D-44A1-9F45-BA8463D942F7}" type="presOf" srcId="{5F4EA751-EE8F-47EB-81DC-D08C42EE8DEE}" destId="{F3F72FF1-AB4B-48A9-B9E6-B28B1DBE475D}" srcOrd="0" destOrd="0" presId="urn:microsoft.com/office/officeart/2005/8/layout/hierarchy3"/>
    <dgm:cxn modelId="{3B93D586-91F1-43C1-9027-295492A8F143}" type="presOf" srcId="{C43A15B6-8F2F-4465-9703-29493A2684E9}" destId="{E6A3B5F9-C318-4F31-A044-3326371DE9F3}" srcOrd="0" destOrd="0" presId="urn:microsoft.com/office/officeart/2005/8/layout/hierarchy3"/>
    <dgm:cxn modelId="{29B405F3-784C-464A-BD76-FAADF6DC03A8}" type="presOf" srcId="{4ACD2376-AF44-4379-9370-23271EB46FC4}" destId="{AE74BCFC-45D9-4FE8-AD7B-159180BFEC40}" srcOrd="0" destOrd="0" presId="urn:microsoft.com/office/officeart/2005/8/layout/hierarchy3"/>
    <dgm:cxn modelId="{B0893985-09C3-4102-B266-4AF5DDF274AC}" srcId="{2DDC3E54-5B72-4E81-83A7-69D6FBF2D048}" destId="{080E2D57-F817-4734-9FCA-B8D609DD3BF6}" srcOrd="0" destOrd="0" parTransId="{C785F9CD-6E2B-479E-8CBB-CFE9D10E9D8B}" sibTransId="{D9CD91E8-1D55-432A-A679-3DB4664B609F}"/>
    <dgm:cxn modelId="{A4292BFA-2CC1-444E-B26F-B30FAF564AFD}" srcId="{2DDC3E54-5B72-4E81-83A7-69D6FBF2D048}" destId="{0469CBAF-EA27-4D76-87EE-64398A455EE9}" srcOrd="2" destOrd="0" parTransId="{817074C4-3B4F-4FE9-A955-8B4E5B083166}" sibTransId="{CE53A1F3-8120-40BF-915E-E914F82A62A0}"/>
    <dgm:cxn modelId="{6F8CA93C-7248-4449-B897-09F8BBC0B1E3}" type="presOf" srcId="{2DDC3E54-5B72-4E81-83A7-69D6FBF2D048}" destId="{10AFF91B-3123-40E8-AA54-404C52DE6AA4}" srcOrd="1" destOrd="0" presId="urn:microsoft.com/office/officeart/2005/8/layout/hierarchy3"/>
    <dgm:cxn modelId="{E2552129-E333-4F54-A4DC-6FCF821A715D}" type="presOf" srcId="{F4C0425C-8ECB-45B3-8C5F-16FF5F952AE7}" destId="{8B28DBF1-4E25-43E4-A11D-1E24E21530EF}" srcOrd="0" destOrd="0" presId="urn:microsoft.com/office/officeart/2005/8/layout/hierarchy3"/>
    <dgm:cxn modelId="{23CBA700-2740-4DD8-86AC-F4E39847A2A8}" type="presOf" srcId="{634C2E3C-AC45-40CA-A114-C8CDC252818A}" destId="{DB789441-1ECF-4D81-A744-A8D2BBD97DCF}" srcOrd="0" destOrd="0" presId="urn:microsoft.com/office/officeart/2005/8/layout/hierarchy3"/>
    <dgm:cxn modelId="{B9048957-5043-404F-89D2-3431994ADD4A}" type="presOf" srcId="{5BDA58C7-6883-478C-8DCC-59DFCFB686E9}" destId="{CD98B0C4-AF75-4C2D-862F-2672E8F0418C}" srcOrd="0" destOrd="0" presId="urn:microsoft.com/office/officeart/2005/8/layout/hierarchy3"/>
    <dgm:cxn modelId="{F4E1EB4A-75CC-4A0D-B946-93F00ACEFDD1}" type="presOf" srcId="{634C2E3C-AC45-40CA-A114-C8CDC252818A}" destId="{68882A08-7D99-4F3E-B6E2-269EB19A5523}" srcOrd="1" destOrd="0" presId="urn:microsoft.com/office/officeart/2005/8/layout/hierarchy3"/>
    <dgm:cxn modelId="{15040BB8-AA47-48F1-B5A1-962FC3D63BEF}" srcId="{D54BE304-19E2-4FBF-9793-9035577A9394}" destId="{DBC12E3A-6F83-4EF1-AC1A-9A593302814B}" srcOrd="4" destOrd="0" parTransId="{8F3B913B-0CDF-4C2F-88E1-439775EECC21}" sibTransId="{0679418F-3C5E-450C-A704-679747ADE518}"/>
    <dgm:cxn modelId="{D0AE5BC5-F118-4268-B115-0E18BA8DEA35}" type="presOf" srcId="{64F537CD-05DC-4DA9-AB62-8A0E7D95F5C7}" destId="{73F3C6AE-CD43-4468-AA87-D4A4BE16C452}" srcOrd="0" destOrd="0" presId="urn:microsoft.com/office/officeart/2005/8/layout/hierarchy3"/>
    <dgm:cxn modelId="{1AE5DCF8-119F-457E-9736-1D62BE8917D3}" srcId="{2DDC3E54-5B72-4E81-83A7-69D6FBF2D048}" destId="{D333BF03-9667-4FB8-A266-D88B3897177F}" srcOrd="1" destOrd="0" parTransId="{FEF9B98F-DE3B-4B30-A35C-B301556F735C}" sibTransId="{9CB45CF1-0643-4E77-8E5E-66FF92351E91}"/>
    <dgm:cxn modelId="{3B409BA2-BB22-4579-9172-9D65C0BC2801}" type="presOf" srcId="{84693E79-BD69-4964-B3A4-E9B446568284}" destId="{BEF3332D-5BFB-47EE-AD3E-8D78560DA084}" srcOrd="0" destOrd="0" presId="urn:microsoft.com/office/officeart/2005/8/layout/hierarchy3"/>
    <dgm:cxn modelId="{BCE830C4-940F-4821-967A-96A3580943F8}" srcId="{D54BE304-19E2-4FBF-9793-9035577A9394}" destId="{E0FF72A2-6FE4-41D9-B7B7-DC5A4C9F6EB1}" srcOrd="3" destOrd="0" parTransId="{4ACD2376-AF44-4379-9370-23271EB46FC4}" sibTransId="{D3705F50-49D0-4640-84A3-67E45BDD3573}"/>
    <dgm:cxn modelId="{CC516708-3D02-4FEA-8A4F-004D6360A0E3}" type="presOf" srcId="{AF246957-39F6-40B8-82F9-44C175B890B4}" destId="{1D3BEC9E-1B67-4751-8C7F-15CB1F2A46F4}" srcOrd="0" destOrd="0" presId="urn:microsoft.com/office/officeart/2005/8/layout/hierarchy3"/>
    <dgm:cxn modelId="{1A877611-8139-4930-B4A8-D5A417FFD99F}" type="presOf" srcId="{D54BE304-19E2-4FBF-9793-9035577A9394}" destId="{86DC49E6-7A0D-450A-9CB6-B9B3CFDBFA2E}" srcOrd="0" destOrd="0" presId="urn:microsoft.com/office/officeart/2005/8/layout/hierarchy3"/>
    <dgm:cxn modelId="{3575FFDC-EAED-4D4B-9BC9-D08928D27C4F}" srcId="{D54BE304-19E2-4FBF-9793-9035577A9394}" destId="{8EAE8BB3-F668-47B6-8A7D-1C3E11D94AFB}" srcOrd="2" destOrd="0" parTransId="{F261049F-C1E8-4F99-BD14-A7FAA65BD184}" sibTransId="{8F8FD8BB-B33F-42E1-88FE-DAB2948D5894}"/>
    <dgm:cxn modelId="{9499061B-A4B8-46CA-A776-579D3A6AD2B1}" srcId="{634C2E3C-AC45-40CA-A114-C8CDC252818A}" destId="{11A61EDF-2D50-469F-B268-892D72534228}" srcOrd="2" destOrd="0" parTransId="{84693E79-BD69-4964-B3A4-E9B446568284}" sibTransId="{701E7387-E126-4768-A245-C709AA3E42E3}"/>
    <dgm:cxn modelId="{EF71C58D-5261-48EA-B85D-4D6AB9BDF7D8}" type="presOf" srcId="{0469CBAF-EA27-4D76-87EE-64398A455EE9}" destId="{5A6B833A-66FF-454A-A8B8-0D8D454FD132}" srcOrd="0" destOrd="0" presId="urn:microsoft.com/office/officeart/2005/8/layout/hierarchy3"/>
    <dgm:cxn modelId="{C6A91F78-9AD0-4E79-9706-E0568D63F224}" type="presOf" srcId="{DBC12E3A-6F83-4EF1-AC1A-9A593302814B}" destId="{43B73EFE-C197-4D23-8F08-411AC25AAEE5}" srcOrd="0" destOrd="0" presId="urn:microsoft.com/office/officeart/2005/8/layout/hierarchy3"/>
    <dgm:cxn modelId="{B1DAD74F-745A-429F-A339-62B956A66140}" type="presOf" srcId="{FC6D2E15-C15E-4BCA-8466-5D988495693E}" destId="{FF11C3E6-0DDB-4615-9AF8-7B8EA9564CC3}" srcOrd="0" destOrd="0" presId="urn:microsoft.com/office/officeart/2005/8/layout/hierarchy3"/>
    <dgm:cxn modelId="{985715CA-11BE-4ED9-A284-CA9E83540ECC}" type="presOf" srcId="{C785F9CD-6E2B-479E-8CBB-CFE9D10E9D8B}" destId="{72959063-F311-4043-A82D-A7D8D47182C4}" srcOrd="0" destOrd="0" presId="urn:microsoft.com/office/officeart/2005/8/layout/hierarchy3"/>
    <dgm:cxn modelId="{83D9D5D7-DF6F-42A2-B450-F97BECB77598}" srcId="{634C2E3C-AC45-40CA-A114-C8CDC252818A}" destId="{64F537CD-05DC-4DA9-AB62-8A0E7D95F5C7}" srcOrd="1" destOrd="0" parTransId="{65009415-5834-40FB-958E-A5BC48BFEEC3}" sibTransId="{46A2D3A4-E72D-41EB-BD34-386C49781D3D}"/>
    <dgm:cxn modelId="{C9AE587F-59F6-4C28-888C-DF14966FB899}" type="presOf" srcId="{11A61EDF-2D50-469F-B268-892D72534228}" destId="{8831DC89-D800-47C0-839C-4F75E433E6DD}" srcOrd="0" destOrd="0" presId="urn:microsoft.com/office/officeart/2005/8/layout/hierarchy3"/>
    <dgm:cxn modelId="{C51A8DD1-93D5-4E9D-A624-A39D97455FB6}" srcId="{634C2E3C-AC45-40CA-A114-C8CDC252818A}" destId="{203669C6-3557-45E1-B5B5-122F879AB64B}" srcOrd="0" destOrd="0" parTransId="{FC6D2E15-C15E-4BCA-8466-5D988495693E}" sibTransId="{FE5C6951-40FF-4942-AD0C-0573A7B4790E}"/>
    <dgm:cxn modelId="{8EEC1830-AB3C-45FD-A245-5884063EACA4}" type="presOf" srcId="{817074C4-3B4F-4FE9-A955-8B4E5B083166}" destId="{D6248A05-CEB0-43EF-B231-E674DA606989}" srcOrd="0" destOrd="0" presId="urn:microsoft.com/office/officeart/2005/8/layout/hierarchy3"/>
    <dgm:cxn modelId="{5248EFBD-BB58-4854-ACD9-4D617F6C02FA}" type="presParOf" srcId="{1D3BEC9E-1B67-4751-8C7F-15CB1F2A46F4}" destId="{3B3E7608-EAE1-430E-97D8-4535AB64AE0E}" srcOrd="0" destOrd="0" presId="urn:microsoft.com/office/officeart/2005/8/layout/hierarchy3"/>
    <dgm:cxn modelId="{4E66ED95-A8EF-47F7-9ED1-A41ACA3C88E0}" type="presParOf" srcId="{3B3E7608-EAE1-430E-97D8-4535AB64AE0E}" destId="{E09B5935-0E2D-4CFC-B272-1D9442F23734}" srcOrd="0" destOrd="0" presId="urn:microsoft.com/office/officeart/2005/8/layout/hierarchy3"/>
    <dgm:cxn modelId="{48465510-6E2E-4BCF-B434-3371D148AD26}" type="presParOf" srcId="{E09B5935-0E2D-4CFC-B272-1D9442F23734}" destId="{EBF1061A-21A7-4FAC-8556-3DB0DA867089}" srcOrd="0" destOrd="0" presId="urn:microsoft.com/office/officeart/2005/8/layout/hierarchy3"/>
    <dgm:cxn modelId="{DADF9D3C-70A6-42E2-B59F-A4EA8E08C79A}" type="presParOf" srcId="{E09B5935-0E2D-4CFC-B272-1D9442F23734}" destId="{10AFF91B-3123-40E8-AA54-404C52DE6AA4}" srcOrd="1" destOrd="0" presId="urn:microsoft.com/office/officeart/2005/8/layout/hierarchy3"/>
    <dgm:cxn modelId="{19393118-C7B2-44C7-AFE0-6BA92DA6D0EC}" type="presParOf" srcId="{3B3E7608-EAE1-430E-97D8-4535AB64AE0E}" destId="{64FDEA96-60FD-4980-A64A-FEF00954E28C}" srcOrd="1" destOrd="0" presId="urn:microsoft.com/office/officeart/2005/8/layout/hierarchy3"/>
    <dgm:cxn modelId="{44FBCB73-F568-4EE3-8118-53F6A83D0071}" type="presParOf" srcId="{64FDEA96-60FD-4980-A64A-FEF00954E28C}" destId="{72959063-F311-4043-A82D-A7D8D47182C4}" srcOrd="0" destOrd="0" presId="urn:microsoft.com/office/officeart/2005/8/layout/hierarchy3"/>
    <dgm:cxn modelId="{3F300FE7-7D5B-4085-831E-520C85C4531F}" type="presParOf" srcId="{64FDEA96-60FD-4980-A64A-FEF00954E28C}" destId="{77F4BDCE-BC1C-4C19-8D7E-D609CC9F356F}" srcOrd="1" destOrd="0" presId="urn:microsoft.com/office/officeart/2005/8/layout/hierarchy3"/>
    <dgm:cxn modelId="{E2121998-F220-4E1A-BC10-49FB91B6C743}" type="presParOf" srcId="{64FDEA96-60FD-4980-A64A-FEF00954E28C}" destId="{BBB3E25E-D5FF-452D-A0F4-A86894F2750E}" srcOrd="2" destOrd="0" presId="urn:microsoft.com/office/officeart/2005/8/layout/hierarchy3"/>
    <dgm:cxn modelId="{9CCEF211-B9CA-4E61-8F92-00A699D2D6FC}" type="presParOf" srcId="{64FDEA96-60FD-4980-A64A-FEF00954E28C}" destId="{F8EAED90-03A9-4A15-8EFE-5D4E971679A7}" srcOrd="3" destOrd="0" presId="urn:microsoft.com/office/officeart/2005/8/layout/hierarchy3"/>
    <dgm:cxn modelId="{ED034FF6-8C3A-41C0-8F17-720246233358}" type="presParOf" srcId="{64FDEA96-60FD-4980-A64A-FEF00954E28C}" destId="{D6248A05-CEB0-43EF-B231-E674DA606989}" srcOrd="4" destOrd="0" presId="urn:microsoft.com/office/officeart/2005/8/layout/hierarchy3"/>
    <dgm:cxn modelId="{391A25E6-65D8-4E0E-A0EF-AE4E2D937F45}" type="presParOf" srcId="{64FDEA96-60FD-4980-A64A-FEF00954E28C}" destId="{5A6B833A-66FF-454A-A8B8-0D8D454FD132}" srcOrd="5" destOrd="0" presId="urn:microsoft.com/office/officeart/2005/8/layout/hierarchy3"/>
    <dgm:cxn modelId="{76BB61FB-6048-48C5-91DD-DA223DEEF82D}" type="presParOf" srcId="{64FDEA96-60FD-4980-A64A-FEF00954E28C}" destId="{8B28DBF1-4E25-43E4-A11D-1E24E21530EF}" srcOrd="6" destOrd="0" presId="urn:microsoft.com/office/officeart/2005/8/layout/hierarchy3"/>
    <dgm:cxn modelId="{8EBCCEA1-6A31-4AD2-886B-EA8819B8D350}" type="presParOf" srcId="{64FDEA96-60FD-4980-A64A-FEF00954E28C}" destId="{FD7FE771-49E5-441F-9EAE-EFC8DC7BF59F}" srcOrd="7" destOrd="0" presId="urn:microsoft.com/office/officeart/2005/8/layout/hierarchy3"/>
    <dgm:cxn modelId="{5A59EB5F-E930-4740-BD81-66BC88E0285F}" type="presParOf" srcId="{1D3BEC9E-1B67-4751-8C7F-15CB1F2A46F4}" destId="{6E0EEFBF-DBC9-4103-8049-5CF7C8001F84}" srcOrd="1" destOrd="0" presId="urn:microsoft.com/office/officeart/2005/8/layout/hierarchy3"/>
    <dgm:cxn modelId="{AFF004B9-5318-47E4-95D8-16784B30F162}" type="presParOf" srcId="{6E0EEFBF-DBC9-4103-8049-5CF7C8001F84}" destId="{C5EDFE22-72FB-4BE3-80AF-5871DB902122}" srcOrd="0" destOrd="0" presId="urn:microsoft.com/office/officeart/2005/8/layout/hierarchy3"/>
    <dgm:cxn modelId="{0564796C-C497-4F94-B2E3-5847360F4F0F}" type="presParOf" srcId="{C5EDFE22-72FB-4BE3-80AF-5871DB902122}" destId="{86DC49E6-7A0D-450A-9CB6-B9B3CFDBFA2E}" srcOrd="0" destOrd="0" presId="urn:microsoft.com/office/officeart/2005/8/layout/hierarchy3"/>
    <dgm:cxn modelId="{B8E5DA07-E83C-4FEE-AB7A-1B32D42ADBD0}" type="presParOf" srcId="{C5EDFE22-72FB-4BE3-80AF-5871DB902122}" destId="{2CB74EB7-B936-4EE7-B218-257D416D1B6B}" srcOrd="1" destOrd="0" presId="urn:microsoft.com/office/officeart/2005/8/layout/hierarchy3"/>
    <dgm:cxn modelId="{06238EB5-67DA-446A-BB9B-FED57075F575}" type="presParOf" srcId="{6E0EEFBF-DBC9-4103-8049-5CF7C8001F84}" destId="{651B4B0F-5AF9-4F96-AD66-BC987EE16EAB}" srcOrd="1" destOrd="0" presId="urn:microsoft.com/office/officeart/2005/8/layout/hierarchy3"/>
    <dgm:cxn modelId="{CD6E5E07-816A-4E1A-9932-FBFA9820CFBA}" type="presParOf" srcId="{651B4B0F-5AF9-4F96-AD66-BC987EE16EAB}" destId="{F3F72FF1-AB4B-48A9-B9E6-B28B1DBE475D}" srcOrd="0" destOrd="0" presId="urn:microsoft.com/office/officeart/2005/8/layout/hierarchy3"/>
    <dgm:cxn modelId="{D82ED6DD-9442-47D5-8D0C-0F540698C9B1}" type="presParOf" srcId="{651B4B0F-5AF9-4F96-AD66-BC987EE16EAB}" destId="{CD98B0C4-AF75-4C2D-862F-2672E8F0418C}" srcOrd="1" destOrd="0" presId="urn:microsoft.com/office/officeart/2005/8/layout/hierarchy3"/>
    <dgm:cxn modelId="{0730144D-7634-44D0-9816-A98AF0EA5DF1}" type="presParOf" srcId="{651B4B0F-5AF9-4F96-AD66-BC987EE16EAB}" destId="{A289C35F-D037-4686-B375-369E74015EDC}" srcOrd="2" destOrd="0" presId="urn:microsoft.com/office/officeart/2005/8/layout/hierarchy3"/>
    <dgm:cxn modelId="{A4E82BD6-194C-421E-A527-1FBD4D88DCD9}" type="presParOf" srcId="{651B4B0F-5AF9-4F96-AD66-BC987EE16EAB}" destId="{1E06E564-4E6D-42D6-BB47-8E73D9915110}" srcOrd="3" destOrd="0" presId="urn:microsoft.com/office/officeart/2005/8/layout/hierarchy3"/>
    <dgm:cxn modelId="{2A92C129-A54F-4488-974D-8E65C8F616FD}" type="presParOf" srcId="{651B4B0F-5AF9-4F96-AD66-BC987EE16EAB}" destId="{642565A8-FE5E-4489-9C37-7B87F04691BC}" srcOrd="4" destOrd="0" presId="urn:microsoft.com/office/officeart/2005/8/layout/hierarchy3"/>
    <dgm:cxn modelId="{45AC9868-CF76-4D3A-8D51-A9C91E4DC0AB}" type="presParOf" srcId="{651B4B0F-5AF9-4F96-AD66-BC987EE16EAB}" destId="{7749B057-01BF-41F5-95DC-AAC765FEB7EF}" srcOrd="5" destOrd="0" presId="urn:microsoft.com/office/officeart/2005/8/layout/hierarchy3"/>
    <dgm:cxn modelId="{EE0AEE96-3DBB-4F4C-A1FD-0880EEB60E80}" type="presParOf" srcId="{651B4B0F-5AF9-4F96-AD66-BC987EE16EAB}" destId="{AE74BCFC-45D9-4FE8-AD7B-159180BFEC40}" srcOrd="6" destOrd="0" presId="urn:microsoft.com/office/officeart/2005/8/layout/hierarchy3"/>
    <dgm:cxn modelId="{626C87F7-B7CF-4798-8769-168C8709EC88}" type="presParOf" srcId="{651B4B0F-5AF9-4F96-AD66-BC987EE16EAB}" destId="{49641C55-EF1C-4223-A910-B312D9B5E842}" srcOrd="7" destOrd="0" presId="urn:microsoft.com/office/officeart/2005/8/layout/hierarchy3"/>
    <dgm:cxn modelId="{7E46530D-BA3C-4D35-B560-C8A0D348672D}" type="presParOf" srcId="{651B4B0F-5AF9-4F96-AD66-BC987EE16EAB}" destId="{97A06E05-4789-4711-81D4-51AF8694A74E}" srcOrd="8" destOrd="0" presId="urn:microsoft.com/office/officeart/2005/8/layout/hierarchy3"/>
    <dgm:cxn modelId="{E840AFC1-AA9C-40FF-9D80-F384088B65DB}" type="presParOf" srcId="{651B4B0F-5AF9-4F96-AD66-BC987EE16EAB}" destId="{43B73EFE-C197-4D23-8F08-411AC25AAEE5}" srcOrd="9" destOrd="0" presId="urn:microsoft.com/office/officeart/2005/8/layout/hierarchy3"/>
    <dgm:cxn modelId="{CD1BFE16-1CAF-4ACC-B9A8-CB88AC05962C}" type="presParOf" srcId="{1D3BEC9E-1B67-4751-8C7F-15CB1F2A46F4}" destId="{D24D4947-2375-4E47-A6BF-6F5DC7413B4E}" srcOrd="2" destOrd="0" presId="urn:microsoft.com/office/officeart/2005/8/layout/hierarchy3"/>
    <dgm:cxn modelId="{DD7FC4E9-4D79-457F-8CCF-50F9D4130064}" type="presParOf" srcId="{D24D4947-2375-4E47-A6BF-6F5DC7413B4E}" destId="{788E1780-F862-42AA-8E96-3FBEBC15F40B}" srcOrd="0" destOrd="0" presId="urn:microsoft.com/office/officeart/2005/8/layout/hierarchy3"/>
    <dgm:cxn modelId="{4088710F-9E93-4229-BD4B-6A5BAA81BE2B}" type="presParOf" srcId="{788E1780-F862-42AA-8E96-3FBEBC15F40B}" destId="{DB789441-1ECF-4D81-A744-A8D2BBD97DCF}" srcOrd="0" destOrd="0" presId="urn:microsoft.com/office/officeart/2005/8/layout/hierarchy3"/>
    <dgm:cxn modelId="{DEA675CD-D988-46C3-AE84-64CBADB72FD1}" type="presParOf" srcId="{788E1780-F862-42AA-8E96-3FBEBC15F40B}" destId="{68882A08-7D99-4F3E-B6E2-269EB19A5523}" srcOrd="1" destOrd="0" presId="urn:microsoft.com/office/officeart/2005/8/layout/hierarchy3"/>
    <dgm:cxn modelId="{D34D3B86-DF93-460F-9543-078E1D2C8496}" type="presParOf" srcId="{D24D4947-2375-4E47-A6BF-6F5DC7413B4E}" destId="{34781425-7D99-436D-BFB7-4E800FFC86BF}" srcOrd="1" destOrd="0" presId="urn:microsoft.com/office/officeart/2005/8/layout/hierarchy3"/>
    <dgm:cxn modelId="{4BD8970D-8A39-4986-B014-7A45BD7CCB87}" type="presParOf" srcId="{34781425-7D99-436D-BFB7-4E800FFC86BF}" destId="{FF11C3E6-0DDB-4615-9AF8-7B8EA9564CC3}" srcOrd="0" destOrd="0" presId="urn:microsoft.com/office/officeart/2005/8/layout/hierarchy3"/>
    <dgm:cxn modelId="{952AF859-09E0-41D7-9519-7E1E7509AB56}" type="presParOf" srcId="{34781425-7D99-436D-BFB7-4E800FFC86BF}" destId="{EAE4E1D7-52CB-4236-801F-7C848D7AB0A9}" srcOrd="1" destOrd="0" presId="urn:microsoft.com/office/officeart/2005/8/layout/hierarchy3"/>
    <dgm:cxn modelId="{B6236BFB-9879-4253-8D79-6C8D1CD8E4A7}" type="presParOf" srcId="{34781425-7D99-436D-BFB7-4E800FFC86BF}" destId="{206C37ED-0758-4372-BA5C-27A79A601F33}" srcOrd="2" destOrd="0" presId="urn:microsoft.com/office/officeart/2005/8/layout/hierarchy3"/>
    <dgm:cxn modelId="{C07F2DDE-67EB-4E9E-95C3-52EFEC8F78F9}" type="presParOf" srcId="{34781425-7D99-436D-BFB7-4E800FFC86BF}" destId="{73F3C6AE-CD43-4468-AA87-D4A4BE16C452}" srcOrd="3" destOrd="0" presId="urn:microsoft.com/office/officeart/2005/8/layout/hierarchy3"/>
    <dgm:cxn modelId="{0FD78D5A-68DC-4BC9-99BD-31BF55BBB4BD}" type="presParOf" srcId="{34781425-7D99-436D-BFB7-4E800FFC86BF}" destId="{BEF3332D-5BFB-47EE-AD3E-8D78560DA084}" srcOrd="4" destOrd="0" presId="urn:microsoft.com/office/officeart/2005/8/layout/hierarchy3"/>
    <dgm:cxn modelId="{F8B6BA16-C61C-44CC-9D2F-EF0B5B28EE80}" type="presParOf" srcId="{34781425-7D99-436D-BFB7-4E800FFC86BF}" destId="{8831DC89-D800-47C0-839C-4F75E433E6DD}" srcOrd="5" destOrd="0" presId="urn:microsoft.com/office/officeart/2005/8/layout/hierarchy3"/>
    <dgm:cxn modelId="{04C78708-068E-4491-994C-48C2BE119957}" type="presParOf" srcId="{34781425-7D99-436D-BFB7-4E800FFC86BF}" destId="{E6A3B5F9-C318-4F31-A044-3326371DE9F3}" srcOrd="6" destOrd="0" presId="urn:microsoft.com/office/officeart/2005/8/layout/hierarchy3"/>
    <dgm:cxn modelId="{444F75AB-19E7-44CA-8170-5AB9A8A9DFDC}" type="presParOf" srcId="{34781425-7D99-436D-BFB7-4E800FFC86BF}" destId="{2B76BF9A-1AD8-4B85-8B2B-1B3D9663F08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160AE-DFF9-4AA6-A80B-BE89AC3322E0}">
      <dsp:nvSpPr>
        <dsp:cNvPr id="0" name=""/>
        <dsp:cNvSpPr/>
      </dsp:nvSpPr>
      <dsp:spPr>
        <a:xfrm>
          <a:off x="6565669" y="1453978"/>
          <a:ext cx="361573" cy="1417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7992"/>
              </a:lnTo>
              <a:lnTo>
                <a:pt x="361573" y="14179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E5B5D-0EBC-47FE-87F1-75A883B74CF6}">
      <dsp:nvSpPr>
        <dsp:cNvPr id="0" name=""/>
        <dsp:cNvSpPr/>
      </dsp:nvSpPr>
      <dsp:spPr>
        <a:xfrm>
          <a:off x="6565669" y="1453978"/>
          <a:ext cx="361573" cy="560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575"/>
              </a:lnTo>
              <a:lnTo>
                <a:pt x="361573" y="5605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56BA1-809B-4F8B-9B76-BCF923491B1E}">
      <dsp:nvSpPr>
        <dsp:cNvPr id="0" name=""/>
        <dsp:cNvSpPr/>
      </dsp:nvSpPr>
      <dsp:spPr>
        <a:xfrm>
          <a:off x="4855643" y="596561"/>
          <a:ext cx="2674221" cy="263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866"/>
              </a:lnTo>
              <a:lnTo>
                <a:pt x="2674221" y="131866"/>
              </a:lnTo>
              <a:lnTo>
                <a:pt x="2674221" y="2637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E8A05-F238-42BC-BE23-E2370AA848F8}">
      <dsp:nvSpPr>
        <dsp:cNvPr id="0" name=""/>
        <dsp:cNvSpPr/>
      </dsp:nvSpPr>
      <dsp:spPr>
        <a:xfrm>
          <a:off x="3891448" y="1453978"/>
          <a:ext cx="361573" cy="2309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9663"/>
              </a:lnTo>
              <a:lnTo>
                <a:pt x="361573" y="230966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DD3FA-18C1-4062-9E0C-D9AF67D3C3F0}">
      <dsp:nvSpPr>
        <dsp:cNvPr id="0" name=""/>
        <dsp:cNvSpPr/>
      </dsp:nvSpPr>
      <dsp:spPr>
        <a:xfrm>
          <a:off x="3891448" y="1453978"/>
          <a:ext cx="361573" cy="1435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119"/>
              </a:lnTo>
              <a:lnTo>
                <a:pt x="361573" y="143511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93843-1539-4732-A607-9F5E35CF57FA}">
      <dsp:nvSpPr>
        <dsp:cNvPr id="0" name=""/>
        <dsp:cNvSpPr/>
      </dsp:nvSpPr>
      <dsp:spPr>
        <a:xfrm>
          <a:off x="3891448" y="1453978"/>
          <a:ext cx="361573" cy="560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575"/>
              </a:lnTo>
              <a:lnTo>
                <a:pt x="361573" y="5605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DE9B7-DD40-4546-8EBC-F91983889B4A}">
      <dsp:nvSpPr>
        <dsp:cNvPr id="0" name=""/>
        <dsp:cNvSpPr/>
      </dsp:nvSpPr>
      <dsp:spPr>
        <a:xfrm>
          <a:off x="4809923" y="596561"/>
          <a:ext cx="91440" cy="2637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7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5340B-DDDF-46C7-89BB-3A8F7478B6B0}">
      <dsp:nvSpPr>
        <dsp:cNvPr id="0" name=""/>
        <dsp:cNvSpPr/>
      </dsp:nvSpPr>
      <dsp:spPr>
        <a:xfrm>
          <a:off x="1217226" y="1453978"/>
          <a:ext cx="361573" cy="3990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0243"/>
              </a:lnTo>
              <a:lnTo>
                <a:pt x="361573" y="399024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D74F9-A41D-42B9-B3BF-D2807057ACDC}">
      <dsp:nvSpPr>
        <dsp:cNvPr id="0" name=""/>
        <dsp:cNvSpPr/>
      </dsp:nvSpPr>
      <dsp:spPr>
        <a:xfrm>
          <a:off x="1217226" y="1453978"/>
          <a:ext cx="361573" cy="3132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2826"/>
              </a:lnTo>
              <a:lnTo>
                <a:pt x="361573" y="313282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E45AE-A977-4BD6-B4DC-C2EE286A97ED}">
      <dsp:nvSpPr>
        <dsp:cNvPr id="0" name=""/>
        <dsp:cNvSpPr/>
      </dsp:nvSpPr>
      <dsp:spPr>
        <a:xfrm>
          <a:off x="1217226" y="1453978"/>
          <a:ext cx="361573" cy="22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5409"/>
              </a:lnTo>
              <a:lnTo>
                <a:pt x="361573" y="227540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CEFDE-AFD1-42DD-A907-0E4AB9E4CAD4}">
      <dsp:nvSpPr>
        <dsp:cNvPr id="0" name=""/>
        <dsp:cNvSpPr/>
      </dsp:nvSpPr>
      <dsp:spPr>
        <a:xfrm>
          <a:off x="1217226" y="1453978"/>
          <a:ext cx="361573" cy="1417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7992"/>
              </a:lnTo>
              <a:lnTo>
                <a:pt x="361573" y="14179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B1311-B389-4019-BCDF-FD02A7BB398D}">
      <dsp:nvSpPr>
        <dsp:cNvPr id="0" name=""/>
        <dsp:cNvSpPr/>
      </dsp:nvSpPr>
      <dsp:spPr>
        <a:xfrm>
          <a:off x="1217226" y="1453978"/>
          <a:ext cx="361573" cy="560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575"/>
              </a:lnTo>
              <a:lnTo>
                <a:pt x="361573" y="5605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DCDAE-9683-47CE-9406-62B96A3F61E2}">
      <dsp:nvSpPr>
        <dsp:cNvPr id="0" name=""/>
        <dsp:cNvSpPr/>
      </dsp:nvSpPr>
      <dsp:spPr>
        <a:xfrm>
          <a:off x="2181421" y="596561"/>
          <a:ext cx="2674221" cy="263733"/>
        </a:xfrm>
        <a:custGeom>
          <a:avLst/>
          <a:gdLst/>
          <a:ahLst/>
          <a:cxnLst/>
          <a:rect l="0" t="0" r="0" b="0"/>
          <a:pathLst>
            <a:path>
              <a:moveTo>
                <a:pt x="2674221" y="0"/>
              </a:moveTo>
              <a:lnTo>
                <a:pt x="2674221" y="131866"/>
              </a:lnTo>
              <a:lnTo>
                <a:pt x="0" y="131866"/>
              </a:lnTo>
              <a:lnTo>
                <a:pt x="0" y="2637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F29B8-A21F-4211-ABD5-4FB89802714B}">
      <dsp:nvSpPr>
        <dsp:cNvPr id="0" name=""/>
        <dsp:cNvSpPr/>
      </dsp:nvSpPr>
      <dsp:spPr>
        <a:xfrm>
          <a:off x="3650399" y="2878"/>
          <a:ext cx="2410487" cy="593683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Head of the department</a:t>
          </a:r>
          <a:endParaRPr lang="en-US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0399" y="2878"/>
        <a:ext cx="2410487" cy="593683"/>
      </dsp:txXfrm>
    </dsp:sp>
    <dsp:sp modelId="{4CA746A0-99F1-43FA-B0BF-315D65364869}">
      <dsp:nvSpPr>
        <dsp:cNvPr id="0" name=""/>
        <dsp:cNvSpPr/>
      </dsp:nvSpPr>
      <dsp:spPr>
        <a:xfrm>
          <a:off x="976177" y="860295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On campus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6177" y="860295"/>
        <a:ext cx="2410487" cy="593683"/>
      </dsp:txXfrm>
    </dsp:sp>
    <dsp:sp modelId="{E555FA17-EC11-42BB-B2F4-89AD19B6CAC0}">
      <dsp:nvSpPr>
        <dsp:cNvPr id="0" name=""/>
        <dsp:cNvSpPr/>
      </dsp:nvSpPr>
      <dsp:spPr>
        <a:xfrm>
          <a:off x="1578799" y="1717712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Faculty – 02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(Deputed)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8799" y="1717712"/>
        <a:ext cx="2410487" cy="593683"/>
      </dsp:txXfrm>
    </dsp:sp>
    <dsp:sp modelId="{0D9586A1-1932-4A24-8C95-5B5B8FCBB7A3}">
      <dsp:nvSpPr>
        <dsp:cNvPr id="0" name=""/>
        <dsp:cNvSpPr/>
      </dsp:nvSpPr>
      <dsp:spPr>
        <a:xfrm>
          <a:off x="1578799" y="2575129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ENT specialist - 01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8799" y="2575129"/>
        <a:ext cx="2410487" cy="593683"/>
      </dsp:txXfrm>
    </dsp:sp>
    <dsp:sp modelId="{3F5477B8-BDAF-46C3-84DD-C028E683BE57}">
      <dsp:nvSpPr>
        <dsp:cNvPr id="0" name=""/>
        <dsp:cNvSpPr/>
      </dsp:nvSpPr>
      <dsp:spPr>
        <a:xfrm>
          <a:off x="1578799" y="3432546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Audiologist Grade I- 08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8799" y="3432546"/>
        <a:ext cx="2410487" cy="593683"/>
      </dsp:txXfrm>
    </dsp:sp>
    <dsp:sp modelId="{F55EACB2-8FFF-43D3-891D-B110BB8F12F5}">
      <dsp:nvSpPr>
        <dsp:cNvPr id="0" name=""/>
        <dsp:cNvSpPr/>
      </dsp:nvSpPr>
      <dsp:spPr>
        <a:xfrm>
          <a:off x="1578799" y="4289963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Audiologist Grade 2- 04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8799" y="4289963"/>
        <a:ext cx="2410487" cy="593683"/>
      </dsp:txXfrm>
    </dsp:sp>
    <dsp:sp modelId="{EF21F417-A3CE-45D0-BADF-C3F7769425D5}">
      <dsp:nvSpPr>
        <dsp:cNvPr id="0" name=""/>
        <dsp:cNvSpPr/>
      </dsp:nvSpPr>
      <dsp:spPr>
        <a:xfrm>
          <a:off x="1578799" y="5147380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MTS -01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8799" y="5147380"/>
        <a:ext cx="2410487" cy="593683"/>
      </dsp:txXfrm>
    </dsp:sp>
    <dsp:sp modelId="{B6A55F93-A773-4B47-80E7-C0F3B73D94C0}">
      <dsp:nvSpPr>
        <dsp:cNvPr id="0" name=""/>
        <dsp:cNvSpPr/>
      </dsp:nvSpPr>
      <dsp:spPr>
        <a:xfrm>
          <a:off x="3650399" y="860295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OSC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0399" y="860295"/>
        <a:ext cx="2410487" cy="593683"/>
      </dsp:txXfrm>
    </dsp:sp>
    <dsp:sp modelId="{204CD9FE-EAF3-4E0A-8011-0B676211534E}">
      <dsp:nvSpPr>
        <dsp:cNvPr id="0" name=""/>
        <dsp:cNvSpPr/>
      </dsp:nvSpPr>
      <dsp:spPr>
        <a:xfrm>
          <a:off x="4253021" y="1717712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Audiologist Grade I -09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3021" y="1717712"/>
        <a:ext cx="2410487" cy="593683"/>
      </dsp:txXfrm>
    </dsp:sp>
    <dsp:sp modelId="{DA942BB5-13EB-416A-8B8F-12E4046C9922}">
      <dsp:nvSpPr>
        <dsp:cNvPr id="0" name=""/>
        <dsp:cNvSpPr/>
      </dsp:nvSpPr>
      <dsp:spPr>
        <a:xfrm>
          <a:off x="4253021" y="2575129"/>
          <a:ext cx="2065285" cy="6279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SLP Grade I- 12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3021" y="2575129"/>
        <a:ext cx="2065285" cy="627937"/>
      </dsp:txXfrm>
    </dsp:sp>
    <dsp:sp modelId="{23DD582A-2F1E-4081-9C13-B610A0B350E1}">
      <dsp:nvSpPr>
        <dsp:cNvPr id="0" name=""/>
        <dsp:cNvSpPr/>
      </dsp:nvSpPr>
      <dsp:spPr>
        <a:xfrm>
          <a:off x="4253021" y="3466800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SHT- 04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3021" y="3466800"/>
        <a:ext cx="2410487" cy="593683"/>
      </dsp:txXfrm>
    </dsp:sp>
    <dsp:sp modelId="{F0975AF0-2E92-40B3-BA71-766A378FE9FC}">
      <dsp:nvSpPr>
        <dsp:cNvPr id="0" name=""/>
        <dsp:cNvSpPr/>
      </dsp:nvSpPr>
      <dsp:spPr>
        <a:xfrm>
          <a:off x="6324621" y="860295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NBS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24621" y="860295"/>
        <a:ext cx="2410487" cy="593683"/>
      </dsp:txXfrm>
    </dsp:sp>
    <dsp:sp modelId="{5C8E65C5-C2B6-4322-99D2-FFAAD2DC7F43}">
      <dsp:nvSpPr>
        <dsp:cNvPr id="0" name=""/>
        <dsp:cNvSpPr/>
      </dsp:nvSpPr>
      <dsp:spPr>
        <a:xfrm>
          <a:off x="6927243" y="1717712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Audiologist Grade I- 07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27243" y="1717712"/>
        <a:ext cx="2410487" cy="593683"/>
      </dsp:txXfrm>
    </dsp:sp>
    <dsp:sp modelId="{0BA8AB39-827C-4A44-B759-6B20C1203E8B}">
      <dsp:nvSpPr>
        <dsp:cNvPr id="0" name=""/>
        <dsp:cNvSpPr/>
      </dsp:nvSpPr>
      <dsp:spPr>
        <a:xfrm>
          <a:off x="6927243" y="2575129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SHT- 06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27243" y="2575129"/>
        <a:ext cx="2410487" cy="593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767EF-6A9C-4AFA-A2E5-B6680D9D84B2}">
      <dsp:nvSpPr>
        <dsp:cNvPr id="0" name=""/>
        <dsp:cNvSpPr/>
      </dsp:nvSpPr>
      <dsp:spPr>
        <a:xfrm>
          <a:off x="0" y="0"/>
          <a:ext cx="10338236" cy="252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59C6C-2C32-43FF-8858-21EEBDCFA8C9}">
      <dsp:nvSpPr>
        <dsp:cNvPr id="0" name=""/>
        <dsp:cNvSpPr/>
      </dsp:nvSpPr>
      <dsp:spPr>
        <a:xfrm>
          <a:off x="312678" y="336245"/>
          <a:ext cx="1772290" cy="1849349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4956B-96FB-4E48-BF42-BEB8543AC42C}">
      <dsp:nvSpPr>
        <dsp:cNvPr id="0" name=""/>
        <dsp:cNvSpPr/>
      </dsp:nvSpPr>
      <dsp:spPr>
        <a:xfrm rot="10800000">
          <a:off x="312678" y="2521840"/>
          <a:ext cx="1772290" cy="308224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Primary Prevention</a:t>
          </a:r>
          <a:endParaRPr lang="en-US" sz="1300" kern="1200" dirty="0">
            <a:solidFill>
              <a:srgbClr val="C00000"/>
            </a:solidFill>
            <a:latin typeface="Britannic Bold" panose="020B0903060703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67182" y="2521840"/>
        <a:ext cx="1663282" cy="3027744"/>
      </dsp:txXfrm>
    </dsp:sp>
    <dsp:sp modelId="{CEA8B9B7-4F43-4BA0-8FE0-1754D1EF8394}">
      <dsp:nvSpPr>
        <dsp:cNvPr id="0" name=""/>
        <dsp:cNvSpPr/>
      </dsp:nvSpPr>
      <dsp:spPr>
        <a:xfrm>
          <a:off x="2262197" y="336245"/>
          <a:ext cx="1772290" cy="1849349"/>
        </a:xfrm>
        <a:prstGeom prst="roundRect">
          <a:avLst>
            <a:gd name="adj" fmla="val 1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7A5F4-AFF7-4F5D-8CFC-E469F459D3A3}">
      <dsp:nvSpPr>
        <dsp:cNvPr id="0" name=""/>
        <dsp:cNvSpPr/>
      </dsp:nvSpPr>
      <dsp:spPr>
        <a:xfrm rot="10800000">
          <a:off x="2262197" y="2521840"/>
          <a:ext cx="1772290" cy="308224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II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Secondary Prevention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kern="1200" dirty="0" smtClean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kern="1200" dirty="0" smtClean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kern="1200" dirty="0" smtClean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kern="1200" dirty="0" smtClean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solidFill>
              <a:srgbClr val="C00000"/>
            </a:solidFill>
          </a:endParaRPr>
        </a:p>
      </dsp:txBody>
      <dsp:txXfrm rot="10800000">
        <a:off x="2316701" y="2521840"/>
        <a:ext cx="1663282" cy="3027744"/>
      </dsp:txXfrm>
    </dsp:sp>
    <dsp:sp modelId="{C474D171-CAA3-4829-A342-E19301BE6E0C}">
      <dsp:nvSpPr>
        <dsp:cNvPr id="0" name=""/>
        <dsp:cNvSpPr/>
      </dsp:nvSpPr>
      <dsp:spPr>
        <a:xfrm>
          <a:off x="4211717" y="336245"/>
          <a:ext cx="1914800" cy="1849349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B3E09-6B22-4F60-8046-45B99BFE7B2C}">
      <dsp:nvSpPr>
        <dsp:cNvPr id="0" name=""/>
        <dsp:cNvSpPr/>
      </dsp:nvSpPr>
      <dsp:spPr>
        <a:xfrm rot="10800000">
          <a:off x="4282972" y="2521840"/>
          <a:ext cx="1772290" cy="308224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III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Tertiary Prevention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solidFill>
              <a:srgbClr val="C00000"/>
            </a:solidFill>
          </a:endParaRPr>
        </a:p>
      </dsp:txBody>
      <dsp:txXfrm rot="10800000">
        <a:off x="4337476" y="2521840"/>
        <a:ext cx="1663282" cy="3027744"/>
      </dsp:txXfrm>
    </dsp:sp>
    <dsp:sp modelId="{AE95C544-77C4-46B2-A138-64DD429153BE}">
      <dsp:nvSpPr>
        <dsp:cNvPr id="0" name=""/>
        <dsp:cNvSpPr/>
      </dsp:nvSpPr>
      <dsp:spPr>
        <a:xfrm>
          <a:off x="6303747" y="336245"/>
          <a:ext cx="1772290" cy="1849349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777D0-CE97-44CE-9840-5F6AE9DEFEA8}">
      <dsp:nvSpPr>
        <dsp:cNvPr id="0" name=""/>
        <dsp:cNvSpPr/>
      </dsp:nvSpPr>
      <dsp:spPr>
        <a:xfrm rot="10800000">
          <a:off x="6303747" y="2521840"/>
          <a:ext cx="1772290" cy="308224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IV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Epidemiological Research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solidFill>
              <a:srgbClr val="C00000"/>
            </a:solidFill>
          </a:endParaRPr>
        </a:p>
      </dsp:txBody>
      <dsp:txXfrm rot="10800000">
        <a:off x="6358251" y="2521840"/>
        <a:ext cx="1663282" cy="3027744"/>
      </dsp:txXfrm>
    </dsp:sp>
    <dsp:sp modelId="{D0AD0111-D6DF-44B2-9710-39D51689679A}">
      <dsp:nvSpPr>
        <dsp:cNvPr id="0" name=""/>
        <dsp:cNvSpPr/>
      </dsp:nvSpPr>
      <dsp:spPr>
        <a:xfrm>
          <a:off x="8253267" y="336245"/>
          <a:ext cx="1772290" cy="1849349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B5DFE-3CC7-4B93-B6B6-CAC1EC84B73D}">
      <dsp:nvSpPr>
        <dsp:cNvPr id="0" name=""/>
        <dsp:cNvSpPr/>
      </dsp:nvSpPr>
      <dsp:spPr>
        <a:xfrm rot="10800000">
          <a:off x="8253267" y="2521840"/>
          <a:ext cx="1772290" cy="308224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V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Human Resource Development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solidFill>
              <a:srgbClr val="C00000"/>
            </a:solidFill>
          </a:endParaRPr>
        </a:p>
      </dsp:txBody>
      <dsp:txXfrm rot="10800000">
        <a:off x="8307771" y="2521840"/>
        <a:ext cx="1663282" cy="3027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1061A-21A7-4FAC-8556-3DB0DA867089}">
      <dsp:nvSpPr>
        <dsp:cNvPr id="0" name=""/>
        <dsp:cNvSpPr/>
      </dsp:nvSpPr>
      <dsp:spPr>
        <a:xfrm>
          <a:off x="4626" y="253339"/>
          <a:ext cx="2168886" cy="80758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Primary Prevention</a:t>
          </a:r>
        </a:p>
      </dsp:txBody>
      <dsp:txXfrm>
        <a:off x="28279" y="276992"/>
        <a:ext cx="2121580" cy="760281"/>
      </dsp:txXfrm>
    </dsp:sp>
    <dsp:sp modelId="{72959063-F311-4043-A82D-A7D8D47182C4}">
      <dsp:nvSpPr>
        <dsp:cNvPr id="0" name=""/>
        <dsp:cNvSpPr/>
      </dsp:nvSpPr>
      <dsp:spPr>
        <a:xfrm>
          <a:off x="221514" y="1060926"/>
          <a:ext cx="216888" cy="533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830"/>
              </a:lnTo>
              <a:lnTo>
                <a:pt x="216888" y="5338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4BDCE-BC1C-4C19-8D7E-D609CC9F356F}">
      <dsp:nvSpPr>
        <dsp:cNvPr id="0" name=""/>
        <dsp:cNvSpPr/>
      </dsp:nvSpPr>
      <dsp:spPr>
        <a:xfrm>
          <a:off x="438403" y="1276755"/>
          <a:ext cx="2075531" cy="636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Orientations/ Webinars</a:t>
          </a:r>
        </a:p>
      </dsp:txBody>
      <dsp:txXfrm>
        <a:off x="457031" y="1295383"/>
        <a:ext cx="2038275" cy="598747"/>
      </dsp:txXfrm>
    </dsp:sp>
    <dsp:sp modelId="{BBB3E25E-D5FF-452D-A0F4-A86894F2750E}">
      <dsp:nvSpPr>
        <dsp:cNvPr id="0" name=""/>
        <dsp:cNvSpPr/>
      </dsp:nvSpPr>
      <dsp:spPr>
        <a:xfrm>
          <a:off x="221514" y="1060926"/>
          <a:ext cx="216888" cy="1537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7830"/>
              </a:lnTo>
              <a:lnTo>
                <a:pt x="216888" y="15378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AED90-03A9-4A15-8EFE-5D4E971679A7}">
      <dsp:nvSpPr>
        <dsp:cNvPr id="0" name=""/>
        <dsp:cNvSpPr/>
      </dsp:nvSpPr>
      <dsp:spPr>
        <a:xfrm>
          <a:off x="438403" y="2128587"/>
          <a:ext cx="2278334" cy="940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Pamphlets/Posters</a:t>
          </a:r>
          <a:endParaRPr lang="en-US" sz="14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5945" y="2156129"/>
        <a:ext cx="2223250" cy="885254"/>
      </dsp:txXfrm>
    </dsp:sp>
    <dsp:sp modelId="{D6248A05-CEB0-43EF-B231-E674DA606989}">
      <dsp:nvSpPr>
        <dsp:cNvPr id="0" name=""/>
        <dsp:cNvSpPr/>
      </dsp:nvSpPr>
      <dsp:spPr>
        <a:xfrm>
          <a:off x="221514" y="1060926"/>
          <a:ext cx="216888" cy="283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822"/>
              </a:lnTo>
              <a:lnTo>
                <a:pt x="216888" y="28328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B833A-66FF-454A-A8B8-0D8D454FD132}">
      <dsp:nvSpPr>
        <dsp:cNvPr id="0" name=""/>
        <dsp:cNvSpPr/>
      </dsp:nvSpPr>
      <dsp:spPr>
        <a:xfrm>
          <a:off x="438403" y="3284754"/>
          <a:ext cx="2075531" cy="1217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Radio/TV 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talks/ Media/ Newspaper Articles</a:t>
          </a:r>
        </a:p>
      </dsp:txBody>
      <dsp:txXfrm>
        <a:off x="474077" y="3320428"/>
        <a:ext cx="2004183" cy="1146641"/>
      </dsp:txXfrm>
    </dsp:sp>
    <dsp:sp modelId="{8B28DBF1-4E25-43E4-A11D-1E24E21530EF}">
      <dsp:nvSpPr>
        <dsp:cNvPr id="0" name=""/>
        <dsp:cNvSpPr/>
      </dsp:nvSpPr>
      <dsp:spPr>
        <a:xfrm>
          <a:off x="221514" y="1060926"/>
          <a:ext cx="216888" cy="4022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2771"/>
              </a:lnTo>
              <a:lnTo>
                <a:pt x="216888" y="40227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FE771-49E5-441F-9EAE-EFC8DC7BF59F}">
      <dsp:nvSpPr>
        <dsp:cNvPr id="0" name=""/>
        <dsp:cNvSpPr/>
      </dsp:nvSpPr>
      <dsp:spPr>
        <a:xfrm>
          <a:off x="438403" y="4718572"/>
          <a:ext cx="2004283" cy="730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Street Plays &amp; Rallies</a:t>
          </a:r>
        </a:p>
      </dsp:txBody>
      <dsp:txXfrm>
        <a:off x="459791" y="4739960"/>
        <a:ext cx="1961507" cy="687475"/>
      </dsp:txXfrm>
    </dsp:sp>
    <dsp:sp modelId="{86DC49E6-7A0D-450A-9CB6-B9B3CFDBFA2E}">
      <dsp:nvSpPr>
        <dsp:cNvPr id="0" name=""/>
        <dsp:cNvSpPr/>
      </dsp:nvSpPr>
      <dsp:spPr>
        <a:xfrm>
          <a:off x="2677950" y="253339"/>
          <a:ext cx="2352220" cy="80846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Secondary Prevention </a:t>
          </a:r>
        </a:p>
      </dsp:txBody>
      <dsp:txXfrm>
        <a:off x="2701629" y="277018"/>
        <a:ext cx="2304862" cy="761109"/>
      </dsp:txXfrm>
    </dsp:sp>
    <dsp:sp modelId="{F3F72FF1-AB4B-48A9-B9E6-B28B1DBE475D}">
      <dsp:nvSpPr>
        <dsp:cNvPr id="0" name=""/>
        <dsp:cNvSpPr/>
      </dsp:nvSpPr>
      <dsp:spPr>
        <a:xfrm>
          <a:off x="2913172" y="1061807"/>
          <a:ext cx="235222" cy="533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830"/>
              </a:lnTo>
              <a:lnTo>
                <a:pt x="235222" y="5338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8B0C4-AF75-4C2D-862F-2672E8F0418C}">
      <dsp:nvSpPr>
        <dsp:cNvPr id="0" name=""/>
        <dsp:cNvSpPr/>
      </dsp:nvSpPr>
      <dsp:spPr>
        <a:xfrm>
          <a:off x="3148394" y="1277635"/>
          <a:ext cx="2016881" cy="636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Newborn Hearing Screening</a:t>
          </a:r>
        </a:p>
      </dsp:txBody>
      <dsp:txXfrm>
        <a:off x="3167022" y="1296263"/>
        <a:ext cx="1979625" cy="598747"/>
      </dsp:txXfrm>
    </dsp:sp>
    <dsp:sp modelId="{A289C35F-D037-4686-B375-369E74015EDC}">
      <dsp:nvSpPr>
        <dsp:cNvPr id="0" name=""/>
        <dsp:cNvSpPr/>
      </dsp:nvSpPr>
      <dsp:spPr>
        <a:xfrm>
          <a:off x="2913172" y="1061807"/>
          <a:ext cx="235222" cy="1385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5662"/>
              </a:lnTo>
              <a:lnTo>
                <a:pt x="235222" y="13856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6E564-4E6D-42D6-BB47-8E73D9915110}">
      <dsp:nvSpPr>
        <dsp:cNvPr id="0" name=""/>
        <dsp:cNvSpPr/>
      </dsp:nvSpPr>
      <dsp:spPr>
        <a:xfrm>
          <a:off x="3148394" y="2129467"/>
          <a:ext cx="2016881" cy="636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School Screening</a:t>
          </a:r>
        </a:p>
      </dsp:txBody>
      <dsp:txXfrm>
        <a:off x="3167022" y="2148095"/>
        <a:ext cx="1979625" cy="598747"/>
      </dsp:txXfrm>
    </dsp:sp>
    <dsp:sp modelId="{642565A8-FE5E-4489-9C37-7B87F04691BC}">
      <dsp:nvSpPr>
        <dsp:cNvPr id="0" name=""/>
        <dsp:cNvSpPr/>
      </dsp:nvSpPr>
      <dsp:spPr>
        <a:xfrm>
          <a:off x="2913172" y="1061807"/>
          <a:ext cx="235222" cy="2237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7494"/>
              </a:lnTo>
              <a:lnTo>
                <a:pt x="235222" y="22374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9B057-01BF-41F5-95DC-AAC765FEB7EF}">
      <dsp:nvSpPr>
        <dsp:cNvPr id="0" name=""/>
        <dsp:cNvSpPr/>
      </dsp:nvSpPr>
      <dsp:spPr>
        <a:xfrm>
          <a:off x="3148394" y="2981299"/>
          <a:ext cx="2016881" cy="636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Industrial Screening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7022" y="2999927"/>
        <a:ext cx="1979625" cy="598747"/>
      </dsp:txXfrm>
    </dsp:sp>
    <dsp:sp modelId="{AE74BCFC-45D9-4FE8-AD7B-159180BFEC40}">
      <dsp:nvSpPr>
        <dsp:cNvPr id="0" name=""/>
        <dsp:cNvSpPr/>
      </dsp:nvSpPr>
      <dsp:spPr>
        <a:xfrm>
          <a:off x="2913172" y="1061807"/>
          <a:ext cx="235222" cy="3089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9326"/>
              </a:lnTo>
              <a:lnTo>
                <a:pt x="235222" y="30893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41C55-EF1C-4223-A910-B312D9B5E842}">
      <dsp:nvSpPr>
        <dsp:cNvPr id="0" name=""/>
        <dsp:cNvSpPr/>
      </dsp:nvSpPr>
      <dsp:spPr>
        <a:xfrm>
          <a:off x="3148394" y="3833131"/>
          <a:ext cx="2016881" cy="636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Elderly &amp; Bedside Screening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7022" y="3851759"/>
        <a:ext cx="1979625" cy="598747"/>
      </dsp:txXfrm>
    </dsp:sp>
    <dsp:sp modelId="{97A06E05-4789-4711-81D4-51AF8694A74E}">
      <dsp:nvSpPr>
        <dsp:cNvPr id="0" name=""/>
        <dsp:cNvSpPr/>
      </dsp:nvSpPr>
      <dsp:spPr>
        <a:xfrm>
          <a:off x="2913172" y="1061807"/>
          <a:ext cx="235512" cy="3993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3345"/>
              </a:lnTo>
              <a:lnTo>
                <a:pt x="235512" y="39933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73EFE-C197-4D23-8F08-411AC25AAEE5}">
      <dsp:nvSpPr>
        <dsp:cNvPr id="0" name=""/>
        <dsp:cNvSpPr/>
      </dsp:nvSpPr>
      <dsp:spPr>
        <a:xfrm>
          <a:off x="3148684" y="4684963"/>
          <a:ext cx="2092880" cy="740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Assessments at OSCs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0369" y="4706648"/>
        <a:ext cx="2049510" cy="697008"/>
      </dsp:txXfrm>
    </dsp:sp>
    <dsp:sp modelId="{DB789441-1ECF-4D81-A744-A8D2BBD97DCF}">
      <dsp:nvSpPr>
        <dsp:cNvPr id="0" name=""/>
        <dsp:cNvSpPr/>
      </dsp:nvSpPr>
      <dsp:spPr>
        <a:xfrm>
          <a:off x="5461828" y="262611"/>
          <a:ext cx="2181059" cy="79559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Tertiary Prevention</a:t>
          </a:r>
        </a:p>
      </dsp:txBody>
      <dsp:txXfrm>
        <a:off x="5485130" y="285913"/>
        <a:ext cx="2134455" cy="748991"/>
      </dsp:txXfrm>
    </dsp:sp>
    <dsp:sp modelId="{FF11C3E6-0DDB-4615-9AF8-7B8EA9564CC3}">
      <dsp:nvSpPr>
        <dsp:cNvPr id="0" name=""/>
        <dsp:cNvSpPr/>
      </dsp:nvSpPr>
      <dsp:spPr>
        <a:xfrm>
          <a:off x="5679933" y="1058207"/>
          <a:ext cx="218105" cy="72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835"/>
              </a:lnTo>
              <a:lnTo>
                <a:pt x="218105" y="72283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4E1D7-52CB-4236-801F-7C848D7AB0A9}">
      <dsp:nvSpPr>
        <dsp:cNvPr id="0" name=""/>
        <dsp:cNvSpPr/>
      </dsp:nvSpPr>
      <dsp:spPr>
        <a:xfrm>
          <a:off x="5898039" y="1264763"/>
          <a:ext cx="2254506" cy="1032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Speech &amp; </a:t>
          </a: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Language </a:t>
          </a:r>
          <a:r>
            <a:rPr lang="en-US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Therapy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28282" y="1295006"/>
        <a:ext cx="2194020" cy="972072"/>
      </dsp:txXfrm>
    </dsp:sp>
    <dsp:sp modelId="{206C37ED-0758-4372-BA5C-27A79A601F33}">
      <dsp:nvSpPr>
        <dsp:cNvPr id="0" name=""/>
        <dsp:cNvSpPr/>
      </dsp:nvSpPr>
      <dsp:spPr>
        <a:xfrm>
          <a:off x="5679933" y="1058207"/>
          <a:ext cx="218105" cy="1830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493"/>
              </a:lnTo>
              <a:lnTo>
                <a:pt x="218105" y="183049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3C6AE-CD43-4468-AA87-D4A4BE16C452}">
      <dsp:nvSpPr>
        <dsp:cNvPr id="0" name=""/>
        <dsp:cNvSpPr/>
      </dsp:nvSpPr>
      <dsp:spPr>
        <a:xfrm>
          <a:off x="5898039" y="2513150"/>
          <a:ext cx="2254506" cy="75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Hearing Aid Issue</a:t>
          </a:r>
        </a:p>
      </dsp:txBody>
      <dsp:txXfrm>
        <a:off x="5920038" y="2535149"/>
        <a:ext cx="2210508" cy="707102"/>
      </dsp:txXfrm>
    </dsp:sp>
    <dsp:sp modelId="{BEF3332D-5BFB-47EE-AD3E-8D78560DA084}">
      <dsp:nvSpPr>
        <dsp:cNvPr id="0" name=""/>
        <dsp:cNvSpPr/>
      </dsp:nvSpPr>
      <dsp:spPr>
        <a:xfrm>
          <a:off x="5679933" y="1058207"/>
          <a:ext cx="218105" cy="273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9874"/>
              </a:lnTo>
              <a:lnTo>
                <a:pt x="218105" y="27398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1DC89-D800-47C0-839C-4F75E433E6DD}">
      <dsp:nvSpPr>
        <dsp:cNvPr id="0" name=""/>
        <dsp:cNvSpPr/>
      </dsp:nvSpPr>
      <dsp:spPr>
        <a:xfrm>
          <a:off x="5898039" y="3480079"/>
          <a:ext cx="2254506" cy="636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ENT Services</a:t>
          </a:r>
        </a:p>
      </dsp:txBody>
      <dsp:txXfrm>
        <a:off x="5916667" y="3498707"/>
        <a:ext cx="2217250" cy="598747"/>
      </dsp:txXfrm>
    </dsp:sp>
    <dsp:sp modelId="{E6A3B5F9-C318-4F31-A044-3326371DE9F3}">
      <dsp:nvSpPr>
        <dsp:cNvPr id="0" name=""/>
        <dsp:cNvSpPr/>
      </dsp:nvSpPr>
      <dsp:spPr>
        <a:xfrm>
          <a:off x="5679933" y="1058207"/>
          <a:ext cx="218105" cy="3591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1706"/>
              </a:lnTo>
              <a:lnTo>
                <a:pt x="218105" y="359170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6BF9A-1AD8-4B85-8B2B-1B3D9663F088}">
      <dsp:nvSpPr>
        <dsp:cNvPr id="0" name=""/>
        <dsp:cNvSpPr/>
      </dsp:nvSpPr>
      <dsp:spPr>
        <a:xfrm>
          <a:off x="5898039" y="4331911"/>
          <a:ext cx="2254506" cy="636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Counselling &amp; Guidance</a:t>
          </a:r>
        </a:p>
      </dsp:txBody>
      <dsp:txXfrm>
        <a:off x="5916667" y="4350539"/>
        <a:ext cx="2217250" cy="598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0.33162</cdr:y>
    </cdr:from>
    <cdr:to>
      <cdr:x>0.04897</cdr:x>
      <cdr:y>0.74204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1627249" y="4418385"/>
          <a:ext cx="3629879" cy="6591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IN" sz="1400" b="1" dirty="0"/>
            <a:t>Number of Employees</a:t>
          </a:r>
          <a:r>
            <a:rPr lang="en-IN" sz="1400" b="1" baseline="0" dirty="0"/>
            <a:t> Screened</a:t>
          </a:r>
          <a:endParaRPr lang="en-IN" sz="1400" b="1" dirty="0"/>
        </a:p>
      </cdr:txBody>
    </cdr:sp>
  </cdr:relSizeAnchor>
  <cdr:relSizeAnchor xmlns:cdr="http://schemas.openxmlformats.org/drawingml/2006/chartDrawing">
    <cdr:from>
      <cdr:x>0.50109</cdr:x>
      <cdr:y>0.8481</cdr:y>
    </cdr:from>
    <cdr:to>
      <cdr:x>0.60351</cdr:x>
      <cdr:y>0.92911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44855" y="7500983"/>
          <a:ext cx="1378621" cy="716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N" sz="1200" b="1" dirty="0" smtClean="0">
              <a:latin typeface="Arial" pitchFamily="34" charset="0"/>
              <a:cs typeface="Arial" pitchFamily="34" charset="0"/>
            </a:rPr>
            <a:t>Year</a:t>
          </a:r>
          <a:endParaRPr lang="en-IN" sz="12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Picture 3"/>
        <cdr:cNvPicPr/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5731510" cy="315468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E7F8B-FB12-4E84-B7DC-DAC4613AB8D5}" type="datetimeFigureOut">
              <a:rPr lang="en-IN" smtClean="0"/>
              <a:pPr/>
              <a:t>19-12-2021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8E61B-99A9-465F-BBBD-68171CC847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361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830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E61B-99A9-465F-BBBD-68171CC8472F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Numbers to be added – Publications and Total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E61B-99A9-465F-BBBD-68171CC8472F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PHOTO GALLERY</a:t>
            </a: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E61B-99A9-465F-BBBD-68171CC8472F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540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WHO (2018) he prevalence of hearing impairment (HI) in India is around 6.3% (</a:t>
            </a:r>
            <a:r>
              <a:rPr lang="en-US" sz="4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million people suffering from significant auditory loss)</a:t>
            </a:r>
            <a:endParaRPr sz="4000" b="1">
              <a:solidFill>
                <a:srgbClr val="3F3151"/>
              </a:solidFill>
            </a:endParaRPr>
          </a:p>
        </p:txBody>
      </p:sp>
      <p:sp>
        <p:nvSpPr>
          <p:cNvPr id="152" name="Google Shape;15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657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E61B-99A9-465F-BBBD-68171CC8472F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6814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work to achieve</a:t>
            </a:r>
            <a:r>
              <a:rPr lang="en-US" baseline="0" dirty="0" smtClean="0"/>
              <a:t> these objectives not just at AIISH but many centers throughout India.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E61B-99A9-465F-BBBD-68171CC8472F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0062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E61B-99A9-465F-BBBD-68171CC8472F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2838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part of human resource development, clinical training on prevention, early identification, and community based rehabilitation of communication disorders were provided for undergraduate and postgraduate students. </a:t>
            </a: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E61B-99A9-465F-BBBD-68171CC8472F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1310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education involves</a:t>
            </a:r>
            <a:r>
              <a:rPr lang="en-I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raising awareness about different types of communication disorders, their prevention, early detection, appropriate referral, and timely management among the general public and various other professionals like …………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E61B-99A9-465F-BBBD-68171CC8472F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Elderly screening total</a:t>
            </a:r>
            <a:r>
              <a:rPr lang="en-US" b="1" baseline="0" dirty="0" smtClean="0"/>
              <a:t> number is missing </a:t>
            </a:r>
            <a:r>
              <a:rPr lang="en-US" b="1" dirty="0" smtClean="0"/>
              <a:t>in the graph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E61B-99A9-465F-BBBD-68171CC8472F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new-born infants are screened for their hearing within 1-2 days after birth.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E61B-99A9-465F-BBBD-68171CC8472F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IN" sz="900" b="0" i="0" u="none" strike="noStrike" kern="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73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90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307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IN" sz="900" b="0" i="0" u="none" strike="noStrike" kern="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83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IN" sz="900" b="0" i="0" u="none" strike="noStrike" kern="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2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32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IN" sz="900" b="0" i="0" u="none" strike="noStrike" kern="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4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66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946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573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18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IN" sz="900" b="0" i="0" u="none" strike="noStrike" kern="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549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94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387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85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IN" sz="900" b="0" i="0" u="none" strike="noStrike" kern="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09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IN" sz="900" b="0" i="0" u="none" strike="noStrike" kern="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815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09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IN" sz="900" b="0" i="0" u="none" strike="noStrike" kern="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4311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03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69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508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8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55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326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22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199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IN" sz="900" b="0" i="0" u="none" strike="noStrike" kern="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74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001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48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731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934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58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0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7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27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10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52807" y="5213836"/>
            <a:ext cx="32391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Dr. N. </a:t>
            </a:r>
            <a:r>
              <a:rPr kumimoji="0" lang="en-US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Sreedevi</a:t>
            </a:r>
            <a:endParaRPr kumimoji="0" 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Prof. &amp; Head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Department of </a:t>
            </a:r>
            <a:r>
              <a:rPr lang="en-US" sz="1400" b="1" i="1" kern="0" dirty="0" smtClean="0">
                <a:latin typeface="Arial Rounded"/>
                <a:ea typeface="Arial Rounded"/>
                <a:cs typeface="Arial Rounded"/>
                <a:sym typeface="Arial Rounded"/>
              </a:rPr>
              <a:t>POCD</a:t>
            </a:r>
            <a:endParaRPr kumimoji="0" lang="en-US" sz="14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AIISH, </a:t>
            </a:r>
            <a:r>
              <a:rPr kumimoji="0" lang="en-US" sz="14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Manasagangothri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kumimoji="0" lang="en-US" sz="14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Mysuru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-6.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/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</a:b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6254" y="1747832"/>
            <a:ext cx="1166275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72A99"/>
                </a:solidFill>
                <a:effectLst/>
                <a:uLnTx/>
                <a:uFillTx/>
                <a:latin typeface="Britannic Bold" panose="020B0903060703020204" pitchFamily="34" charset="0"/>
                <a:cs typeface="Arial"/>
                <a:sym typeface="Arial"/>
              </a:rPr>
              <a:t>DEPARTMENT OF PREVENTION OF COMMUNICATION DISORDERS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72A99"/>
                </a:solidFill>
                <a:effectLst/>
                <a:uLnTx/>
                <a:uFillTx/>
                <a:latin typeface="Britannic Bold" panose="020B0903060703020204" pitchFamily="34" charset="0"/>
                <a:cs typeface="Arial"/>
                <a:sym typeface="Arial"/>
              </a:rPr>
              <a:t>(POCD)</a:t>
            </a:r>
          </a:p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mr-IN" b="1" dirty="0">
                <a:solidFill>
                  <a:srgbClr val="C00000"/>
                </a:solidFill>
              </a:rPr>
              <a:t>प्रेषण विकृति रोकथाम विभाग</a:t>
            </a:r>
            <a:r>
              <a:rPr lang="mr-IN" dirty="0">
                <a:solidFill>
                  <a:srgbClr val="C00000"/>
                </a:solidFill>
              </a:rPr>
              <a:t>​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ritannic Bold" panose="020B0903060703020204" pitchFamily="34" charset="0"/>
              <a:cs typeface="Arial"/>
              <a:sym typeface="Arial"/>
            </a:endParaRPr>
          </a:p>
        </p:txBody>
      </p:sp>
      <p:pic>
        <p:nvPicPr>
          <p:cNvPr id="11" name="Google Shape;163;p6" descr="RCFL Recruitment 2020 - Apply for 26 Doctors Job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210" y="4943975"/>
            <a:ext cx="1325520" cy="1260391"/>
          </a:xfrm>
          <a:prstGeom prst="ellipse">
            <a:avLst/>
          </a:prstGeom>
          <a:noFill/>
          <a:ln>
            <a:noFill/>
          </a:ln>
          <a:effectLst/>
        </p:spPr>
      </p:pic>
      <p:pic>
        <p:nvPicPr>
          <p:cNvPr id="2050" name="Picture 2" descr="Welcome gif gif vector hand lettering illustration desig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53" y="45870"/>
            <a:ext cx="3026108" cy="16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63141" y="4122575"/>
            <a:ext cx="1823258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ut-reach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department launched in the year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  <a:p>
            <a:pPr algn="ctr"/>
            <a:endParaRPr lang="en-I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5711" y="5253327"/>
            <a:ext cx="1587294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</a:t>
            </a:r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9107" y="4083776"/>
            <a:ext cx="1812179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 reach people directly and facilitate prevention of communication disorders</a:t>
            </a:r>
            <a:endParaRPr lang="en-I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1877" y="5245478"/>
            <a:ext cx="744114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Motto</a:t>
            </a:r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13163" y="6439388"/>
            <a:ext cx="9168939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INTRODUCTION</a:t>
            </a:r>
            <a:endParaRPr kumimoji="0" lang="en-US" sz="1600" b="1" i="0" u="none" strike="noStrike" kern="0" cap="all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5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99693" y="6434878"/>
            <a:ext cx="878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SECONDARY PREVENTION: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NEW BORN HEARING SCREENING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(2015 to 2021)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70504872"/>
              </p:ext>
            </p:extLst>
          </p:nvPr>
        </p:nvGraphicFramePr>
        <p:xfrm>
          <a:off x="141814" y="1473029"/>
          <a:ext cx="5409902" cy="487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4"/>
          <a:srcRect l="843" t="1590" r="908" b="2338"/>
          <a:stretch/>
        </p:blipFill>
        <p:spPr>
          <a:xfrm>
            <a:off x="6270173" y="59337"/>
            <a:ext cx="5589036" cy="3336969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794493"/>
              </p:ext>
            </p:extLst>
          </p:nvPr>
        </p:nvGraphicFramePr>
        <p:xfrm>
          <a:off x="1182652" y="271417"/>
          <a:ext cx="3494316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47158">
                  <a:extLst>
                    <a:ext uri="{9D8B030D-6E8A-4147-A177-3AD203B41FA5}">
                      <a16:colId xmlns:a16="http://schemas.microsoft.com/office/drawing/2014/main" val="3763876199"/>
                    </a:ext>
                  </a:extLst>
                </a:gridCol>
                <a:gridCol w="1747158">
                  <a:extLst>
                    <a:ext uri="{9D8B030D-6E8A-4147-A177-3AD203B41FA5}">
                      <a16:colId xmlns:a16="http://schemas.microsoft.com/office/drawing/2014/main" val="2618435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Numbers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36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Screened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246166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018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Identified At Risk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23066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3494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243481"/>
              </p:ext>
            </p:extLst>
          </p:nvPr>
        </p:nvGraphicFramePr>
        <p:xfrm>
          <a:off x="7268544" y="3780212"/>
          <a:ext cx="4338738" cy="22392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19064">
                  <a:extLst>
                    <a:ext uri="{9D8B030D-6E8A-4147-A177-3AD203B41FA5}">
                      <a16:colId xmlns:a16="http://schemas.microsoft.com/office/drawing/2014/main" val="3763876199"/>
                    </a:ext>
                  </a:extLst>
                </a:gridCol>
                <a:gridCol w="1119674">
                  <a:extLst>
                    <a:ext uri="{9D8B030D-6E8A-4147-A177-3AD203B41FA5}">
                      <a16:colId xmlns:a16="http://schemas.microsoft.com/office/drawing/2014/main" val="2618435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Numbers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36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Phone follow up of babies</a:t>
                      </a:r>
                      <a:endParaRPr lang="en-I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10123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018987"/>
                  </a:ext>
                </a:extLst>
              </a:tr>
              <a:tr h="3393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Detailed evaluations of babies</a:t>
                      </a:r>
                      <a:endParaRPr lang="en-I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5867</a:t>
                      </a:r>
                      <a:endParaRPr lang="en-IN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92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Babies identified </a:t>
                      </a:r>
                      <a:r>
                        <a:rPr lang="en-US" sz="1600" baseline="0" dirty="0" smtClean="0"/>
                        <a:t>with </a:t>
                      </a:r>
                      <a:r>
                        <a:rPr lang="en-US" sz="1600" dirty="0" smtClean="0"/>
                        <a:t>Hearing</a:t>
                      </a:r>
                      <a:r>
                        <a:rPr lang="en-US" sz="1600" baseline="0" dirty="0" smtClean="0"/>
                        <a:t> loss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1652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349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Babies identified </a:t>
                      </a:r>
                      <a:r>
                        <a:rPr lang="en-US" sz="1600" baseline="0" dirty="0" smtClean="0"/>
                        <a:t>with </a:t>
                      </a:r>
                      <a:r>
                        <a:rPr lang="en-US" sz="1600" dirty="0" smtClean="0"/>
                        <a:t>Speech-Language Disorder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336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38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7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11967" y="6434878"/>
            <a:ext cx="890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SECONDARY AND TERTIARY PREVENTION: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AIISH-OSC Activities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(2015 to 2021)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669056590"/>
              </p:ext>
            </p:extLst>
          </p:nvPr>
        </p:nvGraphicFramePr>
        <p:xfrm>
          <a:off x="242047" y="3110754"/>
          <a:ext cx="4061012" cy="2803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278534916"/>
              </p:ext>
            </p:extLst>
          </p:nvPr>
        </p:nvGraphicFramePr>
        <p:xfrm>
          <a:off x="323571" y="242047"/>
          <a:ext cx="3871912" cy="2599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865193687"/>
              </p:ext>
            </p:extLst>
          </p:nvPr>
        </p:nvGraphicFramePr>
        <p:xfrm>
          <a:off x="4533059" y="331696"/>
          <a:ext cx="4055129" cy="2510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403535378"/>
              </p:ext>
            </p:extLst>
          </p:nvPr>
        </p:nvGraphicFramePr>
        <p:xfrm>
          <a:off x="4428564" y="3104868"/>
          <a:ext cx="4383742" cy="266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775042"/>
              </p:ext>
            </p:extLst>
          </p:nvPr>
        </p:nvGraphicFramePr>
        <p:xfrm>
          <a:off x="8937811" y="956028"/>
          <a:ext cx="3065928" cy="49098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2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975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BENEFICIARY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7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Registrations for assessment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14809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at Camps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10688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Total Tested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25497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66904"/>
                  </a:ext>
                </a:extLst>
              </a:tr>
              <a:tr h="488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Hearing aids Dispensed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97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Speech Language Therapy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2097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97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Treated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855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7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ward"/>
          <p:cNvPicPr>
            <a:picLocks noChangeAspect="1" noChangeArrowheads="1"/>
          </p:cNvPicPr>
          <p:nvPr/>
        </p:nvPicPr>
        <p:blipFill>
          <a:blip r:embed="rId3"/>
          <a:srcRect l="15631" r="15350"/>
          <a:stretch>
            <a:fillRect/>
          </a:stretch>
        </p:blipFill>
        <p:spPr bwMode="auto">
          <a:xfrm>
            <a:off x="5396758" y="4916520"/>
            <a:ext cx="1586748" cy="1291262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450978"/>
              </p:ext>
            </p:extLst>
          </p:nvPr>
        </p:nvGraphicFramePr>
        <p:xfrm>
          <a:off x="3603810" y="466165"/>
          <a:ext cx="8310286" cy="17791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8481">
                  <a:extLst>
                    <a:ext uri="{9D8B030D-6E8A-4147-A177-3AD203B41FA5}">
                      <a16:colId xmlns:a16="http://schemas.microsoft.com/office/drawing/2014/main" val="2179968903"/>
                    </a:ext>
                  </a:extLst>
                </a:gridCol>
                <a:gridCol w="1358481">
                  <a:extLst>
                    <a:ext uri="{9D8B030D-6E8A-4147-A177-3AD203B41FA5}">
                      <a16:colId xmlns:a16="http://schemas.microsoft.com/office/drawing/2014/main" val="2149119413"/>
                    </a:ext>
                  </a:extLst>
                </a:gridCol>
                <a:gridCol w="1358481">
                  <a:extLst>
                    <a:ext uri="{9D8B030D-6E8A-4147-A177-3AD203B41FA5}">
                      <a16:colId xmlns:a16="http://schemas.microsoft.com/office/drawing/2014/main" val="3635557134"/>
                    </a:ext>
                  </a:extLst>
                </a:gridCol>
                <a:gridCol w="1358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78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65704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Arial" pitchFamily="34" charset="0"/>
                          <a:cs typeface="Arial" pitchFamily="34" charset="0"/>
                        </a:rPr>
                        <a:t>Research Type</a:t>
                      </a:r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National and International Conference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presentations</a:t>
                      </a:r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National and International Publications</a:t>
                      </a:r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latin typeface="Arial" pitchFamily="34" charset="0"/>
                          <a:cs typeface="Arial" pitchFamily="34" charset="0"/>
                        </a:rPr>
                        <a:t>Awards and Recognitions</a:t>
                      </a:r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latin typeface="Arial" pitchFamily="34" charset="0"/>
                          <a:cs typeface="Arial" pitchFamily="34" charset="0"/>
                        </a:rPr>
                        <a:t>Projects</a:t>
                      </a:r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97736"/>
                  </a:ext>
                </a:extLst>
              </a:tr>
              <a:tr h="513473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194309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09877" y="4358932"/>
            <a:ext cx="3883303" cy="1690315"/>
            <a:chOff x="0" y="0"/>
            <a:chExt cx="3883303" cy="169031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0" name="Flowchart: Process 9"/>
            <p:cNvSpPr/>
            <p:nvPr/>
          </p:nvSpPr>
          <p:spPr>
            <a:xfrm>
              <a:off x="0" y="0"/>
              <a:ext cx="3883303" cy="1690315"/>
            </a:xfrm>
            <a:prstGeom prst="flowChartProcess">
              <a:avLst/>
            </a:prstGeom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owchart: Process 4"/>
            <p:cNvSpPr/>
            <p:nvPr/>
          </p:nvSpPr>
          <p:spPr>
            <a:xfrm>
              <a:off x="0" y="0"/>
              <a:ext cx="3883303" cy="16903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100" b="1" u="none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1. BEST POSTER PRESENTATION CATEGORY: </a:t>
              </a:r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100" b="1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100" kern="1200" dirty="0" smtClean="0">
                  <a:latin typeface="Arial" pitchFamily="34" charset="0"/>
                  <a:cs typeface="Arial" pitchFamily="34" charset="0"/>
                </a:rPr>
                <a:t>A Paper titled </a:t>
              </a:r>
              <a:r>
                <a:rPr lang="en-IN" sz="1100" b="1" kern="1200" dirty="0" smtClean="0">
                  <a:latin typeface="Arial" pitchFamily="34" charset="0"/>
                  <a:cs typeface="Arial" pitchFamily="34" charset="0"/>
                </a:rPr>
                <a:t>“Effect of inclusion of automated auditory brainstem response in the new-born hearing screening- a preliminary study” </a:t>
              </a:r>
              <a:r>
                <a:rPr lang="en-IN" sz="1100" kern="1200" dirty="0" smtClean="0">
                  <a:latin typeface="Arial" pitchFamily="34" charset="0"/>
                  <a:cs typeface="Arial" pitchFamily="34" charset="0"/>
                </a:rPr>
                <a:t>was presented at Indian Academy of Cerebral Palsy – XIII National conference IACPCON 2018, held from 23rd to 25th November 2018, at Calcutta Medical College, Kolkata. </a:t>
              </a:r>
              <a:endParaRPr lang="en-IN" sz="11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52961" y="2772447"/>
            <a:ext cx="3883303" cy="2012485"/>
            <a:chOff x="0" y="1742291"/>
            <a:chExt cx="3883303" cy="201248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3" name="Flowchart: Process 12"/>
            <p:cNvSpPr/>
            <p:nvPr/>
          </p:nvSpPr>
          <p:spPr>
            <a:xfrm>
              <a:off x="0" y="1742291"/>
              <a:ext cx="3883303" cy="2012485"/>
            </a:xfrm>
            <a:prstGeom prst="flowChartProcess">
              <a:avLst/>
            </a:prstGeom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211518"/>
                <a:satOff val="-11993"/>
                <a:lumOff val="4608"/>
                <a:alphaOff val="0"/>
              </a:schemeClr>
            </a:fillRef>
            <a:effectRef idx="0">
              <a:schemeClr val="accent4">
                <a:hueOff val="10211518"/>
                <a:satOff val="-11993"/>
                <a:lumOff val="4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lowchart: Process 4"/>
            <p:cNvSpPr/>
            <p:nvPr/>
          </p:nvSpPr>
          <p:spPr>
            <a:xfrm>
              <a:off x="0" y="1742291"/>
              <a:ext cx="3883303" cy="20124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100" b="1" u="none" kern="1200" dirty="0" smtClean="0">
                  <a:latin typeface="Arial" pitchFamily="34" charset="0"/>
                  <a:cs typeface="Arial" pitchFamily="34" charset="0"/>
                </a:rPr>
                <a:t>2. MUKESH AWARD FOR BEST PAPER IN AUDIOLOGY:</a:t>
              </a:r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100" b="1" u="sng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100" kern="1200" dirty="0" smtClean="0">
                  <a:latin typeface="Arial" pitchFamily="34" charset="0"/>
                  <a:cs typeface="Arial" pitchFamily="34" charset="0"/>
                </a:rPr>
                <a:t>A paper titled “</a:t>
              </a:r>
              <a:r>
                <a:rPr lang="en-IN" sz="1100" b="1" kern="1200" dirty="0" smtClean="0">
                  <a:latin typeface="Arial" pitchFamily="34" charset="0"/>
                  <a:cs typeface="Arial" pitchFamily="34" charset="0"/>
                </a:rPr>
                <a:t>Prevalence of Hearing Impairment and Risk Factors in New-borns under Neonatal Hearing Screening Program in Southern City of Karnataka” </a:t>
              </a:r>
              <a:r>
                <a:rPr lang="en-IN" sz="1100" kern="1200" dirty="0" smtClean="0">
                  <a:latin typeface="Arial" pitchFamily="34" charset="0"/>
                  <a:cs typeface="Arial" pitchFamily="34" charset="0"/>
                </a:rPr>
                <a:t>received best paper award at 51st National Conference of Indian Speech and Hearing Association held between 8th to 10th Feb, 2019 at Bangalore, Karnataka. </a:t>
              </a:r>
              <a:endParaRPr lang="en-IN" sz="11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08697" y="4379711"/>
            <a:ext cx="3883303" cy="1774265"/>
            <a:chOff x="0" y="3832860"/>
            <a:chExt cx="3883303" cy="177426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Flowchart: Process 15"/>
            <p:cNvSpPr/>
            <p:nvPr/>
          </p:nvSpPr>
          <p:spPr>
            <a:xfrm>
              <a:off x="0" y="3832860"/>
              <a:ext cx="3883303" cy="1774265"/>
            </a:xfrm>
            <a:prstGeom prst="flowChartProcess">
              <a:avLst/>
            </a:prstGeom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0423036"/>
                <a:satOff val="-23986"/>
                <a:lumOff val="9216"/>
                <a:alphaOff val="0"/>
              </a:schemeClr>
            </a:fillRef>
            <a:effectRef idx="0">
              <a:schemeClr val="accent4">
                <a:hueOff val="20423036"/>
                <a:satOff val="-23986"/>
                <a:lumOff val="92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owchart: Process 4"/>
            <p:cNvSpPr/>
            <p:nvPr/>
          </p:nvSpPr>
          <p:spPr>
            <a:xfrm>
              <a:off x="0" y="3832860"/>
              <a:ext cx="3883303" cy="17742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100" b="1" u="none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100" b="1" u="none" kern="1200" dirty="0" smtClean="0">
                  <a:latin typeface="Arial" pitchFamily="34" charset="0"/>
                  <a:cs typeface="Arial" pitchFamily="34" charset="0"/>
                </a:rPr>
                <a:t>3. BEST POSTER PRESENTATION AWARD UNDER THE CATEGORY OF SPEECH-LANGUAGE PATHOLOGY: </a:t>
              </a:r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100" b="1" u="sng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100" kern="1200" dirty="0" err="1" smtClean="0">
                  <a:latin typeface="Arial" pitchFamily="34" charset="0"/>
                  <a:cs typeface="Arial" pitchFamily="34" charset="0"/>
                </a:rPr>
                <a:t>Swapna</a:t>
              </a:r>
              <a:r>
                <a:rPr lang="en-IN" sz="1100" kern="1200" dirty="0" smtClean="0">
                  <a:latin typeface="Arial" pitchFamily="34" charset="0"/>
                  <a:cs typeface="Arial" pitchFamily="34" charset="0"/>
                </a:rPr>
                <a:t>, N., &amp; </a:t>
              </a:r>
              <a:r>
                <a:rPr lang="en-IN" sz="1100" kern="1200" dirty="0" err="1" smtClean="0">
                  <a:latin typeface="Arial" pitchFamily="34" charset="0"/>
                  <a:cs typeface="Arial" pitchFamily="34" charset="0"/>
                </a:rPr>
                <a:t>Seshasri</a:t>
              </a:r>
              <a:r>
                <a:rPr lang="en-IN" sz="1100" kern="1200" dirty="0" smtClean="0">
                  <a:latin typeface="Arial" pitchFamily="34" charset="0"/>
                  <a:cs typeface="Arial" pitchFamily="34" charset="0"/>
                </a:rPr>
                <a:t>, D. (2019). </a:t>
              </a:r>
              <a:r>
                <a:rPr lang="en-IN" sz="1100" b="1" kern="1200" dirty="0" smtClean="0">
                  <a:latin typeface="Arial" pitchFamily="34" charset="0"/>
                  <a:cs typeface="Arial" pitchFamily="34" charset="0"/>
                </a:rPr>
                <a:t>“Maternal Satisfaction and Perception of Feeding Cues in New-borns with and without High Risk Factors-A Preliminary Survey”. </a:t>
              </a:r>
              <a:r>
                <a:rPr lang="en-IN" sz="1100" kern="1200" dirty="0" smtClean="0">
                  <a:latin typeface="Arial" pitchFamily="34" charset="0"/>
                  <a:cs typeface="Arial" pitchFamily="34" charset="0"/>
                </a:rPr>
                <a:t>Paper Presented at 12th ISHA-Kerala State Branch, </a:t>
              </a:r>
              <a:r>
                <a:rPr lang="en-IN" sz="1100" kern="1200" dirty="0" err="1" smtClean="0">
                  <a:latin typeface="Arial" pitchFamily="34" charset="0"/>
                  <a:cs typeface="Arial" pitchFamily="34" charset="0"/>
                </a:rPr>
                <a:t>Kasargod</a:t>
              </a:r>
              <a:r>
                <a:rPr lang="en-IN" sz="1100" kern="1200" dirty="0" smtClean="0">
                  <a:latin typeface="Arial" pitchFamily="34" charset="0"/>
                  <a:cs typeface="Arial" pitchFamily="34" charset="0"/>
                </a:rPr>
                <a:t>, Kerala, India on 26th – 27th Oct, 2019.</a:t>
              </a:r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1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8" name="AutoShape 4" descr="What is Research? - Purpose of Re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Purpose of Research - What is Research"/>
          <p:cNvPicPr>
            <a:picLocks noChangeAspect="1" noChangeArrowheads="1"/>
          </p:cNvPicPr>
          <p:nvPr/>
        </p:nvPicPr>
        <p:blipFill>
          <a:blip r:embed="rId4"/>
          <a:srcRect l="27919" r="28222"/>
          <a:stretch>
            <a:fillRect/>
          </a:stretch>
        </p:blipFill>
        <p:spPr bwMode="auto">
          <a:xfrm>
            <a:off x="457200" y="349622"/>
            <a:ext cx="2537011" cy="289224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079649" y="6434878"/>
            <a:ext cx="3707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EPIDEMIOLOGICAL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7828" y="6423354"/>
            <a:ext cx="7066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GLIMPSES OF ACTIVITIES AT POCD, OSC AND NBS CENTERS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0" r="20330"/>
          <a:stretch/>
        </p:blipFill>
        <p:spPr>
          <a:xfrm>
            <a:off x="0" y="158620"/>
            <a:ext cx="2864498" cy="184415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9"/>
          <a:stretch/>
        </p:blipFill>
        <p:spPr>
          <a:xfrm>
            <a:off x="77806" y="4133462"/>
            <a:ext cx="2245515" cy="211084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3965"/>
          <a:stretch/>
        </p:blipFill>
        <p:spPr>
          <a:xfrm>
            <a:off x="9701654" y="116380"/>
            <a:ext cx="2148224" cy="2060666"/>
          </a:xfrm>
          <a:prstGeom prst="rect">
            <a:avLst/>
          </a:prstGeom>
          <a:ln w="9525">
            <a:solidFill>
              <a:schemeClr val="tx1"/>
            </a:solidFill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98" y="86028"/>
            <a:ext cx="2236570" cy="202269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85"/>
          <a:stretch/>
        </p:blipFill>
        <p:spPr>
          <a:xfrm>
            <a:off x="7415378" y="86028"/>
            <a:ext cx="2056817" cy="2043404"/>
          </a:xfrm>
          <a:prstGeom prst="rect">
            <a:avLst/>
          </a:prstGeom>
          <a:ln w="9525">
            <a:solidFill>
              <a:schemeClr val="tx1"/>
            </a:solidFill>
          </a:ln>
          <a:effectLst/>
        </p:spPr>
      </p:pic>
      <p:pic>
        <p:nvPicPr>
          <p:cNvPr id="17" name="Picture 16" descr="C:\Users\User\Desktop\reshma\pics\IMG-20210129-WA0025 (1).jpg"/>
          <p:cNvPicPr/>
          <p:nvPr/>
        </p:nvPicPr>
        <p:blipFill rotWithShape="1">
          <a:blip r:embed="rId8"/>
          <a:srcRect t="25019"/>
          <a:stretch/>
        </p:blipFill>
        <p:spPr bwMode="auto">
          <a:xfrm>
            <a:off x="5684584" y="2287072"/>
            <a:ext cx="3461587" cy="1674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9367935" y="2280120"/>
            <a:ext cx="2707971" cy="1763874"/>
          </a:xfrm>
          <a:prstGeom prst="rect">
            <a:avLst/>
          </a:prstGeom>
          <a:blipFill rotWithShape="0">
            <a:blip r:embed="rId9" cstate="print"/>
            <a:stretch>
              <a:fillRect/>
            </a:stretch>
          </a:blipFill>
          <a:ln w="9525">
            <a:solidFill>
              <a:schemeClr val="tx1"/>
            </a:solidFill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/>
          <p:cNvSpPr/>
          <p:nvPr/>
        </p:nvSpPr>
        <p:spPr>
          <a:xfrm>
            <a:off x="4715584" y="4291101"/>
            <a:ext cx="2481678" cy="1864707"/>
          </a:xfrm>
          <a:prstGeom prst="rect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tx1"/>
            </a:solidFill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-3981279"/>
              <a:satOff val="22610"/>
              <a:lumOff val="17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0" r="20330"/>
          <a:stretch/>
        </p:blipFill>
        <p:spPr>
          <a:xfrm>
            <a:off x="0" y="148445"/>
            <a:ext cx="2864498" cy="184415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21" name="Picture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9"/>
          <a:stretch/>
        </p:blipFill>
        <p:spPr>
          <a:xfrm>
            <a:off x="77806" y="4123287"/>
            <a:ext cx="2245515" cy="2110846"/>
          </a:xfrm>
          <a:prstGeom prst="rect">
            <a:avLst/>
          </a:prstGeom>
          <a:ln w="9525">
            <a:solidFill>
              <a:schemeClr val="tx1"/>
            </a:solidFill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/>
          <a:srcRect l="7590" t="8076" r="7532" b="16466"/>
          <a:stretch/>
        </p:blipFill>
        <p:spPr>
          <a:xfrm>
            <a:off x="10132003" y="4248387"/>
            <a:ext cx="1998690" cy="1995921"/>
          </a:xfrm>
          <a:prstGeom prst="rect">
            <a:avLst/>
          </a:prstGeom>
          <a:ln w="9525">
            <a:solidFill>
              <a:schemeClr val="tx1"/>
            </a:solidFill>
          </a:ln>
          <a:effectLst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98" y="75853"/>
            <a:ext cx="2236570" cy="202269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24" name="Picture 23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r="23248"/>
          <a:stretch/>
        </p:blipFill>
        <p:spPr bwMode="auto">
          <a:xfrm>
            <a:off x="2567862" y="4105102"/>
            <a:ext cx="1912775" cy="2167565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</p:pic>
      <p:pic>
        <p:nvPicPr>
          <p:cNvPr id="25" name="Picture 24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5" r="18649" b="23628"/>
          <a:stretch/>
        </p:blipFill>
        <p:spPr bwMode="auto">
          <a:xfrm>
            <a:off x="100418" y="2166871"/>
            <a:ext cx="2166922" cy="1782147"/>
          </a:xfrm>
          <a:prstGeom prst="rect">
            <a:avLst/>
          </a:prstGeom>
          <a:ln w="9525">
            <a:solidFill>
              <a:schemeClr val="tx1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5" r="9437"/>
          <a:stretch/>
        </p:blipFill>
        <p:spPr>
          <a:xfrm>
            <a:off x="7415378" y="4298454"/>
            <a:ext cx="2404242" cy="1945854"/>
          </a:xfrm>
          <a:prstGeom prst="rect">
            <a:avLst/>
          </a:prstGeom>
          <a:ln w="9525">
            <a:solidFill>
              <a:schemeClr val="tx1"/>
            </a:solidFill>
          </a:ln>
          <a:effectLst/>
        </p:spPr>
      </p:pic>
      <p:pic>
        <p:nvPicPr>
          <p:cNvPr id="27" name="Picture 26" descr="C:\Users\User\Desktop\reshma\pics\IMG-20210129-WA0024.jpg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32716" y="2194269"/>
            <a:ext cx="2851433" cy="1754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8" name="Picture 27" descr="7a99ad16-ad4e-4f70-8f1f-0238297cd257.JPG"/>
          <p:cNvPicPr>
            <a:picLocks noChangeAspect="1"/>
          </p:cNvPicPr>
          <p:nvPr/>
        </p:nvPicPr>
        <p:blipFill>
          <a:blip r:embed="rId16"/>
          <a:srcRect l="5555" t="25000" r="14815" b="31945"/>
          <a:stretch>
            <a:fillRect/>
          </a:stretch>
        </p:blipFill>
        <p:spPr>
          <a:xfrm>
            <a:off x="5384149" y="208216"/>
            <a:ext cx="1903548" cy="1928169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9529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204375" cy="4023360"/>
          </a:xfrm>
        </p:spPr>
        <p:txBody>
          <a:bodyPr/>
          <a:lstStyle/>
          <a:p>
            <a:endParaRPr lang="en-IN" dirty="0"/>
          </a:p>
          <a:p>
            <a:endParaRPr lang="en-IN" dirty="0">
              <a:solidFill>
                <a:schemeClr val="tx1"/>
              </a:solidFill>
              <a:latin typeface="Cambria" panose="02040503050406030204" pitchFamily="18" charset="0"/>
              <a:cs typeface="Adobe Arabic" panose="02040503050201020203" pitchFamily="18" charset="-78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IN" sz="1800" dirty="0">
              <a:solidFill>
                <a:prstClr val="black"/>
              </a:solidFill>
              <a:latin typeface="Cambria" panose="02040503050406030204" pitchFamily="18" charset="0"/>
              <a:cs typeface="Adobe Arabic" panose="02040503050201020203" pitchFamily="18" charset="-78"/>
            </a:endParaRPr>
          </a:p>
          <a:p>
            <a:endParaRPr lang="en-IN" dirty="0"/>
          </a:p>
        </p:txBody>
      </p:sp>
      <p:pic>
        <p:nvPicPr>
          <p:cNvPr id="8" name="Google Shape;163;p6" descr="RCFL Recruitment 2020 - Apply for 26 Doctors Job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2210" y="4943975"/>
            <a:ext cx="1325520" cy="1260391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2" name="AutoShape 2" descr="Evidence Informed Physical Therapy: &amp;quot;An ounce of prevention is worth a  pound of cure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172" name="Picture 4" descr="Regular Chiropractic Care Proves to Deliver the Greatest Results! | Radiant  Life Chiroprac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82" y="1136606"/>
            <a:ext cx="6690736" cy="397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hank you - An SVG animation line handwriting font script you thank gif animation sv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6" y="1357148"/>
            <a:ext cx="4782436" cy="358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elen Speech and Hearing Centre, Multi-Speciality Clinic in Kasavanahalli,  Bangalore - Book Appointment, View Fees, Feedbacks | Prac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600" y="1204700"/>
            <a:ext cx="1282068" cy="1282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23452" y="6399966"/>
            <a:ext cx="10338235" cy="458034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Staff and faculty </a:t>
            </a:r>
            <a:endParaRPr kumimoji="0" lang="en-US" sz="1600" b="1" i="0" u="none" strike="noStrike" kern="0" cap="all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2020870"/>
              </p:ext>
            </p:extLst>
          </p:nvPr>
        </p:nvGraphicFramePr>
        <p:xfrm>
          <a:off x="1231271" y="358094"/>
          <a:ext cx="10313909" cy="5743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0174941" y="5360894"/>
            <a:ext cx="1783977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Total: 55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343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68630" y="1479665"/>
            <a:ext cx="1822374" cy="390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" name="Group 7"/>
          <p:cNvGrpSpPr/>
          <p:nvPr/>
        </p:nvGrpSpPr>
        <p:grpSpPr>
          <a:xfrm>
            <a:off x="6749526" y="764321"/>
            <a:ext cx="4371586" cy="2594022"/>
            <a:chOff x="6194131" y="766177"/>
            <a:chExt cx="4178434" cy="2479614"/>
          </a:xfrm>
        </p:grpSpPr>
        <p:sp>
          <p:nvSpPr>
            <p:cNvPr id="21" name="Rectangle 20"/>
            <p:cNvSpPr/>
            <p:nvPr/>
          </p:nvSpPr>
          <p:spPr>
            <a:xfrm>
              <a:off x="6194131" y="1677637"/>
              <a:ext cx="4178434" cy="15681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10844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10844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10844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Disability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810844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in India – approx.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E2B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E2B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%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E2B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810844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Hearing impairment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E2B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(19%)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E2B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10844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listed as the second leading disability 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810844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10844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400" b="1" kern="0" dirty="0">
                  <a:solidFill>
                    <a:srgbClr val="810844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810844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peech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10844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810844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impairment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E2B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(7.5%)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10844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as the fifth highest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10844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disability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10844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E2B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030" name="Picture 6" descr="https://hranker.com/blog/wp-content/uploads/2021/03/government-of-india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96"/>
            <a:stretch/>
          </p:blipFill>
          <p:spPr bwMode="auto">
            <a:xfrm>
              <a:off x="6209608" y="766177"/>
              <a:ext cx="889462" cy="8950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099069" y="766177"/>
              <a:ext cx="3273495" cy="889569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ct val="90000"/>
                </a:lnSpc>
                <a:buClr>
                  <a:srgbClr val="000000"/>
                </a:buClr>
                <a:defRPr/>
              </a:pPr>
              <a:r>
                <a:rPr lang="en-US" b="1" kern="0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Census</a:t>
              </a:r>
              <a:r>
                <a:rPr lang="en-US" b="1" kern="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Government of </a:t>
              </a:r>
              <a:r>
                <a:rPr lang="en-US" b="1" kern="0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India, </a:t>
              </a:r>
              <a:r>
                <a:rPr lang="en-US" b="1" kern="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2011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76534" y="6439388"/>
            <a:ext cx="9168939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PREVALENCE and future estimates of COMMUNICATION DISORDERS</a:t>
            </a:r>
            <a:endParaRPr kumimoji="0" lang="en-US" sz="1600" b="1" i="0" u="none" strike="noStrike" kern="0" cap="all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AutoShape 2" descr="https://nigeriahealthwatch.com/wp-content/uploads/2019/08/world-health-organization-logo-900x5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4451" y="764321"/>
            <a:ext cx="4673638" cy="2594022"/>
            <a:chOff x="798021" y="777121"/>
            <a:chExt cx="4370610" cy="2468669"/>
          </a:xfrm>
        </p:grpSpPr>
        <p:sp>
          <p:nvSpPr>
            <p:cNvPr id="4" name="Rectangle 3"/>
            <p:cNvSpPr/>
            <p:nvPr/>
          </p:nvSpPr>
          <p:spPr>
            <a:xfrm>
              <a:off x="798022" y="1655746"/>
              <a:ext cx="4370608" cy="1590044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  <a:sym typeface="Arial"/>
                </a:rPr>
                <a:t>430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/>
                </a:rPr>
                <a:t>million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/>
                </a:rPr>
                <a:t>of the world’s population have disabling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/>
                </a:rPr>
                <a:t>hearing loss 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lang="en-US" sz="16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/>
                </a:rPr>
                <a:t>34 million (9%) of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/>
                </a:rPr>
                <a:t>this group are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/>
                </a:rPr>
                <a:t>children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pic>
          <p:nvPicPr>
            <p:cNvPr id="1028" name="Picture 4" descr="https://nigeriahealthwatch.com/wp-content/uploads/2019/08/world-health-organization-logo-900x59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" t="29693" r="60726" b="32567"/>
            <a:stretch/>
          </p:blipFill>
          <p:spPr bwMode="auto">
            <a:xfrm>
              <a:off x="798021" y="777121"/>
              <a:ext cx="1230285" cy="9005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028307" y="777121"/>
              <a:ext cx="3140324" cy="878625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World Health Organization, 2021</a:t>
              </a:r>
              <a:endParaRPr lang="en-IN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Google Shape;163;p6" descr="RCFL Recruitment 2020 - Apply for 26 Doctors Job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210" y="4943975"/>
            <a:ext cx="1325520" cy="1260391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2665255" y="3938186"/>
            <a:ext cx="4370608" cy="168953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600" b="1" kern="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6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WHO Future Estimates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/>
              </a:rPr>
              <a:t>In 2050,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600" b="1" kern="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2.5 Billion </a:t>
            </a:r>
            <a:r>
              <a:rPr lang="en-US" sz="16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/>
              </a:rPr>
              <a:t>world wide -</a:t>
            </a:r>
            <a:r>
              <a:rPr lang="en-US" sz="16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1 in 4 people</a:t>
            </a:r>
            <a:r>
              <a:rPr lang="en-US" sz="16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/>
              </a:rPr>
              <a:t>-</a:t>
            </a:r>
            <a:r>
              <a:rPr lang="en-US" sz="16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16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/>
              </a:rPr>
              <a:t>will have hearing loss!!!!</a:t>
            </a:r>
            <a:endParaRPr lang="en-US" sz="1600" b="1" kern="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600" b="1" kern="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6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8400" t="22020" r="47880" b="52176"/>
          <a:stretch/>
        </p:blipFill>
        <p:spPr>
          <a:xfrm>
            <a:off x="6870831" y="4170015"/>
            <a:ext cx="1850442" cy="1257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49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3164" y="1996447"/>
            <a:ext cx="10167042" cy="407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87228553"/>
              </p:ext>
            </p:extLst>
          </p:nvPr>
        </p:nvGraphicFramePr>
        <p:xfrm>
          <a:off x="1041970" y="407406"/>
          <a:ext cx="10338236" cy="5604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1"/>
          <p:cNvSpPr txBox="1">
            <a:spLocks/>
          </p:cNvSpPr>
          <p:nvPr/>
        </p:nvSpPr>
        <p:spPr>
          <a:xfrm>
            <a:off x="1413163" y="6439388"/>
            <a:ext cx="9168939" cy="36512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600" b="1" kern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Objectives of the department</a:t>
            </a:r>
            <a:endParaRPr lang="en-US" sz="1600" b="1" kern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" name="Picture 9" descr="7a99ad16-ad4e-4f70-8f1f-0238297cd257.JPG"/>
          <p:cNvPicPr>
            <a:picLocks noChangeAspect="1"/>
          </p:cNvPicPr>
          <p:nvPr/>
        </p:nvPicPr>
        <p:blipFill>
          <a:blip r:embed="rId8"/>
          <a:srcRect l="5555" t="25000" r="14815" b="31945"/>
          <a:stretch>
            <a:fillRect/>
          </a:stretch>
        </p:blipFill>
        <p:spPr>
          <a:xfrm>
            <a:off x="3264539" y="707579"/>
            <a:ext cx="1903548" cy="1928169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35" y="707579"/>
            <a:ext cx="1968307" cy="1928169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Oval 11"/>
          <p:cNvSpPr/>
          <p:nvPr/>
        </p:nvSpPr>
        <p:spPr>
          <a:xfrm>
            <a:off x="9296514" y="792200"/>
            <a:ext cx="1878666" cy="1855957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/>
          <p:cNvSpPr txBox="1"/>
          <p:nvPr/>
        </p:nvSpPr>
        <p:spPr>
          <a:xfrm>
            <a:off x="1413164" y="4144495"/>
            <a:ext cx="1719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Sensitizing the public on communication disorders and their prevention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8751" y="4144494"/>
            <a:ext cx="1719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Early identification and assessment of communication disorders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94824" y="4144493"/>
            <a:ext cx="1719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Carrying out epidemiological research related to communication disorders 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9155" y="4144494"/>
            <a:ext cx="1719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Early rehabilitation and management of communication disorders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75203" y="4106947"/>
            <a:ext cx="1719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Out reach clinical training of UG and PG students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epi imag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0" r="13503"/>
          <a:stretch/>
        </p:blipFill>
        <p:spPr bwMode="auto">
          <a:xfrm>
            <a:off x="7258330" y="771019"/>
            <a:ext cx="1980374" cy="1855958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User\Desktop\reshma\pics\IMG-20210129-WA0024.jpg"/>
          <p:cNvPicPr/>
          <p:nvPr/>
        </p:nvPicPr>
        <p:blipFill rotWithShape="1">
          <a:blip r:embed="rId12"/>
          <a:srcRect l="10246" r="11355" b="17930"/>
          <a:stretch/>
        </p:blipFill>
        <p:spPr bwMode="auto">
          <a:xfrm>
            <a:off x="5247770" y="779791"/>
            <a:ext cx="1922106" cy="1880777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40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27" y="153071"/>
            <a:ext cx="5168009" cy="2907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28" y="3310925"/>
            <a:ext cx="5168008" cy="2907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9695" y="153070"/>
            <a:ext cx="5168008" cy="2907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9695" y="3292169"/>
            <a:ext cx="5168007" cy="2907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23452" y="6399966"/>
            <a:ext cx="10338235" cy="458034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CENTERS</a:t>
            </a:r>
            <a:r>
              <a:rPr kumimoji="0" lang="en-US" sz="1600" b="1" i="0" u="none" strike="noStrike" kern="0" cap="all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ACROSS THE COUNTRY</a:t>
            </a:r>
            <a:endParaRPr kumimoji="0" lang="en-US" sz="1600" b="1" i="0" u="none" strike="noStrike" kern="0" cap="all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92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1797050"/>
            <a:ext cx="3327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N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/>
              <a:sym typeface="Arial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70730057"/>
              </p:ext>
            </p:extLst>
          </p:nvPr>
        </p:nvGraphicFramePr>
        <p:xfrm>
          <a:off x="2100403" y="284918"/>
          <a:ext cx="8157173" cy="570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Google Shape;163;p6" descr="RCFL Recruitment 2020 - Apply for 26 Doctors Job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2210" y="4943975"/>
            <a:ext cx="1325520" cy="1260391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1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31269" y="6439388"/>
            <a:ext cx="9168939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CORE ACTIVITIES UNDER CLNICAL SERVICES</a:t>
            </a:r>
            <a:endParaRPr kumimoji="0" lang="en-US" sz="1600" b="1" i="0" u="none" strike="noStrike" kern="0" cap="all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06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7134" y="6415486"/>
            <a:ext cx="5686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HUMAN RESOURCE DEVEOPMENT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(2015 to 2021)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82346" y="1502229"/>
            <a:ext cx="5995736" cy="3844066"/>
          </a:xfrm>
          <a:prstGeom prst="rect">
            <a:avLst/>
          </a:prstGeom>
        </p:spPr>
      </p:pic>
      <p:pic>
        <p:nvPicPr>
          <p:cNvPr id="1026" name="Picture 2" descr="Training And Manpower Development Servic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2"/>
          <a:stretch/>
        </p:blipFill>
        <p:spPr bwMode="auto">
          <a:xfrm>
            <a:off x="9423919" y="216563"/>
            <a:ext cx="2463281" cy="204852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432604"/>
              </p:ext>
            </p:extLst>
          </p:nvPr>
        </p:nvGraphicFramePr>
        <p:xfrm>
          <a:off x="7320369" y="2650732"/>
          <a:ext cx="2705876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3213">
                  <a:extLst>
                    <a:ext uri="{9D8B030D-6E8A-4147-A177-3AD203B41FA5}">
                      <a16:colId xmlns:a16="http://schemas.microsoft.com/office/drawing/2014/main" val="3842589858"/>
                    </a:ext>
                  </a:extLst>
                </a:gridCol>
                <a:gridCol w="1032663">
                  <a:extLst>
                    <a:ext uri="{9D8B030D-6E8A-4147-A177-3AD203B41FA5}">
                      <a16:colId xmlns:a16="http://schemas.microsoft.com/office/drawing/2014/main" val="2182544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Students Degree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Numbers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75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Under</a:t>
                      </a:r>
                      <a:r>
                        <a:rPr lang="en-US" sz="1600" baseline="0" dirty="0" smtClean="0"/>
                        <a:t> graduates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706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816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Post graduates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463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69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External Interns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90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1269</a:t>
                      </a:r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490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9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5917" t="3630" r="2824" b="-1"/>
          <a:stretch/>
        </p:blipFill>
        <p:spPr>
          <a:xfrm>
            <a:off x="9777762" y="696053"/>
            <a:ext cx="1694725" cy="232106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333" r="81959"/>
          <a:stretch/>
        </p:blipFill>
        <p:spPr>
          <a:xfrm>
            <a:off x="596056" y="60789"/>
            <a:ext cx="1921528" cy="2718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1402" t="825" r="21733"/>
          <a:stretch/>
        </p:blipFill>
        <p:spPr>
          <a:xfrm>
            <a:off x="7490826" y="226731"/>
            <a:ext cx="1843025" cy="2433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66584" t="1166" r="4171" b="-2"/>
          <a:stretch/>
        </p:blipFill>
        <p:spPr>
          <a:xfrm>
            <a:off x="5200448" y="118639"/>
            <a:ext cx="1791264" cy="2567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52780" r="5304"/>
          <a:stretch/>
        </p:blipFill>
        <p:spPr>
          <a:xfrm>
            <a:off x="2857320" y="125818"/>
            <a:ext cx="1844014" cy="26350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73817" y="6433850"/>
            <a:ext cx="681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PRIMARY PREVENTION: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PUBLIC EDUCATION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(2015 to 2021)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647" t="1098" r="1079" b="863"/>
          <a:stretch/>
        </p:blipFill>
        <p:spPr>
          <a:xfrm>
            <a:off x="259948" y="3128685"/>
            <a:ext cx="4355211" cy="3021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976" t="470" r="966" b="1176"/>
          <a:stretch/>
        </p:blipFill>
        <p:spPr>
          <a:xfrm>
            <a:off x="4843807" y="3120068"/>
            <a:ext cx="4111816" cy="2985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577378"/>
              </p:ext>
            </p:extLst>
          </p:nvPr>
        </p:nvGraphicFramePr>
        <p:xfrm>
          <a:off x="9184271" y="4082978"/>
          <a:ext cx="2895600" cy="1112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769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Activities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777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Beneficiaries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30502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7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6039" y="6434878"/>
            <a:ext cx="1055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SECONDARY PREVENTION: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INDUSTRIAL, SCHOOL AND ELDERLY SCREENING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(2015 to 2021)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873375966"/>
              </p:ext>
            </p:extLst>
          </p:nvPr>
        </p:nvGraphicFramePr>
        <p:xfrm>
          <a:off x="291309" y="149207"/>
          <a:ext cx="4885763" cy="307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4"/>
          <a:srcRect l="1080" t="1538" r="1080" b="1641"/>
          <a:stretch/>
        </p:blipFill>
        <p:spPr>
          <a:xfrm>
            <a:off x="5649814" y="265263"/>
            <a:ext cx="4116913" cy="2842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751" y="3435176"/>
            <a:ext cx="3378785" cy="2467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26000"/>
              </p:ext>
            </p:extLst>
          </p:nvPr>
        </p:nvGraphicFramePr>
        <p:xfrm>
          <a:off x="7640752" y="3650413"/>
          <a:ext cx="2978592" cy="20372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9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58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SCREENING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BENEFICIARY No.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82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25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19127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Elderly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21848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7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2_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3.xml><?xml version="1.0" encoding="utf-8"?>
<a:theme xmlns:a="http://schemas.openxmlformats.org/drawingml/2006/main" name="3_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840</Words>
  <Application>Microsoft Office PowerPoint</Application>
  <PresentationFormat>Widescreen</PresentationFormat>
  <Paragraphs>201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Adobe Arabic</vt:lpstr>
      <vt:lpstr>Arial</vt:lpstr>
      <vt:lpstr>Arial Rounded</vt:lpstr>
      <vt:lpstr>Britannic Bold</vt:lpstr>
      <vt:lpstr>Calibri</vt:lpstr>
      <vt:lpstr>Calibri Light</vt:lpstr>
      <vt:lpstr>Cambria</vt:lpstr>
      <vt:lpstr>Mangal</vt:lpstr>
      <vt:lpstr>Retrospect</vt:lpstr>
      <vt:lpstr>2_Retrospect</vt:lpstr>
      <vt:lpstr>3_Retrospect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SriDevi</dc:creator>
  <cp:lastModifiedBy>Pushpa-Shivanna</cp:lastModifiedBy>
  <cp:revision>157</cp:revision>
  <dcterms:created xsi:type="dcterms:W3CDTF">2021-11-19T06:57:41Z</dcterms:created>
  <dcterms:modified xsi:type="dcterms:W3CDTF">2021-12-19T03:21:19Z</dcterms:modified>
</cp:coreProperties>
</file>