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Ex1.xml" ContentType="application/vnd.ms-office.chartex+xml"/>
  <Override PartName="/ppt/charts/colors20.xml" ContentType="application/vnd.ms-office.chartcolorstyle+xml"/>
  <Override PartName="/ppt/charts/style20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81" r:id="rId3"/>
    <p:sldId id="283" r:id="rId4"/>
    <p:sldId id="284" r:id="rId5"/>
    <p:sldId id="285" r:id="rId6"/>
    <p:sldId id="286" r:id="rId7"/>
    <p:sldId id="287" r:id="rId8"/>
    <p:sldId id="274" r:id="rId9"/>
    <p:sldId id="267" r:id="rId10"/>
    <p:sldId id="268" r:id="rId11"/>
    <p:sldId id="269" r:id="rId12"/>
    <p:sldId id="263" r:id="rId13"/>
    <p:sldId id="260" r:id="rId14"/>
    <p:sldId id="265" r:id="rId15"/>
    <p:sldId id="264" r:id="rId16"/>
    <p:sldId id="266" r:id="rId17"/>
    <p:sldId id="270" r:id="rId18"/>
    <p:sldId id="288" r:id="rId19"/>
    <p:sldId id="289" r:id="rId20"/>
    <p:sldId id="290" r:id="rId21"/>
    <p:sldId id="291" r:id="rId22"/>
    <p:sldId id="279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275" r:id="rId32"/>
    <p:sldId id="276" r:id="rId33"/>
    <p:sldId id="277" r:id="rId34"/>
    <p:sldId id="278" r:id="rId35"/>
    <p:sldId id="308" r:id="rId36"/>
    <p:sldId id="309" r:id="rId37"/>
    <p:sldId id="310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326" r:id="rId46"/>
    <p:sldId id="327" r:id="rId47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4" autoAdjust="0"/>
    <p:restoredTop sz="94660"/>
  </p:normalViewPr>
  <p:slideViewPr>
    <p:cSldViewPr snapToGrid="0">
      <p:cViewPr varScale="1">
        <p:scale>
          <a:sx n="50" d="100"/>
          <a:sy n="50" d="100"/>
        </p:scale>
        <p:origin x="14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xtra\NAAC%20work\Publicat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ashaswini%20B%20C\Downloads\NAAC-%20SL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0.xml"/><Relationship Id="rId2" Type="http://schemas.microsoft.com/office/2011/relationships/chartStyle" Target="style20.xml"/><Relationship Id="rId1" Type="http://schemas.openxmlformats.org/officeDocument/2006/relationships/oleObject" Target="file:///D:\Extra\NAAC%20work\Publica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51061714470445"/>
          <c:y val="6.7935788952184065E-2"/>
          <c:w val="0.86110923604220291"/>
          <c:h val="0.8144741224034757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Charts!$S$2</c:f>
              <c:strCache>
                <c:ptCount val="1"/>
                <c:pt idx="0">
                  <c:v>International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Arial Rounded MT Bold" panose="020F07040305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Charts!$R$3:$R$7</c:f>
              <c:strCache>
                <c:ptCount val="5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</c:v>
                </c:pt>
                <c:pt idx="4">
                  <c:v>2019-20</c:v>
                </c:pt>
              </c:strCache>
            </c:strRef>
          </c:cat>
          <c:val>
            <c:numRef>
              <c:f>Charts!$S$3:$S$7</c:f>
              <c:numCache>
                <c:formatCode>General</c:formatCode>
                <c:ptCount val="5"/>
                <c:pt idx="0">
                  <c:v>4</c:v>
                </c:pt>
                <c:pt idx="1">
                  <c:v>9</c:v>
                </c:pt>
                <c:pt idx="2">
                  <c:v>5</c:v>
                </c:pt>
                <c:pt idx="3">
                  <c:v>3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C0-4A52-B355-3F4B6B154E63}"/>
            </c:ext>
          </c:extLst>
        </c:ser>
        <c:ser>
          <c:idx val="1"/>
          <c:order val="1"/>
          <c:tx>
            <c:strRef>
              <c:f>Charts!$T$2</c:f>
              <c:strCache>
                <c:ptCount val="1"/>
                <c:pt idx="0">
                  <c:v>National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Arial Rounded MT Bold" panose="020F07040305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Charts!$R$3:$R$7</c:f>
              <c:strCache>
                <c:ptCount val="5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</c:v>
                </c:pt>
                <c:pt idx="4">
                  <c:v>2019-20</c:v>
                </c:pt>
              </c:strCache>
            </c:strRef>
          </c:cat>
          <c:val>
            <c:numRef>
              <c:f>Charts!$T$3:$T$7</c:f>
              <c:numCache>
                <c:formatCode>General</c:formatCode>
                <c:ptCount val="5"/>
                <c:pt idx="0">
                  <c:v>13</c:v>
                </c:pt>
                <c:pt idx="1">
                  <c:v>32</c:v>
                </c:pt>
                <c:pt idx="2">
                  <c:v>20</c:v>
                </c:pt>
                <c:pt idx="3">
                  <c:v>6</c:v>
                </c:pt>
                <c:pt idx="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C0-4A52-B355-3F4B6B154E6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100"/>
        <c:axId val="569253472"/>
        <c:axId val="569254456"/>
      </c:barChart>
      <c:catAx>
        <c:axId val="569253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569254456"/>
        <c:crosses val="autoZero"/>
        <c:auto val="1"/>
        <c:lblAlgn val="ctr"/>
        <c:lblOffset val="100"/>
        <c:noMultiLvlLbl val="0"/>
      </c:catAx>
      <c:valAx>
        <c:axId val="569254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569253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3004649811888"/>
          <c:y val="0.24644562507184711"/>
          <c:w val="0.32831931659894731"/>
          <c:h val="0.127867828474271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Arial Rounded MT Bold" panose="020F070403050403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5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5400" b="1" i="0" u="none" strike="noStrike" baseline="0" dirty="0">
                <a:effectLst/>
              </a:rPr>
              <a:t>Dissertations-Postgraduate </a:t>
            </a:r>
            <a:r>
              <a:rPr lang="en-US" sz="5400" b="1" i="0" u="none" strike="noStrike" baseline="0" dirty="0" smtClean="0">
                <a:effectLst/>
              </a:rPr>
              <a:t>Research ( 2015 to 2020)</a:t>
            </a:r>
            <a:endParaRPr lang="en-IN" sz="5400" dirty="0"/>
          </a:p>
        </c:rich>
      </c:tx>
      <c:layout>
        <c:manualLayout>
          <c:xMode val="edge"/>
          <c:yMode val="edge"/>
          <c:x val="0.1816424564940641"/>
          <c:y val="4.27054496413078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PowerPoint]Sheet1'!$B$5</c:f>
              <c:strCache>
                <c:ptCount val="1"/>
                <c:pt idx="0">
                  <c:v>Completed</c:v>
                </c:pt>
              </c:strCache>
            </c:strRef>
          </c:tx>
          <c:spPr>
            <a:pattFill prst="pct9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PowerPoint]Sheet1'!$A$6:$A$11</c:f>
              <c:strCache>
                <c:ptCount val="6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</c:v>
                </c:pt>
                <c:pt idx="4">
                  <c:v>2019-20</c:v>
                </c:pt>
                <c:pt idx="5">
                  <c:v>2020-2021</c:v>
                </c:pt>
              </c:strCache>
            </c:strRef>
          </c:cat>
          <c:val>
            <c:numRef>
              <c:f>'[Chart in Microsoft PowerPoint]Sheet1'!$B$6:$B$11</c:f>
              <c:numCache>
                <c:formatCode>General</c:formatCode>
                <c:ptCount val="6"/>
                <c:pt idx="0">
                  <c:v>19</c:v>
                </c:pt>
                <c:pt idx="1">
                  <c:v>24</c:v>
                </c:pt>
                <c:pt idx="2">
                  <c:v>17</c:v>
                </c:pt>
                <c:pt idx="3">
                  <c:v>16</c:v>
                </c:pt>
                <c:pt idx="4">
                  <c:v>19</c:v>
                </c:pt>
                <c:pt idx="5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86-46E5-9EA1-ACD37FB928B4}"/>
            </c:ext>
          </c:extLst>
        </c:ser>
        <c:ser>
          <c:idx val="1"/>
          <c:order val="1"/>
          <c:tx>
            <c:strRef>
              <c:f>'[Chart in Microsoft PowerPoint]Sheet1'!$C$5</c:f>
              <c:strCache>
                <c:ptCount val="1"/>
                <c:pt idx="0">
                  <c:v>Ongoing</c:v>
                </c:pt>
              </c:strCache>
            </c:strRef>
          </c:tx>
          <c:spPr>
            <a:pattFill prst="pct90">
              <a:fgClr>
                <a:schemeClr val="accent2"/>
              </a:fgClr>
              <a:bgClr>
                <a:schemeClr val="bg1"/>
              </a:bgClr>
            </a:patt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PowerPoint]Sheet1'!$A$6:$A$11</c:f>
              <c:strCache>
                <c:ptCount val="6"/>
                <c:pt idx="0">
                  <c:v>2015-16</c:v>
                </c:pt>
                <c:pt idx="1">
                  <c:v>2016-17</c:v>
                </c:pt>
                <c:pt idx="2">
                  <c:v>2017-18</c:v>
                </c:pt>
                <c:pt idx="3">
                  <c:v>2018-19</c:v>
                </c:pt>
                <c:pt idx="4">
                  <c:v>2019-20</c:v>
                </c:pt>
                <c:pt idx="5">
                  <c:v>2020-2021</c:v>
                </c:pt>
              </c:strCache>
            </c:strRef>
          </c:cat>
          <c:val>
            <c:numRef>
              <c:f>'[Chart in Microsoft PowerPoint]Sheet1'!$C$6:$C$11</c:f>
              <c:numCache>
                <c:formatCode>General</c:formatCode>
                <c:ptCount val="6"/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86-46E5-9EA1-ACD37FB928B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38568832"/>
        <c:axId val="138570368"/>
      </c:barChart>
      <c:catAx>
        <c:axId val="13856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570368"/>
        <c:crosses val="autoZero"/>
        <c:auto val="1"/>
        <c:lblAlgn val="ctr"/>
        <c:lblOffset val="100"/>
        <c:noMultiLvlLbl val="0"/>
      </c:catAx>
      <c:valAx>
        <c:axId val="13857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56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461309523809524E-2"/>
          <c:y val="0.15778789370078741"/>
          <c:w val="0.95907738095238093"/>
          <c:h val="0.75069241201006376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2">
                    <a:lumMod val="50000"/>
                  </a:schemeClr>
                </a:gs>
                <a:gs pos="50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Sheet1!$B$2:$F$2</c:f>
              <c:strCache>
                <c:ptCount val="5"/>
                <c:pt idx="0">
                  <c:v>Completed </c:v>
                </c:pt>
                <c:pt idx="1">
                  <c:v>Ongoing</c:v>
                </c:pt>
                <c:pt idx="3">
                  <c:v>Completed </c:v>
                </c:pt>
                <c:pt idx="4">
                  <c:v>Ongoing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36</c:v>
                </c:pt>
                <c:pt idx="1">
                  <c:v>2</c:v>
                </c:pt>
                <c:pt idx="3">
                  <c:v>5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81-4F7D-AC55-9D026C6A53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76305536"/>
        <c:axId val="76320768"/>
      </c:barChart>
      <c:catAx>
        <c:axId val="7630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320768"/>
        <c:crosses val="autoZero"/>
        <c:auto val="1"/>
        <c:lblAlgn val="ctr"/>
        <c:lblOffset val="100"/>
        <c:noMultiLvlLbl val="0"/>
      </c:catAx>
      <c:valAx>
        <c:axId val="763207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6305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Sheet1!$B$2:$C$2</c:f>
              <c:strCache>
                <c:ptCount val="2"/>
                <c:pt idx="0">
                  <c:v>Completed </c:v>
                </c:pt>
                <c:pt idx="1">
                  <c:v>Ongoing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10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46-44D1-A1D0-2F57E12FAEB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76331648"/>
        <c:axId val="76338688"/>
      </c:barChart>
      <c:catAx>
        <c:axId val="7633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338688"/>
        <c:crosses val="autoZero"/>
        <c:auto val="1"/>
        <c:lblAlgn val="ctr"/>
        <c:lblOffset val="100"/>
        <c:noMultiLvlLbl val="0"/>
      </c:catAx>
      <c:valAx>
        <c:axId val="763386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633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750677506775062E-2"/>
          <c:y val="9.1307868383662005E-2"/>
          <c:w val="0.92547425474254741"/>
          <c:h val="0.64602069345450197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Sheet1!$B$2:$C$2</c:f>
              <c:strCache>
                <c:ptCount val="2"/>
                <c:pt idx="0">
                  <c:v>Completed </c:v>
                </c:pt>
                <c:pt idx="1">
                  <c:v>Ongoing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10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F6-46F3-B825-FE6B674C626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114579328"/>
        <c:axId val="117315456"/>
      </c:barChart>
      <c:catAx>
        <c:axId val="11457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315456"/>
        <c:crosses val="autoZero"/>
        <c:auto val="1"/>
        <c:lblAlgn val="ctr"/>
        <c:lblOffset val="100"/>
        <c:noMultiLvlLbl val="0"/>
      </c:catAx>
      <c:valAx>
        <c:axId val="1173154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4579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532987856672911E-2"/>
          <c:y val="0.28101192113498602"/>
          <c:w val="0.91994177583697234"/>
          <c:h val="0.50886420646231989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6"/>
                </a:gs>
                <a:gs pos="75000">
                  <a:schemeClr val="accent6">
                    <a:lumMod val="60000"/>
                    <a:lumOff val="40000"/>
                  </a:schemeClr>
                </a:gs>
                <a:gs pos="51000">
                  <a:schemeClr val="accent6">
                    <a:alpha val="75000"/>
                  </a:schemeClr>
                </a:gs>
                <a:gs pos="100000">
                  <a:schemeClr val="accent6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Sheet1!$B$2:$C$2</c:f>
              <c:strCache>
                <c:ptCount val="2"/>
                <c:pt idx="0">
                  <c:v>Completed </c:v>
                </c:pt>
                <c:pt idx="1">
                  <c:v>Ongoing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36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0F-4C7A-9A99-07AD9D0FB56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136009216"/>
        <c:axId val="136325376"/>
      </c:barChart>
      <c:catAx>
        <c:axId val="136009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325376"/>
        <c:crosses val="autoZero"/>
        <c:auto val="1"/>
        <c:lblAlgn val="ctr"/>
        <c:lblOffset val="100"/>
        <c:noMultiLvlLbl val="0"/>
      </c:catAx>
      <c:valAx>
        <c:axId val="136325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6009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777777777777776E-2"/>
          <c:y val="0.30965768351092665"/>
          <c:w val="0.91269841269841268"/>
          <c:h val="0.24978796183468646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Sheet1!$B$2:$C$2</c:f>
              <c:strCache>
                <c:ptCount val="2"/>
                <c:pt idx="0">
                  <c:v>Completed </c:v>
                </c:pt>
                <c:pt idx="1">
                  <c:v>Ongoing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5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83-4156-BB58-E1ADF976E99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138636288"/>
        <c:axId val="138651520"/>
      </c:barChart>
      <c:catAx>
        <c:axId val="138636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651520"/>
        <c:crosses val="autoZero"/>
        <c:auto val="1"/>
        <c:lblAlgn val="ctr"/>
        <c:lblOffset val="100"/>
        <c:noMultiLvlLbl val="0"/>
      </c:catAx>
      <c:valAx>
        <c:axId val="1386515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863628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6580927384076991E-2"/>
          <c:y val="0.16708333333333336"/>
          <c:w val="0.90286351706036749"/>
          <c:h val="0.619174321959755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'[NAAC- SLS.xlsx]Sheet2'!$A$13</c:f>
              <c:strCache>
                <c:ptCount val="1"/>
                <c:pt idx="0">
                  <c:v>2015-2020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699-4EAA-A131-255E1A95AB9A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699-4EAA-A131-255E1A95AB9A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699-4EAA-A131-255E1A95AB9A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699-4EAA-A131-255E1A95AB9A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699-4EAA-A131-255E1A95AB9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'[NAAC- SLS.xlsx]Sheet2'!$B$12:$F$12</c:f>
              <c:strCache>
                <c:ptCount val="5"/>
                <c:pt idx="0">
                  <c:v>No of Orientation talks</c:v>
                </c:pt>
                <c:pt idx="1">
                  <c:v>Phone in programs &amp; AIR programs</c:v>
                </c:pt>
                <c:pt idx="2">
                  <c:v>Seminar and webinars</c:v>
                </c:pt>
                <c:pt idx="3">
                  <c:v>Videos</c:v>
                </c:pt>
                <c:pt idx="4">
                  <c:v>Pamphlets</c:v>
                </c:pt>
              </c:strCache>
            </c:strRef>
          </c:cat>
          <c:val>
            <c:numRef>
              <c:f>'[NAAC- SLS.xlsx]Sheet2'!$B$13:$F$13</c:f>
              <c:numCache>
                <c:formatCode>General</c:formatCode>
                <c:ptCount val="5"/>
                <c:pt idx="0">
                  <c:v>35</c:v>
                </c:pt>
                <c:pt idx="1">
                  <c:v>4</c:v>
                </c:pt>
                <c:pt idx="2">
                  <c:v>10</c:v>
                </c:pt>
                <c:pt idx="3">
                  <c:v>11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99-4EAA-A131-255E1A95AB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1600768"/>
        <c:axId val="381604048"/>
      </c:barChart>
      <c:catAx>
        <c:axId val="38160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604048"/>
        <c:crosses val="autoZero"/>
        <c:auto val="1"/>
        <c:lblAlgn val="ctr"/>
        <c:lblOffset val="100"/>
        <c:noMultiLvlLbl val="0"/>
      </c:catAx>
      <c:valAx>
        <c:axId val="381604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600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Charts!$AC$1:$AC$22</cx:f>
        <cx:lvl ptCount="22">
          <cx:pt idx="0">Journal of Child Language Acquisition and Development</cx:pt>
          <cx:pt idx="1">Journal of Voice</cx:pt>
          <cx:pt idx="2">Journal of Fluency Disorders</cx:pt>
          <cx:pt idx="3">American Journal of Audiology</cx:pt>
          <cx:pt idx="4">Aphasiology</cx:pt>
          <cx:pt idx="5">Autism and Developmental Language Impairments</cx:pt>
          <cx:pt idx="6">Clinical Linguistics &amp; Phonetics</cx:pt>
          <cx:pt idx="7">Cochlear Implants International</cx:pt>
          <cx:pt idx="8">English Language Teaching and Linguistics Studies</cx:pt>
          <cx:pt idx="9">Folia Phoniatrica et Logopedica</cx:pt>
          <cx:pt idx="10">IEEE Journal of Selected Topics in Signal Processing</cx:pt>
          <cx:pt idx="11">International Journal of Disability and Human Development</cx:pt>
          <cx:pt idx="12">International Journal of Research Studies in Language Learning</cx:pt>
          <cx:pt idx="13">International Journal of Speech Language Pathology</cx:pt>
          <cx:pt idx="14">International Journal of Tele-rehabilitation</cx:pt>
          <cx:pt idx="15">Journal of Audiology and Otology</cx:pt>
          <cx:pt idx="16">Journal of Clinical and Experimental Oto-Rhino Laryngology</cx:pt>
          <cx:pt idx="17">Journal of Endocrinology and Thyroid Research</cx:pt>
          <cx:pt idx="18">Journal of Communication Disorders</cx:pt>
          <cx:pt idx="19">Language and Speech</cx:pt>
          <cx:pt idx="20">South African Journal of Communication Disorders</cx:pt>
          <cx:pt idx="21">Speech, Language and Hearing</cx:pt>
        </cx:lvl>
      </cx:strDim>
      <cx:numDim type="val">
        <cx:f>Charts!$AD$1:$AD$22</cx:f>
        <cx:lvl ptCount="22" formatCode="General">
          <cx:pt idx="0">6</cx:pt>
          <cx:pt idx="1">5</cx:pt>
          <cx:pt idx="2">3</cx:pt>
          <cx:pt idx="3">1</cx:pt>
          <cx:pt idx="4">1</cx:pt>
          <cx:pt idx="5">1</cx:pt>
          <cx:pt idx="6">1</cx:pt>
          <cx:pt idx="7">1</cx:pt>
          <cx:pt idx="8">1</cx:pt>
          <cx:pt idx="9">1</cx:pt>
          <cx:pt idx="10">1</cx:pt>
          <cx:pt idx="11">1</cx:pt>
          <cx:pt idx="12">1</cx:pt>
          <cx:pt idx="13">1</cx:pt>
          <cx:pt idx="14">1</cx:pt>
          <cx:pt idx="15">1</cx:pt>
          <cx:pt idx="16">1</cx:pt>
          <cx:pt idx="17">1</cx:pt>
          <cx:pt idx="18">1</cx:pt>
          <cx:pt idx="19">1</cx:pt>
          <cx:pt idx="20">1</cx:pt>
          <cx:pt idx="21">1</cx:pt>
        </cx:lvl>
      </cx:numDim>
    </cx:data>
  </cx:chartData>
  <cx:chart>
    <cx:title pos="t" align="ctr" overlay="0">
      <cx:tx>
        <cx:txData>
          <cx:v>Publications in International Journals</cx:v>
        </cx:txData>
      </cx:tx>
      <cx:txPr>
        <a:bodyPr rot="0" spcFirstLastPara="1" vertOverflow="ellipsis" vert="horz" wrap="square" lIns="38100" tIns="19050" rIns="38100" bIns="19050" anchor="ctr" anchorCtr="1" compatLnSpc="0"/>
        <a:lstStyle/>
        <a:p>
          <a:pPr algn="ctr" rtl="0">
            <a:defRPr sz="20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Arial Rounded MT Bold" panose="020F0704030504030204" pitchFamily="34" charset="0"/>
              <a:ea typeface="Arial Rounded MT Bold" panose="020F0704030504030204" pitchFamily="34" charset="0"/>
              <a:cs typeface="Arial Rounded MT Bold" panose="020F0704030504030204" pitchFamily="34" charset="0"/>
            </a:defRPr>
          </a:pPr>
          <a:r>
            <a: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 Rounded MT Bold" panose="020F0704030504030204" pitchFamily="34" charset="0"/>
            </a:rPr>
            <a:t>Publications in International Journals</a:t>
          </a:r>
        </a:p>
      </cx:txPr>
    </cx:title>
    <cx:plotArea>
      <cx:plotAreaRegion>
        <cx:plotSurface>
          <cx:spPr>
            <a:noFill/>
          </cx:spPr>
        </cx:plotSurface>
        <cx:series layoutId="funnel" uniqueId="{56AF1A58-2381-48EC-AA5C-D3105A435A77}">
          <cx:spPr>
            <a:gradFill flip="none" rotWithShape="1">
              <a:gsLst>
                <a:gs pos="62000">
                  <a:srgbClr val="00B0F0"/>
                </a:gs>
                <a:gs pos="3000">
                  <a:schemeClr val="accent2">
                    <a:lumMod val="95000"/>
                    <a:lumOff val="5000"/>
                  </a:schemeClr>
                </a:gs>
                <a:gs pos="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cx:spPr>
          <cx:dataPt idx="0">
            <cx:spPr>
              <a:solidFill>
                <a:srgbClr val="00B050"/>
              </a:solidFill>
            </cx:spPr>
          </cx:dataPt>
          <cx:dataPt idx="1">
            <cx:spPr>
              <a:solidFill>
                <a:srgbClr val="FFC000"/>
              </a:solidFill>
            </cx:spPr>
          </cx:dataPt>
          <cx:dataPt idx="2">
            <cx:spPr>
              <a:solidFill>
                <a:srgbClr val="FFC000">
                  <a:lumMod val="60000"/>
                  <a:lumOff val="40000"/>
                </a:srgbClr>
              </a:solidFill>
            </cx:spPr>
          </cx:dataPt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6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Rounded MT Bold" panose="020F0704030504030204" pitchFamily="34" charset="0"/>
                    <a:ea typeface="Arial Rounded MT Bold" panose="020F0704030504030204" pitchFamily="34" charset="0"/>
                    <a:cs typeface="Arial Rounded MT Bold" panose="020F0704030504030204" pitchFamily="34" charset="0"/>
                  </a:defRPr>
                </a:pPr>
                <a:endParaRPr lang="en-US" sz="1600" b="1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Rounded MT Bold" panose="020F0704030504030204" pitchFamily="34" charset="0"/>
                </a:endParaRPr>
              </a:p>
            </cx:txPr>
            <cx:visibility seriesName="0" categoryName="0" value="1"/>
          </cx:dataLabels>
          <cx:dataId val="0"/>
        </cx:series>
      </cx:plotAreaRegion>
      <cx:axis id="0">
        <cx:catScaling/>
        <cx:tickLabels/>
        <cx:txPr>
          <a:bodyPr vertOverflow="overflow" horzOverflow="overflow" wrap="square" lIns="0" tIns="0" rIns="0" bIns="0"/>
          <a:lstStyle/>
          <a:p>
            <a:pPr algn="ctr" rtl="0">
              <a:defRPr sz="2000" b="0" i="0">
                <a:solidFill>
                  <a:srgbClr val="595959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 Rounded MT Bold" panose="020F0704030504030204" pitchFamily="34" charset="0"/>
              </a:defRPr>
            </a:pPr>
            <a:endParaRPr lang="en-IN" sz="2000">
              <a:latin typeface="Arial Rounded MT Bold" panose="020F0704030504030204" pitchFamily="34" charset="0"/>
            </a:endParaRPr>
          </a:p>
        </cx:txPr>
      </cx:axis>
    </cx:plotArea>
  </cx:chart>
  <cx:spPr>
    <a:noFill/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57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55.jpe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57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5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7680DC-F96A-4801-96A7-FE65C6A3679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7FAFCD9-D8D6-4BC9-B688-AD640380C190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Human Resource Development</a:t>
          </a:r>
          <a:endParaRPr lang="en-IN" sz="5400" dirty="0">
            <a:solidFill>
              <a:schemeClr val="tx1"/>
            </a:solidFill>
          </a:endParaRPr>
        </a:p>
      </dgm:t>
    </dgm:pt>
    <dgm:pt modelId="{80A50741-8963-434E-A8EC-E07DBAAEA913}" type="parTrans" cxnId="{BBC130E7-56A9-4961-82BE-D9B7762458FE}">
      <dgm:prSet/>
      <dgm:spPr/>
      <dgm:t>
        <a:bodyPr/>
        <a:lstStyle/>
        <a:p>
          <a:endParaRPr lang="en-IN"/>
        </a:p>
      </dgm:t>
    </dgm:pt>
    <dgm:pt modelId="{D8DA1843-D3D8-4A28-8538-640664D91DBA}" type="sibTrans" cxnId="{BBC130E7-56A9-4961-82BE-D9B7762458FE}">
      <dgm:prSet/>
      <dgm:spPr/>
      <dgm:t>
        <a:bodyPr/>
        <a:lstStyle/>
        <a:p>
          <a:endParaRPr lang="en-IN"/>
        </a:p>
      </dgm:t>
    </dgm:pt>
    <dgm:pt modelId="{D56F446D-0556-43DE-B091-A2F74F9DF137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Student Training</a:t>
          </a:r>
          <a:endParaRPr lang="en-IN" sz="4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3F5E9A-6E89-47C1-A7C2-BE8F8BF2FF7F}" type="parTrans" cxnId="{AE8DC48F-6462-41DE-B17C-2F034585FEFC}">
      <dgm:prSet/>
      <dgm:spPr>
        <a:ln w="38100"/>
      </dgm:spPr>
      <dgm:t>
        <a:bodyPr/>
        <a:lstStyle/>
        <a:p>
          <a:endParaRPr lang="en-IN"/>
        </a:p>
      </dgm:t>
    </dgm:pt>
    <dgm:pt modelId="{C59CD0B7-08E7-4667-8E0E-631D89768D10}" type="sibTrans" cxnId="{AE8DC48F-6462-41DE-B17C-2F034585FEFC}">
      <dgm:prSet/>
      <dgm:spPr/>
      <dgm:t>
        <a:bodyPr/>
        <a:lstStyle/>
        <a:p>
          <a:endParaRPr lang="en-IN"/>
        </a:p>
      </dgm:t>
    </dgm:pt>
    <dgm:pt modelId="{0688CE31-BE58-4BA5-95D1-357AD075DF08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Infrastructure</a:t>
          </a:r>
          <a:endParaRPr lang="en-IN" sz="4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5CDDA7-08C4-4087-A68D-0879CDAE8FA2}" type="parTrans" cxnId="{5C2F4267-C48C-4C1B-B8B0-658450626493}">
      <dgm:prSet/>
      <dgm:spPr>
        <a:ln w="38100"/>
      </dgm:spPr>
      <dgm:t>
        <a:bodyPr/>
        <a:lstStyle/>
        <a:p>
          <a:endParaRPr lang="en-IN"/>
        </a:p>
      </dgm:t>
    </dgm:pt>
    <dgm:pt modelId="{88C9B1F0-9ADB-4486-8F57-E3F9E4578E78}" type="sibTrans" cxnId="{5C2F4267-C48C-4C1B-B8B0-658450626493}">
      <dgm:prSet/>
      <dgm:spPr/>
      <dgm:t>
        <a:bodyPr/>
        <a:lstStyle/>
        <a:p>
          <a:endParaRPr lang="en-IN"/>
        </a:p>
      </dgm:t>
    </dgm:pt>
    <dgm:pt modelId="{BD93ADA7-759A-4ACF-91C2-6482648B8B09}" type="pres">
      <dgm:prSet presAssocID="{357680DC-F96A-4801-96A7-FE65C6A3679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DC89015-0395-4FC8-871D-6D468BB66F67}" type="pres">
      <dgm:prSet presAssocID="{87FAFCD9-D8D6-4BC9-B688-AD640380C190}" presName="hierRoot1" presStyleCnt="0">
        <dgm:presLayoutVars>
          <dgm:hierBranch val="init"/>
        </dgm:presLayoutVars>
      </dgm:prSet>
      <dgm:spPr/>
    </dgm:pt>
    <dgm:pt modelId="{4E4F69B6-7E9E-42B2-8A30-1DCE7D4A1E84}" type="pres">
      <dgm:prSet presAssocID="{87FAFCD9-D8D6-4BC9-B688-AD640380C190}" presName="rootComposite1" presStyleCnt="0"/>
      <dgm:spPr/>
    </dgm:pt>
    <dgm:pt modelId="{8BA2AC30-F328-4B3E-9133-D77FF1F68776}" type="pres">
      <dgm:prSet presAssocID="{87FAFCD9-D8D6-4BC9-B688-AD640380C190}" presName="rootText1" presStyleLbl="node0" presStyleIdx="0" presStyleCnt="1" custScaleX="209564" custScaleY="70330" custLinFactNeighborX="-1420" custLinFactNeighborY="2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EE69DF-CFA4-4794-93EF-3F87AC7208E1}" type="pres">
      <dgm:prSet presAssocID="{87FAFCD9-D8D6-4BC9-B688-AD640380C19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8BE1186E-5FFC-4100-B86D-6F558B233827}" type="pres">
      <dgm:prSet presAssocID="{87FAFCD9-D8D6-4BC9-B688-AD640380C190}" presName="hierChild2" presStyleCnt="0"/>
      <dgm:spPr/>
    </dgm:pt>
    <dgm:pt modelId="{C9E9FF0D-E31F-4DED-A95A-0A5CBCB7C1DE}" type="pres">
      <dgm:prSet presAssocID="{693F5E9A-6E89-47C1-A7C2-BE8F8BF2FF7F}" presName="Name37" presStyleLbl="parChTrans1D2" presStyleIdx="0" presStyleCnt="2"/>
      <dgm:spPr/>
      <dgm:t>
        <a:bodyPr/>
        <a:lstStyle/>
        <a:p>
          <a:endParaRPr lang="en-US"/>
        </a:p>
      </dgm:t>
    </dgm:pt>
    <dgm:pt modelId="{1F7F654E-6B93-4343-8C0A-26C3575B793C}" type="pres">
      <dgm:prSet presAssocID="{D56F446D-0556-43DE-B091-A2F74F9DF137}" presName="hierRoot2" presStyleCnt="0">
        <dgm:presLayoutVars>
          <dgm:hierBranch val="init"/>
        </dgm:presLayoutVars>
      </dgm:prSet>
      <dgm:spPr/>
    </dgm:pt>
    <dgm:pt modelId="{430456EC-6753-4D26-853E-60875F62606E}" type="pres">
      <dgm:prSet presAssocID="{D56F446D-0556-43DE-B091-A2F74F9DF137}" presName="rootComposite" presStyleCnt="0"/>
      <dgm:spPr/>
    </dgm:pt>
    <dgm:pt modelId="{F72D2E89-046F-4D3B-8BB5-DF353D8583AF}" type="pres">
      <dgm:prSet presAssocID="{D56F446D-0556-43DE-B091-A2F74F9DF137}" presName="rootText" presStyleLbl="node2" presStyleIdx="0" presStyleCnt="2" custScaleY="69464" custLinFactNeighborY="10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A636A5-CB53-4FB5-BB5A-26EAE96E5690}" type="pres">
      <dgm:prSet presAssocID="{D56F446D-0556-43DE-B091-A2F74F9DF137}" presName="rootConnector" presStyleLbl="node2" presStyleIdx="0" presStyleCnt="2"/>
      <dgm:spPr/>
      <dgm:t>
        <a:bodyPr/>
        <a:lstStyle/>
        <a:p>
          <a:endParaRPr lang="en-US"/>
        </a:p>
      </dgm:t>
    </dgm:pt>
    <dgm:pt modelId="{60525E14-C5B7-46A4-A237-04301B8661F0}" type="pres">
      <dgm:prSet presAssocID="{D56F446D-0556-43DE-B091-A2F74F9DF137}" presName="hierChild4" presStyleCnt="0"/>
      <dgm:spPr/>
    </dgm:pt>
    <dgm:pt modelId="{368CC89E-C26B-4AFD-BBF2-B7C5976C6FDD}" type="pres">
      <dgm:prSet presAssocID="{D56F446D-0556-43DE-B091-A2F74F9DF137}" presName="hierChild5" presStyleCnt="0"/>
      <dgm:spPr/>
    </dgm:pt>
    <dgm:pt modelId="{5448D4FC-40C9-46F7-8A7C-85EA36D015C0}" type="pres">
      <dgm:prSet presAssocID="{A55CDDA7-08C4-4087-A68D-0879CDAE8FA2}" presName="Name37" presStyleLbl="parChTrans1D2" presStyleIdx="1" presStyleCnt="2"/>
      <dgm:spPr/>
      <dgm:t>
        <a:bodyPr/>
        <a:lstStyle/>
        <a:p>
          <a:endParaRPr lang="en-US"/>
        </a:p>
      </dgm:t>
    </dgm:pt>
    <dgm:pt modelId="{C4DE5E10-9077-48B5-8F31-807D672A9895}" type="pres">
      <dgm:prSet presAssocID="{0688CE31-BE58-4BA5-95D1-357AD075DF08}" presName="hierRoot2" presStyleCnt="0">
        <dgm:presLayoutVars>
          <dgm:hierBranch val="init"/>
        </dgm:presLayoutVars>
      </dgm:prSet>
      <dgm:spPr/>
    </dgm:pt>
    <dgm:pt modelId="{9596CF48-1262-448E-8342-E8744AFBF95D}" type="pres">
      <dgm:prSet presAssocID="{0688CE31-BE58-4BA5-95D1-357AD075DF08}" presName="rootComposite" presStyleCnt="0"/>
      <dgm:spPr/>
    </dgm:pt>
    <dgm:pt modelId="{BC490075-0716-4FB3-8C8A-70B09A164937}" type="pres">
      <dgm:prSet presAssocID="{0688CE31-BE58-4BA5-95D1-357AD075DF08}" presName="rootText" presStyleLbl="node2" presStyleIdx="1" presStyleCnt="2" custScaleY="678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6F09DE-FB6C-44C1-AB20-55E34F3420FF}" type="pres">
      <dgm:prSet presAssocID="{0688CE31-BE58-4BA5-95D1-357AD075DF08}" presName="rootConnector" presStyleLbl="node2" presStyleIdx="1" presStyleCnt="2"/>
      <dgm:spPr/>
      <dgm:t>
        <a:bodyPr/>
        <a:lstStyle/>
        <a:p>
          <a:endParaRPr lang="en-US"/>
        </a:p>
      </dgm:t>
    </dgm:pt>
    <dgm:pt modelId="{19A6BF39-D046-42CF-BE6F-B9F2BF5C22D2}" type="pres">
      <dgm:prSet presAssocID="{0688CE31-BE58-4BA5-95D1-357AD075DF08}" presName="hierChild4" presStyleCnt="0"/>
      <dgm:spPr/>
    </dgm:pt>
    <dgm:pt modelId="{9EA77D10-2FBC-46DE-9E4D-FE591C397CA9}" type="pres">
      <dgm:prSet presAssocID="{0688CE31-BE58-4BA5-95D1-357AD075DF08}" presName="hierChild5" presStyleCnt="0"/>
      <dgm:spPr/>
    </dgm:pt>
    <dgm:pt modelId="{B8DD70E0-1BAA-4F8F-A3CC-1DF0877A728C}" type="pres">
      <dgm:prSet presAssocID="{87FAFCD9-D8D6-4BC9-B688-AD640380C190}" presName="hierChild3" presStyleCnt="0"/>
      <dgm:spPr/>
    </dgm:pt>
  </dgm:ptLst>
  <dgm:cxnLst>
    <dgm:cxn modelId="{F147E9DB-86EF-450C-93AD-46BA0C41337D}" type="presOf" srcId="{87FAFCD9-D8D6-4BC9-B688-AD640380C190}" destId="{8BA2AC30-F328-4B3E-9133-D77FF1F68776}" srcOrd="0" destOrd="0" presId="urn:microsoft.com/office/officeart/2005/8/layout/orgChart1"/>
    <dgm:cxn modelId="{DD6EAFB1-A0D9-4FBF-86BB-9733FC083C49}" type="presOf" srcId="{87FAFCD9-D8D6-4BC9-B688-AD640380C190}" destId="{CEEE69DF-CFA4-4794-93EF-3F87AC7208E1}" srcOrd="1" destOrd="0" presId="urn:microsoft.com/office/officeart/2005/8/layout/orgChart1"/>
    <dgm:cxn modelId="{4D0C8C79-08F3-43E1-8994-772F434A146F}" type="presOf" srcId="{D56F446D-0556-43DE-B091-A2F74F9DF137}" destId="{F72D2E89-046F-4D3B-8BB5-DF353D8583AF}" srcOrd="0" destOrd="0" presId="urn:microsoft.com/office/officeart/2005/8/layout/orgChart1"/>
    <dgm:cxn modelId="{BBC130E7-56A9-4961-82BE-D9B7762458FE}" srcId="{357680DC-F96A-4801-96A7-FE65C6A3679B}" destId="{87FAFCD9-D8D6-4BC9-B688-AD640380C190}" srcOrd="0" destOrd="0" parTransId="{80A50741-8963-434E-A8EC-E07DBAAEA913}" sibTransId="{D8DA1843-D3D8-4A28-8538-640664D91DBA}"/>
    <dgm:cxn modelId="{3A48F624-3FFD-4AE0-99DA-6D22349589D0}" type="presOf" srcId="{357680DC-F96A-4801-96A7-FE65C6A3679B}" destId="{BD93ADA7-759A-4ACF-91C2-6482648B8B09}" srcOrd="0" destOrd="0" presId="urn:microsoft.com/office/officeart/2005/8/layout/orgChart1"/>
    <dgm:cxn modelId="{761AF25F-520A-4D09-B6B3-D395037E1150}" type="presOf" srcId="{693F5E9A-6E89-47C1-A7C2-BE8F8BF2FF7F}" destId="{C9E9FF0D-E31F-4DED-A95A-0A5CBCB7C1DE}" srcOrd="0" destOrd="0" presId="urn:microsoft.com/office/officeart/2005/8/layout/orgChart1"/>
    <dgm:cxn modelId="{708B4F59-D0AE-4730-9E76-6773C4B56BEC}" type="presOf" srcId="{D56F446D-0556-43DE-B091-A2F74F9DF137}" destId="{DEA636A5-CB53-4FB5-BB5A-26EAE96E5690}" srcOrd="1" destOrd="0" presId="urn:microsoft.com/office/officeart/2005/8/layout/orgChart1"/>
    <dgm:cxn modelId="{5C2F4267-C48C-4C1B-B8B0-658450626493}" srcId="{87FAFCD9-D8D6-4BC9-B688-AD640380C190}" destId="{0688CE31-BE58-4BA5-95D1-357AD075DF08}" srcOrd="1" destOrd="0" parTransId="{A55CDDA7-08C4-4087-A68D-0879CDAE8FA2}" sibTransId="{88C9B1F0-9ADB-4486-8F57-E3F9E4578E78}"/>
    <dgm:cxn modelId="{8AB44902-4ED4-42EA-A0A3-388E36E152FD}" type="presOf" srcId="{0688CE31-BE58-4BA5-95D1-357AD075DF08}" destId="{BC490075-0716-4FB3-8C8A-70B09A164937}" srcOrd="0" destOrd="0" presId="urn:microsoft.com/office/officeart/2005/8/layout/orgChart1"/>
    <dgm:cxn modelId="{72A9B4C7-E8FB-4AE7-B2EB-1ED8B2777499}" type="presOf" srcId="{A55CDDA7-08C4-4087-A68D-0879CDAE8FA2}" destId="{5448D4FC-40C9-46F7-8A7C-85EA36D015C0}" srcOrd="0" destOrd="0" presId="urn:microsoft.com/office/officeart/2005/8/layout/orgChart1"/>
    <dgm:cxn modelId="{25A644C4-A276-4BB1-AD17-22FCF637B96F}" type="presOf" srcId="{0688CE31-BE58-4BA5-95D1-357AD075DF08}" destId="{4F6F09DE-FB6C-44C1-AB20-55E34F3420FF}" srcOrd="1" destOrd="0" presId="urn:microsoft.com/office/officeart/2005/8/layout/orgChart1"/>
    <dgm:cxn modelId="{AE8DC48F-6462-41DE-B17C-2F034585FEFC}" srcId="{87FAFCD9-D8D6-4BC9-B688-AD640380C190}" destId="{D56F446D-0556-43DE-B091-A2F74F9DF137}" srcOrd="0" destOrd="0" parTransId="{693F5E9A-6E89-47C1-A7C2-BE8F8BF2FF7F}" sibTransId="{C59CD0B7-08E7-4667-8E0E-631D89768D10}"/>
    <dgm:cxn modelId="{8650826D-E0D5-4F2D-9402-7550BB3EFFF5}" type="presParOf" srcId="{BD93ADA7-759A-4ACF-91C2-6482648B8B09}" destId="{ADC89015-0395-4FC8-871D-6D468BB66F67}" srcOrd="0" destOrd="0" presId="urn:microsoft.com/office/officeart/2005/8/layout/orgChart1"/>
    <dgm:cxn modelId="{C4AA458D-7C61-4EA8-B18B-E5042CB3EEF7}" type="presParOf" srcId="{ADC89015-0395-4FC8-871D-6D468BB66F67}" destId="{4E4F69B6-7E9E-42B2-8A30-1DCE7D4A1E84}" srcOrd="0" destOrd="0" presId="urn:microsoft.com/office/officeart/2005/8/layout/orgChart1"/>
    <dgm:cxn modelId="{1FCC2DDE-96A1-44BB-8E9B-FEC9143140A5}" type="presParOf" srcId="{4E4F69B6-7E9E-42B2-8A30-1DCE7D4A1E84}" destId="{8BA2AC30-F328-4B3E-9133-D77FF1F68776}" srcOrd="0" destOrd="0" presId="urn:microsoft.com/office/officeart/2005/8/layout/orgChart1"/>
    <dgm:cxn modelId="{21D1AC5F-A492-4EC5-8342-E849FC1CA744}" type="presParOf" srcId="{4E4F69B6-7E9E-42B2-8A30-1DCE7D4A1E84}" destId="{CEEE69DF-CFA4-4794-93EF-3F87AC7208E1}" srcOrd="1" destOrd="0" presId="urn:microsoft.com/office/officeart/2005/8/layout/orgChart1"/>
    <dgm:cxn modelId="{76F41076-ABE8-47F0-AF11-25962CBF2373}" type="presParOf" srcId="{ADC89015-0395-4FC8-871D-6D468BB66F67}" destId="{8BE1186E-5FFC-4100-B86D-6F558B233827}" srcOrd="1" destOrd="0" presId="urn:microsoft.com/office/officeart/2005/8/layout/orgChart1"/>
    <dgm:cxn modelId="{825E2E81-E75D-4DA8-86B4-8DA5C42394A5}" type="presParOf" srcId="{8BE1186E-5FFC-4100-B86D-6F558B233827}" destId="{C9E9FF0D-E31F-4DED-A95A-0A5CBCB7C1DE}" srcOrd="0" destOrd="0" presId="urn:microsoft.com/office/officeart/2005/8/layout/orgChart1"/>
    <dgm:cxn modelId="{82A73E53-4060-4FBF-85F4-445B4544B6F3}" type="presParOf" srcId="{8BE1186E-5FFC-4100-B86D-6F558B233827}" destId="{1F7F654E-6B93-4343-8C0A-26C3575B793C}" srcOrd="1" destOrd="0" presId="urn:microsoft.com/office/officeart/2005/8/layout/orgChart1"/>
    <dgm:cxn modelId="{6AD6F81E-925C-4F03-BB1B-6484456DA552}" type="presParOf" srcId="{1F7F654E-6B93-4343-8C0A-26C3575B793C}" destId="{430456EC-6753-4D26-853E-60875F62606E}" srcOrd="0" destOrd="0" presId="urn:microsoft.com/office/officeart/2005/8/layout/orgChart1"/>
    <dgm:cxn modelId="{57B02A75-A936-4D4D-9E5A-2BBF868FCB3C}" type="presParOf" srcId="{430456EC-6753-4D26-853E-60875F62606E}" destId="{F72D2E89-046F-4D3B-8BB5-DF353D8583AF}" srcOrd="0" destOrd="0" presId="urn:microsoft.com/office/officeart/2005/8/layout/orgChart1"/>
    <dgm:cxn modelId="{A1F34622-7C3A-47B7-ABC0-DD807D84A9E6}" type="presParOf" srcId="{430456EC-6753-4D26-853E-60875F62606E}" destId="{DEA636A5-CB53-4FB5-BB5A-26EAE96E5690}" srcOrd="1" destOrd="0" presId="urn:microsoft.com/office/officeart/2005/8/layout/orgChart1"/>
    <dgm:cxn modelId="{675B912E-9C45-4F4A-AE68-69A5BDEDA9BE}" type="presParOf" srcId="{1F7F654E-6B93-4343-8C0A-26C3575B793C}" destId="{60525E14-C5B7-46A4-A237-04301B8661F0}" srcOrd="1" destOrd="0" presId="urn:microsoft.com/office/officeart/2005/8/layout/orgChart1"/>
    <dgm:cxn modelId="{A5CBDAB2-D28A-41D3-B953-B448D86935E0}" type="presParOf" srcId="{1F7F654E-6B93-4343-8C0A-26C3575B793C}" destId="{368CC89E-C26B-4AFD-BBF2-B7C5976C6FDD}" srcOrd="2" destOrd="0" presId="urn:microsoft.com/office/officeart/2005/8/layout/orgChart1"/>
    <dgm:cxn modelId="{723128A0-3DFE-4810-A7B8-0F33E8A5C762}" type="presParOf" srcId="{8BE1186E-5FFC-4100-B86D-6F558B233827}" destId="{5448D4FC-40C9-46F7-8A7C-85EA36D015C0}" srcOrd="2" destOrd="0" presId="urn:microsoft.com/office/officeart/2005/8/layout/orgChart1"/>
    <dgm:cxn modelId="{E3D3EA78-CCC1-4C44-8869-456539611293}" type="presParOf" srcId="{8BE1186E-5FFC-4100-B86D-6F558B233827}" destId="{C4DE5E10-9077-48B5-8F31-807D672A9895}" srcOrd="3" destOrd="0" presId="urn:microsoft.com/office/officeart/2005/8/layout/orgChart1"/>
    <dgm:cxn modelId="{510E12B8-546F-4D8D-A2EB-DD357987D5F1}" type="presParOf" srcId="{C4DE5E10-9077-48B5-8F31-807D672A9895}" destId="{9596CF48-1262-448E-8342-E8744AFBF95D}" srcOrd="0" destOrd="0" presId="urn:microsoft.com/office/officeart/2005/8/layout/orgChart1"/>
    <dgm:cxn modelId="{7EE093CE-7A64-4CC5-AD4F-5B35380AAFA2}" type="presParOf" srcId="{9596CF48-1262-448E-8342-E8744AFBF95D}" destId="{BC490075-0716-4FB3-8C8A-70B09A164937}" srcOrd="0" destOrd="0" presId="urn:microsoft.com/office/officeart/2005/8/layout/orgChart1"/>
    <dgm:cxn modelId="{C6F9ED8D-D212-4A2A-97F5-1FC855F82C5D}" type="presParOf" srcId="{9596CF48-1262-448E-8342-E8744AFBF95D}" destId="{4F6F09DE-FB6C-44C1-AB20-55E34F3420FF}" srcOrd="1" destOrd="0" presId="urn:microsoft.com/office/officeart/2005/8/layout/orgChart1"/>
    <dgm:cxn modelId="{43372F69-7ACC-43EB-B55A-0ABFBCABF6BB}" type="presParOf" srcId="{C4DE5E10-9077-48B5-8F31-807D672A9895}" destId="{19A6BF39-D046-42CF-BE6F-B9F2BF5C22D2}" srcOrd="1" destOrd="0" presId="urn:microsoft.com/office/officeart/2005/8/layout/orgChart1"/>
    <dgm:cxn modelId="{2F020CBD-BC5E-411B-A289-B79114F3E032}" type="presParOf" srcId="{C4DE5E10-9077-48B5-8F31-807D672A9895}" destId="{9EA77D10-2FBC-46DE-9E4D-FE591C397CA9}" srcOrd="2" destOrd="0" presId="urn:microsoft.com/office/officeart/2005/8/layout/orgChart1"/>
    <dgm:cxn modelId="{9BD14420-4177-4086-9BBB-9E6B2E536558}" type="presParOf" srcId="{ADC89015-0395-4FC8-871D-6D468BB66F67}" destId="{B8DD70E0-1BAA-4F8F-A3CC-1DF0877A728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68C533E-B2F8-4C47-ABBF-94F12DB0C82D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IN"/>
        </a:p>
      </dgm:t>
    </dgm:pt>
    <dgm:pt modelId="{046A8346-C7E9-4C56-8F2F-59096166B360}">
      <dgm:prSet phldrT="[Text]" custT="1"/>
      <dgm:spPr/>
      <dgm:t>
        <a:bodyPr/>
        <a:lstStyle/>
        <a:p>
          <a:r>
            <a:rPr lang="en-IN" sz="4800" b="1" dirty="0"/>
            <a:t>PVC/Voice clinic</a:t>
          </a:r>
        </a:p>
      </dgm:t>
    </dgm:pt>
    <dgm:pt modelId="{69BD92C4-9812-40E7-B1E3-953FDB056946}" type="parTrans" cxnId="{A200BF5C-EE56-4441-879C-E7357A38A941}">
      <dgm:prSet/>
      <dgm:spPr/>
      <dgm:t>
        <a:bodyPr/>
        <a:lstStyle/>
        <a:p>
          <a:endParaRPr lang="en-IN"/>
        </a:p>
      </dgm:t>
    </dgm:pt>
    <dgm:pt modelId="{B98FE849-AF02-4102-AE7F-E273A6D8A61D}" type="sibTrans" cxnId="{A200BF5C-EE56-4441-879C-E7357A38A941}">
      <dgm:prSet/>
      <dgm:spPr/>
      <dgm:t>
        <a:bodyPr/>
        <a:lstStyle/>
        <a:p>
          <a:endParaRPr lang="en-IN"/>
        </a:p>
      </dgm:t>
    </dgm:pt>
    <dgm:pt modelId="{44F8EF92-C735-41DC-9C9A-B719AE07D483}">
      <dgm:prSet phldrT="[Text]" custT="1"/>
      <dgm:spPr/>
      <dgm:t>
        <a:bodyPr/>
        <a:lstStyle/>
        <a:p>
          <a:r>
            <a:rPr lang="en-IN" sz="4800" b="1" dirty="0"/>
            <a:t>Phonology Clinic</a:t>
          </a:r>
        </a:p>
      </dgm:t>
    </dgm:pt>
    <dgm:pt modelId="{C665B9F6-14DF-45EC-8FAF-EA06E695AF9C}" type="parTrans" cxnId="{7C003CCD-92F7-43DE-841C-EA9D632C576C}">
      <dgm:prSet/>
      <dgm:spPr/>
      <dgm:t>
        <a:bodyPr/>
        <a:lstStyle/>
        <a:p>
          <a:endParaRPr lang="en-IN"/>
        </a:p>
      </dgm:t>
    </dgm:pt>
    <dgm:pt modelId="{204EB38A-6F27-45CF-BCC9-39CD66F2E330}" type="sibTrans" cxnId="{7C003CCD-92F7-43DE-841C-EA9D632C576C}">
      <dgm:prSet/>
      <dgm:spPr/>
      <dgm:t>
        <a:bodyPr/>
        <a:lstStyle/>
        <a:p>
          <a:endParaRPr lang="en-IN"/>
        </a:p>
      </dgm:t>
    </dgm:pt>
    <dgm:pt modelId="{F1C5106B-B345-4B5B-B159-8B02E85C0C41}" type="pres">
      <dgm:prSet presAssocID="{E68C533E-B2F8-4C47-ABBF-94F12DB0C8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721A6C-F683-4B68-8CD6-1B337E0B3026}" type="pres">
      <dgm:prSet presAssocID="{046A8346-C7E9-4C56-8F2F-59096166B360}" presName="composite" presStyleCnt="0"/>
      <dgm:spPr/>
    </dgm:pt>
    <dgm:pt modelId="{C107871E-2453-49BE-8233-41F3BE95729D}" type="pres">
      <dgm:prSet presAssocID="{046A8346-C7E9-4C56-8F2F-59096166B360}" presName="rect1" presStyleLbl="bgImgPlace1" presStyleIdx="0" presStyleCnt="2" custScaleX="113125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en-US"/>
        </a:p>
      </dgm:t>
    </dgm:pt>
    <dgm:pt modelId="{786E75D6-E846-4FF2-8E59-030A5D49E4C1}" type="pres">
      <dgm:prSet presAssocID="{046A8346-C7E9-4C56-8F2F-59096166B360}" presName="wedgeRectCallout1" presStyleLbl="node1" presStyleIdx="0" presStyleCnt="2" custScaleX="113125" custScaleY="650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10C652-54CF-4EC3-8DB0-00D0C2F4BB06}" type="pres">
      <dgm:prSet presAssocID="{B98FE849-AF02-4102-AE7F-E273A6D8A61D}" presName="sibTrans" presStyleCnt="0"/>
      <dgm:spPr/>
    </dgm:pt>
    <dgm:pt modelId="{BB9FBB77-B0E2-467F-B858-0E3678601C74}" type="pres">
      <dgm:prSet presAssocID="{44F8EF92-C735-41DC-9C9A-B719AE07D483}" presName="composite" presStyleCnt="0"/>
      <dgm:spPr/>
    </dgm:pt>
    <dgm:pt modelId="{FEB4E73F-3816-4382-B925-1EA86B44A2DB}" type="pres">
      <dgm:prSet presAssocID="{44F8EF92-C735-41DC-9C9A-B719AE07D483}" presName="rect1" presStyleLbl="bgImgPlace1" presStyleIdx="1" presStyleCnt="2" custScaleX="113125"/>
      <dgm:spPr>
        <a:blipFill rotWithShape="1">
          <a:blip xmlns:r="http://schemas.openxmlformats.org/officeDocument/2006/relationships" r:embed="rId2"/>
          <a:srcRect/>
          <a:stretch>
            <a:fillRect l="-14000" r="-14000"/>
          </a:stretch>
        </a:blipFill>
      </dgm:spPr>
    </dgm:pt>
    <dgm:pt modelId="{A5CDFBA3-49AE-4459-9060-BC31BC76359B}" type="pres">
      <dgm:prSet presAssocID="{44F8EF92-C735-41DC-9C9A-B719AE07D483}" presName="wedgeRectCallout1" presStyleLbl="node1" presStyleIdx="1" presStyleCnt="2" custScaleX="113125" custScaleY="650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1E4A11-DD31-4EE8-944C-DF4DE6684335}" type="presOf" srcId="{44F8EF92-C735-41DC-9C9A-B719AE07D483}" destId="{A5CDFBA3-49AE-4459-9060-BC31BC76359B}" srcOrd="0" destOrd="0" presId="urn:microsoft.com/office/officeart/2008/layout/BendingPictureCaptionList"/>
    <dgm:cxn modelId="{7427011C-C261-49A8-9D06-77423F556A25}" type="presOf" srcId="{E68C533E-B2F8-4C47-ABBF-94F12DB0C82D}" destId="{F1C5106B-B345-4B5B-B159-8B02E85C0C41}" srcOrd="0" destOrd="0" presId="urn:microsoft.com/office/officeart/2008/layout/BendingPictureCaptionList"/>
    <dgm:cxn modelId="{7C003CCD-92F7-43DE-841C-EA9D632C576C}" srcId="{E68C533E-B2F8-4C47-ABBF-94F12DB0C82D}" destId="{44F8EF92-C735-41DC-9C9A-B719AE07D483}" srcOrd="1" destOrd="0" parTransId="{C665B9F6-14DF-45EC-8FAF-EA06E695AF9C}" sibTransId="{204EB38A-6F27-45CF-BCC9-39CD66F2E330}"/>
    <dgm:cxn modelId="{A200BF5C-EE56-4441-879C-E7357A38A941}" srcId="{E68C533E-B2F8-4C47-ABBF-94F12DB0C82D}" destId="{046A8346-C7E9-4C56-8F2F-59096166B360}" srcOrd="0" destOrd="0" parTransId="{69BD92C4-9812-40E7-B1E3-953FDB056946}" sibTransId="{B98FE849-AF02-4102-AE7F-E273A6D8A61D}"/>
    <dgm:cxn modelId="{68B62886-E5DF-486F-8317-40692134BC30}" type="presOf" srcId="{046A8346-C7E9-4C56-8F2F-59096166B360}" destId="{786E75D6-E846-4FF2-8E59-030A5D49E4C1}" srcOrd="0" destOrd="0" presId="urn:microsoft.com/office/officeart/2008/layout/BendingPictureCaptionList"/>
    <dgm:cxn modelId="{329F2E44-E3C6-487E-9A00-81289661500B}" type="presParOf" srcId="{F1C5106B-B345-4B5B-B159-8B02E85C0C41}" destId="{6F721A6C-F683-4B68-8CD6-1B337E0B3026}" srcOrd="0" destOrd="0" presId="urn:microsoft.com/office/officeart/2008/layout/BendingPictureCaptionList"/>
    <dgm:cxn modelId="{0D095B4D-4945-4B0E-B916-CEFDBDDEE156}" type="presParOf" srcId="{6F721A6C-F683-4B68-8CD6-1B337E0B3026}" destId="{C107871E-2453-49BE-8233-41F3BE95729D}" srcOrd="0" destOrd="0" presId="urn:microsoft.com/office/officeart/2008/layout/BendingPictureCaptionList"/>
    <dgm:cxn modelId="{10507B10-6385-405C-80AC-CF9DE5B80F9C}" type="presParOf" srcId="{6F721A6C-F683-4B68-8CD6-1B337E0B3026}" destId="{786E75D6-E846-4FF2-8E59-030A5D49E4C1}" srcOrd="1" destOrd="0" presId="urn:microsoft.com/office/officeart/2008/layout/BendingPictureCaptionList"/>
    <dgm:cxn modelId="{4156A6F7-1260-4FEC-A1D2-CC47B8E8B656}" type="presParOf" srcId="{F1C5106B-B345-4B5B-B159-8B02E85C0C41}" destId="{C410C652-54CF-4EC3-8DB0-00D0C2F4BB06}" srcOrd="1" destOrd="0" presId="urn:microsoft.com/office/officeart/2008/layout/BendingPictureCaptionList"/>
    <dgm:cxn modelId="{D6AADE9A-3D7B-4BFC-9905-230E5C756627}" type="presParOf" srcId="{F1C5106B-B345-4B5B-B159-8B02E85C0C41}" destId="{BB9FBB77-B0E2-467F-B858-0E3678601C74}" srcOrd="2" destOrd="0" presId="urn:microsoft.com/office/officeart/2008/layout/BendingPictureCaptionList"/>
    <dgm:cxn modelId="{44B674B0-8C9E-4C33-A960-341BA923BB25}" type="presParOf" srcId="{BB9FBB77-B0E2-467F-B858-0E3678601C74}" destId="{FEB4E73F-3816-4382-B925-1EA86B44A2DB}" srcOrd="0" destOrd="0" presId="urn:microsoft.com/office/officeart/2008/layout/BendingPictureCaptionList"/>
    <dgm:cxn modelId="{24F4A661-5584-419F-859C-B4A2A636FD3C}" type="presParOf" srcId="{BB9FBB77-B0E2-467F-B858-0E3678601C74}" destId="{A5CDFBA3-49AE-4459-9060-BC31BC76359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CD694D9-8553-4A4B-85FB-A7214592B13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8E78EB-EE0A-4D96-9315-E03E5D3E89C7}">
      <dgm:prSet phldrT="[Text]"/>
      <dgm:spPr/>
      <dgm:t>
        <a:bodyPr/>
        <a:lstStyle/>
        <a:p>
          <a:r>
            <a:rPr lang="en-US" dirty="0" smtClean="0"/>
            <a:t>ORIENTATION PROGRAMS</a:t>
          </a:r>
          <a:endParaRPr lang="en-US" dirty="0"/>
        </a:p>
      </dgm:t>
    </dgm:pt>
    <dgm:pt modelId="{295B37F4-B2FE-411D-A96C-29C0D6437E41}" type="parTrans" cxnId="{07947E4D-A554-4EFA-9C43-FEC145433BEF}">
      <dgm:prSet/>
      <dgm:spPr/>
      <dgm:t>
        <a:bodyPr/>
        <a:lstStyle/>
        <a:p>
          <a:endParaRPr lang="en-US"/>
        </a:p>
      </dgm:t>
    </dgm:pt>
    <dgm:pt modelId="{03724A1E-FB65-4B79-9FBC-BEA86C886F2D}" type="sibTrans" cxnId="{07947E4D-A554-4EFA-9C43-FEC145433BEF}">
      <dgm:prSet/>
      <dgm:spPr/>
      <dgm:t>
        <a:bodyPr/>
        <a:lstStyle/>
        <a:p>
          <a:endParaRPr lang="en-US"/>
        </a:p>
      </dgm:t>
    </dgm:pt>
    <dgm:pt modelId="{A94A1E4F-9413-4E9C-A1AC-F6B7DF6C35FB}">
      <dgm:prSet phldrT="[Text]"/>
      <dgm:spPr/>
      <dgm:t>
        <a:bodyPr/>
        <a:lstStyle/>
        <a:p>
          <a:r>
            <a:rPr lang="en-IN" dirty="0" smtClean="0"/>
            <a:t>COMMEMORATION DAY</a:t>
          </a:r>
          <a:endParaRPr lang="en-US" dirty="0"/>
        </a:p>
      </dgm:t>
    </dgm:pt>
    <dgm:pt modelId="{9FAD1706-71A8-4780-8DCE-E2DFCE26C109}" type="parTrans" cxnId="{67B54F38-880A-4ACB-B311-1E2A83E93933}">
      <dgm:prSet/>
      <dgm:spPr/>
      <dgm:t>
        <a:bodyPr/>
        <a:lstStyle/>
        <a:p>
          <a:endParaRPr lang="en-US"/>
        </a:p>
      </dgm:t>
    </dgm:pt>
    <dgm:pt modelId="{2AAED3DE-3C1B-45FD-BFFB-4F49D94CD700}" type="sibTrans" cxnId="{67B54F38-880A-4ACB-B311-1E2A83E93933}">
      <dgm:prSet/>
      <dgm:spPr/>
      <dgm:t>
        <a:bodyPr/>
        <a:lstStyle/>
        <a:p>
          <a:endParaRPr lang="en-US"/>
        </a:p>
      </dgm:t>
    </dgm:pt>
    <dgm:pt modelId="{18B03DC1-E0A6-4A8A-B646-8CCD01ECCCBA}">
      <dgm:prSet phldrT="[Text]"/>
      <dgm:spPr/>
      <dgm:t>
        <a:bodyPr/>
        <a:lstStyle/>
        <a:p>
          <a:r>
            <a:rPr lang="en-IN" dirty="0" smtClean="0"/>
            <a:t>ARTICLES</a:t>
          </a:r>
          <a:endParaRPr lang="en-US" dirty="0"/>
        </a:p>
      </dgm:t>
    </dgm:pt>
    <dgm:pt modelId="{FC71A6CE-BCE8-417F-BB8F-BEB722FD2C5F}" type="parTrans" cxnId="{DC338FC4-F20A-44F6-8B75-CE85B2EFA1D8}">
      <dgm:prSet/>
      <dgm:spPr/>
      <dgm:t>
        <a:bodyPr/>
        <a:lstStyle/>
        <a:p>
          <a:endParaRPr lang="en-US"/>
        </a:p>
      </dgm:t>
    </dgm:pt>
    <dgm:pt modelId="{6F57A815-4493-4FA2-8CD9-CB96461233FE}" type="sibTrans" cxnId="{DC338FC4-F20A-44F6-8B75-CE85B2EFA1D8}">
      <dgm:prSet/>
      <dgm:spPr/>
      <dgm:t>
        <a:bodyPr/>
        <a:lstStyle/>
        <a:p>
          <a:endParaRPr lang="en-US"/>
        </a:p>
      </dgm:t>
    </dgm:pt>
    <dgm:pt modelId="{DA6528C0-89B0-4F77-B76D-3938469A93E4}">
      <dgm:prSet phldrT="[Text]"/>
      <dgm:spPr/>
      <dgm:t>
        <a:bodyPr/>
        <a:lstStyle/>
        <a:p>
          <a:r>
            <a:rPr lang="en-US" dirty="0" smtClean="0"/>
            <a:t>FACEBOOK VIDEO </a:t>
          </a:r>
          <a:endParaRPr lang="en-US" dirty="0"/>
        </a:p>
      </dgm:t>
    </dgm:pt>
    <dgm:pt modelId="{AA7BCF20-6A44-47EF-9EF8-955A17B9DF0D}" type="parTrans" cxnId="{487B87A3-4B6F-4906-A189-8240F0C4DDBF}">
      <dgm:prSet/>
      <dgm:spPr/>
      <dgm:t>
        <a:bodyPr/>
        <a:lstStyle/>
        <a:p>
          <a:endParaRPr lang="en-US"/>
        </a:p>
      </dgm:t>
    </dgm:pt>
    <dgm:pt modelId="{BA859A47-1B66-4B5C-AAD1-E142B1632278}" type="sibTrans" cxnId="{487B87A3-4B6F-4906-A189-8240F0C4DDBF}">
      <dgm:prSet/>
      <dgm:spPr/>
      <dgm:t>
        <a:bodyPr/>
        <a:lstStyle/>
        <a:p>
          <a:endParaRPr lang="en-US"/>
        </a:p>
      </dgm:t>
    </dgm:pt>
    <dgm:pt modelId="{F5A4BF25-011D-4FAB-BB7B-44669500E408}">
      <dgm:prSet phldrT="[Text]"/>
      <dgm:spPr/>
      <dgm:t>
        <a:bodyPr/>
        <a:lstStyle/>
        <a:p>
          <a:r>
            <a:rPr lang="en-IN" b="1" dirty="0" smtClean="0"/>
            <a:t>PHONE-IN-PROGRAMS</a:t>
          </a:r>
          <a:endParaRPr lang="en-US" dirty="0"/>
        </a:p>
      </dgm:t>
    </dgm:pt>
    <dgm:pt modelId="{CC7A4ACA-6BBE-4912-ACED-E11C534F82A8}" type="parTrans" cxnId="{023C9AA8-FD9C-4C73-A6F1-D0F8B3CFC5EC}">
      <dgm:prSet/>
      <dgm:spPr/>
      <dgm:t>
        <a:bodyPr/>
        <a:lstStyle/>
        <a:p>
          <a:endParaRPr lang="en-US"/>
        </a:p>
      </dgm:t>
    </dgm:pt>
    <dgm:pt modelId="{1B438A93-4EF5-43EA-89BE-DAF961D129F1}" type="sibTrans" cxnId="{023C9AA8-FD9C-4C73-A6F1-D0F8B3CFC5EC}">
      <dgm:prSet/>
      <dgm:spPr/>
      <dgm:t>
        <a:bodyPr/>
        <a:lstStyle/>
        <a:p>
          <a:endParaRPr lang="en-US"/>
        </a:p>
      </dgm:t>
    </dgm:pt>
    <dgm:pt modelId="{880FE18C-07F4-451F-9DD6-EA6F13ACE638}">
      <dgm:prSet phldrT="[Text]"/>
      <dgm:spPr/>
      <dgm:t>
        <a:bodyPr/>
        <a:lstStyle/>
        <a:p>
          <a:r>
            <a:rPr lang="en-IN" b="1" dirty="0" smtClean="0"/>
            <a:t>AIR PROGRAMS (FM)</a:t>
          </a:r>
          <a:endParaRPr lang="en-US" dirty="0"/>
        </a:p>
      </dgm:t>
    </dgm:pt>
    <dgm:pt modelId="{0CD8D046-5C3E-4350-86D9-AADE11001199}" type="parTrans" cxnId="{B581CC53-DF1A-45A9-9410-4C16BEF10D12}">
      <dgm:prSet/>
      <dgm:spPr/>
      <dgm:t>
        <a:bodyPr/>
        <a:lstStyle/>
        <a:p>
          <a:endParaRPr lang="en-US"/>
        </a:p>
      </dgm:t>
    </dgm:pt>
    <dgm:pt modelId="{B4FAB0D3-EDB3-43AB-B6B8-824BEDE6E6DD}" type="sibTrans" cxnId="{B581CC53-DF1A-45A9-9410-4C16BEF10D12}">
      <dgm:prSet/>
      <dgm:spPr/>
      <dgm:t>
        <a:bodyPr/>
        <a:lstStyle/>
        <a:p>
          <a:endParaRPr lang="en-US"/>
        </a:p>
      </dgm:t>
    </dgm:pt>
    <dgm:pt modelId="{D444AC55-1AB5-4A4C-B10C-843E9452DCA8}">
      <dgm:prSet phldrT="[Text]"/>
      <dgm:spPr/>
      <dgm:t>
        <a:bodyPr/>
        <a:lstStyle/>
        <a:p>
          <a:r>
            <a:rPr lang="en-IN" b="1" dirty="0" smtClean="0"/>
            <a:t>YOUTUBE VIDEO</a:t>
          </a:r>
          <a:endParaRPr lang="en-US" dirty="0"/>
        </a:p>
      </dgm:t>
    </dgm:pt>
    <dgm:pt modelId="{CA6A9B00-66D7-457C-AFD2-062E39B791E5}" type="parTrans" cxnId="{BB9687ED-6690-4CFB-85A4-71B7C6030000}">
      <dgm:prSet/>
      <dgm:spPr/>
      <dgm:t>
        <a:bodyPr/>
        <a:lstStyle/>
        <a:p>
          <a:endParaRPr lang="en-US"/>
        </a:p>
      </dgm:t>
    </dgm:pt>
    <dgm:pt modelId="{6C2A2FDA-C723-4E29-89BF-F7BA30374D9C}" type="sibTrans" cxnId="{BB9687ED-6690-4CFB-85A4-71B7C6030000}">
      <dgm:prSet/>
      <dgm:spPr/>
      <dgm:t>
        <a:bodyPr/>
        <a:lstStyle/>
        <a:p>
          <a:endParaRPr lang="en-US"/>
        </a:p>
      </dgm:t>
    </dgm:pt>
    <dgm:pt modelId="{F206F3DE-1B75-455F-8AB6-BDC69E7E1803}">
      <dgm:prSet phldrT="[Text]"/>
      <dgm:spPr/>
      <dgm:t>
        <a:bodyPr/>
        <a:lstStyle/>
        <a:p>
          <a:r>
            <a:rPr lang="en-IN" b="1" dirty="0" smtClean="0"/>
            <a:t>TELEVISION  TALKS</a:t>
          </a:r>
          <a:endParaRPr lang="en-US" dirty="0"/>
        </a:p>
      </dgm:t>
    </dgm:pt>
    <dgm:pt modelId="{66934CE4-F68E-4BFB-A9F3-6F8EC989CD09}" type="parTrans" cxnId="{C4104C57-BBB5-42B7-A597-646C45D537E9}">
      <dgm:prSet/>
      <dgm:spPr/>
      <dgm:t>
        <a:bodyPr/>
        <a:lstStyle/>
        <a:p>
          <a:endParaRPr lang="en-US"/>
        </a:p>
      </dgm:t>
    </dgm:pt>
    <dgm:pt modelId="{06C6C7F1-DCDD-4C59-8B7D-D1345564EC79}" type="sibTrans" cxnId="{C4104C57-BBB5-42B7-A597-646C45D537E9}">
      <dgm:prSet/>
      <dgm:spPr/>
      <dgm:t>
        <a:bodyPr/>
        <a:lstStyle/>
        <a:p>
          <a:endParaRPr lang="en-US"/>
        </a:p>
      </dgm:t>
    </dgm:pt>
    <dgm:pt modelId="{C7231E5C-752E-45E0-A90C-15F8EC91787B}" type="pres">
      <dgm:prSet presAssocID="{5CD694D9-8553-4A4B-85FB-A7214592B13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59A761-61D2-4D26-BB7B-18EC1E65431B}" type="pres">
      <dgm:prSet presAssocID="{3D8E78EB-EE0A-4D96-9315-E03E5D3E89C7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F29BBE-63A2-4757-8FB7-3CBADFBD1BC2}" type="pres">
      <dgm:prSet presAssocID="{03724A1E-FB65-4B79-9FBC-BEA86C886F2D}" presName="sibTrans" presStyleCnt="0"/>
      <dgm:spPr/>
    </dgm:pt>
    <dgm:pt modelId="{A3309767-2FA1-43EE-AE45-23CBB66FBCFD}" type="pres">
      <dgm:prSet presAssocID="{A94A1E4F-9413-4E9C-A1AC-F6B7DF6C35FB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12150-30D7-487B-8C5E-8FC9969CE329}" type="pres">
      <dgm:prSet presAssocID="{2AAED3DE-3C1B-45FD-BFFB-4F49D94CD700}" presName="sibTrans" presStyleCnt="0"/>
      <dgm:spPr/>
    </dgm:pt>
    <dgm:pt modelId="{ABBAD3C9-DBDC-4761-8AB2-0E2D5BA7424F}" type="pres">
      <dgm:prSet presAssocID="{18B03DC1-E0A6-4A8A-B646-8CCD01ECCCBA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D0F325-48C4-4745-ADCF-DC01D48B09FF}" type="pres">
      <dgm:prSet presAssocID="{6F57A815-4493-4FA2-8CD9-CB96461233FE}" presName="sibTrans" presStyleCnt="0"/>
      <dgm:spPr/>
    </dgm:pt>
    <dgm:pt modelId="{74B93436-273B-4DFD-9550-6DDC64FEB451}" type="pres">
      <dgm:prSet presAssocID="{DA6528C0-89B0-4F77-B76D-3938469A93E4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D722A6-C0D0-4A6D-8A8F-03441136970C}" type="pres">
      <dgm:prSet presAssocID="{BA859A47-1B66-4B5C-AAD1-E142B1632278}" presName="sibTrans" presStyleCnt="0"/>
      <dgm:spPr/>
    </dgm:pt>
    <dgm:pt modelId="{057915CD-643B-4D1F-BFAB-1AA1CE487FB6}" type="pres">
      <dgm:prSet presAssocID="{F5A4BF25-011D-4FAB-BB7B-44669500E408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FD8744-19D1-44C1-8C37-CD8E93EC87D8}" type="pres">
      <dgm:prSet presAssocID="{1B438A93-4EF5-43EA-89BE-DAF961D129F1}" presName="sibTrans" presStyleCnt="0"/>
      <dgm:spPr/>
    </dgm:pt>
    <dgm:pt modelId="{4B0E7E2E-6B26-492F-82CD-F142B33FA803}" type="pres">
      <dgm:prSet presAssocID="{880FE18C-07F4-451F-9DD6-EA6F13ACE638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75604D-78D8-4313-80FD-E88F8186D9D9}" type="pres">
      <dgm:prSet presAssocID="{B4FAB0D3-EDB3-43AB-B6B8-824BEDE6E6DD}" presName="sibTrans" presStyleCnt="0"/>
      <dgm:spPr/>
    </dgm:pt>
    <dgm:pt modelId="{E5B74025-E222-4C99-918C-5CD7CA203057}" type="pres">
      <dgm:prSet presAssocID="{D444AC55-1AB5-4A4C-B10C-843E9452DCA8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1C13C6-B7BA-472E-BDA4-28EC1D0BF07B}" type="pres">
      <dgm:prSet presAssocID="{6C2A2FDA-C723-4E29-89BF-F7BA30374D9C}" presName="sibTrans" presStyleCnt="0"/>
      <dgm:spPr/>
    </dgm:pt>
    <dgm:pt modelId="{5B4E8256-2087-42D9-BCF2-2B33A82AC64F}" type="pres">
      <dgm:prSet presAssocID="{F206F3DE-1B75-455F-8AB6-BDC69E7E1803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71AC88-671A-4673-9F81-AFED760D9563}" type="presOf" srcId="{F206F3DE-1B75-455F-8AB6-BDC69E7E1803}" destId="{5B4E8256-2087-42D9-BCF2-2B33A82AC64F}" srcOrd="0" destOrd="0" presId="urn:microsoft.com/office/officeart/2005/8/layout/default"/>
    <dgm:cxn modelId="{FE1155F6-910B-49A0-B387-999BEDCA6417}" type="presOf" srcId="{A94A1E4F-9413-4E9C-A1AC-F6B7DF6C35FB}" destId="{A3309767-2FA1-43EE-AE45-23CBB66FBCFD}" srcOrd="0" destOrd="0" presId="urn:microsoft.com/office/officeart/2005/8/layout/default"/>
    <dgm:cxn modelId="{11269F87-72D0-4A3D-8450-6D89161A59E5}" type="presOf" srcId="{3D8E78EB-EE0A-4D96-9315-E03E5D3E89C7}" destId="{CF59A761-61D2-4D26-BB7B-18EC1E65431B}" srcOrd="0" destOrd="0" presId="urn:microsoft.com/office/officeart/2005/8/layout/default"/>
    <dgm:cxn modelId="{67B54F38-880A-4ACB-B311-1E2A83E93933}" srcId="{5CD694D9-8553-4A4B-85FB-A7214592B13F}" destId="{A94A1E4F-9413-4E9C-A1AC-F6B7DF6C35FB}" srcOrd="1" destOrd="0" parTransId="{9FAD1706-71A8-4780-8DCE-E2DFCE26C109}" sibTransId="{2AAED3DE-3C1B-45FD-BFFB-4F49D94CD700}"/>
    <dgm:cxn modelId="{BB9687ED-6690-4CFB-85A4-71B7C6030000}" srcId="{5CD694D9-8553-4A4B-85FB-A7214592B13F}" destId="{D444AC55-1AB5-4A4C-B10C-843E9452DCA8}" srcOrd="6" destOrd="0" parTransId="{CA6A9B00-66D7-457C-AFD2-062E39B791E5}" sibTransId="{6C2A2FDA-C723-4E29-89BF-F7BA30374D9C}"/>
    <dgm:cxn modelId="{07947E4D-A554-4EFA-9C43-FEC145433BEF}" srcId="{5CD694D9-8553-4A4B-85FB-A7214592B13F}" destId="{3D8E78EB-EE0A-4D96-9315-E03E5D3E89C7}" srcOrd="0" destOrd="0" parTransId="{295B37F4-B2FE-411D-A96C-29C0D6437E41}" sibTransId="{03724A1E-FB65-4B79-9FBC-BEA86C886F2D}"/>
    <dgm:cxn modelId="{C4104C57-BBB5-42B7-A597-646C45D537E9}" srcId="{5CD694D9-8553-4A4B-85FB-A7214592B13F}" destId="{F206F3DE-1B75-455F-8AB6-BDC69E7E1803}" srcOrd="7" destOrd="0" parTransId="{66934CE4-F68E-4BFB-A9F3-6F8EC989CD09}" sibTransId="{06C6C7F1-DCDD-4C59-8B7D-D1345564EC79}"/>
    <dgm:cxn modelId="{487B87A3-4B6F-4906-A189-8240F0C4DDBF}" srcId="{5CD694D9-8553-4A4B-85FB-A7214592B13F}" destId="{DA6528C0-89B0-4F77-B76D-3938469A93E4}" srcOrd="3" destOrd="0" parTransId="{AA7BCF20-6A44-47EF-9EF8-955A17B9DF0D}" sibTransId="{BA859A47-1B66-4B5C-AAD1-E142B1632278}"/>
    <dgm:cxn modelId="{E97171F5-7BF7-41E7-8A58-DBB8D45D24A2}" type="presOf" srcId="{D444AC55-1AB5-4A4C-B10C-843E9452DCA8}" destId="{E5B74025-E222-4C99-918C-5CD7CA203057}" srcOrd="0" destOrd="0" presId="urn:microsoft.com/office/officeart/2005/8/layout/default"/>
    <dgm:cxn modelId="{637CB904-E3A5-41B5-ABFE-60740BD8A3CD}" type="presOf" srcId="{F5A4BF25-011D-4FAB-BB7B-44669500E408}" destId="{057915CD-643B-4D1F-BFAB-1AA1CE487FB6}" srcOrd="0" destOrd="0" presId="urn:microsoft.com/office/officeart/2005/8/layout/default"/>
    <dgm:cxn modelId="{97FDCAC6-20DC-451F-9EC2-A523F295047A}" type="presOf" srcId="{880FE18C-07F4-451F-9DD6-EA6F13ACE638}" destId="{4B0E7E2E-6B26-492F-82CD-F142B33FA803}" srcOrd="0" destOrd="0" presId="urn:microsoft.com/office/officeart/2005/8/layout/default"/>
    <dgm:cxn modelId="{372FCFB3-42DE-4D9D-BD60-3CEDBA0C9484}" type="presOf" srcId="{18B03DC1-E0A6-4A8A-B646-8CCD01ECCCBA}" destId="{ABBAD3C9-DBDC-4761-8AB2-0E2D5BA7424F}" srcOrd="0" destOrd="0" presId="urn:microsoft.com/office/officeart/2005/8/layout/default"/>
    <dgm:cxn modelId="{5D6ECD63-7100-4D67-9378-958CEAC89B3B}" type="presOf" srcId="{5CD694D9-8553-4A4B-85FB-A7214592B13F}" destId="{C7231E5C-752E-45E0-A90C-15F8EC91787B}" srcOrd="0" destOrd="0" presId="urn:microsoft.com/office/officeart/2005/8/layout/default"/>
    <dgm:cxn modelId="{DC338FC4-F20A-44F6-8B75-CE85B2EFA1D8}" srcId="{5CD694D9-8553-4A4B-85FB-A7214592B13F}" destId="{18B03DC1-E0A6-4A8A-B646-8CCD01ECCCBA}" srcOrd="2" destOrd="0" parTransId="{FC71A6CE-BCE8-417F-BB8F-BEB722FD2C5F}" sibTransId="{6F57A815-4493-4FA2-8CD9-CB96461233FE}"/>
    <dgm:cxn modelId="{B581CC53-DF1A-45A9-9410-4C16BEF10D12}" srcId="{5CD694D9-8553-4A4B-85FB-A7214592B13F}" destId="{880FE18C-07F4-451F-9DD6-EA6F13ACE638}" srcOrd="5" destOrd="0" parTransId="{0CD8D046-5C3E-4350-86D9-AADE11001199}" sibTransId="{B4FAB0D3-EDB3-43AB-B6B8-824BEDE6E6DD}"/>
    <dgm:cxn modelId="{178139A7-551C-48F2-9DFA-802BE545E1AF}" type="presOf" srcId="{DA6528C0-89B0-4F77-B76D-3938469A93E4}" destId="{74B93436-273B-4DFD-9550-6DDC64FEB451}" srcOrd="0" destOrd="0" presId="urn:microsoft.com/office/officeart/2005/8/layout/default"/>
    <dgm:cxn modelId="{023C9AA8-FD9C-4C73-A6F1-D0F8B3CFC5EC}" srcId="{5CD694D9-8553-4A4B-85FB-A7214592B13F}" destId="{F5A4BF25-011D-4FAB-BB7B-44669500E408}" srcOrd="4" destOrd="0" parTransId="{CC7A4ACA-6BBE-4912-ACED-E11C534F82A8}" sibTransId="{1B438A93-4EF5-43EA-89BE-DAF961D129F1}"/>
    <dgm:cxn modelId="{71444320-B149-47A2-ADB0-27DD6B739CD1}" type="presParOf" srcId="{C7231E5C-752E-45E0-A90C-15F8EC91787B}" destId="{CF59A761-61D2-4D26-BB7B-18EC1E65431B}" srcOrd="0" destOrd="0" presId="urn:microsoft.com/office/officeart/2005/8/layout/default"/>
    <dgm:cxn modelId="{A485C1C6-206B-43EB-8333-30C0A436039E}" type="presParOf" srcId="{C7231E5C-752E-45E0-A90C-15F8EC91787B}" destId="{05F29BBE-63A2-4757-8FB7-3CBADFBD1BC2}" srcOrd="1" destOrd="0" presId="urn:microsoft.com/office/officeart/2005/8/layout/default"/>
    <dgm:cxn modelId="{14BDF9D2-2B41-425F-BAB2-CE6018656D8D}" type="presParOf" srcId="{C7231E5C-752E-45E0-A90C-15F8EC91787B}" destId="{A3309767-2FA1-43EE-AE45-23CBB66FBCFD}" srcOrd="2" destOrd="0" presId="urn:microsoft.com/office/officeart/2005/8/layout/default"/>
    <dgm:cxn modelId="{71243E30-9D9D-405B-A4C9-39B6694B83AC}" type="presParOf" srcId="{C7231E5C-752E-45E0-A90C-15F8EC91787B}" destId="{C7712150-30D7-487B-8C5E-8FC9969CE329}" srcOrd="3" destOrd="0" presId="urn:microsoft.com/office/officeart/2005/8/layout/default"/>
    <dgm:cxn modelId="{6954DA56-1309-41F5-99E1-19FF50CC925F}" type="presParOf" srcId="{C7231E5C-752E-45E0-A90C-15F8EC91787B}" destId="{ABBAD3C9-DBDC-4761-8AB2-0E2D5BA7424F}" srcOrd="4" destOrd="0" presId="urn:microsoft.com/office/officeart/2005/8/layout/default"/>
    <dgm:cxn modelId="{B8BC7ACE-22E4-4725-958D-28F47BD3B5A4}" type="presParOf" srcId="{C7231E5C-752E-45E0-A90C-15F8EC91787B}" destId="{B0D0F325-48C4-4745-ADCF-DC01D48B09FF}" srcOrd="5" destOrd="0" presId="urn:microsoft.com/office/officeart/2005/8/layout/default"/>
    <dgm:cxn modelId="{A5A45F31-BD32-41DB-AF90-8EF5F7589C70}" type="presParOf" srcId="{C7231E5C-752E-45E0-A90C-15F8EC91787B}" destId="{74B93436-273B-4DFD-9550-6DDC64FEB451}" srcOrd="6" destOrd="0" presId="urn:microsoft.com/office/officeart/2005/8/layout/default"/>
    <dgm:cxn modelId="{87B0ABD3-E5B1-4A0D-81C9-45509B459827}" type="presParOf" srcId="{C7231E5C-752E-45E0-A90C-15F8EC91787B}" destId="{6FD722A6-C0D0-4A6D-8A8F-03441136970C}" srcOrd="7" destOrd="0" presId="urn:microsoft.com/office/officeart/2005/8/layout/default"/>
    <dgm:cxn modelId="{552C3E7F-5764-419D-AC00-FB3C019AC0CF}" type="presParOf" srcId="{C7231E5C-752E-45E0-A90C-15F8EC91787B}" destId="{057915CD-643B-4D1F-BFAB-1AA1CE487FB6}" srcOrd="8" destOrd="0" presId="urn:microsoft.com/office/officeart/2005/8/layout/default"/>
    <dgm:cxn modelId="{85692579-5B0E-4DF4-A980-87E3C5069381}" type="presParOf" srcId="{C7231E5C-752E-45E0-A90C-15F8EC91787B}" destId="{50FD8744-19D1-44C1-8C37-CD8E93EC87D8}" srcOrd="9" destOrd="0" presId="urn:microsoft.com/office/officeart/2005/8/layout/default"/>
    <dgm:cxn modelId="{87C0326E-B120-40FD-A0FD-0A57C8B6657C}" type="presParOf" srcId="{C7231E5C-752E-45E0-A90C-15F8EC91787B}" destId="{4B0E7E2E-6B26-492F-82CD-F142B33FA803}" srcOrd="10" destOrd="0" presId="urn:microsoft.com/office/officeart/2005/8/layout/default"/>
    <dgm:cxn modelId="{3345ECC2-108D-4576-841B-158802930BB8}" type="presParOf" srcId="{C7231E5C-752E-45E0-A90C-15F8EC91787B}" destId="{5775604D-78D8-4313-80FD-E88F8186D9D9}" srcOrd="11" destOrd="0" presId="urn:microsoft.com/office/officeart/2005/8/layout/default"/>
    <dgm:cxn modelId="{6D98330B-F73F-4D1E-BF45-97EC3F28F5FB}" type="presParOf" srcId="{C7231E5C-752E-45E0-A90C-15F8EC91787B}" destId="{E5B74025-E222-4C99-918C-5CD7CA203057}" srcOrd="12" destOrd="0" presId="urn:microsoft.com/office/officeart/2005/8/layout/default"/>
    <dgm:cxn modelId="{A15C8EE5-1FD1-4522-8EA4-A3C8C713832F}" type="presParOf" srcId="{C7231E5C-752E-45E0-A90C-15F8EC91787B}" destId="{C11C13C6-B7BA-472E-BDA4-28EC1D0BF07B}" srcOrd="13" destOrd="0" presId="urn:microsoft.com/office/officeart/2005/8/layout/default"/>
    <dgm:cxn modelId="{A95B0BEA-5C00-4688-AAE0-6C9E3E654F1E}" type="presParOf" srcId="{C7231E5C-752E-45E0-A90C-15F8EC91787B}" destId="{5B4E8256-2087-42D9-BCF2-2B33A82AC64F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22D086-3BAB-4622-BD63-14C7D826B24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B267F8E-5D12-48EE-9E47-40548C4E4792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UG Students</a:t>
          </a:r>
          <a:endParaRPr lang="en-IN" sz="2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536A53-42DE-4792-93D5-79C2191D679C}" type="parTrans" cxnId="{B95AE92B-8B47-4259-907D-56D4BEC4C516}">
      <dgm:prSet/>
      <dgm:spPr>
        <a:ln w="12700"/>
      </dgm:spPr>
      <dgm:t>
        <a:bodyPr/>
        <a:lstStyle/>
        <a:p>
          <a:endParaRPr lang="en-IN" b="1"/>
        </a:p>
      </dgm:t>
    </dgm:pt>
    <dgm:pt modelId="{F5321CE7-8C05-43B1-9E81-5974EC5938DE}" type="sibTrans" cxnId="{B95AE92B-8B47-4259-907D-56D4BEC4C516}">
      <dgm:prSet/>
      <dgm:spPr/>
      <dgm:t>
        <a:bodyPr/>
        <a:lstStyle/>
        <a:p>
          <a:endParaRPr lang="en-IN" b="1"/>
        </a:p>
      </dgm:t>
    </dgm:pt>
    <dgm:pt modelId="{0112F81B-5B8E-4EC6-9D1A-E69A5F4B93D8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Internship Students</a:t>
          </a:r>
          <a:endParaRPr lang="en-IN" sz="2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BAFF72-DAB3-4356-A132-5EC48C9504E7}" type="parTrans" cxnId="{B5952D89-E9B6-4166-96EB-A6D15047401F}">
      <dgm:prSet/>
      <dgm:spPr/>
      <dgm:t>
        <a:bodyPr/>
        <a:lstStyle/>
        <a:p>
          <a:endParaRPr lang="en-IN" b="1"/>
        </a:p>
      </dgm:t>
    </dgm:pt>
    <dgm:pt modelId="{C90F3C77-8BCC-4F36-BC46-FA85E61A10A3}" type="sibTrans" cxnId="{B5952D89-E9B6-4166-96EB-A6D15047401F}">
      <dgm:prSet/>
      <dgm:spPr/>
      <dgm:t>
        <a:bodyPr/>
        <a:lstStyle/>
        <a:p>
          <a:endParaRPr lang="en-IN" b="1"/>
        </a:p>
      </dgm:t>
    </dgm:pt>
    <dgm:pt modelId="{3116D805-F868-47CD-84E4-9FC820D7A384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PG Students</a:t>
          </a:r>
          <a:endParaRPr lang="en-IN" sz="2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D5FD34-5435-4AF4-9685-F3AD5D3788CC}" type="parTrans" cxnId="{0CAB087D-2671-4D07-BA7E-6299A0C5327C}">
      <dgm:prSet/>
      <dgm:spPr>
        <a:ln w="12700"/>
      </dgm:spPr>
      <dgm:t>
        <a:bodyPr/>
        <a:lstStyle/>
        <a:p>
          <a:endParaRPr lang="en-IN" b="1"/>
        </a:p>
      </dgm:t>
    </dgm:pt>
    <dgm:pt modelId="{7BD5BB51-0B60-4653-BE07-769984E4F3AF}" type="sibTrans" cxnId="{0CAB087D-2671-4D07-BA7E-6299A0C5327C}">
      <dgm:prSet/>
      <dgm:spPr/>
      <dgm:t>
        <a:bodyPr/>
        <a:lstStyle/>
        <a:p>
          <a:endParaRPr lang="en-IN" b="1"/>
        </a:p>
      </dgm:t>
    </dgm:pt>
    <dgm:pt modelId="{B6DE3A7F-C1D6-4D29-BA23-CF902E959890}">
      <dgm:prSet custT="1"/>
      <dgm:spPr>
        <a:solidFill>
          <a:schemeClr val="accent2"/>
        </a:solidFill>
        <a:ln>
          <a:noFill/>
        </a:ln>
      </dgm:spPr>
      <dgm:t>
        <a:bodyPr/>
        <a:lstStyle/>
        <a:p>
          <a:pPr algn="ctr"/>
          <a:r>
            <a: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Clinical Postings</a:t>
          </a:r>
          <a:endParaRPr lang="en-IN" sz="3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A882AF-6BD2-44EE-9EF0-964D83146940}" type="sibTrans" cxnId="{B1AA8B45-9165-4069-86C7-A9E968A46E9D}">
      <dgm:prSet/>
      <dgm:spPr/>
      <dgm:t>
        <a:bodyPr/>
        <a:lstStyle/>
        <a:p>
          <a:endParaRPr lang="en-IN" b="1"/>
        </a:p>
      </dgm:t>
    </dgm:pt>
    <dgm:pt modelId="{72F7AA9E-A484-4B90-8BEB-4E8C564540DE}" type="parTrans" cxnId="{B1AA8B45-9165-4069-86C7-A9E968A46E9D}">
      <dgm:prSet/>
      <dgm:spPr/>
      <dgm:t>
        <a:bodyPr/>
        <a:lstStyle/>
        <a:p>
          <a:endParaRPr lang="en-IN" b="1"/>
        </a:p>
      </dgm:t>
    </dgm:pt>
    <dgm:pt modelId="{C8C1469A-427D-4519-9BC5-A34FFF880EB5}" type="asst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en-IN" sz="3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0B2860-36C4-4E2F-A7B2-A74DF304C8E5}" type="sibTrans" cxnId="{0C2D61AE-4ABE-4AD4-AEBC-58D8C43026CA}">
      <dgm:prSet/>
      <dgm:spPr/>
      <dgm:t>
        <a:bodyPr/>
        <a:lstStyle/>
        <a:p>
          <a:endParaRPr lang="en-IN" b="1"/>
        </a:p>
      </dgm:t>
    </dgm:pt>
    <dgm:pt modelId="{4D72EAD5-E459-426A-9A6D-3C9BD7BF6D82}" type="parTrans" cxnId="{0C2D61AE-4ABE-4AD4-AEBC-58D8C43026CA}">
      <dgm:prSet/>
      <dgm:spPr/>
      <dgm:t>
        <a:bodyPr/>
        <a:lstStyle/>
        <a:p>
          <a:endParaRPr lang="en-IN" b="1"/>
        </a:p>
      </dgm:t>
    </dgm:pt>
    <dgm:pt modelId="{B82002DC-3313-4A52-8EC8-988FB5A8516B}" type="pres">
      <dgm:prSet presAssocID="{5122D086-3BAB-4622-BD63-14C7D826B24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8A27751-E567-44A7-B3EA-2DA70482A24C}" type="pres">
      <dgm:prSet presAssocID="{C8C1469A-427D-4519-9BC5-A34FFF880EB5}" presName="hierRoot1" presStyleCnt="0">
        <dgm:presLayoutVars>
          <dgm:hierBranch val="init"/>
        </dgm:presLayoutVars>
      </dgm:prSet>
      <dgm:spPr/>
    </dgm:pt>
    <dgm:pt modelId="{C31D3C33-F505-4007-B13A-9B7CD3D5B0A2}" type="pres">
      <dgm:prSet presAssocID="{C8C1469A-427D-4519-9BC5-A34FFF880EB5}" presName="rootComposite1" presStyleCnt="0"/>
      <dgm:spPr/>
    </dgm:pt>
    <dgm:pt modelId="{C2DF3232-EE07-4562-AE7F-EB5D54033AA7}" type="pres">
      <dgm:prSet presAssocID="{C8C1469A-427D-4519-9BC5-A34FFF880EB5}" presName="rootText1" presStyleLbl="node0" presStyleIdx="0" presStyleCnt="2" custScaleX="138319" custScaleY="1709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72E073-988D-4055-82B5-BE4F3E87C545}" type="pres">
      <dgm:prSet presAssocID="{C8C1469A-427D-4519-9BC5-A34FFF880EB5}" presName="rootConnector1" presStyleLbl="asst0" presStyleIdx="0" presStyleCnt="0"/>
      <dgm:spPr/>
      <dgm:t>
        <a:bodyPr/>
        <a:lstStyle/>
        <a:p>
          <a:endParaRPr lang="en-US"/>
        </a:p>
      </dgm:t>
    </dgm:pt>
    <dgm:pt modelId="{6FE85365-0383-4695-BCFE-D10EFD2BC6EB}" type="pres">
      <dgm:prSet presAssocID="{C8C1469A-427D-4519-9BC5-A34FFF880EB5}" presName="hierChild2" presStyleCnt="0"/>
      <dgm:spPr/>
    </dgm:pt>
    <dgm:pt modelId="{21F2C2F9-48CA-474E-BBE0-BDFA8618D327}" type="pres">
      <dgm:prSet presAssocID="{0E536A53-42DE-4792-93D5-79C2191D679C}" presName="Name37" presStyleLbl="parChTrans1D2" presStyleIdx="0" presStyleCnt="3"/>
      <dgm:spPr/>
      <dgm:t>
        <a:bodyPr/>
        <a:lstStyle/>
        <a:p>
          <a:endParaRPr lang="en-US"/>
        </a:p>
      </dgm:t>
    </dgm:pt>
    <dgm:pt modelId="{2A6E9B57-7C86-4B23-A733-A4F6E02D3C11}" type="pres">
      <dgm:prSet presAssocID="{9B267F8E-5D12-48EE-9E47-40548C4E4792}" presName="hierRoot2" presStyleCnt="0">
        <dgm:presLayoutVars>
          <dgm:hierBranch val="init"/>
        </dgm:presLayoutVars>
      </dgm:prSet>
      <dgm:spPr/>
    </dgm:pt>
    <dgm:pt modelId="{15511976-94DC-4D79-A2F1-247D97326710}" type="pres">
      <dgm:prSet presAssocID="{9B267F8E-5D12-48EE-9E47-40548C4E4792}" presName="rootComposite" presStyleCnt="0"/>
      <dgm:spPr/>
    </dgm:pt>
    <dgm:pt modelId="{BC45F4F6-EE38-4835-A87A-3C7ED4053BCA}" type="pres">
      <dgm:prSet presAssocID="{9B267F8E-5D12-48EE-9E47-40548C4E4792}" presName="rootText" presStyleLbl="node2" presStyleIdx="0" presStyleCnt="3" custScaleX="180702" custScaleY="145682" custLinFactNeighborY="-68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5A454F-6772-4723-95C4-24E77613370E}" type="pres">
      <dgm:prSet presAssocID="{9B267F8E-5D12-48EE-9E47-40548C4E4792}" presName="rootConnector" presStyleLbl="node2" presStyleIdx="0" presStyleCnt="3"/>
      <dgm:spPr/>
      <dgm:t>
        <a:bodyPr/>
        <a:lstStyle/>
        <a:p>
          <a:endParaRPr lang="en-US"/>
        </a:p>
      </dgm:t>
    </dgm:pt>
    <dgm:pt modelId="{C78B9943-1A33-4752-950E-AD6D1BC58785}" type="pres">
      <dgm:prSet presAssocID="{9B267F8E-5D12-48EE-9E47-40548C4E4792}" presName="hierChild4" presStyleCnt="0"/>
      <dgm:spPr/>
    </dgm:pt>
    <dgm:pt modelId="{472958C0-8453-4A6B-97CC-81340CD61989}" type="pres">
      <dgm:prSet presAssocID="{9B267F8E-5D12-48EE-9E47-40548C4E4792}" presName="hierChild5" presStyleCnt="0"/>
      <dgm:spPr/>
    </dgm:pt>
    <dgm:pt modelId="{B48C7B1D-ED54-4D43-9C15-E4E4B09B032D}" type="pres">
      <dgm:prSet presAssocID="{F5BAFF72-DAB3-4356-A132-5EC48C9504E7}" presName="Name37" presStyleLbl="parChTrans1D2" presStyleIdx="1" presStyleCnt="3"/>
      <dgm:spPr/>
      <dgm:t>
        <a:bodyPr/>
        <a:lstStyle/>
        <a:p>
          <a:endParaRPr lang="en-US"/>
        </a:p>
      </dgm:t>
    </dgm:pt>
    <dgm:pt modelId="{97A572B6-AFB4-48EF-936B-EBDC0A33F209}" type="pres">
      <dgm:prSet presAssocID="{0112F81B-5B8E-4EC6-9D1A-E69A5F4B93D8}" presName="hierRoot2" presStyleCnt="0">
        <dgm:presLayoutVars>
          <dgm:hierBranch val="init"/>
        </dgm:presLayoutVars>
      </dgm:prSet>
      <dgm:spPr/>
    </dgm:pt>
    <dgm:pt modelId="{C53C6E3C-C19D-4827-ACE0-F663BF064042}" type="pres">
      <dgm:prSet presAssocID="{0112F81B-5B8E-4EC6-9D1A-E69A5F4B93D8}" presName="rootComposite" presStyleCnt="0"/>
      <dgm:spPr/>
    </dgm:pt>
    <dgm:pt modelId="{BD2ACA05-F366-405C-8EFC-95BEF5A1A7A7}" type="pres">
      <dgm:prSet presAssocID="{0112F81B-5B8E-4EC6-9D1A-E69A5F4B93D8}" presName="rootText" presStyleLbl="node2" presStyleIdx="1" presStyleCnt="3" custScaleX="154844" custScaleY="1405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7BFF84-17FA-4750-9703-34ED1EBB80D4}" type="pres">
      <dgm:prSet presAssocID="{0112F81B-5B8E-4EC6-9D1A-E69A5F4B93D8}" presName="rootConnector" presStyleLbl="node2" presStyleIdx="1" presStyleCnt="3"/>
      <dgm:spPr/>
      <dgm:t>
        <a:bodyPr/>
        <a:lstStyle/>
        <a:p>
          <a:endParaRPr lang="en-US"/>
        </a:p>
      </dgm:t>
    </dgm:pt>
    <dgm:pt modelId="{408CC1F4-214C-4639-A046-5A5BBD05254E}" type="pres">
      <dgm:prSet presAssocID="{0112F81B-5B8E-4EC6-9D1A-E69A5F4B93D8}" presName="hierChild4" presStyleCnt="0"/>
      <dgm:spPr/>
    </dgm:pt>
    <dgm:pt modelId="{F7E899F9-547E-48E4-8659-1EC77EC8A963}" type="pres">
      <dgm:prSet presAssocID="{0112F81B-5B8E-4EC6-9D1A-E69A5F4B93D8}" presName="hierChild5" presStyleCnt="0"/>
      <dgm:spPr/>
    </dgm:pt>
    <dgm:pt modelId="{9B16FE1F-B0C7-428A-8479-5A38964E30A4}" type="pres">
      <dgm:prSet presAssocID="{2CD5FD34-5435-4AF4-9685-F3AD5D3788CC}" presName="Name37" presStyleLbl="parChTrans1D2" presStyleIdx="2" presStyleCnt="3"/>
      <dgm:spPr/>
      <dgm:t>
        <a:bodyPr/>
        <a:lstStyle/>
        <a:p>
          <a:endParaRPr lang="en-US"/>
        </a:p>
      </dgm:t>
    </dgm:pt>
    <dgm:pt modelId="{E1E63D24-8606-428A-9BDF-1E207F8A0814}" type="pres">
      <dgm:prSet presAssocID="{3116D805-F868-47CD-84E4-9FC820D7A384}" presName="hierRoot2" presStyleCnt="0">
        <dgm:presLayoutVars>
          <dgm:hierBranch val="init"/>
        </dgm:presLayoutVars>
      </dgm:prSet>
      <dgm:spPr/>
    </dgm:pt>
    <dgm:pt modelId="{55824AAE-D9C5-484D-B95C-CD1B1150EED7}" type="pres">
      <dgm:prSet presAssocID="{3116D805-F868-47CD-84E4-9FC820D7A384}" presName="rootComposite" presStyleCnt="0"/>
      <dgm:spPr/>
    </dgm:pt>
    <dgm:pt modelId="{A1582308-A9F3-4627-9267-027DD5879B0D}" type="pres">
      <dgm:prSet presAssocID="{3116D805-F868-47CD-84E4-9FC820D7A384}" presName="rootText" presStyleLbl="node2" presStyleIdx="2" presStyleCnt="3" custScaleX="138319" custScaleY="1439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610D4C-18CA-4A37-BCA7-6A358252A7FF}" type="pres">
      <dgm:prSet presAssocID="{3116D805-F868-47CD-84E4-9FC820D7A384}" presName="rootConnector" presStyleLbl="node2" presStyleIdx="2" presStyleCnt="3"/>
      <dgm:spPr/>
      <dgm:t>
        <a:bodyPr/>
        <a:lstStyle/>
        <a:p>
          <a:endParaRPr lang="en-US"/>
        </a:p>
      </dgm:t>
    </dgm:pt>
    <dgm:pt modelId="{794649EF-AA02-412D-ADC6-6DB1FBBFF0B6}" type="pres">
      <dgm:prSet presAssocID="{3116D805-F868-47CD-84E4-9FC820D7A384}" presName="hierChild4" presStyleCnt="0"/>
      <dgm:spPr/>
    </dgm:pt>
    <dgm:pt modelId="{B315A13A-8652-4AC3-B990-625E24353886}" type="pres">
      <dgm:prSet presAssocID="{3116D805-F868-47CD-84E4-9FC820D7A384}" presName="hierChild5" presStyleCnt="0"/>
      <dgm:spPr/>
    </dgm:pt>
    <dgm:pt modelId="{90A18F85-6E95-409D-B0E8-E9C68A70A2B2}" type="pres">
      <dgm:prSet presAssocID="{C8C1469A-427D-4519-9BC5-A34FFF880EB5}" presName="hierChild3" presStyleCnt="0"/>
      <dgm:spPr/>
    </dgm:pt>
    <dgm:pt modelId="{7CAA62F5-7FF0-4845-B86D-082859D4C6F1}" type="pres">
      <dgm:prSet presAssocID="{B6DE3A7F-C1D6-4D29-BA23-CF902E959890}" presName="hierRoot1" presStyleCnt="0">
        <dgm:presLayoutVars>
          <dgm:hierBranch val="init"/>
        </dgm:presLayoutVars>
      </dgm:prSet>
      <dgm:spPr/>
    </dgm:pt>
    <dgm:pt modelId="{C93EEA1D-E4DB-4B57-B0B3-F212035B153C}" type="pres">
      <dgm:prSet presAssocID="{B6DE3A7F-C1D6-4D29-BA23-CF902E959890}" presName="rootComposite1" presStyleCnt="0"/>
      <dgm:spPr/>
    </dgm:pt>
    <dgm:pt modelId="{D1BA2E49-0E10-4A67-82F4-3392D32C18E2}" type="pres">
      <dgm:prSet presAssocID="{B6DE3A7F-C1D6-4D29-BA23-CF902E959890}" presName="rootText1" presStyleLbl="node0" presStyleIdx="1" presStyleCnt="2" custScaleX="289328" custScaleY="164656" custLinFactX="-97018" custLinFactNeighborX="-100000" custLinFactNeighborY="7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C37F5C-045B-4CE8-9F31-6679D6FA402E}" type="pres">
      <dgm:prSet presAssocID="{B6DE3A7F-C1D6-4D29-BA23-CF902E95989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81B7E534-9EE4-4AB8-929C-0E40B4CA50C0}" type="pres">
      <dgm:prSet presAssocID="{B6DE3A7F-C1D6-4D29-BA23-CF902E959890}" presName="hierChild2" presStyleCnt="0"/>
      <dgm:spPr/>
    </dgm:pt>
    <dgm:pt modelId="{EC31AEA7-BCB7-410E-A7D5-6B62F9089803}" type="pres">
      <dgm:prSet presAssocID="{B6DE3A7F-C1D6-4D29-BA23-CF902E959890}" presName="hierChild3" presStyleCnt="0"/>
      <dgm:spPr/>
    </dgm:pt>
  </dgm:ptLst>
  <dgm:cxnLst>
    <dgm:cxn modelId="{08484193-4D9F-4D15-A76F-9FD8DDE90FFE}" type="presOf" srcId="{3116D805-F868-47CD-84E4-9FC820D7A384}" destId="{3C610D4C-18CA-4A37-BCA7-6A358252A7FF}" srcOrd="1" destOrd="0" presId="urn:microsoft.com/office/officeart/2005/8/layout/orgChart1"/>
    <dgm:cxn modelId="{FCE517C0-12C2-4E99-ADAE-241F3B88DFB6}" type="presOf" srcId="{2CD5FD34-5435-4AF4-9685-F3AD5D3788CC}" destId="{9B16FE1F-B0C7-428A-8479-5A38964E30A4}" srcOrd="0" destOrd="0" presId="urn:microsoft.com/office/officeart/2005/8/layout/orgChart1"/>
    <dgm:cxn modelId="{7A7AE10D-EFF5-4E1D-BE47-DDE681B06EE0}" type="presOf" srcId="{0112F81B-5B8E-4EC6-9D1A-E69A5F4B93D8}" destId="{D87BFF84-17FA-4750-9703-34ED1EBB80D4}" srcOrd="1" destOrd="0" presId="urn:microsoft.com/office/officeart/2005/8/layout/orgChart1"/>
    <dgm:cxn modelId="{B5952D89-E9B6-4166-96EB-A6D15047401F}" srcId="{C8C1469A-427D-4519-9BC5-A34FFF880EB5}" destId="{0112F81B-5B8E-4EC6-9D1A-E69A5F4B93D8}" srcOrd="1" destOrd="0" parTransId="{F5BAFF72-DAB3-4356-A132-5EC48C9504E7}" sibTransId="{C90F3C77-8BCC-4F36-BC46-FA85E61A10A3}"/>
    <dgm:cxn modelId="{AE41DFF9-CE5F-460B-89B4-EF16A00AC838}" type="presOf" srcId="{9B267F8E-5D12-48EE-9E47-40548C4E4792}" destId="{775A454F-6772-4723-95C4-24E77613370E}" srcOrd="1" destOrd="0" presId="urn:microsoft.com/office/officeart/2005/8/layout/orgChart1"/>
    <dgm:cxn modelId="{4C8B5166-63CF-42D4-A6AC-006DCEFEC5F8}" type="presOf" srcId="{F5BAFF72-DAB3-4356-A132-5EC48C9504E7}" destId="{B48C7B1D-ED54-4D43-9C15-E4E4B09B032D}" srcOrd="0" destOrd="0" presId="urn:microsoft.com/office/officeart/2005/8/layout/orgChart1"/>
    <dgm:cxn modelId="{9D2B8543-989F-4611-9CDE-E82D1C23D90D}" type="presOf" srcId="{5122D086-3BAB-4622-BD63-14C7D826B249}" destId="{B82002DC-3313-4A52-8EC8-988FB5A8516B}" srcOrd="0" destOrd="0" presId="urn:microsoft.com/office/officeart/2005/8/layout/orgChart1"/>
    <dgm:cxn modelId="{0411B239-6FF2-4D6A-AF1F-2C491AD5626D}" type="presOf" srcId="{9B267F8E-5D12-48EE-9E47-40548C4E4792}" destId="{BC45F4F6-EE38-4835-A87A-3C7ED4053BCA}" srcOrd="0" destOrd="0" presId="urn:microsoft.com/office/officeart/2005/8/layout/orgChart1"/>
    <dgm:cxn modelId="{0CAB087D-2671-4D07-BA7E-6299A0C5327C}" srcId="{C8C1469A-427D-4519-9BC5-A34FFF880EB5}" destId="{3116D805-F868-47CD-84E4-9FC820D7A384}" srcOrd="2" destOrd="0" parTransId="{2CD5FD34-5435-4AF4-9685-F3AD5D3788CC}" sibTransId="{7BD5BB51-0B60-4653-BE07-769984E4F3AF}"/>
    <dgm:cxn modelId="{B95AE92B-8B47-4259-907D-56D4BEC4C516}" srcId="{C8C1469A-427D-4519-9BC5-A34FFF880EB5}" destId="{9B267F8E-5D12-48EE-9E47-40548C4E4792}" srcOrd="0" destOrd="0" parTransId="{0E536A53-42DE-4792-93D5-79C2191D679C}" sibTransId="{F5321CE7-8C05-43B1-9E81-5974EC5938DE}"/>
    <dgm:cxn modelId="{0D9C138C-9A32-4E5B-BD63-D6AFAABC5B72}" type="presOf" srcId="{B6DE3A7F-C1D6-4D29-BA23-CF902E959890}" destId="{D1BA2E49-0E10-4A67-82F4-3392D32C18E2}" srcOrd="0" destOrd="0" presId="urn:microsoft.com/office/officeart/2005/8/layout/orgChart1"/>
    <dgm:cxn modelId="{569B3C70-8B82-4D41-8B76-5B2A059A4E04}" type="presOf" srcId="{B6DE3A7F-C1D6-4D29-BA23-CF902E959890}" destId="{EAC37F5C-045B-4CE8-9F31-6679D6FA402E}" srcOrd="1" destOrd="0" presId="urn:microsoft.com/office/officeart/2005/8/layout/orgChart1"/>
    <dgm:cxn modelId="{70BB5612-BA38-4BF6-B38E-364C27F97570}" type="presOf" srcId="{0112F81B-5B8E-4EC6-9D1A-E69A5F4B93D8}" destId="{BD2ACA05-F366-405C-8EFC-95BEF5A1A7A7}" srcOrd="0" destOrd="0" presId="urn:microsoft.com/office/officeart/2005/8/layout/orgChart1"/>
    <dgm:cxn modelId="{2AD9EFB5-39DA-439D-A170-D1E247068164}" type="presOf" srcId="{C8C1469A-427D-4519-9BC5-A34FFF880EB5}" destId="{1672E073-988D-4055-82B5-BE4F3E87C545}" srcOrd="1" destOrd="0" presId="urn:microsoft.com/office/officeart/2005/8/layout/orgChart1"/>
    <dgm:cxn modelId="{2F181E9C-B5FE-401D-8623-750E234DEE6C}" type="presOf" srcId="{C8C1469A-427D-4519-9BC5-A34FFF880EB5}" destId="{C2DF3232-EE07-4562-AE7F-EB5D54033AA7}" srcOrd="0" destOrd="0" presId="urn:microsoft.com/office/officeart/2005/8/layout/orgChart1"/>
    <dgm:cxn modelId="{0C2D61AE-4ABE-4AD4-AEBC-58D8C43026CA}" srcId="{5122D086-3BAB-4622-BD63-14C7D826B249}" destId="{C8C1469A-427D-4519-9BC5-A34FFF880EB5}" srcOrd="0" destOrd="0" parTransId="{4D72EAD5-E459-426A-9A6D-3C9BD7BF6D82}" sibTransId="{6C0B2860-36C4-4E2F-A7B2-A74DF304C8E5}"/>
    <dgm:cxn modelId="{B1AA8B45-9165-4069-86C7-A9E968A46E9D}" srcId="{5122D086-3BAB-4622-BD63-14C7D826B249}" destId="{B6DE3A7F-C1D6-4D29-BA23-CF902E959890}" srcOrd="1" destOrd="0" parTransId="{72F7AA9E-A484-4B90-8BEB-4E8C564540DE}" sibTransId="{A2A882AF-6BD2-44EE-9EF0-964D83146940}"/>
    <dgm:cxn modelId="{FCDA282E-EBBA-4EAC-99FF-76F70D5C263C}" type="presOf" srcId="{0E536A53-42DE-4792-93D5-79C2191D679C}" destId="{21F2C2F9-48CA-474E-BBE0-BDFA8618D327}" srcOrd="0" destOrd="0" presId="urn:microsoft.com/office/officeart/2005/8/layout/orgChart1"/>
    <dgm:cxn modelId="{16DE5E76-700A-459A-A0E9-E820F5F35F83}" type="presOf" srcId="{3116D805-F868-47CD-84E4-9FC820D7A384}" destId="{A1582308-A9F3-4627-9267-027DD5879B0D}" srcOrd="0" destOrd="0" presId="urn:microsoft.com/office/officeart/2005/8/layout/orgChart1"/>
    <dgm:cxn modelId="{E84EE9D4-C3E2-42C7-B8B9-0243F761E0A3}" type="presParOf" srcId="{B82002DC-3313-4A52-8EC8-988FB5A8516B}" destId="{88A27751-E567-44A7-B3EA-2DA70482A24C}" srcOrd="0" destOrd="0" presId="urn:microsoft.com/office/officeart/2005/8/layout/orgChart1"/>
    <dgm:cxn modelId="{FD9F72A5-0971-47FC-851C-FCC643AC0619}" type="presParOf" srcId="{88A27751-E567-44A7-B3EA-2DA70482A24C}" destId="{C31D3C33-F505-4007-B13A-9B7CD3D5B0A2}" srcOrd="0" destOrd="0" presId="urn:microsoft.com/office/officeart/2005/8/layout/orgChart1"/>
    <dgm:cxn modelId="{D6D41E60-F5A1-4BF4-BAD2-2673B6E2CFBE}" type="presParOf" srcId="{C31D3C33-F505-4007-B13A-9B7CD3D5B0A2}" destId="{C2DF3232-EE07-4562-AE7F-EB5D54033AA7}" srcOrd="0" destOrd="0" presId="urn:microsoft.com/office/officeart/2005/8/layout/orgChart1"/>
    <dgm:cxn modelId="{D27C68EE-449F-4744-9886-737E683E7EBC}" type="presParOf" srcId="{C31D3C33-F505-4007-B13A-9B7CD3D5B0A2}" destId="{1672E073-988D-4055-82B5-BE4F3E87C545}" srcOrd="1" destOrd="0" presId="urn:microsoft.com/office/officeart/2005/8/layout/orgChart1"/>
    <dgm:cxn modelId="{99AAB654-BE61-4B4E-A699-DFC3477D060F}" type="presParOf" srcId="{88A27751-E567-44A7-B3EA-2DA70482A24C}" destId="{6FE85365-0383-4695-BCFE-D10EFD2BC6EB}" srcOrd="1" destOrd="0" presId="urn:microsoft.com/office/officeart/2005/8/layout/orgChart1"/>
    <dgm:cxn modelId="{94F7F499-CC01-46C3-914D-4C3AE227707F}" type="presParOf" srcId="{6FE85365-0383-4695-BCFE-D10EFD2BC6EB}" destId="{21F2C2F9-48CA-474E-BBE0-BDFA8618D327}" srcOrd="0" destOrd="0" presId="urn:microsoft.com/office/officeart/2005/8/layout/orgChart1"/>
    <dgm:cxn modelId="{D0AADAFB-4038-4B1F-8658-0238A668AD21}" type="presParOf" srcId="{6FE85365-0383-4695-BCFE-D10EFD2BC6EB}" destId="{2A6E9B57-7C86-4B23-A733-A4F6E02D3C11}" srcOrd="1" destOrd="0" presId="urn:microsoft.com/office/officeart/2005/8/layout/orgChart1"/>
    <dgm:cxn modelId="{3A00DDB7-281A-4483-904E-24D29C6B5A5B}" type="presParOf" srcId="{2A6E9B57-7C86-4B23-A733-A4F6E02D3C11}" destId="{15511976-94DC-4D79-A2F1-247D97326710}" srcOrd="0" destOrd="0" presId="urn:microsoft.com/office/officeart/2005/8/layout/orgChart1"/>
    <dgm:cxn modelId="{FE8D12F8-B948-45EC-9662-0B949420B966}" type="presParOf" srcId="{15511976-94DC-4D79-A2F1-247D97326710}" destId="{BC45F4F6-EE38-4835-A87A-3C7ED4053BCA}" srcOrd="0" destOrd="0" presId="urn:microsoft.com/office/officeart/2005/8/layout/orgChart1"/>
    <dgm:cxn modelId="{A0E62261-0EBB-49A6-B01A-8060DEB3C7A9}" type="presParOf" srcId="{15511976-94DC-4D79-A2F1-247D97326710}" destId="{775A454F-6772-4723-95C4-24E77613370E}" srcOrd="1" destOrd="0" presId="urn:microsoft.com/office/officeart/2005/8/layout/orgChart1"/>
    <dgm:cxn modelId="{4D60C089-68B0-4178-BABD-98B8B5505A94}" type="presParOf" srcId="{2A6E9B57-7C86-4B23-A733-A4F6E02D3C11}" destId="{C78B9943-1A33-4752-950E-AD6D1BC58785}" srcOrd="1" destOrd="0" presId="urn:microsoft.com/office/officeart/2005/8/layout/orgChart1"/>
    <dgm:cxn modelId="{90FFA3B4-BD20-43EF-B237-10DA220198AC}" type="presParOf" srcId="{2A6E9B57-7C86-4B23-A733-A4F6E02D3C11}" destId="{472958C0-8453-4A6B-97CC-81340CD61989}" srcOrd="2" destOrd="0" presId="urn:microsoft.com/office/officeart/2005/8/layout/orgChart1"/>
    <dgm:cxn modelId="{893023D5-4186-4323-B653-5072086DE1C0}" type="presParOf" srcId="{6FE85365-0383-4695-BCFE-D10EFD2BC6EB}" destId="{B48C7B1D-ED54-4D43-9C15-E4E4B09B032D}" srcOrd="2" destOrd="0" presId="urn:microsoft.com/office/officeart/2005/8/layout/orgChart1"/>
    <dgm:cxn modelId="{4A29FBC7-7169-4134-93DB-7D06B6722897}" type="presParOf" srcId="{6FE85365-0383-4695-BCFE-D10EFD2BC6EB}" destId="{97A572B6-AFB4-48EF-936B-EBDC0A33F209}" srcOrd="3" destOrd="0" presId="urn:microsoft.com/office/officeart/2005/8/layout/orgChart1"/>
    <dgm:cxn modelId="{177CBC49-8E9C-4D9E-B0A8-026365471276}" type="presParOf" srcId="{97A572B6-AFB4-48EF-936B-EBDC0A33F209}" destId="{C53C6E3C-C19D-4827-ACE0-F663BF064042}" srcOrd="0" destOrd="0" presId="urn:microsoft.com/office/officeart/2005/8/layout/orgChart1"/>
    <dgm:cxn modelId="{2975A6F6-E4C0-466D-8BC8-72536502CFD9}" type="presParOf" srcId="{C53C6E3C-C19D-4827-ACE0-F663BF064042}" destId="{BD2ACA05-F366-405C-8EFC-95BEF5A1A7A7}" srcOrd="0" destOrd="0" presId="urn:microsoft.com/office/officeart/2005/8/layout/orgChart1"/>
    <dgm:cxn modelId="{DD0F7AE1-5FA7-4FC0-BDBB-BF14CF552319}" type="presParOf" srcId="{C53C6E3C-C19D-4827-ACE0-F663BF064042}" destId="{D87BFF84-17FA-4750-9703-34ED1EBB80D4}" srcOrd="1" destOrd="0" presId="urn:microsoft.com/office/officeart/2005/8/layout/orgChart1"/>
    <dgm:cxn modelId="{EB1F8FD5-FC5D-49E7-B49C-C17C5FFD5D47}" type="presParOf" srcId="{97A572B6-AFB4-48EF-936B-EBDC0A33F209}" destId="{408CC1F4-214C-4639-A046-5A5BBD05254E}" srcOrd="1" destOrd="0" presId="urn:microsoft.com/office/officeart/2005/8/layout/orgChart1"/>
    <dgm:cxn modelId="{B321E070-6A9E-4030-B177-6D0525411B97}" type="presParOf" srcId="{97A572B6-AFB4-48EF-936B-EBDC0A33F209}" destId="{F7E899F9-547E-48E4-8659-1EC77EC8A963}" srcOrd="2" destOrd="0" presId="urn:microsoft.com/office/officeart/2005/8/layout/orgChart1"/>
    <dgm:cxn modelId="{291AC219-124B-4F68-8013-9030A956B476}" type="presParOf" srcId="{6FE85365-0383-4695-BCFE-D10EFD2BC6EB}" destId="{9B16FE1F-B0C7-428A-8479-5A38964E30A4}" srcOrd="4" destOrd="0" presId="urn:microsoft.com/office/officeart/2005/8/layout/orgChart1"/>
    <dgm:cxn modelId="{30BD5EC2-72EC-450C-BD4C-0E8EF0EA1734}" type="presParOf" srcId="{6FE85365-0383-4695-BCFE-D10EFD2BC6EB}" destId="{E1E63D24-8606-428A-9BDF-1E207F8A0814}" srcOrd="5" destOrd="0" presId="urn:microsoft.com/office/officeart/2005/8/layout/orgChart1"/>
    <dgm:cxn modelId="{84308003-A7C9-42BC-939F-DCA0552DA77B}" type="presParOf" srcId="{E1E63D24-8606-428A-9BDF-1E207F8A0814}" destId="{55824AAE-D9C5-484D-B95C-CD1B1150EED7}" srcOrd="0" destOrd="0" presId="urn:microsoft.com/office/officeart/2005/8/layout/orgChart1"/>
    <dgm:cxn modelId="{35C31A87-469B-4816-84EC-12890BB2068D}" type="presParOf" srcId="{55824AAE-D9C5-484D-B95C-CD1B1150EED7}" destId="{A1582308-A9F3-4627-9267-027DD5879B0D}" srcOrd="0" destOrd="0" presId="urn:microsoft.com/office/officeart/2005/8/layout/orgChart1"/>
    <dgm:cxn modelId="{31090288-9200-4AF3-A5DE-F4A02C3E5B35}" type="presParOf" srcId="{55824AAE-D9C5-484D-B95C-CD1B1150EED7}" destId="{3C610D4C-18CA-4A37-BCA7-6A358252A7FF}" srcOrd="1" destOrd="0" presId="urn:microsoft.com/office/officeart/2005/8/layout/orgChart1"/>
    <dgm:cxn modelId="{8527D3BA-5343-4EE4-B96F-0CC494300246}" type="presParOf" srcId="{E1E63D24-8606-428A-9BDF-1E207F8A0814}" destId="{794649EF-AA02-412D-ADC6-6DB1FBBFF0B6}" srcOrd="1" destOrd="0" presId="urn:microsoft.com/office/officeart/2005/8/layout/orgChart1"/>
    <dgm:cxn modelId="{F921CF57-379E-41C0-BA12-E8A40D3503B4}" type="presParOf" srcId="{E1E63D24-8606-428A-9BDF-1E207F8A0814}" destId="{B315A13A-8652-4AC3-B990-625E24353886}" srcOrd="2" destOrd="0" presId="urn:microsoft.com/office/officeart/2005/8/layout/orgChart1"/>
    <dgm:cxn modelId="{0A904DF8-7FA0-4401-AD65-63B4CCD83CD4}" type="presParOf" srcId="{88A27751-E567-44A7-B3EA-2DA70482A24C}" destId="{90A18F85-6E95-409D-B0E8-E9C68A70A2B2}" srcOrd="2" destOrd="0" presId="urn:microsoft.com/office/officeart/2005/8/layout/orgChart1"/>
    <dgm:cxn modelId="{3E228ADD-1C83-46CD-900A-05F89FA12F16}" type="presParOf" srcId="{B82002DC-3313-4A52-8EC8-988FB5A8516B}" destId="{7CAA62F5-7FF0-4845-B86D-082859D4C6F1}" srcOrd="1" destOrd="0" presId="urn:microsoft.com/office/officeart/2005/8/layout/orgChart1"/>
    <dgm:cxn modelId="{EF35A1DE-DD78-4078-A039-83D4FB9BFDF3}" type="presParOf" srcId="{7CAA62F5-7FF0-4845-B86D-082859D4C6F1}" destId="{C93EEA1D-E4DB-4B57-B0B3-F212035B153C}" srcOrd="0" destOrd="0" presId="urn:microsoft.com/office/officeart/2005/8/layout/orgChart1"/>
    <dgm:cxn modelId="{0D26F4A1-CEFE-4BC3-B905-54F188C8311E}" type="presParOf" srcId="{C93EEA1D-E4DB-4B57-B0B3-F212035B153C}" destId="{D1BA2E49-0E10-4A67-82F4-3392D32C18E2}" srcOrd="0" destOrd="0" presId="urn:microsoft.com/office/officeart/2005/8/layout/orgChart1"/>
    <dgm:cxn modelId="{31FAF026-380A-4D1D-AD1F-3A1047FB0092}" type="presParOf" srcId="{C93EEA1D-E4DB-4B57-B0B3-F212035B153C}" destId="{EAC37F5C-045B-4CE8-9F31-6679D6FA402E}" srcOrd="1" destOrd="0" presId="urn:microsoft.com/office/officeart/2005/8/layout/orgChart1"/>
    <dgm:cxn modelId="{0399E481-1662-4669-A663-0738E8C61D8F}" type="presParOf" srcId="{7CAA62F5-7FF0-4845-B86D-082859D4C6F1}" destId="{81B7E534-9EE4-4AB8-929C-0E40B4CA50C0}" srcOrd="1" destOrd="0" presId="urn:microsoft.com/office/officeart/2005/8/layout/orgChart1"/>
    <dgm:cxn modelId="{EA485D08-EBDD-4586-9DB7-A955FFF8135B}" type="presParOf" srcId="{7CAA62F5-7FF0-4845-B86D-082859D4C6F1}" destId="{EC31AEA7-BCB7-410E-A7D5-6B62F908980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73070E-42F6-4083-8870-5CA8FA1DE0E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39916982-336D-445E-8856-DF41A6F17252}">
      <dgm:prSet phldrT="[Text]" custT="1"/>
      <dgm:spPr>
        <a:solidFill>
          <a:schemeClr val="accent2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Respiratory, Articulatory and </a:t>
          </a:r>
          <a:r>
            <a:rPr lang="en-US" sz="2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Resonatory</a:t>
          </a:r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Systems</a:t>
          </a:r>
          <a:endParaRPr lang="en-IN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69C45D-4E29-4890-98CD-13408E8252A1}" type="parTrans" cxnId="{FB732759-3D8A-4F07-B559-7734733232CE}">
      <dgm:prSet/>
      <dgm:spPr/>
      <dgm:t>
        <a:bodyPr/>
        <a:lstStyle/>
        <a:p>
          <a:endParaRPr lang="en-IN"/>
        </a:p>
      </dgm:t>
    </dgm:pt>
    <dgm:pt modelId="{ACE5DB2B-0088-4473-9EB4-C25E2DE984D2}" type="sibTrans" cxnId="{FB732759-3D8A-4F07-B559-7734733232CE}">
      <dgm:prSet/>
      <dgm:spPr/>
      <dgm:t>
        <a:bodyPr/>
        <a:lstStyle/>
        <a:p>
          <a:endParaRPr lang="en-IN"/>
        </a:p>
      </dgm:t>
    </dgm:pt>
    <dgm:pt modelId="{C63DD929-F776-4A7C-ADD0-9563F8611591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Aerometer</a:t>
          </a:r>
          <a:endParaRPr lang="en-IN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A31FC4-7D71-4FBD-B806-97FE0C9177C8}" type="parTrans" cxnId="{868FF38D-846D-4877-AE4A-4B97F1796378}">
      <dgm:prSet/>
      <dgm:spPr/>
      <dgm:t>
        <a:bodyPr/>
        <a:lstStyle/>
        <a:p>
          <a:endParaRPr lang="en-IN"/>
        </a:p>
      </dgm:t>
    </dgm:pt>
    <dgm:pt modelId="{6780FF44-5979-4EBD-A23C-AAD44DD47173}" type="sibTrans" cxnId="{868FF38D-846D-4877-AE4A-4B97F1796378}">
      <dgm:prSet/>
      <dgm:spPr/>
      <dgm:t>
        <a:bodyPr/>
        <a:lstStyle/>
        <a:p>
          <a:endParaRPr lang="en-IN"/>
        </a:p>
      </dgm:t>
    </dgm:pt>
    <dgm:pt modelId="{52411CF6-6BAD-4D16-B0AE-883862775FC2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b="0" i="0" u="none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Nasometer</a:t>
          </a:r>
          <a:r>
            <a:rPr lang="en-US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IN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03FE9B-5195-4BD1-9B93-46D72D58D935}" type="parTrans" cxnId="{E0CFFED5-EBC4-4FB1-80AF-6AD64BCFB79B}">
      <dgm:prSet/>
      <dgm:spPr/>
      <dgm:t>
        <a:bodyPr/>
        <a:lstStyle/>
        <a:p>
          <a:endParaRPr lang="en-IN"/>
        </a:p>
      </dgm:t>
    </dgm:pt>
    <dgm:pt modelId="{101969E3-5777-45FE-8815-B16344951DA6}" type="sibTrans" cxnId="{E0CFFED5-EBC4-4FB1-80AF-6AD64BCFB79B}">
      <dgm:prSet/>
      <dgm:spPr/>
      <dgm:t>
        <a:bodyPr/>
        <a:lstStyle/>
        <a:p>
          <a:endParaRPr lang="en-IN"/>
        </a:p>
      </dgm:t>
    </dgm:pt>
    <dgm:pt modelId="{D484EC54-C9D2-41FB-AA4D-EAE69C98EA3E}">
      <dgm:prSet phldrT="[Text]" custT="1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Phonatory System</a:t>
          </a:r>
          <a:endParaRPr lang="en-IN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1FF872-94DE-4CF9-9182-153E17464D22}" type="parTrans" cxnId="{F65C1ECF-9659-4B05-BA90-2B84082C98D2}">
      <dgm:prSet/>
      <dgm:spPr/>
      <dgm:t>
        <a:bodyPr/>
        <a:lstStyle/>
        <a:p>
          <a:endParaRPr lang="en-IN"/>
        </a:p>
      </dgm:t>
    </dgm:pt>
    <dgm:pt modelId="{6DF36722-3282-49B4-A1D0-2BC8BC656762}" type="sibTrans" cxnId="{F65C1ECF-9659-4B05-BA90-2B84082C98D2}">
      <dgm:prSet/>
      <dgm:spPr/>
      <dgm:t>
        <a:bodyPr/>
        <a:lstStyle/>
        <a:p>
          <a:endParaRPr lang="en-IN"/>
        </a:p>
      </dgm:t>
    </dgm:pt>
    <dgm:pt modelId="{5630944C-1722-4863-8BC0-454BAC298992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b="0" i="0" u="none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Lingwaves</a:t>
          </a:r>
          <a:r>
            <a:rPr lang="en-US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system</a:t>
          </a:r>
          <a:endParaRPr lang="en-IN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257006-6C42-4BFE-8B65-B2E249527DFD}" type="parTrans" cxnId="{55086216-16EB-41CA-98F0-064299F26AE6}">
      <dgm:prSet/>
      <dgm:spPr/>
      <dgm:t>
        <a:bodyPr/>
        <a:lstStyle/>
        <a:p>
          <a:endParaRPr lang="en-IN"/>
        </a:p>
      </dgm:t>
    </dgm:pt>
    <dgm:pt modelId="{2DEF5F5F-EFF0-47B5-B88C-77101BA80573}" type="sibTrans" cxnId="{55086216-16EB-41CA-98F0-064299F26AE6}">
      <dgm:prSet/>
      <dgm:spPr/>
      <dgm:t>
        <a:bodyPr/>
        <a:lstStyle/>
        <a:p>
          <a:endParaRPr lang="en-IN"/>
        </a:p>
      </dgm:t>
    </dgm:pt>
    <dgm:pt modelId="{E4CF1025-7AE1-454E-AD94-1C2F236AE542}">
      <dgm:prSet phldrT="[Text]" phldr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endParaRPr lang="en-IN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2F0496-B34D-4FDA-A568-3BCDD7FD335E}" type="parTrans" cxnId="{56CD2632-24B6-46F6-B90B-A7E781197DA1}">
      <dgm:prSet/>
      <dgm:spPr/>
      <dgm:t>
        <a:bodyPr/>
        <a:lstStyle/>
        <a:p>
          <a:endParaRPr lang="en-IN"/>
        </a:p>
      </dgm:t>
    </dgm:pt>
    <dgm:pt modelId="{7D1F22C8-2F6D-4CE8-9184-42EA6C873B60}" type="sibTrans" cxnId="{56CD2632-24B6-46F6-B90B-A7E781197DA1}">
      <dgm:prSet/>
      <dgm:spPr/>
      <dgm:t>
        <a:bodyPr/>
        <a:lstStyle/>
        <a:p>
          <a:endParaRPr lang="en-IN"/>
        </a:p>
      </dgm:t>
    </dgm:pt>
    <dgm:pt modelId="{F67F7E13-0A91-4B1C-A329-2E13E5CCE5C2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800" b="0" i="0" u="none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Neuroscan</a:t>
          </a:r>
          <a:r>
            <a:rPr lang="en-US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– 64 channel Evoked potential system</a:t>
          </a:r>
          <a:endParaRPr lang="en-IN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C71850-4FFE-45AE-9BE1-8095FDFF8AD8}" type="parTrans" cxnId="{CBC03778-4E61-45B5-92FC-B4095CA5F236}">
      <dgm:prSet/>
      <dgm:spPr/>
      <dgm:t>
        <a:bodyPr/>
        <a:lstStyle/>
        <a:p>
          <a:endParaRPr lang="en-IN"/>
        </a:p>
      </dgm:t>
    </dgm:pt>
    <dgm:pt modelId="{158E0566-2EC5-4EC3-A7D9-4D99B1BCBCD4}" type="sibTrans" cxnId="{CBC03778-4E61-45B5-92FC-B4095CA5F236}">
      <dgm:prSet/>
      <dgm:spPr/>
      <dgm:t>
        <a:bodyPr/>
        <a:lstStyle/>
        <a:p>
          <a:endParaRPr lang="en-IN"/>
        </a:p>
      </dgm:t>
    </dgm:pt>
    <dgm:pt modelId="{39DACA54-3310-46EF-887F-061961B9EDCE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SALT 18 Research Software for windows</a:t>
          </a:r>
          <a:endParaRPr lang="en-IN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733715-8BEB-4403-97B7-F8F1E34280E1}" type="parTrans" cxnId="{4123AFD5-C050-460F-A53E-577D34EDC993}">
      <dgm:prSet/>
      <dgm:spPr/>
      <dgm:t>
        <a:bodyPr/>
        <a:lstStyle/>
        <a:p>
          <a:endParaRPr lang="en-IN"/>
        </a:p>
      </dgm:t>
    </dgm:pt>
    <dgm:pt modelId="{1D41A642-4537-4840-9CBD-08DEACEF67B8}" type="sibTrans" cxnId="{4123AFD5-C050-460F-A53E-577D34EDC993}">
      <dgm:prSet/>
      <dgm:spPr/>
      <dgm:t>
        <a:bodyPr/>
        <a:lstStyle/>
        <a:p>
          <a:endParaRPr lang="en-IN"/>
        </a:p>
      </dgm:t>
    </dgm:pt>
    <dgm:pt modelId="{02B206EA-F71D-44EE-B8AE-3D7C81755874}">
      <dgm:prSet phldrT="[Text]" custT="1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Language and Cognition Systems</a:t>
          </a:r>
          <a:endParaRPr lang="en-IN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C90737-FB8B-4657-9D80-4F387AB9B94D}" type="parTrans" cxnId="{422CBFBA-D4A8-45FB-82AA-A33D4E141977}">
      <dgm:prSet/>
      <dgm:spPr/>
      <dgm:t>
        <a:bodyPr/>
        <a:lstStyle/>
        <a:p>
          <a:endParaRPr lang="en-IN"/>
        </a:p>
      </dgm:t>
    </dgm:pt>
    <dgm:pt modelId="{2B25F6C1-9D8C-4411-92BC-D9C06619C0D0}" type="sibTrans" cxnId="{422CBFBA-D4A8-45FB-82AA-A33D4E141977}">
      <dgm:prSet/>
      <dgm:spPr/>
      <dgm:t>
        <a:bodyPr/>
        <a:lstStyle/>
        <a:p>
          <a:endParaRPr lang="en-IN"/>
        </a:p>
      </dgm:t>
    </dgm:pt>
    <dgm:pt modelId="{E13501D8-4809-4E5C-9119-08A62C2DFF5C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Raven’s Educational CPM/CVS (DST Project)</a:t>
          </a:r>
          <a:endParaRPr lang="en-U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D24DDC-CFF8-464B-A022-3138D35670F7}" type="parTrans" cxnId="{DEE16405-4796-424B-8A3C-24690AA29BEA}">
      <dgm:prSet/>
      <dgm:spPr/>
      <dgm:t>
        <a:bodyPr/>
        <a:lstStyle/>
        <a:p>
          <a:endParaRPr lang="en-IN"/>
        </a:p>
      </dgm:t>
    </dgm:pt>
    <dgm:pt modelId="{6697BFC5-3E0C-4863-B35F-379E94F39EE0}" type="sibTrans" cxnId="{DEE16405-4796-424B-8A3C-24690AA29BEA}">
      <dgm:prSet/>
      <dgm:spPr/>
      <dgm:t>
        <a:bodyPr/>
        <a:lstStyle/>
        <a:p>
          <a:endParaRPr lang="en-IN"/>
        </a:p>
      </dgm:t>
    </dgm:pt>
    <dgm:pt modelId="{00D139B5-C4DC-48AE-BCBF-A5B7D9EF18C3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800" b="0" i="0" u="non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E-prime professional </a:t>
          </a:r>
          <a:endParaRPr lang="en-U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1EE33B-3669-4975-933B-DD33BE4D1C6A}" type="parTrans" cxnId="{BCBA6445-0E4C-4BEE-A89C-B9545DBCF2F4}">
      <dgm:prSet/>
      <dgm:spPr/>
      <dgm:t>
        <a:bodyPr/>
        <a:lstStyle/>
        <a:p>
          <a:endParaRPr lang="en-IN"/>
        </a:p>
      </dgm:t>
    </dgm:pt>
    <dgm:pt modelId="{7C9135E5-B185-4496-9982-88599D0B9DDF}" type="sibTrans" cxnId="{BCBA6445-0E4C-4BEE-A89C-B9545DBCF2F4}">
      <dgm:prSet/>
      <dgm:spPr/>
      <dgm:t>
        <a:bodyPr/>
        <a:lstStyle/>
        <a:p>
          <a:endParaRPr lang="en-IN"/>
        </a:p>
      </dgm:t>
    </dgm:pt>
    <dgm:pt modelId="{C214943E-5DC8-42B9-AF80-8A86DB5E794D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128 channel geodesic EEG system 400 with 1 Mac</a:t>
          </a:r>
          <a:endParaRPr lang="en-U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5A29F3-49F9-409F-9FD7-C3222BC62386}" type="parTrans" cxnId="{A2770D25-B6EA-42BA-8D34-E40F1C51DFC1}">
      <dgm:prSet/>
      <dgm:spPr/>
      <dgm:t>
        <a:bodyPr/>
        <a:lstStyle/>
        <a:p>
          <a:endParaRPr lang="en-IN"/>
        </a:p>
      </dgm:t>
    </dgm:pt>
    <dgm:pt modelId="{D209F4E1-222A-4D66-90C8-083A40D182FE}" type="sibTrans" cxnId="{A2770D25-B6EA-42BA-8D34-E40F1C51DFC1}">
      <dgm:prSet/>
      <dgm:spPr/>
      <dgm:t>
        <a:bodyPr/>
        <a:lstStyle/>
        <a:p>
          <a:endParaRPr lang="en-IN"/>
        </a:p>
      </dgm:t>
    </dgm:pt>
    <dgm:pt modelId="{A1B8731E-E28A-4A65-9173-4451668C1D59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Functional Near Infrared Spectroscope </a:t>
          </a:r>
          <a:endParaRPr lang="en-IN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53072D-CF4C-4814-AE80-759DA7A022B6}" type="parTrans" cxnId="{C065DA7A-642E-4E0F-BC93-70DD47B09CEF}">
      <dgm:prSet/>
      <dgm:spPr/>
      <dgm:t>
        <a:bodyPr/>
        <a:lstStyle/>
        <a:p>
          <a:endParaRPr lang="en-IN"/>
        </a:p>
      </dgm:t>
    </dgm:pt>
    <dgm:pt modelId="{F93FBBB6-3152-454D-BBC2-66A93CE77C98}" type="sibTrans" cxnId="{C065DA7A-642E-4E0F-BC93-70DD47B09CEF}">
      <dgm:prSet/>
      <dgm:spPr/>
      <dgm:t>
        <a:bodyPr/>
        <a:lstStyle/>
        <a:p>
          <a:endParaRPr lang="en-IN"/>
        </a:p>
      </dgm:t>
    </dgm:pt>
    <dgm:pt modelId="{0F8A70BC-836C-4743-AD11-9EFD13BF90F1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Computerized speech lab</a:t>
          </a:r>
          <a:endParaRPr lang="en-U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D185DE-8165-4BD4-A550-C29A5C7281BB}" type="parTrans" cxnId="{EADEA20B-2A5F-4F18-8471-C5AE9E381D75}">
      <dgm:prSet/>
      <dgm:spPr/>
      <dgm:t>
        <a:bodyPr/>
        <a:lstStyle/>
        <a:p>
          <a:endParaRPr lang="en-IN"/>
        </a:p>
      </dgm:t>
    </dgm:pt>
    <dgm:pt modelId="{DF020104-9474-41E6-8B99-C6297FD157A0}" type="sibTrans" cxnId="{EADEA20B-2A5F-4F18-8471-C5AE9E381D75}">
      <dgm:prSet/>
      <dgm:spPr/>
      <dgm:t>
        <a:bodyPr/>
        <a:lstStyle/>
        <a:p>
          <a:endParaRPr lang="en-IN"/>
        </a:p>
      </dgm:t>
    </dgm:pt>
    <dgm:pt modelId="{E0A83E2F-9388-427D-91B5-7CBD5D14C57A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Dr. speech hardware</a:t>
          </a:r>
          <a:endParaRPr lang="en-U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2260F3-ED76-4EE2-BED7-BCED548741F3}" type="parTrans" cxnId="{349CD52A-8D73-4CB5-B1CB-D10D52DA82D2}">
      <dgm:prSet/>
      <dgm:spPr/>
      <dgm:t>
        <a:bodyPr/>
        <a:lstStyle/>
        <a:p>
          <a:endParaRPr lang="en-IN"/>
        </a:p>
      </dgm:t>
    </dgm:pt>
    <dgm:pt modelId="{4282E92D-A9DB-482C-8C1A-6C009BC13485}" type="sibTrans" cxnId="{349CD52A-8D73-4CB5-B1CB-D10D52DA82D2}">
      <dgm:prSet/>
      <dgm:spPr/>
      <dgm:t>
        <a:bodyPr/>
        <a:lstStyle/>
        <a:p>
          <a:endParaRPr lang="en-IN"/>
        </a:p>
      </dgm:t>
    </dgm:pt>
    <dgm:pt modelId="{32D8ACF6-D00D-4D8D-B0C1-2A73B71BF994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Electroglottograph (CSL)</a:t>
          </a:r>
          <a:endParaRPr lang="en-U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598DAC-3B33-4E49-A9B6-4B5E1F6BF66B}" type="parTrans" cxnId="{0E30CAA8-1DDA-4B0F-97F5-E13A3DDC7383}">
      <dgm:prSet/>
      <dgm:spPr/>
      <dgm:t>
        <a:bodyPr/>
        <a:lstStyle/>
        <a:p>
          <a:endParaRPr lang="en-IN"/>
        </a:p>
      </dgm:t>
    </dgm:pt>
    <dgm:pt modelId="{5F5DD2E3-5AF3-4C95-BD95-AC6AB9EA6ECB}" type="sibTrans" cxnId="{0E30CAA8-1DDA-4B0F-97F5-E13A3DDC7383}">
      <dgm:prSet/>
      <dgm:spPr/>
      <dgm:t>
        <a:bodyPr/>
        <a:lstStyle/>
        <a:p>
          <a:endParaRPr lang="en-IN"/>
        </a:p>
      </dgm:t>
    </dgm:pt>
    <dgm:pt modelId="{40271610-0AFF-48E3-8C97-A1241869A59C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Digital Voice Recorders</a:t>
          </a:r>
          <a:endParaRPr lang="en-U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911F0A-DEB6-4D08-9069-FB0B94C5ACA6}" type="parTrans" cxnId="{07555A1B-91BD-4D08-B9B9-F4E8423B8315}">
      <dgm:prSet/>
      <dgm:spPr/>
      <dgm:t>
        <a:bodyPr/>
        <a:lstStyle/>
        <a:p>
          <a:endParaRPr lang="en-IN"/>
        </a:p>
      </dgm:t>
    </dgm:pt>
    <dgm:pt modelId="{B5B0EA5D-DF72-46DB-9E72-3561A85566E1}" type="sibTrans" cxnId="{07555A1B-91BD-4D08-B9B9-F4E8423B8315}">
      <dgm:prSet/>
      <dgm:spPr/>
      <dgm:t>
        <a:bodyPr/>
        <a:lstStyle/>
        <a:p>
          <a:endParaRPr lang="en-IN"/>
        </a:p>
      </dgm:t>
    </dgm:pt>
    <dgm:pt modelId="{C14BEA97-C6AD-42ED-B260-5EB74E329E11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Ambulatory Phonation Monitor</a:t>
          </a:r>
          <a:endParaRPr lang="en-U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FDFAC5-3FBF-406B-89FC-A5B0DE378455}" type="parTrans" cxnId="{BBA0AE2F-ACF0-4964-877E-1CC3A5081F4F}">
      <dgm:prSet/>
      <dgm:spPr/>
      <dgm:t>
        <a:bodyPr/>
        <a:lstStyle/>
        <a:p>
          <a:endParaRPr lang="en-IN"/>
        </a:p>
      </dgm:t>
    </dgm:pt>
    <dgm:pt modelId="{0C670FD4-0174-4414-A186-DE0AA08C70B9}" type="sibTrans" cxnId="{BBA0AE2F-ACF0-4964-877E-1CC3A5081F4F}">
      <dgm:prSet/>
      <dgm:spPr/>
      <dgm:t>
        <a:bodyPr/>
        <a:lstStyle/>
        <a:p>
          <a:endParaRPr lang="en-IN"/>
        </a:p>
      </dgm:t>
    </dgm:pt>
    <dgm:pt modelId="{1AD887AA-1A07-4D2B-A339-E8CE2F90ADEA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EGG’s for singers</a:t>
          </a:r>
          <a:endParaRPr lang="en-U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D21C2F-F77E-4012-93D0-40F71679FFDD}" type="parTrans" cxnId="{FEEC4157-CE6A-4D71-9CBD-E33685A9F0BF}">
      <dgm:prSet/>
      <dgm:spPr/>
      <dgm:t>
        <a:bodyPr/>
        <a:lstStyle/>
        <a:p>
          <a:endParaRPr lang="en-IN"/>
        </a:p>
      </dgm:t>
    </dgm:pt>
    <dgm:pt modelId="{455A5EA0-E58B-4D8C-8EDD-C7912538BE88}" type="sibTrans" cxnId="{FEEC4157-CE6A-4D71-9CBD-E33685A9F0BF}">
      <dgm:prSet/>
      <dgm:spPr/>
      <dgm:t>
        <a:bodyPr/>
        <a:lstStyle/>
        <a:p>
          <a:endParaRPr lang="en-IN"/>
        </a:p>
      </dgm:t>
    </dgm:pt>
    <dgm:pt modelId="{DD076183-DD1D-456E-A9C5-21DB330191A6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b="0" i="0" u="non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Vaghmi</a:t>
          </a:r>
          <a:endParaRPr lang="en-U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A15580-2A6A-416C-AE49-199AE0171E9B}" type="parTrans" cxnId="{A7A3500F-6A45-420B-8B92-17CF36EBA3EB}">
      <dgm:prSet/>
      <dgm:spPr/>
      <dgm:t>
        <a:bodyPr/>
        <a:lstStyle/>
        <a:p>
          <a:endParaRPr lang="en-IN"/>
        </a:p>
      </dgm:t>
    </dgm:pt>
    <dgm:pt modelId="{5B6D1C9C-5664-47D7-83E6-8DA775A3A82F}" type="sibTrans" cxnId="{A7A3500F-6A45-420B-8B92-17CF36EBA3EB}">
      <dgm:prSet/>
      <dgm:spPr/>
      <dgm:t>
        <a:bodyPr/>
        <a:lstStyle/>
        <a:p>
          <a:endParaRPr lang="en-IN"/>
        </a:p>
      </dgm:t>
    </dgm:pt>
    <dgm:pt modelId="{34FCD6F3-0272-4348-BCA0-6DC4510C3A65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Speech Science Lab (SSL)</a:t>
          </a:r>
          <a:endParaRPr lang="en-U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BDDB45-0CEC-4B76-8117-11FCEADB2429}" type="parTrans" cxnId="{EB2FC69A-45D3-470F-BC13-E287EC550706}">
      <dgm:prSet/>
      <dgm:spPr/>
      <dgm:t>
        <a:bodyPr/>
        <a:lstStyle/>
        <a:p>
          <a:endParaRPr lang="en-IN"/>
        </a:p>
      </dgm:t>
    </dgm:pt>
    <dgm:pt modelId="{3A9EDFE1-D0FB-4F1B-8E65-07B543A7B285}" type="sibTrans" cxnId="{EB2FC69A-45D3-470F-BC13-E287EC550706}">
      <dgm:prSet/>
      <dgm:spPr/>
      <dgm:t>
        <a:bodyPr/>
        <a:lstStyle/>
        <a:p>
          <a:endParaRPr lang="en-IN"/>
        </a:p>
      </dgm:t>
    </dgm:pt>
    <dgm:pt modelId="{0EB6C5B0-1551-4CA0-8F19-E988B31A661A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Electroglottograph</a:t>
          </a:r>
          <a:endParaRPr lang="en-IN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6CB2C2-77E0-45B3-A083-5208C18B8F76}" type="parTrans" cxnId="{B8990E26-6697-4CD9-8D1A-A5449051555B}">
      <dgm:prSet/>
      <dgm:spPr/>
      <dgm:t>
        <a:bodyPr/>
        <a:lstStyle/>
        <a:p>
          <a:endParaRPr lang="en-IN"/>
        </a:p>
      </dgm:t>
    </dgm:pt>
    <dgm:pt modelId="{CBF81461-154F-4366-820C-BFE7B1E68E98}" type="sibTrans" cxnId="{B8990E26-6697-4CD9-8D1A-A5449051555B}">
      <dgm:prSet/>
      <dgm:spPr/>
      <dgm:t>
        <a:bodyPr/>
        <a:lstStyle/>
        <a:p>
          <a:endParaRPr lang="en-IN"/>
        </a:p>
      </dgm:t>
    </dgm:pt>
    <dgm:pt modelId="{4670E273-559B-44C3-AF92-EA304B11040E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b="0" i="0" u="none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Aeroview</a:t>
          </a:r>
          <a:r>
            <a:rPr lang="en-US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system</a:t>
          </a:r>
          <a:endParaRPr lang="en-U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F8EEF5-E44D-4689-8508-F75C4D6D76B7}" type="parTrans" cxnId="{33ACFAA2-9F44-49F1-A7CC-0D1730CCDD9E}">
      <dgm:prSet/>
      <dgm:spPr/>
      <dgm:t>
        <a:bodyPr/>
        <a:lstStyle/>
        <a:p>
          <a:endParaRPr lang="en-IN"/>
        </a:p>
      </dgm:t>
    </dgm:pt>
    <dgm:pt modelId="{6034D017-8F47-43D6-8A89-49E2473B1254}" type="sibTrans" cxnId="{33ACFAA2-9F44-49F1-A7CC-0D1730CCDD9E}">
      <dgm:prSet/>
      <dgm:spPr/>
      <dgm:t>
        <a:bodyPr/>
        <a:lstStyle/>
        <a:p>
          <a:endParaRPr lang="en-IN"/>
        </a:p>
      </dgm:t>
    </dgm:pt>
    <dgm:pt modelId="{C8E083E9-88B6-4232-9A1A-DD89F497B24E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b="0" i="0" u="non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Vitalograph 2120</a:t>
          </a:r>
          <a:endParaRPr lang="en-U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E6D058-AAE0-405D-A7F3-FF89FA6117BC}" type="parTrans" cxnId="{27A38D9D-8278-48E6-B5DD-2CC2076C49CA}">
      <dgm:prSet/>
      <dgm:spPr/>
      <dgm:t>
        <a:bodyPr/>
        <a:lstStyle/>
        <a:p>
          <a:endParaRPr lang="en-IN"/>
        </a:p>
      </dgm:t>
    </dgm:pt>
    <dgm:pt modelId="{AE8BEACD-BCC9-493B-8B1B-E6B714E4D8C9}" type="sibTrans" cxnId="{27A38D9D-8278-48E6-B5DD-2CC2076C49CA}">
      <dgm:prSet/>
      <dgm:spPr/>
      <dgm:t>
        <a:bodyPr/>
        <a:lstStyle/>
        <a:p>
          <a:endParaRPr lang="en-IN"/>
        </a:p>
      </dgm:t>
    </dgm:pt>
    <dgm:pt modelId="{4CA08967-6F15-4A63-8B80-153F68C0624B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Spirometer</a:t>
          </a:r>
          <a:endParaRPr lang="en-U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A5426C-80FB-45B8-A1C8-9CAFCCEED864}" type="parTrans" cxnId="{49191D9C-99A1-4A71-9439-6AAAA9857076}">
      <dgm:prSet/>
      <dgm:spPr/>
      <dgm:t>
        <a:bodyPr/>
        <a:lstStyle/>
        <a:p>
          <a:endParaRPr lang="en-IN"/>
        </a:p>
      </dgm:t>
    </dgm:pt>
    <dgm:pt modelId="{0C2314F7-8D16-4691-B487-8CABAD7B017C}" type="sibTrans" cxnId="{49191D9C-99A1-4A71-9439-6AAAA9857076}">
      <dgm:prSet/>
      <dgm:spPr/>
      <dgm:t>
        <a:bodyPr/>
        <a:lstStyle/>
        <a:p>
          <a:endParaRPr lang="en-IN"/>
        </a:p>
      </dgm:t>
    </dgm:pt>
    <dgm:pt modelId="{2D159E57-EB17-4E33-912D-28D731E7837B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Ultrasound imaging system</a:t>
          </a:r>
          <a:endParaRPr lang="en-IN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EA7DEB-DDD8-475C-BEFB-68C41A6A0B8E}" type="parTrans" cxnId="{1F6864FB-78E9-420E-BB09-FFE2A7DA2671}">
      <dgm:prSet/>
      <dgm:spPr/>
      <dgm:t>
        <a:bodyPr/>
        <a:lstStyle/>
        <a:p>
          <a:endParaRPr lang="en-IN"/>
        </a:p>
      </dgm:t>
    </dgm:pt>
    <dgm:pt modelId="{6F0B9B03-E85D-4334-AD82-A5F552A81A9E}" type="sibTrans" cxnId="{1F6864FB-78E9-420E-BB09-FFE2A7DA2671}">
      <dgm:prSet/>
      <dgm:spPr/>
      <dgm:t>
        <a:bodyPr/>
        <a:lstStyle/>
        <a:p>
          <a:endParaRPr lang="en-IN"/>
        </a:p>
      </dgm:t>
    </dgm:pt>
    <dgm:pt modelId="{E1925DDF-0A70-4D21-BC7F-7A292EB5EDB2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Work bench for articulatory synthesis</a:t>
          </a:r>
          <a:endParaRPr lang="en-US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4989B7-A410-442C-ACF2-E13881B4E2F7}" type="parTrans" cxnId="{106973A1-92C3-4167-A090-3F5CC16EFB68}">
      <dgm:prSet/>
      <dgm:spPr/>
      <dgm:t>
        <a:bodyPr/>
        <a:lstStyle/>
        <a:p>
          <a:endParaRPr lang="en-IN"/>
        </a:p>
      </dgm:t>
    </dgm:pt>
    <dgm:pt modelId="{52F63395-AE72-4347-A9B3-3446BAEBE4E7}" type="sibTrans" cxnId="{106973A1-92C3-4167-A090-3F5CC16EFB68}">
      <dgm:prSet/>
      <dgm:spPr/>
      <dgm:t>
        <a:bodyPr/>
        <a:lstStyle/>
        <a:p>
          <a:endParaRPr lang="en-IN"/>
        </a:p>
      </dgm:t>
    </dgm:pt>
    <dgm:pt modelId="{6C921FD4-03E4-42EA-8829-4E886CCD2571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b="0" i="0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Micro Ultrasound System</a:t>
          </a:r>
          <a:endParaRPr lang="en-IN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3817A1-ED32-4AAC-A117-437FF5AC03D9}" type="parTrans" cxnId="{8858731D-7891-4EDA-BF56-3A9DB531A140}">
      <dgm:prSet/>
      <dgm:spPr/>
      <dgm:t>
        <a:bodyPr/>
        <a:lstStyle/>
        <a:p>
          <a:endParaRPr lang="en-IN"/>
        </a:p>
      </dgm:t>
    </dgm:pt>
    <dgm:pt modelId="{3FC7349E-984E-473A-94FB-A3DD57B1A547}" type="sibTrans" cxnId="{8858731D-7891-4EDA-BF56-3A9DB531A140}">
      <dgm:prSet/>
      <dgm:spPr/>
      <dgm:t>
        <a:bodyPr/>
        <a:lstStyle/>
        <a:p>
          <a:endParaRPr lang="en-IN"/>
        </a:p>
      </dgm:t>
    </dgm:pt>
    <dgm:pt modelId="{BD29066A-A557-44CB-A583-6077CBB83D72}" type="pres">
      <dgm:prSet presAssocID="{A573070E-42F6-4083-8870-5CA8FA1DE0E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98227D-45D9-46EB-9199-72C708D1BA7E}" type="pres">
      <dgm:prSet presAssocID="{39916982-336D-445E-8856-DF41A6F17252}" presName="composite" presStyleCnt="0"/>
      <dgm:spPr/>
    </dgm:pt>
    <dgm:pt modelId="{0D9ED21F-3387-4CAF-8349-2D6E3799DFDB}" type="pres">
      <dgm:prSet presAssocID="{39916982-336D-445E-8856-DF41A6F17252}" presName="parTx" presStyleLbl="alignNode1" presStyleIdx="0" presStyleCnt="3" custLinFactNeighborX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CE370-8DAE-4068-9014-9FAA994C516C}" type="pres">
      <dgm:prSet presAssocID="{39916982-336D-445E-8856-DF41A6F17252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C702DB-B488-4425-A2A6-4963EB5BEDBF}" type="pres">
      <dgm:prSet presAssocID="{ACE5DB2B-0088-4473-9EB4-C25E2DE984D2}" presName="space" presStyleCnt="0"/>
      <dgm:spPr/>
    </dgm:pt>
    <dgm:pt modelId="{85CA8DEA-B430-4F69-979E-15EF333A03E9}" type="pres">
      <dgm:prSet presAssocID="{D484EC54-C9D2-41FB-AA4D-EAE69C98EA3E}" presName="composite" presStyleCnt="0"/>
      <dgm:spPr/>
    </dgm:pt>
    <dgm:pt modelId="{828F83B5-3130-49C5-9734-66FD22F06385}" type="pres">
      <dgm:prSet presAssocID="{D484EC54-C9D2-41FB-AA4D-EAE69C98EA3E}" presName="parTx" presStyleLbl="alignNode1" presStyleIdx="1" presStyleCnt="3" custLinFactNeighborX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A8CD85-DEB0-48D1-8E69-E18016B967A3}" type="pres">
      <dgm:prSet presAssocID="{D484EC54-C9D2-41FB-AA4D-EAE69C98EA3E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ECA073-87D6-4FE4-9A96-533BDAE60549}" type="pres">
      <dgm:prSet presAssocID="{6DF36722-3282-49B4-A1D0-2BC8BC656762}" presName="space" presStyleCnt="0"/>
      <dgm:spPr/>
    </dgm:pt>
    <dgm:pt modelId="{719F0398-843A-4CD0-99A1-DFAE3466B995}" type="pres">
      <dgm:prSet presAssocID="{02B206EA-F71D-44EE-B8AE-3D7C81755874}" presName="composite" presStyleCnt="0"/>
      <dgm:spPr/>
    </dgm:pt>
    <dgm:pt modelId="{1CC37841-A662-4F49-8894-208B43A0F7D2}" type="pres">
      <dgm:prSet presAssocID="{02B206EA-F71D-44EE-B8AE-3D7C8175587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70E71F-457F-4618-BBDC-5EEB96B7314A}" type="pres">
      <dgm:prSet presAssocID="{02B206EA-F71D-44EE-B8AE-3D7C81755874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191D9C-99A1-4A71-9439-6AAAA9857076}" srcId="{39916982-336D-445E-8856-DF41A6F17252}" destId="{4CA08967-6F15-4A63-8B80-153F68C0624B}" srcOrd="3" destOrd="0" parTransId="{5FA5426C-80FB-45B8-A1C8-9CAFCCEED864}" sibTransId="{0C2314F7-8D16-4691-B487-8CABAD7B017C}"/>
    <dgm:cxn modelId="{404784FE-D562-4D4B-B296-467AAF26381E}" type="presOf" srcId="{C14BEA97-C6AD-42ED-B260-5EB74E329E11}" destId="{4EA8CD85-DEB0-48D1-8E69-E18016B967A3}" srcOrd="0" destOrd="5" presId="urn:microsoft.com/office/officeart/2005/8/layout/hList1"/>
    <dgm:cxn modelId="{D449DC6D-F543-45AE-A1F3-A1B057E4C01B}" type="presOf" srcId="{D484EC54-C9D2-41FB-AA4D-EAE69C98EA3E}" destId="{828F83B5-3130-49C5-9734-66FD22F06385}" srcOrd="0" destOrd="0" presId="urn:microsoft.com/office/officeart/2005/8/layout/hList1"/>
    <dgm:cxn modelId="{7A6A0B6E-1052-4947-B1D3-46ADF6ECC86E}" type="presOf" srcId="{5630944C-1722-4863-8BC0-454BAC298992}" destId="{4EA8CD85-DEB0-48D1-8E69-E18016B967A3}" srcOrd="0" destOrd="0" presId="urn:microsoft.com/office/officeart/2005/8/layout/hList1"/>
    <dgm:cxn modelId="{27A38D9D-8278-48E6-B5DD-2CC2076C49CA}" srcId="{39916982-336D-445E-8856-DF41A6F17252}" destId="{C8E083E9-88B6-4232-9A1A-DD89F497B24E}" srcOrd="2" destOrd="0" parTransId="{E1E6D058-AAE0-405D-A7F3-FF89FA6117BC}" sibTransId="{AE8BEACD-BCC9-493B-8B1B-E6B714E4D8C9}"/>
    <dgm:cxn modelId="{0E105513-F5C5-488F-802B-40D15C539082}" type="presOf" srcId="{00D139B5-C4DC-48AE-BCBF-A5B7D9EF18C3}" destId="{D070E71F-457F-4618-BBDC-5EEB96B7314A}" srcOrd="0" destOrd="2" presId="urn:microsoft.com/office/officeart/2005/8/layout/hList1"/>
    <dgm:cxn modelId="{17DCD4A0-3020-4804-99BA-37A6021C6091}" type="presOf" srcId="{40271610-0AFF-48E3-8C97-A1241869A59C}" destId="{4EA8CD85-DEB0-48D1-8E69-E18016B967A3}" srcOrd="0" destOrd="4" presId="urn:microsoft.com/office/officeart/2005/8/layout/hList1"/>
    <dgm:cxn modelId="{5B131152-2FC6-4BF1-8398-CD58EBF35952}" type="presOf" srcId="{E4CF1025-7AE1-454E-AD94-1C2F236AE542}" destId="{4EA8CD85-DEB0-48D1-8E69-E18016B967A3}" srcOrd="0" destOrd="10" presId="urn:microsoft.com/office/officeart/2005/8/layout/hList1"/>
    <dgm:cxn modelId="{8858731D-7891-4EDA-BF56-3A9DB531A140}" srcId="{39916982-336D-445E-8856-DF41A6F17252}" destId="{6C921FD4-03E4-42EA-8829-4E886CCD2571}" srcOrd="7" destOrd="0" parTransId="{FD3817A1-ED32-4AAC-A117-437FF5AC03D9}" sibTransId="{3FC7349E-984E-473A-94FB-A3DD57B1A547}"/>
    <dgm:cxn modelId="{233752C2-CE39-4830-AA9B-322E23F49771}" type="presOf" srcId="{32D8ACF6-D00D-4D8D-B0C1-2A73B71BF994}" destId="{4EA8CD85-DEB0-48D1-8E69-E18016B967A3}" srcOrd="0" destOrd="3" presId="urn:microsoft.com/office/officeart/2005/8/layout/hList1"/>
    <dgm:cxn modelId="{39B7E8B9-1BB0-4CA3-9F40-982421B945A7}" type="presOf" srcId="{4CA08967-6F15-4A63-8B80-153F68C0624B}" destId="{EC5CE370-8DAE-4068-9014-9FAA994C516C}" srcOrd="0" destOrd="3" presId="urn:microsoft.com/office/officeart/2005/8/layout/hList1"/>
    <dgm:cxn modelId="{349CD52A-8D73-4CB5-B1CB-D10D52DA82D2}" srcId="{D484EC54-C9D2-41FB-AA4D-EAE69C98EA3E}" destId="{E0A83E2F-9388-427D-91B5-7CBD5D14C57A}" srcOrd="2" destOrd="0" parTransId="{632260F3-ED76-4EE2-BED7-BCED548741F3}" sibTransId="{4282E92D-A9DB-482C-8C1A-6C009BC13485}"/>
    <dgm:cxn modelId="{7E11FFDA-E472-4868-BC4C-9F0E99A00E93}" type="presOf" srcId="{39DACA54-3310-46EF-887F-061961B9EDCE}" destId="{D070E71F-457F-4618-BBDC-5EEB96B7314A}" srcOrd="0" destOrd="5" presId="urn:microsoft.com/office/officeart/2005/8/layout/hList1"/>
    <dgm:cxn modelId="{33ACFAA2-9F44-49F1-A7CC-0D1730CCDD9E}" srcId="{39916982-336D-445E-8856-DF41A6F17252}" destId="{4670E273-559B-44C3-AF92-EA304B11040E}" srcOrd="1" destOrd="0" parTransId="{74F8EEF5-E44D-4689-8508-F75C4D6D76B7}" sibTransId="{6034D017-8F47-43D6-8A89-49E2473B1254}"/>
    <dgm:cxn modelId="{422CBFBA-D4A8-45FB-82AA-A33D4E141977}" srcId="{A573070E-42F6-4083-8870-5CA8FA1DE0EA}" destId="{02B206EA-F71D-44EE-B8AE-3D7C81755874}" srcOrd="2" destOrd="0" parTransId="{88C90737-FB8B-4657-9D80-4F387AB9B94D}" sibTransId="{2B25F6C1-9D8C-4411-92BC-D9C06619C0D0}"/>
    <dgm:cxn modelId="{4AFE4876-C064-4AAA-B02D-6075DBA67F2E}" type="presOf" srcId="{C214943E-5DC8-42B9-AF80-8A86DB5E794D}" destId="{D070E71F-457F-4618-BBDC-5EEB96B7314A}" srcOrd="0" destOrd="3" presId="urn:microsoft.com/office/officeart/2005/8/layout/hList1"/>
    <dgm:cxn modelId="{FB732759-3D8A-4F07-B559-7734733232CE}" srcId="{A573070E-42F6-4083-8870-5CA8FA1DE0EA}" destId="{39916982-336D-445E-8856-DF41A6F17252}" srcOrd="0" destOrd="0" parTransId="{F369C45D-4E29-4890-98CD-13408E8252A1}" sibTransId="{ACE5DB2B-0088-4473-9EB4-C25E2DE984D2}"/>
    <dgm:cxn modelId="{106973A1-92C3-4167-A090-3F5CC16EFB68}" srcId="{39916982-336D-445E-8856-DF41A6F17252}" destId="{E1925DDF-0A70-4D21-BC7F-7A292EB5EDB2}" srcOrd="6" destOrd="0" parTransId="{294989B7-A410-442C-ACF2-E13881B4E2F7}" sibTransId="{52F63395-AE72-4347-A9B3-3446BAEBE4E7}"/>
    <dgm:cxn modelId="{EE324CF3-7E90-4E52-8564-A1CBB39BF8BF}" type="presOf" srcId="{39916982-336D-445E-8856-DF41A6F17252}" destId="{0D9ED21F-3387-4CAF-8349-2D6E3799DFDB}" srcOrd="0" destOrd="0" presId="urn:microsoft.com/office/officeart/2005/8/layout/hList1"/>
    <dgm:cxn modelId="{868FF38D-846D-4877-AE4A-4B97F1796378}" srcId="{39916982-336D-445E-8856-DF41A6F17252}" destId="{C63DD929-F776-4A7C-ADD0-9563F8611591}" srcOrd="0" destOrd="0" parTransId="{F2A31FC4-7D71-4FBD-B806-97FE0C9177C8}" sibTransId="{6780FF44-5979-4EBD-A23C-AAD44DD47173}"/>
    <dgm:cxn modelId="{74687512-C128-4C1B-A79D-2B3C4E79EB89}" type="presOf" srcId="{2D159E57-EB17-4E33-912D-28D731E7837B}" destId="{EC5CE370-8DAE-4068-9014-9FAA994C516C}" srcOrd="0" destOrd="5" presId="urn:microsoft.com/office/officeart/2005/8/layout/hList1"/>
    <dgm:cxn modelId="{40B720A5-01EC-4BD1-9E3B-0A53C4CD1DE0}" type="presOf" srcId="{A573070E-42F6-4083-8870-5CA8FA1DE0EA}" destId="{BD29066A-A557-44CB-A583-6077CBB83D72}" srcOrd="0" destOrd="0" presId="urn:microsoft.com/office/officeart/2005/8/layout/hList1"/>
    <dgm:cxn modelId="{56CD2632-24B6-46F6-B90B-A7E781197DA1}" srcId="{D484EC54-C9D2-41FB-AA4D-EAE69C98EA3E}" destId="{E4CF1025-7AE1-454E-AD94-1C2F236AE542}" srcOrd="10" destOrd="0" parTransId="{B92F0496-B34D-4FDA-A568-3BCDD7FD335E}" sibTransId="{7D1F22C8-2F6D-4CE8-9184-42EA6C873B60}"/>
    <dgm:cxn modelId="{FD60B61B-5740-4DDE-BA81-5A3893F84731}" type="presOf" srcId="{0EB6C5B0-1551-4CA0-8F19-E988B31A661A}" destId="{4EA8CD85-DEB0-48D1-8E69-E18016B967A3}" srcOrd="0" destOrd="9" presId="urn:microsoft.com/office/officeart/2005/8/layout/hList1"/>
    <dgm:cxn modelId="{CD2CEDB3-4A56-48D4-876C-111C7F6E52A6}" type="presOf" srcId="{E1925DDF-0A70-4D21-BC7F-7A292EB5EDB2}" destId="{EC5CE370-8DAE-4068-9014-9FAA994C516C}" srcOrd="0" destOrd="6" presId="urn:microsoft.com/office/officeart/2005/8/layout/hList1"/>
    <dgm:cxn modelId="{BBA0AE2F-ACF0-4964-877E-1CC3A5081F4F}" srcId="{D484EC54-C9D2-41FB-AA4D-EAE69C98EA3E}" destId="{C14BEA97-C6AD-42ED-B260-5EB74E329E11}" srcOrd="5" destOrd="0" parTransId="{70FDFAC5-3FBF-406B-89FC-A5B0DE378455}" sibTransId="{0C670FD4-0174-4414-A186-DE0AA08C70B9}"/>
    <dgm:cxn modelId="{E0CFFED5-EBC4-4FB1-80AF-6AD64BCFB79B}" srcId="{39916982-336D-445E-8856-DF41A6F17252}" destId="{52411CF6-6BAD-4D16-B0AE-883862775FC2}" srcOrd="4" destOrd="0" parTransId="{0003FE9B-5195-4BD1-9B93-46D72D58D935}" sibTransId="{101969E3-5777-45FE-8815-B16344951DA6}"/>
    <dgm:cxn modelId="{4123AFD5-C050-460F-A53E-577D34EDC993}" srcId="{02B206EA-F71D-44EE-B8AE-3D7C81755874}" destId="{39DACA54-3310-46EF-887F-061961B9EDCE}" srcOrd="5" destOrd="0" parTransId="{CE733715-8BEB-4403-97B7-F8F1E34280E1}" sibTransId="{1D41A642-4537-4840-9CBD-08DEACEF67B8}"/>
    <dgm:cxn modelId="{ED97E7CD-EEDB-4872-9BED-C06179DD8DEE}" type="presOf" srcId="{6C921FD4-03E4-42EA-8829-4E886CCD2571}" destId="{EC5CE370-8DAE-4068-9014-9FAA994C516C}" srcOrd="0" destOrd="7" presId="urn:microsoft.com/office/officeart/2005/8/layout/hList1"/>
    <dgm:cxn modelId="{A7A3500F-6A45-420B-8B92-17CF36EBA3EB}" srcId="{D484EC54-C9D2-41FB-AA4D-EAE69C98EA3E}" destId="{DD076183-DD1D-456E-A9C5-21DB330191A6}" srcOrd="7" destOrd="0" parTransId="{1EA15580-2A6A-416C-AE49-199AE0171E9B}" sibTransId="{5B6D1C9C-5664-47D7-83E6-8DA775A3A82F}"/>
    <dgm:cxn modelId="{672AAE27-1396-4DBE-848E-7FABDB3FCA25}" type="presOf" srcId="{A1B8731E-E28A-4A65-9173-4451668C1D59}" destId="{D070E71F-457F-4618-BBDC-5EEB96B7314A}" srcOrd="0" destOrd="4" presId="urn:microsoft.com/office/officeart/2005/8/layout/hList1"/>
    <dgm:cxn modelId="{E195985B-4490-4CA0-94D5-AA519D7C09D5}" type="presOf" srcId="{C63DD929-F776-4A7C-ADD0-9563F8611591}" destId="{EC5CE370-8DAE-4068-9014-9FAA994C516C}" srcOrd="0" destOrd="0" presId="urn:microsoft.com/office/officeart/2005/8/layout/hList1"/>
    <dgm:cxn modelId="{FEEC4157-CE6A-4D71-9CBD-E33685A9F0BF}" srcId="{D484EC54-C9D2-41FB-AA4D-EAE69C98EA3E}" destId="{1AD887AA-1A07-4D2B-A339-E8CE2F90ADEA}" srcOrd="6" destOrd="0" parTransId="{47D21C2F-F77E-4012-93D0-40F71679FFDD}" sibTransId="{455A5EA0-E58B-4D8C-8EDD-C7912538BE88}"/>
    <dgm:cxn modelId="{CBC03778-4E61-45B5-92FC-B4095CA5F236}" srcId="{02B206EA-F71D-44EE-B8AE-3D7C81755874}" destId="{F67F7E13-0A91-4B1C-A329-2E13E5CCE5C2}" srcOrd="0" destOrd="0" parTransId="{ECC71850-4FFE-45AE-9BE1-8095FDFF8AD8}" sibTransId="{158E0566-2EC5-4EC3-A7D9-4D99B1BCBCD4}"/>
    <dgm:cxn modelId="{55086216-16EB-41CA-98F0-064299F26AE6}" srcId="{D484EC54-C9D2-41FB-AA4D-EAE69C98EA3E}" destId="{5630944C-1722-4863-8BC0-454BAC298992}" srcOrd="0" destOrd="0" parTransId="{19257006-6C42-4BFE-8B65-B2E249527DFD}" sibTransId="{2DEF5F5F-EFF0-47B5-B88C-77101BA80573}"/>
    <dgm:cxn modelId="{F9131473-87C3-4A1E-AE07-575DAD1C9DFF}" type="presOf" srcId="{E0A83E2F-9388-427D-91B5-7CBD5D14C57A}" destId="{4EA8CD85-DEB0-48D1-8E69-E18016B967A3}" srcOrd="0" destOrd="2" presId="urn:microsoft.com/office/officeart/2005/8/layout/hList1"/>
    <dgm:cxn modelId="{EED239F4-16D4-4BAE-9AD5-A5631DD02287}" type="presOf" srcId="{DD076183-DD1D-456E-A9C5-21DB330191A6}" destId="{4EA8CD85-DEB0-48D1-8E69-E18016B967A3}" srcOrd="0" destOrd="7" presId="urn:microsoft.com/office/officeart/2005/8/layout/hList1"/>
    <dgm:cxn modelId="{F65C1ECF-9659-4B05-BA90-2B84082C98D2}" srcId="{A573070E-42F6-4083-8870-5CA8FA1DE0EA}" destId="{D484EC54-C9D2-41FB-AA4D-EAE69C98EA3E}" srcOrd="1" destOrd="0" parTransId="{661FF872-94DE-4CF9-9182-153E17464D22}" sibTransId="{6DF36722-3282-49B4-A1D0-2BC8BC656762}"/>
    <dgm:cxn modelId="{BCBA6445-0E4C-4BEE-A89C-B9545DBCF2F4}" srcId="{02B206EA-F71D-44EE-B8AE-3D7C81755874}" destId="{00D139B5-C4DC-48AE-BCBF-A5B7D9EF18C3}" srcOrd="2" destOrd="0" parTransId="{451EE33B-3669-4975-933B-DD33BE4D1C6A}" sibTransId="{7C9135E5-B185-4496-9982-88599D0B9DDF}"/>
    <dgm:cxn modelId="{EB2FC69A-45D3-470F-BC13-E287EC550706}" srcId="{D484EC54-C9D2-41FB-AA4D-EAE69C98EA3E}" destId="{34FCD6F3-0272-4348-BCA0-6DC4510C3A65}" srcOrd="8" destOrd="0" parTransId="{1BBDDB45-0CEC-4B76-8117-11FCEADB2429}" sibTransId="{3A9EDFE1-D0FB-4F1B-8E65-07B543A7B285}"/>
    <dgm:cxn modelId="{890A4602-2BB2-41F9-B59E-72F571EF4C25}" type="presOf" srcId="{F67F7E13-0A91-4B1C-A329-2E13E5CCE5C2}" destId="{D070E71F-457F-4618-BBDC-5EEB96B7314A}" srcOrd="0" destOrd="0" presId="urn:microsoft.com/office/officeart/2005/8/layout/hList1"/>
    <dgm:cxn modelId="{4D3916B6-2E51-4F04-A3AF-FA914CD0C9A5}" type="presOf" srcId="{4670E273-559B-44C3-AF92-EA304B11040E}" destId="{EC5CE370-8DAE-4068-9014-9FAA994C516C}" srcOrd="0" destOrd="1" presId="urn:microsoft.com/office/officeart/2005/8/layout/hList1"/>
    <dgm:cxn modelId="{C026E883-F614-4129-8985-7F0E181D13D8}" type="presOf" srcId="{52411CF6-6BAD-4D16-B0AE-883862775FC2}" destId="{EC5CE370-8DAE-4068-9014-9FAA994C516C}" srcOrd="0" destOrd="4" presId="urn:microsoft.com/office/officeart/2005/8/layout/hList1"/>
    <dgm:cxn modelId="{A5099932-0B9C-4D0D-8ECB-73C62B3B1FC3}" type="presOf" srcId="{C8E083E9-88B6-4232-9A1A-DD89F497B24E}" destId="{EC5CE370-8DAE-4068-9014-9FAA994C516C}" srcOrd="0" destOrd="2" presId="urn:microsoft.com/office/officeart/2005/8/layout/hList1"/>
    <dgm:cxn modelId="{C065DA7A-642E-4E0F-BC93-70DD47B09CEF}" srcId="{02B206EA-F71D-44EE-B8AE-3D7C81755874}" destId="{A1B8731E-E28A-4A65-9173-4451668C1D59}" srcOrd="4" destOrd="0" parTransId="{A753072D-CF4C-4814-AE80-759DA7A022B6}" sibTransId="{F93FBBB6-3152-454D-BBC2-66A93CE77C98}"/>
    <dgm:cxn modelId="{07555A1B-91BD-4D08-B9B9-F4E8423B8315}" srcId="{D484EC54-C9D2-41FB-AA4D-EAE69C98EA3E}" destId="{40271610-0AFF-48E3-8C97-A1241869A59C}" srcOrd="4" destOrd="0" parTransId="{75911F0A-DEB6-4D08-9069-FB0B94C5ACA6}" sibTransId="{B5B0EA5D-DF72-46DB-9E72-3561A85566E1}"/>
    <dgm:cxn modelId="{EADEA20B-2A5F-4F18-8471-C5AE9E381D75}" srcId="{D484EC54-C9D2-41FB-AA4D-EAE69C98EA3E}" destId="{0F8A70BC-836C-4743-AD11-9EFD13BF90F1}" srcOrd="1" destOrd="0" parTransId="{5CD185DE-8165-4BD4-A550-C29A5C7281BB}" sibTransId="{DF020104-9474-41E6-8B99-C6297FD157A0}"/>
    <dgm:cxn modelId="{E76F66C8-AF76-4FE2-8194-BFE760DE95BE}" type="presOf" srcId="{E13501D8-4809-4E5C-9119-08A62C2DFF5C}" destId="{D070E71F-457F-4618-BBDC-5EEB96B7314A}" srcOrd="0" destOrd="1" presId="urn:microsoft.com/office/officeart/2005/8/layout/hList1"/>
    <dgm:cxn modelId="{FBF3A9ED-F54B-43EA-85DD-17A7EF598345}" type="presOf" srcId="{0F8A70BC-836C-4743-AD11-9EFD13BF90F1}" destId="{4EA8CD85-DEB0-48D1-8E69-E18016B967A3}" srcOrd="0" destOrd="1" presId="urn:microsoft.com/office/officeart/2005/8/layout/hList1"/>
    <dgm:cxn modelId="{B8990E26-6697-4CD9-8D1A-A5449051555B}" srcId="{D484EC54-C9D2-41FB-AA4D-EAE69C98EA3E}" destId="{0EB6C5B0-1551-4CA0-8F19-E988B31A661A}" srcOrd="9" destOrd="0" parTransId="{666CB2C2-77E0-45B3-A083-5208C18B8F76}" sibTransId="{CBF81461-154F-4366-820C-BFE7B1E68E98}"/>
    <dgm:cxn modelId="{1F6864FB-78E9-420E-BB09-FFE2A7DA2671}" srcId="{39916982-336D-445E-8856-DF41A6F17252}" destId="{2D159E57-EB17-4E33-912D-28D731E7837B}" srcOrd="5" destOrd="0" parTransId="{45EA7DEB-DDD8-475C-BEFB-68C41A6A0B8E}" sibTransId="{6F0B9B03-E85D-4334-AD82-A5F552A81A9E}"/>
    <dgm:cxn modelId="{A2770D25-B6EA-42BA-8D34-E40F1C51DFC1}" srcId="{02B206EA-F71D-44EE-B8AE-3D7C81755874}" destId="{C214943E-5DC8-42B9-AF80-8A86DB5E794D}" srcOrd="3" destOrd="0" parTransId="{5C5A29F3-49F9-409F-9FD7-C3222BC62386}" sibTransId="{D209F4E1-222A-4D66-90C8-083A40D182FE}"/>
    <dgm:cxn modelId="{EB1BAB03-4B49-4220-9E68-16CF5B8881D5}" type="presOf" srcId="{02B206EA-F71D-44EE-B8AE-3D7C81755874}" destId="{1CC37841-A662-4F49-8894-208B43A0F7D2}" srcOrd="0" destOrd="0" presId="urn:microsoft.com/office/officeart/2005/8/layout/hList1"/>
    <dgm:cxn modelId="{EE9EB6C4-30B9-4F7E-BAA8-16CB73EFE0BF}" type="presOf" srcId="{1AD887AA-1A07-4D2B-A339-E8CE2F90ADEA}" destId="{4EA8CD85-DEB0-48D1-8E69-E18016B967A3}" srcOrd="0" destOrd="6" presId="urn:microsoft.com/office/officeart/2005/8/layout/hList1"/>
    <dgm:cxn modelId="{DEE16405-4796-424B-8A3C-24690AA29BEA}" srcId="{02B206EA-F71D-44EE-B8AE-3D7C81755874}" destId="{E13501D8-4809-4E5C-9119-08A62C2DFF5C}" srcOrd="1" destOrd="0" parTransId="{82D24DDC-CFF8-464B-A022-3138D35670F7}" sibTransId="{6697BFC5-3E0C-4863-B35F-379E94F39EE0}"/>
    <dgm:cxn modelId="{0E30CAA8-1DDA-4B0F-97F5-E13A3DDC7383}" srcId="{D484EC54-C9D2-41FB-AA4D-EAE69C98EA3E}" destId="{32D8ACF6-D00D-4D8D-B0C1-2A73B71BF994}" srcOrd="3" destOrd="0" parTransId="{FD598DAC-3B33-4E49-A9B6-4B5E1F6BF66B}" sibTransId="{5F5DD2E3-5AF3-4C95-BD95-AC6AB9EA6ECB}"/>
    <dgm:cxn modelId="{F3B83986-3FF9-487B-8222-29F4EA94A6E7}" type="presOf" srcId="{34FCD6F3-0272-4348-BCA0-6DC4510C3A65}" destId="{4EA8CD85-DEB0-48D1-8E69-E18016B967A3}" srcOrd="0" destOrd="8" presId="urn:microsoft.com/office/officeart/2005/8/layout/hList1"/>
    <dgm:cxn modelId="{2BD2837C-E5F5-4A63-BFFB-182827BAB91E}" type="presParOf" srcId="{BD29066A-A557-44CB-A583-6077CBB83D72}" destId="{8298227D-45D9-46EB-9199-72C708D1BA7E}" srcOrd="0" destOrd="0" presId="urn:microsoft.com/office/officeart/2005/8/layout/hList1"/>
    <dgm:cxn modelId="{0BA4D959-4370-4A02-9808-EF598C5C50C4}" type="presParOf" srcId="{8298227D-45D9-46EB-9199-72C708D1BA7E}" destId="{0D9ED21F-3387-4CAF-8349-2D6E3799DFDB}" srcOrd="0" destOrd="0" presId="urn:microsoft.com/office/officeart/2005/8/layout/hList1"/>
    <dgm:cxn modelId="{191D4FEC-D785-4C39-B3D9-4FE35D7C52B8}" type="presParOf" srcId="{8298227D-45D9-46EB-9199-72C708D1BA7E}" destId="{EC5CE370-8DAE-4068-9014-9FAA994C516C}" srcOrd="1" destOrd="0" presId="urn:microsoft.com/office/officeart/2005/8/layout/hList1"/>
    <dgm:cxn modelId="{EAA4B8DE-4303-44CA-9832-9CCBB550713F}" type="presParOf" srcId="{BD29066A-A557-44CB-A583-6077CBB83D72}" destId="{03C702DB-B488-4425-A2A6-4963EB5BEDBF}" srcOrd="1" destOrd="0" presId="urn:microsoft.com/office/officeart/2005/8/layout/hList1"/>
    <dgm:cxn modelId="{30C84306-DC66-4449-8B4B-CC534540F560}" type="presParOf" srcId="{BD29066A-A557-44CB-A583-6077CBB83D72}" destId="{85CA8DEA-B430-4F69-979E-15EF333A03E9}" srcOrd="2" destOrd="0" presId="urn:microsoft.com/office/officeart/2005/8/layout/hList1"/>
    <dgm:cxn modelId="{9A73FD0B-0589-4C18-A229-439C6470AE52}" type="presParOf" srcId="{85CA8DEA-B430-4F69-979E-15EF333A03E9}" destId="{828F83B5-3130-49C5-9734-66FD22F06385}" srcOrd="0" destOrd="0" presId="urn:microsoft.com/office/officeart/2005/8/layout/hList1"/>
    <dgm:cxn modelId="{95A5F78D-DBE0-43C0-8DA4-0AE9AD5FBE4B}" type="presParOf" srcId="{85CA8DEA-B430-4F69-979E-15EF333A03E9}" destId="{4EA8CD85-DEB0-48D1-8E69-E18016B967A3}" srcOrd="1" destOrd="0" presId="urn:microsoft.com/office/officeart/2005/8/layout/hList1"/>
    <dgm:cxn modelId="{0FF12A9E-CA75-4619-928F-01CDAF24B054}" type="presParOf" srcId="{BD29066A-A557-44CB-A583-6077CBB83D72}" destId="{5FECA073-87D6-4FE4-9A96-533BDAE60549}" srcOrd="3" destOrd="0" presId="urn:microsoft.com/office/officeart/2005/8/layout/hList1"/>
    <dgm:cxn modelId="{1A9543F6-A90B-49C8-80CD-BC935DC3B6DF}" type="presParOf" srcId="{BD29066A-A557-44CB-A583-6077CBB83D72}" destId="{719F0398-843A-4CD0-99A1-DFAE3466B995}" srcOrd="4" destOrd="0" presId="urn:microsoft.com/office/officeart/2005/8/layout/hList1"/>
    <dgm:cxn modelId="{F2D7E55B-ECB4-49B3-BBD1-829341DAF9B8}" type="presParOf" srcId="{719F0398-843A-4CD0-99A1-DFAE3466B995}" destId="{1CC37841-A662-4F49-8894-208B43A0F7D2}" srcOrd="0" destOrd="0" presId="urn:microsoft.com/office/officeart/2005/8/layout/hList1"/>
    <dgm:cxn modelId="{EB764402-A6AD-456D-B4A0-DDCBFB1C6C07}" type="presParOf" srcId="{719F0398-843A-4CD0-99A1-DFAE3466B995}" destId="{D070E71F-457F-4618-BBDC-5EEB96B7314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A3CA4C-EF40-4342-B6EB-5AF70A7AF5B7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en-IN"/>
        </a:p>
      </dgm:t>
    </dgm:pt>
    <dgm:pt modelId="{DD8E8125-81A1-4F1A-A11F-22F27E927874}">
      <dgm:prSet phldrT="[Text]" custT="1"/>
      <dgm:spPr/>
      <dgm:t>
        <a:bodyPr/>
        <a:lstStyle/>
        <a:p>
          <a:r>
            <a:rPr lang="en-IN" sz="2400" b="1" dirty="0"/>
            <a:t>SERB</a:t>
          </a:r>
        </a:p>
      </dgm:t>
    </dgm:pt>
    <dgm:pt modelId="{B2DCE687-365F-415D-A28A-68CFF16CCF8E}" type="parTrans" cxnId="{99A7828E-7F04-4AA2-831E-449D8B4B5E63}">
      <dgm:prSet custT="1"/>
      <dgm:spPr/>
      <dgm:t>
        <a:bodyPr/>
        <a:lstStyle/>
        <a:p>
          <a:endParaRPr lang="en-IN" sz="1400"/>
        </a:p>
      </dgm:t>
    </dgm:pt>
    <dgm:pt modelId="{39EA6434-958C-4403-84B8-F7D76FACD1E0}" type="sibTrans" cxnId="{99A7828E-7F04-4AA2-831E-449D8B4B5E63}">
      <dgm:prSet/>
      <dgm:spPr/>
      <dgm:t>
        <a:bodyPr/>
        <a:lstStyle/>
        <a:p>
          <a:endParaRPr lang="en-IN"/>
        </a:p>
      </dgm:t>
    </dgm:pt>
    <dgm:pt modelId="{3F445003-172F-481B-A29D-C33C20B3A98D}">
      <dgm:prSet phldrT="[Text]" custT="1"/>
      <dgm:spPr/>
      <dgm:t>
        <a:bodyPr/>
        <a:lstStyle/>
        <a:p>
          <a:r>
            <a:rPr lang="en-IN" sz="2400" b="1" dirty="0"/>
            <a:t>DST</a:t>
          </a:r>
        </a:p>
      </dgm:t>
    </dgm:pt>
    <dgm:pt modelId="{77881FBD-FCDE-4330-86AD-404FF652809B}" type="parTrans" cxnId="{9F3C95A4-02B6-4398-BBF5-AECC3D4172A2}">
      <dgm:prSet custT="1"/>
      <dgm:spPr/>
      <dgm:t>
        <a:bodyPr/>
        <a:lstStyle/>
        <a:p>
          <a:endParaRPr lang="en-IN" sz="1400"/>
        </a:p>
      </dgm:t>
    </dgm:pt>
    <dgm:pt modelId="{9294741C-2451-49ED-A8C6-B494849CA356}" type="sibTrans" cxnId="{9F3C95A4-02B6-4398-BBF5-AECC3D4172A2}">
      <dgm:prSet/>
      <dgm:spPr/>
      <dgm:t>
        <a:bodyPr/>
        <a:lstStyle/>
        <a:p>
          <a:endParaRPr lang="en-IN"/>
        </a:p>
      </dgm:t>
    </dgm:pt>
    <dgm:pt modelId="{B54F6EC9-570C-4F00-8820-0F1FE78A6673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600" b="1" dirty="0"/>
            <a:t>Efficacy of articulation and prosody intervention program for children with hearing impairment using hearing aids</a:t>
          </a:r>
          <a:endParaRPr lang="en-IN" sz="1600" b="1" dirty="0"/>
        </a:p>
      </dgm:t>
    </dgm:pt>
    <dgm:pt modelId="{02766DA2-484A-405F-A5FB-27E69D00C38F}" type="parTrans" cxnId="{E3FA0E5F-6A4B-4878-B396-F2977172B13C}">
      <dgm:prSet custT="1"/>
      <dgm:spPr/>
      <dgm:t>
        <a:bodyPr/>
        <a:lstStyle/>
        <a:p>
          <a:endParaRPr lang="en-IN" sz="1400"/>
        </a:p>
      </dgm:t>
    </dgm:pt>
    <dgm:pt modelId="{6597AB04-7630-4A30-B915-37A3FD336207}" type="sibTrans" cxnId="{E3FA0E5F-6A4B-4878-B396-F2977172B13C}">
      <dgm:prSet/>
      <dgm:spPr/>
      <dgm:t>
        <a:bodyPr/>
        <a:lstStyle/>
        <a:p>
          <a:endParaRPr lang="en-IN"/>
        </a:p>
      </dgm:t>
    </dgm:pt>
    <dgm:pt modelId="{0CC94C03-4881-45EE-86D0-4704539F8BEB}">
      <dgm:prSet phldrT="[Text]" custT="1"/>
      <dgm:spPr/>
      <dgm:t>
        <a:bodyPr/>
        <a:lstStyle/>
        <a:p>
          <a:r>
            <a:rPr lang="en-US" sz="1600" dirty="0"/>
            <a:t>To provide therapy and evaluate the efficacy of articulation and prosodic therapy in children with hearing impairment using hearing aids</a:t>
          </a:r>
          <a:endParaRPr lang="en-IN" sz="1600" dirty="0"/>
        </a:p>
      </dgm:t>
    </dgm:pt>
    <dgm:pt modelId="{A663418A-D1A2-4EC3-A1C8-C241C3D14994}" type="parTrans" cxnId="{E8F42CCC-711C-4906-BBC3-5FFA702FD83C}">
      <dgm:prSet custT="1"/>
      <dgm:spPr/>
      <dgm:t>
        <a:bodyPr/>
        <a:lstStyle/>
        <a:p>
          <a:endParaRPr lang="en-IN" sz="1400"/>
        </a:p>
      </dgm:t>
    </dgm:pt>
    <dgm:pt modelId="{7B570146-880C-4A81-94EE-E8B8EA8E7E3A}" type="sibTrans" cxnId="{E8F42CCC-711C-4906-BBC3-5FFA702FD83C}">
      <dgm:prSet/>
      <dgm:spPr/>
      <dgm:t>
        <a:bodyPr/>
        <a:lstStyle/>
        <a:p>
          <a:endParaRPr lang="en-IN"/>
        </a:p>
      </dgm:t>
    </dgm:pt>
    <dgm:pt modelId="{DBF7268B-F3A3-4092-9094-C27BF83796D1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Dr. N </a:t>
          </a:r>
          <a:r>
            <a:rPr lang="en-US" sz="1400" dirty="0" err="1"/>
            <a:t>Sreedevi</a:t>
          </a:r>
          <a:endParaRPr lang="en-US" sz="1400" dirty="0"/>
        </a:p>
        <a:p>
          <a:r>
            <a:rPr lang="en-US" sz="1400" dirty="0"/>
            <a:t>Dr. Sangeetha Mahesh</a:t>
          </a:r>
          <a:endParaRPr lang="en-IN" sz="1400" dirty="0"/>
        </a:p>
      </dgm:t>
    </dgm:pt>
    <dgm:pt modelId="{4297B708-DAEF-4A4F-8866-88571495E941}" type="parTrans" cxnId="{1F2642DD-C4A9-45A7-AD56-5B88AD8F0027}">
      <dgm:prSet custT="1"/>
      <dgm:spPr/>
      <dgm:t>
        <a:bodyPr/>
        <a:lstStyle/>
        <a:p>
          <a:endParaRPr lang="en-IN" sz="1400"/>
        </a:p>
      </dgm:t>
    </dgm:pt>
    <dgm:pt modelId="{2D080C91-0484-41FF-9863-F14506B4BC3D}" type="sibTrans" cxnId="{1F2642DD-C4A9-45A7-AD56-5B88AD8F0027}">
      <dgm:prSet/>
      <dgm:spPr/>
      <dgm:t>
        <a:bodyPr/>
        <a:lstStyle/>
        <a:p>
          <a:endParaRPr lang="en-IN"/>
        </a:p>
      </dgm:t>
    </dgm:pt>
    <dgm:pt modelId="{478850AE-FCAD-4B9F-BE17-9B37312CF091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23 Lakhs</a:t>
          </a:r>
          <a:endParaRPr lang="en-IN" sz="1400" dirty="0"/>
        </a:p>
      </dgm:t>
    </dgm:pt>
    <dgm:pt modelId="{8D23056D-EDFA-4917-A006-9CDFC3C2289A}" type="parTrans" cxnId="{0880F010-5574-4E55-BA1C-CD7C4D9A3DCD}">
      <dgm:prSet custT="1"/>
      <dgm:spPr/>
      <dgm:t>
        <a:bodyPr/>
        <a:lstStyle/>
        <a:p>
          <a:endParaRPr lang="en-IN" sz="1400"/>
        </a:p>
      </dgm:t>
    </dgm:pt>
    <dgm:pt modelId="{428FE3E6-C350-4D5B-948F-0519A42EC446}" type="sibTrans" cxnId="{0880F010-5574-4E55-BA1C-CD7C4D9A3DCD}">
      <dgm:prSet/>
      <dgm:spPr/>
      <dgm:t>
        <a:bodyPr/>
        <a:lstStyle/>
        <a:p>
          <a:endParaRPr lang="en-IN"/>
        </a:p>
      </dgm:t>
    </dgm:pt>
    <dgm:pt modelId="{8F596593-834D-401A-87B7-43B1FE2AA3F3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600" b="1" dirty="0"/>
            <a:t>Effect of cognitive load on speech and voice characteristics across lifespan</a:t>
          </a:r>
          <a:endParaRPr lang="en-IN" sz="1600" b="1" dirty="0"/>
        </a:p>
      </dgm:t>
    </dgm:pt>
    <dgm:pt modelId="{6FB14270-A0FA-43F1-B169-64552CEA7360}" type="parTrans" cxnId="{F32F902E-C3B2-478A-B174-F539484434C4}">
      <dgm:prSet custT="1"/>
      <dgm:spPr/>
      <dgm:t>
        <a:bodyPr/>
        <a:lstStyle/>
        <a:p>
          <a:endParaRPr lang="en-IN" sz="1400"/>
        </a:p>
      </dgm:t>
    </dgm:pt>
    <dgm:pt modelId="{85558464-996F-4BAE-AA6E-99A4DD4CE1BE}" type="sibTrans" cxnId="{F32F902E-C3B2-478A-B174-F539484434C4}">
      <dgm:prSet/>
      <dgm:spPr/>
      <dgm:t>
        <a:bodyPr/>
        <a:lstStyle/>
        <a:p>
          <a:endParaRPr lang="en-IN"/>
        </a:p>
      </dgm:t>
    </dgm:pt>
    <dgm:pt modelId="{237A2AA4-7F1E-4B3C-BE82-689F257F736D}">
      <dgm:prSet phldrT="[Text]" custT="1"/>
      <dgm:spPr/>
      <dgm:t>
        <a:bodyPr/>
        <a:lstStyle/>
        <a:p>
          <a:r>
            <a:rPr lang="en-US" sz="1600" dirty="0"/>
            <a:t>To measure the effect of cognitive load on Voice and Speech parameters and speaker verification using acoustic analysis.</a:t>
          </a:r>
          <a:endParaRPr lang="en-IN" sz="1600" dirty="0"/>
        </a:p>
      </dgm:t>
    </dgm:pt>
    <dgm:pt modelId="{BD1B3DD6-D3A2-4D5F-8421-647CD2ED0B72}" type="parTrans" cxnId="{9B348D81-E3EE-4D40-913C-2C6E2F831A2F}">
      <dgm:prSet custT="1"/>
      <dgm:spPr/>
      <dgm:t>
        <a:bodyPr/>
        <a:lstStyle/>
        <a:p>
          <a:endParaRPr lang="en-IN" sz="1400"/>
        </a:p>
      </dgm:t>
    </dgm:pt>
    <dgm:pt modelId="{4BF2F138-A9FF-4F7D-99E2-84DAB25723E2}" type="sibTrans" cxnId="{9B348D81-E3EE-4D40-913C-2C6E2F831A2F}">
      <dgm:prSet/>
      <dgm:spPr/>
      <dgm:t>
        <a:bodyPr/>
        <a:lstStyle/>
        <a:p>
          <a:endParaRPr lang="en-IN"/>
        </a:p>
      </dgm:t>
    </dgm:pt>
    <dgm:pt modelId="{AD83F8D9-B75C-4184-9C0E-6EDB1EFB3B68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 Dr. </a:t>
          </a:r>
          <a:r>
            <a:rPr lang="en-US" sz="1400" dirty="0" smtClean="0"/>
            <a:t>T. </a:t>
          </a:r>
          <a:r>
            <a:rPr lang="en-US" sz="1400" dirty="0" err="1" smtClean="0"/>
            <a:t>Jayakumar</a:t>
          </a:r>
          <a:r>
            <a:rPr lang="en-US" sz="1400" dirty="0" smtClean="0"/>
            <a:t> </a:t>
          </a:r>
          <a:endParaRPr lang="en-US" sz="1400" dirty="0"/>
        </a:p>
        <a:p>
          <a:r>
            <a:rPr lang="en-US" sz="1400" dirty="0"/>
            <a:t>Dr. K </a:t>
          </a:r>
          <a:r>
            <a:rPr lang="en-US" sz="1400" dirty="0" err="1" smtClean="0"/>
            <a:t>Yeshoda</a:t>
          </a:r>
          <a:endParaRPr lang="en-IN" sz="1400" dirty="0"/>
        </a:p>
      </dgm:t>
    </dgm:pt>
    <dgm:pt modelId="{EEFC8BDC-62A3-44B9-BB37-915D5383864C}" type="parTrans" cxnId="{3B4827D6-1F43-44C3-B214-408A02981B38}">
      <dgm:prSet custT="1"/>
      <dgm:spPr/>
      <dgm:t>
        <a:bodyPr/>
        <a:lstStyle/>
        <a:p>
          <a:endParaRPr lang="en-IN" sz="1400"/>
        </a:p>
      </dgm:t>
    </dgm:pt>
    <dgm:pt modelId="{BB53623B-7B13-4636-9784-1D133B6B087C}" type="sibTrans" cxnId="{3B4827D6-1F43-44C3-B214-408A02981B38}">
      <dgm:prSet/>
      <dgm:spPr/>
      <dgm:t>
        <a:bodyPr/>
        <a:lstStyle/>
        <a:p>
          <a:endParaRPr lang="en-IN"/>
        </a:p>
      </dgm:t>
    </dgm:pt>
    <dgm:pt modelId="{3874DF0F-0CC2-46A8-818F-0F66F1E7D2A2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28 Lakhs</a:t>
          </a:r>
          <a:endParaRPr lang="en-IN" sz="1400" dirty="0"/>
        </a:p>
      </dgm:t>
    </dgm:pt>
    <dgm:pt modelId="{CB7327AC-78C6-45BD-A31F-436C94DE6A33}" type="parTrans" cxnId="{055BE24C-475C-4FF9-B749-C6A94164308D}">
      <dgm:prSet custT="1"/>
      <dgm:spPr/>
      <dgm:t>
        <a:bodyPr/>
        <a:lstStyle/>
        <a:p>
          <a:endParaRPr lang="en-IN" sz="1400"/>
        </a:p>
      </dgm:t>
    </dgm:pt>
    <dgm:pt modelId="{4C403268-696B-40C4-B47D-35AE08732E97}" type="sibTrans" cxnId="{055BE24C-475C-4FF9-B749-C6A94164308D}">
      <dgm:prSet/>
      <dgm:spPr/>
      <dgm:t>
        <a:bodyPr/>
        <a:lstStyle/>
        <a:p>
          <a:endParaRPr lang="en-IN"/>
        </a:p>
      </dgm:t>
    </dgm:pt>
    <dgm:pt modelId="{0B00B17F-44D0-4895-9387-65853C3E955D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IN" sz="1600" b="1" dirty="0"/>
            <a:t>Auditory processing and auditory-cognitive measures in carriers of mutated genes that cause hearing loss</a:t>
          </a:r>
        </a:p>
      </dgm:t>
    </dgm:pt>
    <dgm:pt modelId="{5A994F28-E1D8-4E43-9EFA-19E22A71D01B}" type="parTrans" cxnId="{2639F67F-8EAB-486E-87FE-389DB71EACD0}">
      <dgm:prSet custT="1"/>
      <dgm:spPr/>
      <dgm:t>
        <a:bodyPr/>
        <a:lstStyle/>
        <a:p>
          <a:endParaRPr lang="en-IN" sz="1400"/>
        </a:p>
      </dgm:t>
    </dgm:pt>
    <dgm:pt modelId="{76B8E036-641E-4E95-B04A-034401CD03C7}" type="sibTrans" cxnId="{2639F67F-8EAB-486E-87FE-389DB71EACD0}">
      <dgm:prSet/>
      <dgm:spPr/>
      <dgm:t>
        <a:bodyPr/>
        <a:lstStyle/>
        <a:p>
          <a:endParaRPr lang="en-IN"/>
        </a:p>
      </dgm:t>
    </dgm:pt>
    <dgm:pt modelId="{271B85EC-14BA-4680-8ECD-2BADDDB43A9C}">
      <dgm:prSet phldrT="[Text]" custT="1"/>
      <dgm:spPr/>
      <dgm:t>
        <a:bodyPr/>
        <a:lstStyle/>
        <a:p>
          <a:r>
            <a:rPr lang="en-IN" sz="1600" dirty="0"/>
            <a:t>To investigate the auditory cognitive measures in individuals with hidden hearing loss and identifying the responsible biomarkers/genes</a:t>
          </a:r>
        </a:p>
      </dgm:t>
    </dgm:pt>
    <dgm:pt modelId="{F3C6E3B3-F56D-492B-A992-4D229AC08B36}" type="parTrans" cxnId="{51BCC61E-C8D6-489E-9921-11CF2249AD77}">
      <dgm:prSet custT="1"/>
      <dgm:spPr/>
      <dgm:t>
        <a:bodyPr/>
        <a:lstStyle/>
        <a:p>
          <a:endParaRPr lang="en-IN" sz="1400"/>
        </a:p>
      </dgm:t>
    </dgm:pt>
    <dgm:pt modelId="{00E46108-F69E-47EB-8074-BA837E21A7A4}" type="sibTrans" cxnId="{51BCC61E-C8D6-489E-9921-11CF2249AD77}">
      <dgm:prSet/>
      <dgm:spPr/>
      <dgm:t>
        <a:bodyPr/>
        <a:lstStyle/>
        <a:p>
          <a:endParaRPr lang="en-IN"/>
        </a:p>
      </dgm:t>
    </dgm:pt>
    <dgm:pt modelId="{63FFAEB4-9BA7-4DC0-9234-B79792B028D1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IN" sz="1400" dirty="0" err="1"/>
            <a:t>Dr.</a:t>
          </a:r>
          <a:r>
            <a:rPr lang="en-IN" sz="1400" dirty="0"/>
            <a:t> Sandeep M.(PI)</a:t>
          </a:r>
        </a:p>
        <a:p>
          <a:r>
            <a:rPr lang="en-IN" sz="1400" dirty="0" err="1"/>
            <a:t>Dr.</a:t>
          </a:r>
          <a:r>
            <a:rPr lang="en-IN" sz="1400" dirty="0"/>
            <a:t> Santosh M</a:t>
          </a:r>
        </a:p>
        <a:p>
          <a:r>
            <a:rPr lang="en-IN" sz="1400" dirty="0"/>
            <a:t> </a:t>
          </a:r>
          <a:r>
            <a:rPr lang="en-IN" sz="1400" dirty="0" err="1"/>
            <a:t>Dr.</a:t>
          </a:r>
          <a:r>
            <a:rPr lang="en-IN" sz="1400" dirty="0"/>
            <a:t> Srinivas K</a:t>
          </a:r>
        </a:p>
      </dgm:t>
    </dgm:pt>
    <dgm:pt modelId="{178A26AE-23CD-4C60-886A-62839BD65235}" type="parTrans" cxnId="{A04E74C3-5C38-43F5-9FA9-F98B82BE0E89}">
      <dgm:prSet custT="1"/>
      <dgm:spPr/>
      <dgm:t>
        <a:bodyPr/>
        <a:lstStyle/>
        <a:p>
          <a:endParaRPr lang="en-IN" sz="1400"/>
        </a:p>
      </dgm:t>
    </dgm:pt>
    <dgm:pt modelId="{6D0758DF-0F37-40C9-8A3C-93E401D369C4}" type="sibTrans" cxnId="{A04E74C3-5C38-43F5-9FA9-F98B82BE0E89}">
      <dgm:prSet/>
      <dgm:spPr/>
      <dgm:t>
        <a:bodyPr/>
        <a:lstStyle/>
        <a:p>
          <a:endParaRPr lang="en-IN"/>
        </a:p>
      </dgm:t>
    </dgm:pt>
    <dgm:pt modelId="{B204B6A2-7D12-41E8-AE67-F7650F13E52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IN" sz="1400" dirty="0"/>
            <a:t>49 Lakhs</a:t>
          </a:r>
        </a:p>
      </dgm:t>
    </dgm:pt>
    <dgm:pt modelId="{EAC10D1D-203C-4C49-A014-62A29D32DCED}" type="parTrans" cxnId="{23543AC0-30A5-4AA1-BE20-CEE73EBE2DA4}">
      <dgm:prSet custT="1"/>
      <dgm:spPr/>
      <dgm:t>
        <a:bodyPr/>
        <a:lstStyle/>
        <a:p>
          <a:endParaRPr lang="en-IN" sz="1400"/>
        </a:p>
      </dgm:t>
    </dgm:pt>
    <dgm:pt modelId="{BC2EE484-E2B8-4CD8-BC59-013D13FAF362}" type="sibTrans" cxnId="{23543AC0-30A5-4AA1-BE20-CEE73EBE2DA4}">
      <dgm:prSet/>
      <dgm:spPr/>
      <dgm:t>
        <a:bodyPr/>
        <a:lstStyle/>
        <a:p>
          <a:endParaRPr lang="en-IN"/>
        </a:p>
      </dgm:t>
    </dgm:pt>
    <dgm:pt modelId="{99C480A3-9070-4A40-B0E9-4465FBC74C1C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600" b="1" dirty="0"/>
            <a:t>Auditory &amp; Multisensory processing in Persons with Stuttering</a:t>
          </a:r>
          <a:endParaRPr lang="en-IN" sz="1600" b="1" dirty="0"/>
        </a:p>
      </dgm:t>
    </dgm:pt>
    <dgm:pt modelId="{DBFF8704-0CB9-49F1-8B89-02FDB92BC525}" type="parTrans" cxnId="{89E5FC1A-B1B1-41CB-97ED-F1E930801900}">
      <dgm:prSet custT="1"/>
      <dgm:spPr/>
      <dgm:t>
        <a:bodyPr/>
        <a:lstStyle/>
        <a:p>
          <a:endParaRPr lang="en-IN" sz="1400"/>
        </a:p>
      </dgm:t>
    </dgm:pt>
    <dgm:pt modelId="{357AFE71-30CF-452E-BF36-A35EE273084C}" type="sibTrans" cxnId="{89E5FC1A-B1B1-41CB-97ED-F1E930801900}">
      <dgm:prSet/>
      <dgm:spPr/>
      <dgm:t>
        <a:bodyPr/>
        <a:lstStyle/>
        <a:p>
          <a:endParaRPr lang="en-IN"/>
        </a:p>
      </dgm:t>
    </dgm:pt>
    <dgm:pt modelId="{72CF22C2-8A88-4341-8FCC-BE54BAD42FFC}">
      <dgm:prSet phldrT="[Text]" custT="1"/>
      <dgm:spPr/>
      <dgm:t>
        <a:bodyPr/>
        <a:lstStyle/>
        <a:p>
          <a:r>
            <a:rPr lang="en-US" sz="1600" dirty="0"/>
            <a:t>To investigate auditory processing in children and adults who stutter. To investigate audio-visual processing in children and adults who stutter</a:t>
          </a:r>
          <a:endParaRPr lang="en-IN" sz="1600" dirty="0"/>
        </a:p>
      </dgm:t>
    </dgm:pt>
    <dgm:pt modelId="{D7ABCF85-ED0C-40D8-8897-0220E540B3FC}" type="parTrans" cxnId="{A17E9165-414E-495C-9760-EAC9616A268C}">
      <dgm:prSet custT="1"/>
      <dgm:spPr/>
      <dgm:t>
        <a:bodyPr/>
        <a:lstStyle/>
        <a:p>
          <a:endParaRPr lang="en-IN" sz="1400"/>
        </a:p>
      </dgm:t>
    </dgm:pt>
    <dgm:pt modelId="{95DDA02B-A20A-4E8E-BD06-76593C51B3D1}" type="sibTrans" cxnId="{A17E9165-414E-495C-9760-EAC9616A268C}">
      <dgm:prSet/>
      <dgm:spPr/>
      <dgm:t>
        <a:bodyPr/>
        <a:lstStyle/>
        <a:p>
          <a:endParaRPr lang="en-IN"/>
        </a:p>
      </dgm:t>
    </dgm:pt>
    <dgm:pt modelId="{36DDEA67-80AB-41ED-9E48-92F371D1EE54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Dr. Santosh M </a:t>
          </a:r>
        </a:p>
        <a:p>
          <a:r>
            <a:rPr lang="en-US" sz="1400" dirty="0" err="1"/>
            <a:t>Dr.Ajith</a:t>
          </a:r>
          <a:r>
            <a:rPr lang="en-US" sz="1400" dirty="0"/>
            <a:t> Kumar U</a:t>
          </a:r>
          <a:endParaRPr lang="en-IN" sz="1400" dirty="0"/>
        </a:p>
      </dgm:t>
    </dgm:pt>
    <dgm:pt modelId="{F333FF0A-38CA-48A7-AA47-6CE0F7375DAC}" type="parTrans" cxnId="{F6DD9B6B-ECDE-48FF-8043-231EEA49DA68}">
      <dgm:prSet custT="1"/>
      <dgm:spPr/>
      <dgm:t>
        <a:bodyPr/>
        <a:lstStyle/>
        <a:p>
          <a:endParaRPr lang="en-IN" sz="1400"/>
        </a:p>
      </dgm:t>
    </dgm:pt>
    <dgm:pt modelId="{45A5A768-A2F1-4D7D-98B5-6A643774C739}" type="sibTrans" cxnId="{F6DD9B6B-ECDE-48FF-8043-231EEA49DA68}">
      <dgm:prSet/>
      <dgm:spPr/>
      <dgm:t>
        <a:bodyPr/>
        <a:lstStyle/>
        <a:p>
          <a:endParaRPr lang="en-IN"/>
        </a:p>
      </dgm:t>
    </dgm:pt>
    <dgm:pt modelId="{0A7457BB-9179-4BCA-BA9A-3D4501556BF6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13.9 Lakhs</a:t>
          </a:r>
          <a:endParaRPr lang="en-IN" sz="1400" dirty="0"/>
        </a:p>
      </dgm:t>
    </dgm:pt>
    <dgm:pt modelId="{F1781F2F-6558-49DB-8F77-6C21124F36B1}" type="parTrans" cxnId="{69159423-DF34-4893-84B9-9003200ED120}">
      <dgm:prSet custT="1"/>
      <dgm:spPr/>
      <dgm:t>
        <a:bodyPr/>
        <a:lstStyle/>
        <a:p>
          <a:endParaRPr lang="en-IN" sz="1400"/>
        </a:p>
      </dgm:t>
    </dgm:pt>
    <dgm:pt modelId="{E0BDE715-45E6-4EA6-A3E8-CF2563D84548}" type="sibTrans" cxnId="{69159423-DF34-4893-84B9-9003200ED120}">
      <dgm:prSet/>
      <dgm:spPr/>
      <dgm:t>
        <a:bodyPr/>
        <a:lstStyle/>
        <a:p>
          <a:endParaRPr lang="en-IN"/>
        </a:p>
      </dgm:t>
    </dgm:pt>
    <dgm:pt modelId="{1AFA82AF-B899-4FE0-BB6C-D35A2E3143EA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600" b="1" dirty="0"/>
            <a:t>Development of Speech Rhythm in Kannada speaking children (F0)</a:t>
          </a:r>
          <a:endParaRPr lang="en-IN" sz="1600" b="1" dirty="0"/>
        </a:p>
      </dgm:t>
    </dgm:pt>
    <dgm:pt modelId="{95DA973C-A3FC-443B-8C8B-78F7226F4E93}" type="parTrans" cxnId="{111CC717-5BA4-4BA2-81D6-BC725769AC9D}">
      <dgm:prSet custT="1"/>
      <dgm:spPr/>
      <dgm:t>
        <a:bodyPr/>
        <a:lstStyle/>
        <a:p>
          <a:endParaRPr lang="en-IN" sz="1400"/>
        </a:p>
      </dgm:t>
    </dgm:pt>
    <dgm:pt modelId="{E6E838CA-824D-467C-A87C-BD93652D9992}" type="sibTrans" cxnId="{111CC717-5BA4-4BA2-81D6-BC725769AC9D}">
      <dgm:prSet/>
      <dgm:spPr/>
      <dgm:t>
        <a:bodyPr/>
        <a:lstStyle/>
        <a:p>
          <a:endParaRPr lang="en-IN"/>
        </a:p>
      </dgm:t>
    </dgm:pt>
    <dgm:pt modelId="{BD46DD14-5ECB-4255-8C4C-8483F92F564E}">
      <dgm:prSet phldrT="[Text]" custT="1"/>
      <dgm:spPr/>
      <dgm:t>
        <a:bodyPr/>
        <a:lstStyle/>
        <a:p>
          <a:r>
            <a:rPr lang="en-US" sz="1600" dirty="0"/>
            <a:t>To establish the rhythm pattern in Kannada speaking children based on F0</a:t>
          </a:r>
          <a:endParaRPr lang="en-IN" sz="1600" dirty="0"/>
        </a:p>
      </dgm:t>
    </dgm:pt>
    <dgm:pt modelId="{D647927B-B6CD-4D8F-9D5E-026220798D3F}" type="parTrans" cxnId="{303DD9FC-94BD-43B5-8F08-9713DCE92863}">
      <dgm:prSet custT="1"/>
      <dgm:spPr/>
      <dgm:t>
        <a:bodyPr/>
        <a:lstStyle/>
        <a:p>
          <a:endParaRPr lang="en-IN" sz="1400"/>
        </a:p>
      </dgm:t>
    </dgm:pt>
    <dgm:pt modelId="{CF265B2A-F51F-4F82-B3EA-79CAAB19AE5F}" type="sibTrans" cxnId="{303DD9FC-94BD-43B5-8F08-9713DCE92863}">
      <dgm:prSet/>
      <dgm:spPr/>
      <dgm:t>
        <a:bodyPr/>
        <a:lstStyle/>
        <a:p>
          <a:endParaRPr lang="en-IN"/>
        </a:p>
      </dgm:t>
    </dgm:pt>
    <dgm:pt modelId="{2DFA66CA-B5DE-422F-A49C-4F986D0626E0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Dr. S.R. </a:t>
          </a:r>
          <a:r>
            <a:rPr lang="en-US" sz="1400" dirty="0" err="1"/>
            <a:t>Savithri</a:t>
          </a:r>
          <a:r>
            <a:rPr lang="en-US" sz="1400" dirty="0"/>
            <a:t> (PI) </a:t>
          </a:r>
        </a:p>
        <a:p>
          <a:r>
            <a:rPr lang="en-US" sz="1400" dirty="0"/>
            <a:t>Dr. N. </a:t>
          </a:r>
          <a:r>
            <a:rPr lang="en-US" sz="1400" dirty="0" err="1"/>
            <a:t>Sreedevi</a:t>
          </a:r>
          <a:r>
            <a:rPr lang="en-US" sz="1400" dirty="0"/>
            <a:t> </a:t>
          </a:r>
          <a:endParaRPr lang="en-IN" sz="1400" dirty="0"/>
        </a:p>
      </dgm:t>
    </dgm:pt>
    <dgm:pt modelId="{FD072B77-60B3-4443-BDB9-EF229F2D8AFE}" type="parTrans" cxnId="{08CF5B41-7491-443E-BB37-5CA80D21DB4B}">
      <dgm:prSet custT="1"/>
      <dgm:spPr/>
      <dgm:t>
        <a:bodyPr/>
        <a:lstStyle/>
        <a:p>
          <a:endParaRPr lang="en-IN" sz="1400"/>
        </a:p>
      </dgm:t>
    </dgm:pt>
    <dgm:pt modelId="{00608FBB-A6D6-4076-8D37-C3AA460EBE5F}" type="sibTrans" cxnId="{08CF5B41-7491-443E-BB37-5CA80D21DB4B}">
      <dgm:prSet/>
      <dgm:spPr/>
      <dgm:t>
        <a:bodyPr/>
        <a:lstStyle/>
        <a:p>
          <a:endParaRPr lang="en-IN"/>
        </a:p>
      </dgm:t>
    </dgm:pt>
    <dgm:pt modelId="{43F9E5E0-75C5-4861-918C-B2BDF3DE41A9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14.2 Lakhs</a:t>
          </a:r>
          <a:endParaRPr lang="en-IN" sz="1400" dirty="0"/>
        </a:p>
      </dgm:t>
    </dgm:pt>
    <dgm:pt modelId="{B3DC0EA3-FCB0-495F-AD45-5110C3796F7A}" type="parTrans" cxnId="{FCB8441A-29EE-4075-9B8E-D33BCF827988}">
      <dgm:prSet custT="1"/>
      <dgm:spPr/>
      <dgm:t>
        <a:bodyPr/>
        <a:lstStyle/>
        <a:p>
          <a:endParaRPr lang="en-IN" sz="1400"/>
        </a:p>
      </dgm:t>
    </dgm:pt>
    <dgm:pt modelId="{C4B72E21-D5F6-4D05-B95F-9AB531DC208F}" type="sibTrans" cxnId="{FCB8441A-29EE-4075-9B8E-D33BCF827988}">
      <dgm:prSet/>
      <dgm:spPr/>
      <dgm:t>
        <a:bodyPr/>
        <a:lstStyle/>
        <a:p>
          <a:endParaRPr lang="en-IN"/>
        </a:p>
      </dgm:t>
    </dgm:pt>
    <dgm:pt modelId="{081046D6-3078-444D-90F8-74B9D43D11F3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600" b="1" dirty="0"/>
            <a:t>Development and validation of screening tool to identify learning disability (teacher administered screening tool)</a:t>
          </a:r>
          <a:endParaRPr lang="en-IN" sz="1600" b="1" dirty="0"/>
        </a:p>
      </dgm:t>
    </dgm:pt>
    <dgm:pt modelId="{95323C95-3471-4C1B-989C-C82EB39075A1}" type="parTrans" cxnId="{5882E5F7-3D5B-4F44-8625-C91A5BE4A586}">
      <dgm:prSet custT="1"/>
      <dgm:spPr/>
      <dgm:t>
        <a:bodyPr/>
        <a:lstStyle/>
        <a:p>
          <a:endParaRPr lang="en-IN" sz="1400"/>
        </a:p>
      </dgm:t>
    </dgm:pt>
    <dgm:pt modelId="{E44993C3-A662-4FA9-B846-54683F284468}" type="sibTrans" cxnId="{5882E5F7-3D5B-4F44-8625-C91A5BE4A586}">
      <dgm:prSet/>
      <dgm:spPr/>
      <dgm:t>
        <a:bodyPr/>
        <a:lstStyle/>
        <a:p>
          <a:endParaRPr lang="en-IN"/>
        </a:p>
      </dgm:t>
    </dgm:pt>
    <dgm:pt modelId="{51340650-0B41-4EE3-9E1E-4D81EE2C25A9}">
      <dgm:prSet phldrT="[Text]" custT="1"/>
      <dgm:spPr/>
      <dgm:t>
        <a:bodyPr/>
        <a:lstStyle/>
        <a:p>
          <a:r>
            <a:rPr lang="en-US" sz="1600" dirty="0"/>
            <a:t>To develop screening tool for children with learning disability</a:t>
          </a:r>
          <a:endParaRPr lang="en-IN" sz="1600" dirty="0"/>
        </a:p>
      </dgm:t>
    </dgm:pt>
    <dgm:pt modelId="{9AF41872-E093-42FF-A63B-51FFF705C333}" type="parTrans" cxnId="{D122F267-2E43-4C0B-AF50-25BEBD79AC25}">
      <dgm:prSet custT="1"/>
      <dgm:spPr/>
      <dgm:t>
        <a:bodyPr/>
        <a:lstStyle/>
        <a:p>
          <a:endParaRPr lang="en-IN" sz="1400"/>
        </a:p>
      </dgm:t>
    </dgm:pt>
    <dgm:pt modelId="{115FFE1C-8020-4E57-8038-547E38C2D970}" type="sibTrans" cxnId="{D122F267-2E43-4C0B-AF50-25BEBD79AC25}">
      <dgm:prSet/>
      <dgm:spPr/>
      <dgm:t>
        <a:bodyPr/>
        <a:lstStyle/>
        <a:p>
          <a:endParaRPr lang="en-IN"/>
        </a:p>
      </dgm:t>
    </dgm:pt>
    <dgm:pt modelId="{F3D9FAFE-42AA-484E-AAF3-A9046F2A7F63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Dr. </a:t>
          </a:r>
          <a:r>
            <a:rPr lang="en-US" sz="1400" dirty="0" err="1"/>
            <a:t>Prema</a:t>
          </a:r>
          <a:r>
            <a:rPr lang="en-US" sz="1400" dirty="0"/>
            <a:t> </a:t>
          </a:r>
          <a:r>
            <a:rPr lang="en-US" sz="1400" dirty="0" err="1"/>
            <a:t>K.S.Rao</a:t>
          </a:r>
          <a:r>
            <a:rPr lang="en-US" sz="1400" dirty="0"/>
            <a:t>  </a:t>
          </a:r>
        </a:p>
        <a:p>
          <a:r>
            <a:rPr lang="en-US" sz="1400" dirty="0" smtClean="0"/>
            <a:t> </a:t>
          </a:r>
          <a:r>
            <a:rPr lang="en-US" sz="1400" dirty="0"/>
            <a:t>Dr. </a:t>
          </a:r>
          <a:r>
            <a:rPr lang="en-US" sz="1400" dirty="0" err="1"/>
            <a:t>Nandini</a:t>
          </a:r>
          <a:r>
            <a:rPr lang="en-US" sz="1400" dirty="0"/>
            <a:t> </a:t>
          </a:r>
          <a:r>
            <a:rPr lang="en-US" sz="1400" dirty="0" smtClean="0"/>
            <a:t>Singh</a:t>
          </a:r>
        </a:p>
        <a:p>
          <a:r>
            <a:rPr lang="en-US" sz="1400" dirty="0" smtClean="0"/>
            <a:t>(PI)</a:t>
          </a:r>
          <a:endParaRPr lang="en-IN" sz="1400" dirty="0"/>
        </a:p>
      </dgm:t>
    </dgm:pt>
    <dgm:pt modelId="{487CCCBC-0D7C-4373-B3A6-9742AD14ED05}" type="parTrans" cxnId="{52F88C0A-08C4-480A-A47D-DC4FA6D8CE6D}">
      <dgm:prSet custT="1"/>
      <dgm:spPr/>
      <dgm:t>
        <a:bodyPr/>
        <a:lstStyle/>
        <a:p>
          <a:endParaRPr lang="en-IN" sz="1400"/>
        </a:p>
      </dgm:t>
    </dgm:pt>
    <dgm:pt modelId="{392F6888-6229-442D-8349-13F03B287BE5}" type="sibTrans" cxnId="{52F88C0A-08C4-480A-A47D-DC4FA6D8CE6D}">
      <dgm:prSet/>
      <dgm:spPr/>
      <dgm:t>
        <a:bodyPr/>
        <a:lstStyle/>
        <a:p>
          <a:endParaRPr lang="en-IN"/>
        </a:p>
      </dgm:t>
    </dgm:pt>
    <dgm:pt modelId="{F8EA411F-02A8-4BAC-9790-B39681F12706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14 Lakhs </a:t>
          </a:r>
          <a:endParaRPr lang="en-IN" sz="1400" dirty="0"/>
        </a:p>
      </dgm:t>
    </dgm:pt>
    <dgm:pt modelId="{436617A8-9AAC-4F29-B014-146D66B1CAD7}" type="parTrans" cxnId="{8AF22389-94B1-45AA-B01F-8518A6D56B15}">
      <dgm:prSet custT="1"/>
      <dgm:spPr/>
      <dgm:t>
        <a:bodyPr/>
        <a:lstStyle/>
        <a:p>
          <a:endParaRPr lang="en-IN" sz="1400"/>
        </a:p>
      </dgm:t>
    </dgm:pt>
    <dgm:pt modelId="{E0BB0D94-1FEC-4B1F-B401-22DC951B678C}" type="sibTrans" cxnId="{8AF22389-94B1-45AA-B01F-8518A6D56B15}">
      <dgm:prSet/>
      <dgm:spPr/>
      <dgm:t>
        <a:bodyPr/>
        <a:lstStyle/>
        <a:p>
          <a:endParaRPr lang="en-IN"/>
        </a:p>
      </dgm:t>
    </dgm:pt>
    <dgm:pt modelId="{BF9AA509-A29E-4A81-8189-EEFC97529A7E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1600" b="1" dirty="0"/>
            <a:t>Feedback controls in Persons with Stuttering</a:t>
          </a:r>
          <a:endParaRPr lang="en-IN" sz="1600" b="1" dirty="0"/>
        </a:p>
      </dgm:t>
    </dgm:pt>
    <dgm:pt modelId="{25506AE9-CCDB-49F6-8086-320462626BD1}" type="parTrans" cxnId="{0AA9EAA1-5F5E-4AF2-8861-BA4534854A8A}">
      <dgm:prSet custT="1"/>
      <dgm:spPr/>
      <dgm:t>
        <a:bodyPr/>
        <a:lstStyle/>
        <a:p>
          <a:endParaRPr lang="en-IN" sz="1400"/>
        </a:p>
      </dgm:t>
    </dgm:pt>
    <dgm:pt modelId="{5F6D7E1C-61E6-4CDB-9D51-637FD85E871A}" type="sibTrans" cxnId="{0AA9EAA1-5F5E-4AF2-8861-BA4534854A8A}">
      <dgm:prSet/>
      <dgm:spPr/>
      <dgm:t>
        <a:bodyPr/>
        <a:lstStyle/>
        <a:p>
          <a:endParaRPr lang="en-IN"/>
        </a:p>
      </dgm:t>
    </dgm:pt>
    <dgm:pt modelId="{4114EE89-76F6-4B30-9308-1EE788A959A5}">
      <dgm:prSet phldrT="[Text]" custT="1"/>
      <dgm:spPr/>
      <dgm:t>
        <a:bodyPr/>
        <a:lstStyle/>
        <a:p>
          <a:r>
            <a:rPr lang="en-US" sz="1600" dirty="0"/>
            <a:t>To see the pattern of feedback control mechanisms in PWS compared to normal controls</a:t>
          </a:r>
          <a:endParaRPr lang="en-IN" sz="1600" dirty="0"/>
        </a:p>
      </dgm:t>
    </dgm:pt>
    <dgm:pt modelId="{164052E9-5D7A-4142-91D2-9F07E0648A26}" type="parTrans" cxnId="{04BBDA4E-772F-44DD-94C1-BB06D7873FCC}">
      <dgm:prSet custT="1"/>
      <dgm:spPr/>
      <dgm:t>
        <a:bodyPr/>
        <a:lstStyle/>
        <a:p>
          <a:endParaRPr lang="en-IN" sz="1400"/>
        </a:p>
      </dgm:t>
    </dgm:pt>
    <dgm:pt modelId="{7C7B69C6-8F33-40F8-BABA-6016A35B149F}" type="sibTrans" cxnId="{04BBDA4E-772F-44DD-94C1-BB06D7873FCC}">
      <dgm:prSet/>
      <dgm:spPr/>
      <dgm:t>
        <a:bodyPr/>
        <a:lstStyle/>
        <a:p>
          <a:endParaRPr lang="en-IN"/>
        </a:p>
      </dgm:t>
    </dgm:pt>
    <dgm:pt modelId="{C3F5EFA5-F9D7-4ADB-A0A1-4EC5CD7E8046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Dr. Y.V. Geetha (PI)</a:t>
          </a:r>
        </a:p>
        <a:p>
          <a:r>
            <a:rPr lang="en-US" sz="1400" dirty="0"/>
            <a:t>Ms. Sangeetha M. </a:t>
          </a:r>
        </a:p>
        <a:p>
          <a:r>
            <a:rPr lang="en-US" sz="1400" dirty="0"/>
            <a:t>Ms. Sahana V. </a:t>
          </a:r>
        </a:p>
        <a:p>
          <a:r>
            <a:rPr lang="en-US" sz="1400" dirty="0"/>
            <a:t>Dr. H. </a:t>
          </a:r>
          <a:r>
            <a:rPr lang="en-US" sz="1400" dirty="0" err="1"/>
            <a:t>Sundara</a:t>
          </a:r>
          <a:r>
            <a:rPr lang="en-US" sz="1400" dirty="0"/>
            <a:t> Raju</a:t>
          </a:r>
          <a:endParaRPr lang="en-IN" sz="1400" dirty="0"/>
        </a:p>
      </dgm:t>
    </dgm:pt>
    <dgm:pt modelId="{319D45F9-4087-42B0-A456-2B809A5C86D1}" type="parTrans" cxnId="{5BFD677A-ADE3-4CCC-92E6-C974DBF74E2D}">
      <dgm:prSet custT="1"/>
      <dgm:spPr/>
      <dgm:t>
        <a:bodyPr/>
        <a:lstStyle/>
        <a:p>
          <a:endParaRPr lang="en-IN" sz="1400"/>
        </a:p>
      </dgm:t>
    </dgm:pt>
    <dgm:pt modelId="{CF664532-A67F-4B85-9ECB-637EEB1806EF}" type="sibTrans" cxnId="{5BFD677A-ADE3-4CCC-92E6-C974DBF74E2D}">
      <dgm:prSet/>
      <dgm:spPr/>
      <dgm:t>
        <a:bodyPr/>
        <a:lstStyle/>
        <a:p>
          <a:endParaRPr lang="en-IN"/>
        </a:p>
      </dgm:t>
    </dgm:pt>
    <dgm:pt modelId="{DFCA21AE-E8C2-4469-A6A1-7E03B0AB3C62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400" dirty="0"/>
            <a:t>13.09 Lakhs</a:t>
          </a:r>
          <a:endParaRPr lang="en-IN" sz="1400" dirty="0"/>
        </a:p>
      </dgm:t>
    </dgm:pt>
    <dgm:pt modelId="{FE13738C-C8B0-442E-A8CC-327875464B0B}" type="parTrans" cxnId="{1AF42158-927C-40CF-BB50-54A7E9357CAA}">
      <dgm:prSet custT="1"/>
      <dgm:spPr/>
      <dgm:t>
        <a:bodyPr/>
        <a:lstStyle/>
        <a:p>
          <a:endParaRPr lang="en-IN" sz="1400"/>
        </a:p>
      </dgm:t>
    </dgm:pt>
    <dgm:pt modelId="{E37A40C0-1A79-4370-87BF-FA27045DD34A}" type="sibTrans" cxnId="{1AF42158-927C-40CF-BB50-54A7E9357CAA}">
      <dgm:prSet/>
      <dgm:spPr/>
      <dgm:t>
        <a:bodyPr/>
        <a:lstStyle/>
        <a:p>
          <a:endParaRPr lang="en-IN"/>
        </a:p>
      </dgm:t>
    </dgm:pt>
    <dgm:pt modelId="{5DFE152A-17AC-43E4-B89F-338AD8ED41DC}">
      <dgm:prSet phldrT="[Text]" custT="1"/>
      <dgm:spPr/>
      <dgm:t>
        <a:bodyPr/>
        <a:lstStyle/>
        <a:p>
          <a:r>
            <a:rPr lang="en-IN" sz="2400" b="1" dirty="0"/>
            <a:t>Extra mural projects </a:t>
          </a:r>
          <a:r>
            <a:rPr lang="en-IN" sz="2400" b="1" dirty="0" smtClean="0"/>
            <a:t>(07</a:t>
          </a:r>
          <a:r>
            <a:rPr lang="en-IN" sz="2400" b="1" dirty="0"/>
            <a:t>)</a:t>
          </a:r>
        </a:p>
      </dgm:t>
    </dgm:pt>
    <dgm:pt modelId="{89382DFA-3194-4965-8311-17A5F24CE444}" type="sibTrans" cxnId="{D2DE51B4-7D7E-4D0B-AA82-56F656EF1BBE}">
      <dgm:prSet/>
      <dgm:spPr/>
      <dgm:t>
        <a:bodyPr/>
        <a:lstStyle/>
        <a:p>
          <a:endParaRPr lang="en-IN"/>
        </a:p>
      </dgm:t>
    </dgm:pt>
    <dgm:pt modelId="{2E5836E9-81C0-4D5B-BDC8-3832AA4164DB}" type="parTrans" cxnId="{D2DE51B4-7D7E-4D0B-AA82-56F656EF1BBE}">
      <dgm:prSet/>
      <dgm:spPr/>
      <dgm:t>
        <a:bodyPr/>
        <a:lstStyle/>
        <a:p>
          <a:endParaRPr lang="en-IN"/>
        </a:p>
      </dgm:t>
    </dgm:pt>
    <dgm:pt modelId="{3E2AAC0A-30C3-416C-B4C9-38BE6102DC4A}" type="pres">
      <dgm:prSet presAssocID="{E5A3CA4C-EF40-4342-B6EB-5AF70A7AF5B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6459E0-A5E7-4BA3-A498-96C9A7849BEA}" type="pres">
      <dgm:prSet presAssocID="{5DFE152A-17AC-43E4-B89F-338AD8ED41DC}" presName="root1" presStyleCnt="0"/>
      <dgm:spPr/>
    </dgm:pt>
    <dgm:pt modelId="{7948142D-B971-4272-ADF1-5B27FBDF4FCD}" type="pres">
      <dgm:prSet presAssocID="{5DFE152A-17AC-43E4-B89F-338AD8ED41DC}" presName="LevelOneTextNode" presStyleLbl="node0" presStyleIdx="0" presStyleCnt="1" custScaleX="122812" custScaleY="193281" custLinFactX="-29317" custLinFactNeighborX="-100000" custLinFactNeighborY="734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AFA6CA-78BE-4248-BE01-751552100438}" type="pres">
      <dgm:prSet presAssocID="{5DFE152A-17AC-43E4-B89F-338AD8ED41DC}" presName="level2hierChild" presStyleCnt="0"/>
      <dgm:spPr/>
    </dgm:pt>
    <dgm:pt modelId="{99374FDD-3756-4403-94C1-84BE6A0118D9}" type="pres">
      <dgm:prSet presAssocID="{B2DCE687-365F-415D-A28A-68CFF16CCF8E}" presName="conn2-1" presStyleLbl="parChTrans1D2" presStyleIdx="0" presStyleCnt="2" custSzX="403795"/>
      <dgm:spPr/>
      <dgm:t>
        <a:bodyPr/>
        <a:lstStyle/>
        <a:p>
          <a:endParaRPr lang="en-US"/>
        </a:p>
      </dgm:t>
    </dgm:pt>
    <dgm:pt modelId="{323F6C39-A5E3-4718-A460-66F92D1EBB88}" type="pres">
      <dgm:prSet presAssocID="{B2DCE687-365F-415D-A28A-68CFF16CCF8E}" presName="connTx" presStyleLbl="parChTrans1D2" presStyleIdx="0" presStyleCnt="2"/>
      <dgm:spPr/>
      <dgm:t>
        <a:bodyPr/>
        <a:lstStyle/>
        <a:p>
          <a:endParaRPr lang="en-US"/>
        </a:p>
      </dgm:t>
    </dgm:pt>
    <dgm:pt modelId="{306EC1E9-BAE5-43CB-BB10-1E6D02F0DE25}" type="pres">
      <dgm:prSet presAssocID="{DD8E8125-81A1-4F1A-A11F-22F27E927874}" presName="root2" presStyleCnt="0"/>
      <dgm:spPr/>
    </dgm:pt>
    <dgm:pt modelId="{82C2F56D-D328-4D71-A21B-772FE442CF7B}" type="pres">
      <dgm:prSet presAssocID="{DD8E8125-81A1-4F1A-A11F-22F27E927874}" presName="LevelTwoTextNode" presStyleLbl="node2" presStyleIdx="0" presStyleCnt="2" custScaleX="122812" custScaleY="199399" custLinFactNeighborX="4706" custLinFactNeighborY="-13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94F058-0FB0-49F6-BAEC-A3BE54835F95}" type="pres">
      <dgm:prSet presAssocID="{DD8E8125-81A1-4F1A-A11F-22F27E927874}" presName="level3hierChild" presStyleCnt="0"/>
      <dgm:spPr/>
    </dgm:pt>
    <dgm:pt modelId="{F9BFD69C-41C1-441D-9FED-B31BDD9414C9}" type="pres">
      <dgm:prSet presAssocID="{02766DA2-484A-405F-A5FB-27E69D00C38F}" presName="conn2-1" presStyleLbl="parChTrans1D3" presStyleIdx="0" presStyleCnt="7" custSzX="403795"/>
      <dgm:spPr/>
      <dgm:t>
        <a:bodyPr/>
        <a:lstStyle/>
        <a:p>
          <a:endParaRPr lang="en-US"/>
        </a:p>
      </dgm:t>
    </dgm:pt>
    <dgm:pt modelId="{C31F10C4-B2B5-4C03-964D-51F5D74E9EF1}" type="pres">
      <dgm:prSet presAssocID="{02766DA2-484A-405F-A5FB-27E69D00C38F}" presName="connTx" presStyleLbl="parChTrans1D3" presStyleIdx="0" presStyleCnt="7"/>
      <dgm:spPr/>
      <dgm:t>
        <a:bodyPr/>
        <a:lstStyle/>
        <a:p>
          <a:endParaRPr lang="en-US"/>
        </a:p>
      </dgm:t>
    </dgm:pt>
    <dgm:pt modelId="{426D225C-7750-4554-AFCE-6CC80A4F7476}" type="pres">
      <dgm:prSet presAssocID="{B54F6EC9-570C-4F00-8820-0F1FE78A6673}" presName="root2" presStyleCnt="0"/>
      <dgm:spPr/>
    </dgm:pt>
    <dgm:pt modelId="{B94BBF0C-FAD1-4CC4-95DD-5BDEB5885788}" type="pres">
      <dgm:prSet presAssocID="{B54F6EC9-570C-4F00-8820-0F1FE78A6673}" presName="LevelTwoTextNode" presStyleLbl="node3" presStyleIdx="0" presStyleCnt="7" custScaleX="224803" custScaleY="251192" custLinFactNeighborX="8764" custLinFactNeighborY="-24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04BD57-6B93-4AAF-929C-9FA4A7CE5712}" type="pres">
      <dgm:prSet presAssocID="{B54F6EC9-570C-4F00-8820-0F1FE78A6673}" presName="level3hierChild" presStyleCnt="0"/>
      <dgm:spPr/>
    </dgm:pt>
    <dgm:pt modelId="{5803E145-BF63-44ED-996E-AB380B34CF53}" type="pres">
      <dgm:prSet presAssocID="{A663418A-D1A2-4EC3-A1C8-C241C3D14994}" presName="conn2-1" presStyleLbl="parChTrans1D4" presStyleIdx="0" presStyleCnt="21" custSzX="403795"/>
      <dgm:spPr/>
      <dgm:t>
        <a:bodyPr/>
        <a:lstStyle/>
        <a:p>
          <a:endParaRPr lang="en-US"/>
        </a:p>
      </dgm:t>
    </dgm:pt>
    <dgm:pt modelId="{24A186F4-2A7F-4D4F-A934-451EFE0EC957}" type="pres">
      <dgm:prSet presAssocID="{A663418A-D1A2-4EC3-A1C8-C241C3D14994}" presName="connTx" presStyleLbl="parChTrans1D4" presStyleIdx="0" presStyleCnt="21"/>
      <dgm:spPr/>
      <dgm:t>
        <a:bodyPr/>
        <a:lstStyle/>
        <a:p>
          <a:endParaRPr lang="en-US"/>
        </a:p>
      </dgm:t>
    </dgm:pt>
    <dgm:pt modelId="{A1963FF9-A7E5-4A93-8852-A02560136DA1}" type="pres">
      <dgm:prSet presAssocID="{0CC94C03-4881-45EE-86D0-4704539F8BEB}" presName="root2" presStyleCnt="0"/>
      <dgm:spPr/>
    </dgm:pt>
    <dgm:pt modelId="{CE4E293F-B834-41E0-B8A3-0B2142013ABB}" type="pres">
      <dgm:prSet presAssocID="{0CC94C03-4881-45EE-86D0-4704539F8BEB}" presName="LevelTwoTextNode" presStyleLbl="node4" presStyleIdx="0" presStyleCnt="21" custScaleX="255678" custScaleY="235844" custLinFactNeighborX="10006" custLinFactNeighborY="-25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E10658-CA8C-46BE-9A1F-17943287B8CD}" type="pres">
      <dgm:prSet presAssocID="{0CC94C03-4881-45EE-86D0-4704539F8BEB}" presName="level3hierChild" presStyleCnt="0"/>
      <dgm:spPr/>
    </dgm:pt>
    <dgm:pt modelId="{3EF0B930-B839-4091-BD89-D48F29E60505}" type="pres">
      <dgm:prSet presAssocID="{4297B708-DAEF-4A4F-8866-88571495E941}" presName="conn2-1" presStyleLbl="parChTrans1D4" presStyleIdx="1" presStyleCnt="21" custSzX="403795"/>
      <dgm:spPr/>
      <dgm:t>
        <a:bodyPr/>
        <a:lstStyle/>
        <a:p>
          <a:endParaRPr lang="en-US"/>
        </a:p>
      </dgm:t>
    </dgm:pt>
    <dgm:pt modelId="{F0019B80-82F5-4394-929A-221ECC24656F}" type="pres">
      <dgm:prSet presAssocID="{4297B708-DAEF-4A4F-8866-88571495E941}" presName="connTx" presStyleLbl="parChTrans1D4" presStyleIdx="1" presStyleCnt="21"/>
      <dgm:spPr/>
      <dgm:t>
        <a:bodyPr/>
        <a:lstStyle/>
        <a:p>
          <a:endParaRPr lang="en-US"/>
        </a:p>
      </dgm:t>
    </dgm:pt>
    <dgm:pt modelId="{49329F06-78A4-4F9C-92F1-FC2F3418FF39}" type="pres">
      <dgm:prSet presAssocID="{DBF7268B-F3A3-4092-9094-C27BF83796D1}" presName="root2" presStyleCnt="0"/>
      <dgm:spPr/>
    </dgm:pt>
    <dgm:pt modelId="{FCFEE627-DABE-4994-A449-AE41D96CE620}" type="pres">
      <dgm:prSet presAssocID="{DBF7268B-F3A3-4092-9094-C27BF83796D1}" presName="LevelTwoTextNode" presStyleLbl="node4" presStyleIdx="1" presStyleCnt="21" custScaleX="122812" custScaleY="251192" custLinFactNeighborX="10857" custLinFactNeighborY="-17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C678B7-F75A-4756-84B1-636333C61BD1}" type="pres">
      <dgm:prSet presAssocID="{DBF7268B-F3A3-4092-9094-C27BF83796D1}" presName="level3hierChild" presStyleCnt="0"/>
      <dgm:spPr/>
    </dgm:pt>
    <dgm:pt modelId="{0B1B6F1F-DEC8-40EA-8BDF-8D9603D8AA62}" type="pres">
      <dgm:prSet presAssocID="{8D23056D-EDFA-4917-A006-9CDFC3C2289A}" presName="conn2-1" presStyleLbl="parChTrans1D4" presStyleIdx="2" presStyleCnt="21" custSzX="403795"/>
      <dgm:spPr/>
      <dgm:t>
        <a:bodyPr/>
        <a:lstStyle/>
        <a:p>
          <a:endParaRPr lang="en-US"/>
        </a:p>
      </dgm:t>
    </dgm:pt>
    <dgm:pt modelId="{E7112CDF-DC96-4425-92F2-0475489C85CF}" type="pres">
      <dgm:prSet presAssocID="{8D23056D-EDFA-4917-A006-9CDFC3C2289A}" presName="connTx" presStyleLbl="parChTrans1D4" presStyleIdx="2" presStyleCnt="21"/>
      <dgm:spPr/>
      <dgm:t>
        <a:bodyPr/>
        <a:lstStyle/>
        <a:p>
          <a:endParaRPr lang="en-US"/>
        </a:p>
      </dgm:t>
    </dgm:pt>
    <dgm:pt modelId="{9622BCF1-4000-4FDD-9CD5-4417A888D826}" type="pres">
      <dgm:prSet presAssocID="{478850AE-FCAD-4B9F-BE17-9B37312CF091}" presName="root2" presStyleCnt="0"/>
      <dgm:spPr/>
    </dgm:pt>
    <dgm:pt modelId="{4EFF2D43-6A54-4B4B-9BF3-3D49F07F864D}" type="pres">
      <dgm:prSet presAssocID="{478850AE-FCAD-4B9F-BE17-9B37312CF091}" presName="LevelTwoTextNode" presStyleLbl="node4" presStyleIdx="2" presStyleCnt="21" custScaleX="74208" custScaleY="251192" custLinFactNeighborX="702" custLinFactNeighborY="-175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767139-C38F-431D-89B3-BF2767C21384}" type="pres">
      <dgm:prSet presAssocID="{478850AE-FCAD-4B9F-BE17-9B37312CF091}" presName="level3hierChild" presStyleCnt="0"/>
      <dgm:spPr/>
    </dgm:pt>
    <dgm:pt modelId="{433F8ED1-77AD-4DBC-872B-427635A0ED11}" type="pres">
      <dgm:prSet presAssocID="{77881FBD-FCDE-4330-86AD-404FF652809B}" presName="conn2-1" presStyleLbl="parChTrans1D2" presStyleIdx="1" presStyleCnt="2" custSzX="403795"/>
      <dgm:spPr/>
      <dgm:t>
        <a:bodyPr/>
        <a:lstStyle/>
        <a:p>
          <a:endParaRPr lang="en-US"/>
        </a:p>
      </dgm:t>
    </dgm:pt>
    <dgm:pt modelId="{2052704F-117F-460E-A3F0-F45F093CF0B8}" type="pres">
      <dgm:prSet presAssocID="{77881FBD-FCDE-4330-86AD-404FF652809B}" presName="connTx" presStyleLbl="parChTrans1D2" presStyleIdx="1" presStyleCnt="2"/>
      <dgm:spPr/>
      <dgm:t>
        <a:bodyPr/>
        <a:lstStyle/>
        <a:p>
          <a:endParaRPr lang="en-US"/>
        </a:p>
      </dgm:t>
    </dgm:pt>
    <dgm:pt modelId="{634703B5-1409-473F-962E-5AD26B8FB153}" type="pres">
      <dgm:prSet presAssocID="{3F445003-172F-481B-A29D-C33C20B3A98D}" presName="root2" presStyleCnt="0"/>
      <dgm:spPr/>
    </dgm:pt>
    <dgm:pt modelId="{FC4904D9-F9DE-41EE-BD80-041A19DB62CA}" type="pres">
      <dgm:prSet presAssocID="{3F445003-172F-481B-A29D-C33C20B3A98D}" presName="LevelTwoTextNode" presStyleLbl="node2" presStyleIdx="1" presStyleCnt="2" custScaleX="122812" custScaleY="225258" custLinFactNeighborX="2276" custLinFactNeighborY="528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8E4497-9864-4AE0-A496-B2AF5511AC0C}" type="pres">
      <dgm:prSet presAssocID="{3F445003-172F-481B-A29D-C33C20B3A98D}" presName="level3hierChild" presStyleCnt="0"/>
      <dgm:spPr/>
    </dgm:pt>
    <dgm:pt modelId="{ADAF820F-E39A-4D2D-8385-65C381EC140A}" type="pres">
      <dgm:prSet presAssocID="{6FB14270-A0FA-43F1-B169-64552CEA7360}" presName="conn2-1" presStyleLbl="parChTrans1D3" presStyleIdx="1" presStyleCnt="7" custSzX="403795"/>
      <dgm:spPr/>
      <dgm:t>
        <a:bodyPr/>
        <a:lstStyle/>
        <a:p>
          <a:endParaRPr lang="en-US"/>
        </a:p>
      </dgm:t>
    </dgm:pt>
    <dgm:pt modelId="{FF52B025-5488-49C7-AC59-46C6033D5A5D}" type="pres">
      <dgm:prSet presAssocID="{6FB14270-A0FA-43F1-B169-64552CEA7360}" presName="connTx" presStyleLbl="parChTrans1D3" presStyleIdx="1" presStyleCnt="7"/>
      <dgm:spPr/>
      <dgm:t>
        <a:bodyPr/>
        <a:lstStyle/>
        <a:p>
          <a:endParaRPr lang="en-US"/>
        </a:p>
      </dgm:t>
    </dgm:pt>
    <dgm:pt modelId="{87C7A9C1-FB85-4507-A7BB-6AE566F61CFF}" type="pres">
      <dgm:prSet presAssocID="{8F596593-834D-401A-87B7-43B1FE2AA3F3}" presName="root2" presStyleCnt="0"/>
      <dgm:spPr/>
    </dgm:pt>
    <dgm:pt modelId="{C80789DC-833A-460C-A1C0-FD5B1C4684DE}" type="pres">
      <dgm:prSet presAssocID="{8F596593-834D-401A-87B7-43B1FE2AA3F3}" presName="LevelTwoTextNode" presStyleLbl="node3" presStyleIdx="1" presStyleCnt="7" custScaleX="224803" custScaleY="236393" custLinFactNeighborX="10358" custLinFactNeighborY="126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844083-11AF-468A-B6BF-82C67F66F0E6}" type="pres">
      <dgm:prSet presAssocID="{8F596593-834D-401A-87B7-43B1FE2AA3F3}" presName="level3hierChild" presStyleCnt="0"/>
      <dgm:spPr/>
    </dgm:pt>
    <dgm:pt modelId="{6FEDEDDE-BFFD-4B20-AC2C-2A577E4556B5}" type="pres">
      <dgm:prSet presAssocID="{BD1B3DD6-D3A2-4D5F-8421-647CD2ED0B72}" presName="conn2-1" presStyleLbl="parChTrans1D4" presStyleIdx="3" presStyleCnt="21" custSzX="403795"/>
      <dgm:spPr/>
      <dgm:t>
        <a:bodyPr/>
        <a:lstStyle/>
        <a:p>
          <a:endParaRPr lang="en-US"/>
        </a:p>
      </dgm:t>
    </dgm:pt>
    <dgm:pt modelId="{EFAEFC0B-4E57-44BF-85AD-C26BCD712050}" type="pres">
      <dgm:prSet presAssocID="{BD1B3DD6-D3A2-4D5F-8421-647CD2ED0B72}" presName="connTx" presStyleLbl="parChTrans1D4" presStyleIdx="3" presStyleCnt="21"/>
      <dgm:spPr/>
      <dgm:t>
        <a:bodyPr/>
        <a:lstStyle/>
        <a:p>
          <a:endParaRPr lang="en-US"/>
        </a:p>
      </dgm:t>
    </dgm:pt>
    <dgm:pt modelId="{0DC0B8B4-14E2-4859-B7CA-187110402FC4}" type="pres">
      <dgm:prSet presAssocID="{237A2AA4-7F1E-4B3C-BE82-689F257F736D}" presName="root2" presStyleCnt="0"/>
      <dgm:spPr/>
    </dgm:pt>
    <dgm:pt modelId="{1F36803E-08C1-4364-8134-FD22BACD5718}" type="pres">
      <dgm:prSet presAssocID="{237A2AA4-7F1E-4B3C-BE82-689F257F736D}" presName="LevelTwoTextNode" presStyleLbl="node4" presStyleIdx="3" presStyleCnt="21" custScaleX="260246" custScaleY="236393" custLinFactNeighborX="10921" custLinFactNeighborY="126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B7F992-9F0A-46C3-BA88-660C1251B9F1}" type="pres">
      <dgm:prSet presAssocID="{237A2AA4-7F1E-4B3C-BE82-689F257F736D}" presName="level3hierChild" presStyleCnt="0"/>
      <dgm:spPr/>
    </dgm:pt>
    <dgm:pt modelId="{5504CAF3-F70C-4FBF-9A34-66827BE2FF9B}" type="pres">
      <dgm:prSet presAssocID="{EEFC8BDC-62A3-44B9-BB37-915D5383864C}" presName="conn2-1" presStyleLbl="parChTrans1D4" presStyleIdx="4" presStyleCnt="21" custSzX="403795"/>
      <dgm:spPr/>
      <dgm:t>
        <a:bodyPr/>
        <a:lstStyle/>
        <a:p>
          <a:endParaRPr lang="en-US"/>
        </a:p>
      </dgm:t>
    </dgm:pt>
    <dgm:pt modelId="{E023364F-E393-41F6-895C-45951BFF8EA0}" type="pres">
      <dgm:prSet presAssocID="{EEFC8BDC-62A3-44B9-BB37-915D5383864C}" presName="connTx" presStyleLbl="parChTrans1D4" presStyleIdx="4" presStyleCnt="21"/>
      <dgm:spPr/>
      <dgm:t>
        <a:bodyPr/>
        <a:lstStyle/>
        <a:p>
          <a:endParaRPr lang="en-US"/>
        </a:p>
      </dgm:t>
    </dgm:pt>
    <dgm:pt modelId="{3D6AAE84-08DA-4E18-BBC5-8013AE7F2335}" type="pres">
      <dgm:prSet presAssocID="{AD83F8D9-B75C-4184-9C0E-6EDB1EFB3B68}" presName="root2" presStyleCnt="0"/>
      <dgm:spPr/>
    </dgm:pt>
    <dgm:pt modelId="{6AF1121D-FE0F-427E-9026-B74EB3DCD4DA}" type="pres">
      <dgm:prSet presAssocID="{AD83F8D9-B75C-4184-9C0E-6EDB1EFB3B68}" presName="LevelTwoTextNode" presStyleLbl="node4" presStyleIdx="4" presStyleCnt="21" custScaleX="122812" custScaleY="236393" custLinFactNeighborX="5504" custLinFactNeighborY="124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4D2FAD-5FD2-4A3E-B552-9CA0AF7D1633}" type="pres">
      <dgm:prSet presAssocID="{AD83F8D9-B75C-4184-9C0E-6EDB1EFB3B68}" presName="level3hierChild" presStyleCnt="0"/>
      <dgm:spPr/>
    </dgm:pt>
    <dgm:pt modelId="{8A68DF32-53ED-4604-B696-35E00B9B7250}" type="pres">
      <dgm:prSet presAssocID="{CB7327AC-78C6-45BD-A31F-436C94DE6A33}" presName="conn2-1" presStyleLbl="parChTrans1D4" presStyleIdx="5" presStyleCnt="21" custSzX="399837"/>
      <dgm:spPr/>
      <dgm:t>
        <a:bodyPr/>
        <a:lstStyle/>
        <a:p>
          <a:endParaRPr lang="en-US"/>
        </a:p>
      </dgm:t>
    </dgm:pt>
    <dgm:pt modelId="{ED96F64D-7FC8-411B-8FAF-492A7BE11C4D}" type="pres">
      <dgm:prSet presAssocID="{CB7327AC-78C6-45BD-A31F-436C94DE6A33}" presName="connTx" presStyleLbl="parChTrans1D4" presStyleIdx="5" presStyleCnt="21"/>
      <dgm:spPr/>
      <dgm:t>
        <a:bodyPr/>
        <a:lstStyle/>
        <a:p>
          <a:endParaRPr lang="en-US"/>
        </a:p>
      </dgm:t>
    </dgm:pt>
    <dgm:pt modelId="{5B474DA3-C4B9-4410-A655-91B8F8866E89}" type="pres">
      <dgm:prSet presAssocID="{3874DF0F-0CC2-46A8-818F-0F66F1E7D2A2}" presName="root2" presStyleCnt="0"/>
      <dgm:spPr/>
    </dgm:pt>
    <dgm:pt modelId="{8B50AB0E-1206-41A5-BD16-3951D9F5AF16}" type="pres">
      <dgm:prSet presAssocID="{3874DF0F-0CC2-46A8-818F-0F66F1E7D2A2}" presName="LevelTwoTextNode" presStyleLbl="node4" presStyleIdx="5" presStyleCnt="21" custScaleX="74208" custScaleY="236393" custLinFactNeighborX="463" custLinFactNeighborY="123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9B03FB-2647-4ED6-BA21-C208F23FA650}" type="pres">
      <dgm:prSet presAssocID="{3874DF0F-0CC2-46A8-818F-0F66F1E7D2A2}" presName="level3hierChild" presStyleCnt="0"/>
      <dgm:spPr/>
    </dgm:pt>
    <dgm:pt modelId="{40468D3F-8874-4051-AE61-D5A34F495E8F}" type="pres">
      <dgm:prSet presAssocID="{5A994F28-E1D8-4E43-9EFA-19E22A71D01B}" presName="conn2-1" presStyleLbl="parChTrans1D3" presStyleIdx="2" presStyleCnt="7" custSzX="416554"/>
      <dgm:spPr/>
      <dgm:t>
        <a:bodyPr/>
        <a:lstStyle/>
        <a:p>
          <a:endParaRPr lang="en-US"/>
        </a:p>
      </dgm:t>
    </dgm:pt>
    <dgm:pt modelId="{2666B74E-741D-4C27-8AC5-4B6958F97BC2}" type="pres">
      <dgm:prSet presAssocID="{5A994F28-E1D8-4E43-9EFA-19E22A71D01B}" presName="connTx" presStyleLbl="parChTrans1D3" presStyleIdx="2" presStyleCnt="7"/>
      <dgm:spPr/>
      <dgm:t>
        <a:bodyPr/>
        <a:lstStyle/>
        <a:p>
          <a:endParaRPr lang="en-US"/>
        </a:p>
      </dgm:t>
    </dgm:pt>
    <dgm:pt modelId="{5284CD16-D883-4460-9596-38C623E69FC5}" type="pres">
      <dgm:prSet presAssocID="{0B00B17F-44D0-4895-9387-65853C3E955D}" presName="root2" presStyleCnt="0"/>
      <dgm:spPr/>
    </dgm:pt>
    <dgm:pt modelId="{70E9AAB7-7B79-4A4A-9AF2-BFB5B6E29C35}" type="pres">
      <dgm:prSet presAssocID="{0B00B17F-44D0-4895-9387-65853C3E955D}" presName="LevelTwoTextNode" presStyleLbl="node3" presStyleIdx="2" presStyleCnt="7" custScaleX="224803" custScaleY="252495" custLinFactNeighborX="11659" custLinFactNeighborY="27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FD4826-537F-43A3-8B2B-3B3BD416C983}" type="pres">
      <dgm:prSet presAssocID="{0B00B17F-44D0-4895-9387-65853C3E955D}" presName="level3hierChild" presStyleCnt="0"/>
      <dgm:spPr/>
    </dgm:pt>
    <dgm:pt modelId="{0842A3D2-CD98-4AB1-88D9-4D59AB8E96B5}" type="pres">
      <dgm:prSet presAssocID="{F3C6E3B3-F56D-492B-A992-4D229AC08B36}" presName="conn2-1" presStyleLbl="parChTrans1D4" presStyleIdx="6" presStyleCnt="21" custSzX="403795"/>
      <dgm:spPr/>
      <dgm:t>
        <a:bodyPr/>
        <a:lstStyle/>
        <a:p>
          <a:endParaRPr lang="en-US"/>
        </a:p>
      </dgm:t>
    </dgm:pt>
    <dgm:pt modelId="{C71D8ADB-4697-44F8-84FA-0B1D0E13242C}" type="pres">
      <dgm:prSet presAssocID="{F3C6E3B3-F56D-492B-A992-4D229AC08B36}" presName="connTx" presStyleLbl="parChTrans1D4" presStyleIdx="6" presStyleCnt="21"/>
      <dgm:spPr/>
      <dgm:t>
        <a:bodyPr/>
        <a:lstStyle/>
        <a:p>
          <a:endParaRPr lang="en-US"/>
        </a:p>
      </dgm:t>
    </dgm:pt>
    <dgm:pt modelId="{45A5810E-7865-454E-97D9-82DA5B73F063}" type="pres">
      <dgm:prSet presAssocID="{271B85EC-14BA-4680-8ECD-2BADDDB43A9C}" presName="root2" presStyleCnt="0"/>
      <dgm:spPr/>
    </dgm:pt>
    <dgm:pt modelId="{33953EDA-C322-4A75-AADD-AB555B47C673}" type="pres">
      <dgm:prSet presAssocID="{271B85EC-14BA-4680-8ECD-2BADDDB43A9C}" presName="LevelTwoTextNode" presStyleLbl="node4" presStyleIdx="6" presStyleCnt="21" custScaleX="260246" custScaleY="252495" custLinFactNeighborX="11511" custLinFactNeighborY="27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9443DAD-3DB1-4597-9FCE-BFD74701DAEB}" type="pres">
      <dgm:prSet presAssocID="{271B85EC-14BA-4680-8ECD-2BADDDB43A9C}" presName="level3hierChild" presStyleCnt="0"/>
      <dgm:spPr/>
    </dgm:pt>
    <dgm:pt modelId="{5A0EDD51-9923-4163-899E-6C9F6471E7DF}" type="pres">
      <dgm:prSet presAssocID="{178A26AE-23CD-4C60-886A-62839BD65235}" presName="conn2-1" presStyleLbl="parChTrans1D4" presStyleIdx="7" presStyleCnt="21" custSzX="403795"/>
      <dgm:spPr/>
      <dgm:t>
        <a:bodyPr/>
        <a:lstStyle/>
        <a:p>
          <a:endParaRPr lang="en-US"/>
        </a:p>
      </dgm:t>
    </dgm:pt>
    <dgm:pt modelId="{8EAFB791-ABC4-4B9A-8564-170A7A28FA7C}" type="pres">
      <dgm:prSet presAssocID="{178A26AE-23CD-4C60-886A-62839BD65235}" presName="connTx" presStyleLbl="parChTrans1D4" presStyleIdx="7" presStyleCnt="21"/>
      <dgm:spPr/>
      <dgm:t>
        <a:bodyPr/>
        <a:lstStyle/>
        <a:p>
          <a:endParaRPr lang="en-US"/>
        </a:p>
      </dgm:t>
    </dgm:pt>
    <dgm:pt modelId="{02744C8F-9CA6-4746-A0A5-8B5C77B31185}" type="pres">
      <dgm:prSet presAssocID="{63FFAEB4-9BA7-4DC0-9234-B79792B028D1}" presName="root2" presStyleCnt="0"/>
      <dgm:spPr/>
    </dgm:pt>
    <dgm:pt modelId="{674C25ED-EEEE-41B1-B1F3-82A4D671530C}" type="pres">
      <dgm:prSet presAssocID="{63FFAEB4-9BA7-4DC0-9234-B79792B028D1}" presName="LevelTwoTextNode" presStyleLbl="node4" presStyleIdx="7" presStyleCnt="21" custScaleX="122812" custScaleY="252495" custLinFactNeighborX="6094" custLinFactNeighborY="25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AA60A8-7BBA-419D-A65E-C68ACFFA7867}" type="pres">
      <dgm:prSet presAssocID="{63FFAEB4-9BA7-4DC0-9234-B79792B028D1}" presName="level3hierChild" presStyleCnt="0"/>
      <dgm:spPr/>
    </dgm:pt>
    <dgm:pt modelId="{C810142B-D81C-4264-9571-C30C5829CE94}" type="pres">
      <dgm:prSet presAssocID="{EAC10D1D-203C-4C49-A014-62A29D32DCED}" presName="conn2-1" presStyleLbl="parChTrans1D4" presStyleIdx="8" presStyleCnt="21" custSzX="374338"/>
      <dgm:spPr/>
      <dgm:t>
        <a:bodyPr/>
        <a:lstStyle/>
        <a:p>
          <a:endParaRPr lang="en-US"/>
        </a:p>
      </dgm:t>
    </dgm:pt>
    <dgm:pt modelId="{5539B08C-C3C3-461D-911C-CA7A2E58B702}" type="pres">
      <dgm:prSet presAssocID="{EAC10D1D-203C-4C49-A014-62A29D32DCED}" presName="connTx" presStyleLbl="parChTrans1D4" presStyleIdx="8" presStyleCnt="21"/>
      <dgm:spPr/>
      <dgm:t>
        <a:bodyPr/>
        <a:lstStyle/>
        <a:p>
          <a:endParaRPr lang="en-US"/>
        </a:p>
      </dgm:t>
    </dgm:pt>
    <dgm:pt modelId="{7F92B206-C477-44AA-850C-5E9F38E7BD46}" type="pres">
      <dgm:prSet presAssocID="{B204B6A2-7D12-41E8-AE67-F7650F13E527}" presName="root2" presStyleCnt="0"/>
      <dgm:spPr/>
    </dgm:pt>
    <dgm:pt modelId="{966F5A09-9D33-4E81-BCD3-14550DDF5EF7}" type="pres">
      <dgm:prSet presAssocID="{B204B6A2-7D12-41E8-AE67-F7650F13E527}" presName="LevelTwoTextNode" presStyleLbl="node4" presStyleIdx="8" presStyleCnt="21" custScaleX="74208" custScaleY="252495" custLinFactNeighborX="463" custLinFactNeighborY="24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86838AA-1519-44BC-A905-BD5389583580}" type="pres">
      <dgm:prSet presAssocID="{B204B6A2-7D12-41E8-AE67-F7650F13E527}" presName="level3hierChild" presStyleCnt="0"/>
      <dgm:spPr/>
    </dgm:pt>
    <dgm:pt modelId="{A35CC204-54B0-4499-AC41-E0F52BE0B47E}" type="pres">
      <dgm:prSet presAssocID="{DBFF8704-0CB9-49F1-8B89-02FDB92BC525}" presName="conn2-1" presStyleLbl="parChTrans1D3" presStyleIdx="3" presStyleCnt="7" custSzX="391055"/>
      <dgm:spPr/>
      <dgm:t>
        <a:bodyPr/>
        <a:lstStyle/>
        <a:p>
          <a:endParaRPr lang="en-US"/>
        </a:p>
      </dgm:t>
    </dgm:pt>
    <dgm:pt modelId="{A7FD3483-3B06-4C9E-BB05-8A874C5882EF}" type="pres">
      <dgm:prSet presAssocID="{DBFF8704-0CB9-49F1-8B89-02FDB92BC525}" presName="connTx" presStyleLbl="parChTrans1D3" presStyleIdx="3" presStyleCnt="7"/>
      <dgm:spPr/>
      <dgm:t>
        <a:bodyPr/>
        <a:lstStyle/>
        <a:p>
          <a:endParaRPr lang="en-US"/>
        </a:p>
      </dgm:t>
    </dgm:pt>
    <dgm:pt modelId="{0FEC3BC0-8C8E-4D0F-89C3-F1B8C27E801A}" type="pres">
      <dgm:prSet presAssocID="{99C480A3-9070-4A40-B0E9-4465FBC74C1C}" presName="root2" presStyleCnt="0"/>
      <dgm:spPr/>
    </dgm:pt>
    <dgm:pt modelId="{E19A97C9-4F3D-40C2-8C2C-85C95BC3AA85}" type="pres">
      <dgm:prSet presAssocID="{99C480A3-9070-4A40-B0E9-4465FBC74C1C}" presName="LevelTwoTextNode" presStyleLbl="node3" presStyleIdx="3" presStyleCnt="7" custScaleX="224803" custScaleY="254142" custLinFactNeighborX="11145" custLinFactNeighborY="53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E0E8F3-8747-4A2B-BECF-1FA78030EDCF}" type="pres">
      <dgm:prSet presAssocID="{99C480A3-9070-4A40-B0E9-4465FBC74C1C}" presName="level3hierChild" presStyleCnt="0"/>
      <dgm:spPr/>
    </dgm:pt>
    <dgm:pt modelId="{2B1FC8E2-E236-4147-819A-9401F59ADE07}" type="pres">
      <dgm:prSet presAssocID="{D7ABCF85-ED0C-40D8-8897-0220E540B3FC}" presName="conn2-1" presStyleLbl="parChTrans1D4" presStyleIdx="9" presStyleCnt="21" custSzX="403795"/>
      <dgm:spPr/>
      <dgm:t>
        <a:bodyPr/>
        <a:lstStyle/>
        <a:p>
          <a:endParaRPr lang="en-US"/>
        </a:p>
      </dgm:t>
    </dgm:pt>
    <dgm:pt modelId="{558E7CDF-4A5B-449B-84B9-516591FC68E0}" type="pres">
      <dgm:prSet presAssocID="{D7ABCF85-ED0C-40D8-8897-0220E540B3FC}" presName="connTx" presStyleLbl="parChTrans1D4" presStyleIdx="9" presStyleCnt="21"/>
      <dgm:spPr/>
      <dgm:t>
        <a:bodyPr/>
        <a:lstStyle/>
        <a:p>
          <a:endParaRPr lang="en-US"/>
        </a:p>
      </dgm:t>
    </dgm:pt>
    <dgm:pt modelId="{B40DB1FC-F66A-4811-AED6-0EBA1D5D54B3}" type="pres">
      <dgm:prSet presAssocID="{72CF22C2-8A88-4341-8FCC-BE54BAD42FFC}" presName="root2" presStyleCnt="0"/>
      <dgm:spPr/>
    </dgm:pt>
    <dgm:pt modelId="{A3D4E40B-CEA3-4143-AA1A-AC77B14AC409}" type="pres">
      <dgm:prSet presAssocID="{72CF22C2-8A88-4341-8FCC-BE54BAD42FFC}" presName="LevelTwoTextNode" presStyleLbl="node4" presStyleIdx="9" presStyleCnt="21" custScaleX="260246" custScaleY="254142" custLinFactNeighborX="13302" custLinFactNeighborY="53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D033FB9-3F9E-4BA8-A713-C133C8E701CA}" type="pres">
      <dgm:prSet presAssocID="{72CF22C2-8A88-4341-8FCC-BE54BAD42FFC}" presName="level3hierChild" presStyleCnt="0"/>
      <dgm:spPr/>
    </dgm:pt>
    <dgm:pt modelId="{AA1A355E-9004-4979-811A-E8BF98B1D175}" type="pres">
      <dgm:prSet presAssocID="{F333FF0A-38CA-48A7-AA47-6CE0F7375DAC}" presName="conn2-1" presStyleLbl="parChTrans1D4" presStyleIdx="10" presStyleCnt="21" custSzX="403795"/>
      <dgm:spPr/>
      <dgm:t>
        <a:bodyPr/>
        <a:lstStyle/>
        <a:p>
          <a:endParaRPr lang="en-US"/>
        </a:p>
      </dgm:t>
    </dgm:pt>
    <dgm:pt modelId="{CB38D153-FA1E-41B6-BB4E-04D7AA8CA6FD}" type="pres">
      <dgm:prSet presAssocID="{F333FF0A-38CA-48A7-AA47-6CE0F7375DAC}" presName="connTx" presStyleLbl="parChTrans1D4" presStyleIdx="10" presStyleCnt="21"/>
      <dgm:spPr/>
      <dgm:t>
        <a:bodyPr/>
        <a:lstStyle/>
        <a:p>
          <a:endParaRPr lang="en-US"/>
        </a:p>
      </dgm:t>
    </dgm:pt>
    <dgm:pt modelId="{820DEF03-5EAF-462D-8568-D8B710EEB091}" type="pres">
      <dgm:prSet presAssocID="{36DDEA67-80AB-41ED-9E48-92F371D1EE54}" presName="root2" presStyleCnt="0"/>
      <dgm:spPr/>
    </dgm:pt>
    <dgm:pt modelId="{BFC83369-ACA8-4A14-BA58-E08842A8AAF2}" type="pres">
      <dgm:prSet presAssocID="{36DDEA67-80AB-41ED-9E48-92F371D1EE54}" presName="LevelTwoTextNode" presStyleLbl="node4" presStyleIdx="10" presStyleCnt="21" custScaleX="122812" custScaleY="254142" custLinFactNeighborX="7885" custLinFactNeighborY="51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BC8B00-4C1A-4C12-8673-0A30955CFD11}" type="pres">
      <dgm:prSet presAssocID="{36DDEA67-80AB-41ED-9E48-92F371D1EE54}" presName="level3hierChild" presStyleCnt="0"/>
      <dgm:spPr/>
    </dgm:pt>
    <dgm:pt modelId="{4F10A467-D86B-47EB-8084-59BFB46140B1}" type="pres">
      <dgm:prSet presAssocID="{F1781F2F-6558-49DB-8F77-6C21124F36B1}" presName="conn2-1" presStyleLbl="parChTrans1D4" presStyleIdx="11" presStyleCnt="21" custSzX="387077"/>
      <dgm:spPr/>
      <dgm:t>
        <a:bodyPr/>
        <a:lstStyle/>
        <a:p>
          <a:endParaRPr lang="en-US"/>
        </a:p>
      </dgm:t>
    </dgm:pt>
    <dgm:pt modelId="{1C5A23C8-4BB3-4CB3-B6A1-E2B146E9FEDF}" type="pres">
      <dgm:prSet presAssocID="{F1781F2F-6558-49DB-8F77-6C21124F36B1}" presName="connTx" presStyleLbl="parChTrans1D4" presStyleIdx="11" presStyleCnt="21"/>
      <dgm:spPr/>
      <dgm:t>
        <a:bodyPr/>
        <a:lstStyle/>
        <a:p>
          <a:endParaRPr lang="en-US"/>
        </a:p>
      </dgm:t>
    </dgm:pt>
    <dgm:pt modelId="{90E15A1D-924F-4721-90F6-99755A92896D}" type="pres">
      <dgm:prSet presAssocID="{0A7457BB-9179-4BCA-BA9A-3D4501556BF6}" presName="root2" presStyleCnt="0"/>
      <dgm:spPr/>
    </dgm:pt>
    <dgm:pt modelId="{6B2277D4-1A8E-4866-A3E7-5D6025FE2D73}" type="pres">
      <dgm:prSet presAssocID="{0A7457BB-9179-4BCA-BA9A-3D4501556BF6}" presName="LevelTwoTextNode" presStyleLbl="node4" presStyleIdx="11" presStyleCnt="21" custScaleX="74208" custScaleY="254142" custLinFactNeighborX="463" custLinFactNeighborY="50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786BF1-961C-4890-B7D8-2D09793E7F0D}" type="pres">
      <dgm:prSet presAssocID="{0A7457BB-9179-4BCA-BA9A-3D4501556BF6}" presName="level3hierChild" presStyleCnt="0"/>
      <dgm:spPr/>
    </dgm:pt>
    <dgm:pt modelId="{F5B9F5D5-F3FB-48AA-A8A1-87EAA3932789}" type="pres">
      <dgm:prSet presAssocID="{95DA973C-A3FC-443B-8C8B-78F7226F4E93}" presName="conn2-1" presStyleLbl="parChTrans1D3" presStyleIdx="4" presStyleCnt="7" custSzX="416534"/>
      <dgm:spPr/>
      <dgm:t>
        <a:bodyPr/>
        <a:lstStyle/>
        <a:p>
          <a:endParaRPr lang="en-US"/>
        </a:p>
      </dgm:t>
    </dgm:pt>
    <dgm:pt modelId="{813050AC-8147-4FED-8F03-8B78989926EB}" type="pres">
      <dgm:prSet presAssocID="{95DA973C-A3FC-443B-8C8B-78F7226F4E93}" presName="connTx" presStyleLbl="parChTrans1D3" presStyleIdx="4" presStyleCnt="7"/>
      <dgm:spPr/>
      <dgm:t>
        <a:bodyPr/>
        <a:lstStyle/>
        <a:p>
          <a:endParaRPr lang="en-US"/>
        </a:p>
      </dgm:t>
    </dgm:pt>
    <dgm:pt modelId="{4F66E8AA-6B9B-4547-A753-A9868E7A007C}" type="pres">
      <dgm:prSet presAssocID="{1AFA82AF-B899-4FE0-BB6C-D35A2E3143EA}" presName="root2" presStyleCnt="0"/>
      <dgm:spPr/>
    </dgm:pt>
    <dgm:pt modelId="{10A4790E-FC38-40FF-B904-7F2B8D0BFE50}" type="pres">
      <dgm:prSet presAssocID="{1AFA82AF-B899-4FE0-BB6C-D35A2E3143EA}" presName="LevelTwoTextNode" presStyleLbl="node3" presStyleIdx="4" presStyleCnt="7" custScaleX="224803" custScaleY="156479" custLinFactNeighborX="12541" custLinFactNeighborY="15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041FBA-1C69-47BA-93EC-17D041C0BB44}" type="pres">
      <dgm:prSet presAssocID="{1AFA82AF-B899-4FE0-BB6C-D35A2E3143EA}" presName="level3hierChild" presStyleCnt="0"/>
      <dgm:spPr/>
    </dgm:pt>
    <dgm:pt modelId="{0C07613A-50E1-4924-B19D-31447C8F4204}" type="pres">
      <dgm:prSet presAssocID="{D647927B-B6CD-4D8F-9D5E-026220798D3F}" presName="conn2-1" presStyleLbl="parChTrans1D4" presStyleIdx="12" presStyleCnt="21" custSzX="403795"/>
      <dgm:spPr/>
      <dgm:t>
        <a:bodyPr/>
        <a:lstStyle/>
        <a:p>
          <a:endParaRPr lang="en-US"/>
        </a:p>
      </dgm:t>
    </dgm:pt>
    <dgm:pt modelId="{297AB7C5-9C86-4848-84A0-5110806A760F}" type="pres">
      <dgm:prSet presAssocID="{D647927B-B6CD-4D8F-9D5E-026220798D3F}" presName="connTx" presStyleLbl="parChTrans1D4" presStyleIdx="12" presStyleCnt="21"/>
      <dgm:spPr/>
      <dgm:t>
        <a:bodyPr/>
        <a:lstStyle/>
        <a:p>
          <a:endParaRPr lang="en-US"/>
        </a:p>
      </dgm:t>
    </dgm:pt>
    <dgm:pt modelId="{AA658255-A145-46A8-AF5A-DE5F43A9834C}" type="pres">
      <dgm:prSet presAssocID="{BD46DD14-5ECB-4255-8C4C-8483F92F564E}" presName="root2" presStyleCnt="0"/>
      <dgm:spPr/>
    </dgm:pt>
    <dgm:pt modelId="{7ABB1297-D03C-46B6-ABB9-8FCB777FA965}" type="pres">
      <dgm:prSet presAssocID="{BD46DD14-5ECB-4255-8C4C-8483F92F564E}" presName="LevelTwoTextNode" presStyleLbl="node4" presStyleIdx="12" presStyleCnt="21" custScaleX="260246" custScaleY="156479" custLinFactNeighborX="12307" custLinFactNeighborY="14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3C7602-2B8A-4875-B67D-FC855E7E3E3D}" type="pres">
      <dgm:prSet presAssocID="{BD46DD14-5ECB-4255-8C4C-8483F92F564E}" presName="level3hierChild" presStyleCnt="0"/>
      <dgm:spPr/>
    </dgm:pt>
    <dgm:pt modelId="{1567434C-53EC-4BAA-A34E-D9CC438462EA}" type="pres">
      <dgm:prSet presAssocID="{FD072B77-60B3-4443-BDB9-EF229F2D8AFE}" presName="conn2-1" presStyleLbl="parChTrans1D4" presStyleIdx="13" presStyleCnt="21" custSzX="403795"/>
      <dgm:spPr/>
      <dgm:t>
        <a:bodyPr/>
        <a:lstStyle/>
        <a:p>
          <a:endParaRPr lang="en-US"/>
        </a:p>
      </dgm:t>
    </dgm:pt>
    <dgm:pt modelId="{5A43CDB2-993A-497D-BDCF-02F2A9E6D18E}" type="pres">
      <dgm:prSet presAssocID="{FD072B77-60B3-4443-BDB9-EF229F2D8AFE}" presName="connTx" presStyleLbl="parChTrans1D4" presStyleIdx="13" presStyleCnt="21"/>
      <dgm:spPr/>
      <dgm:t>
        <a:bodyPr/>
        <a:lstStyle/>
        <a:p>
          <a:endParaRPr lang="en-US"/>
        </a:p>
      </dgm:t>
    </dgm:pt>
    <dgm:pt modelId="{CC9047DE-3C3B-411A-857E-A04D8984BA81}" type="pres">
      <dgm:prSet presAssocID="{2DFA66CA-B5DE-422F-A49C-4F986D0626E0}" presName="root2" presStyleCnt="0"/>
      <dgm:spPr/>
    </dgm:pt>
    <dgm:pt modelId="{716753C7-F623-4C7B-8D79-B3CB67700A8E}" type="pres">
      <dgm:prSet presAssocID="{2DFA66CA-B5DE-422F-A49C-4F986D0626E0}" presName="LevelTwoTextNode" presStyleLbl="node4" presStyleIdx="13" presStyleCnt="21" custScaleX="122812" custScaleY="156479" custLinFactNeighborX="6890" custLinFactNeighborY="12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7AC1B2-D8DE-43D0-A621-0102DB498139}" type="pres">
      <dgm:prSet presAssocID="{2DFA66CA-B5DE-422F-A49C-4F986D0626E0}" presName="level3hierChild" presStyleCnt="0"/>
      <dgm:spPr/>
    </dgm:pt>
    <dgm:pt modelId="{3A423290-FC34-4446-A1CB-B35D9B639A55}" type="pres">
      <dgm:prSet presAssocID="{B3DC0EA3-FCB0-495F-AD45-5110C3796F7A}" presName="conn2-1" presStyleLbl="parChTrans1D4" presStyleIdx="14" presStyleCnt="21" custSzX="403795"/>
      <dgm:spPr/>
      <dgm:t>
        <a:bodyPr/>
        <a:lstStyle/>
        <a:p>
          <a:endParaRPr lang="en-US"/>
        </a:p>
      </dgm:t>
    </dgm:pt>
    <dgm:pt modelId="{DC66EE16-33F4-451B-91E6-4552A255CF09}" type="pres">
      <dgm:prSet presAssocID="{B3DC0EA3-FCB0-495F-AD45-5110C3796F7A}" presName="connTx" presStyleLbl="parChTrans1D4" presStyleIdx="14" presStyleCnt="21"/>
      <dgm:spPr/>
      <dgm:t>
        <a:bodyPr/>
        <a:lstStyle/>
        <a:p>
          <a:endParaRPr lang="en-US"/>
        </a:p>
      </dgm:t>
    </dgm:pt>
    <dgm:pt modelId="{BAD5A1DC-8982-4952-AF04-C1F7D2098888}" type="pres">
      <dgm:prSet presAssocID="{43F9E5E0-75C5-4861-918C-B2BDF3DE41A9}" presName="root2" presStyleCnt="0"/>
      <dgm:spPr/>
    </dgm:pt>
    <dgm:pt modelId="{1A965F17-BE36-4936-94CA-E3CAE93ECBF5}" type="pres">
      <dgm:prSet presAssocID="{43F9E5E0-75C5-4861-918C-B2BDF3DE41A9}" presName="LevelTwoTextNode" presStyleLbl="node4" presStyleIdx="14" presStyleCnt="21" custScaleX="74208" custScaleY="156479" custLinFactNeighborX="463" custLinFactNeighborY="11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A24D5D-B731-480A-BA1E-2473D6182834}" type="pres">
      <dgm:prSet presAssocID="{43F9E5E0-75C5-4861-918C-B2BDF3DE41A9}" presName="level3hierChild" presStyleCnt="0"/>
      <dgm:spPr/>
    </dgm:pt>
    <dgm:pt modelId="{B1ABE69C-6C33-4BF9-B39A-6D01F4D7BAE1}" type="pres">
      <dgm:prSet presAssocID="{95323C95-3471-4C1B-989C-C82EB39075A1}" presName="conn2-1" presStyleLbl="parChTrans1D3" presStyleIdx="5" presStyleCnt="7" custSzX="498949"/>
      <dgm:spPr/>
      <dgm:t>
        <a:bodyPr/>
        <a:lstStyle/>
        <a:p>
          <a:endParaRPr lang="en-US"/>
        </a:p>
      </dgm:t>
    </dgm:pt>
    <dgm:pt modelId="{C1E7DA16-FAC5-4E04-AF97-8DE4E7780A13}" type="pres">
      <dgm:prSet presAssocID="{95323C95-3471-4C1B-989C-C82EB39075A1}" presName="connTx" presStyleLbl="parChTrans1D3" presStyleIdx="5" presStyleCnt="7"/>
      <dgm:spPr/>
      <dgm:t>
        <a:bodyPr/>
        <a:lstStyle/>
        <a:p>
          <a:endParaRPr lang="en-US"/>
        </a:p>
      </dgm:t>
    </dgm:pt>
    <dgm:pt modelId="{6BD4356E-9068-4773-BEC8-F1A2DC95185D}" type="pres">
      <dgm:prSet presAssocID="{081046D6-3078-444D-90F8-74B9D43D11F3}" presName="root2" presStyleCnt="0"/>
      <dgm:spPr/>
    </dgm:pt>
    <dgm:pt modelId="{E66618BB-667A-4485-8E4F-5E890256ABB0}" type="pres">
      <dgm:prSet presAssocID="{081046D6-3078-444D-90F8-74B9D43D11F3}" presName="LevelTwoTextNode" presStyleLbl="node3" presStyleIdx="5" presStyleCnt="7" custScaleX="224803" custScaleY="275162" custLinFactNeighborX="13477" custLinFactNeighborY="85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C51E04-92B3-40D5-842C-8957E07EA097}" type="pres">
      <dgm:prSet presAssocID="{081046D6-3078-444D-90F8-74B9D43D11F3}" presName="level3hierChild" presStyleCnt="0"/>
      <dgm:spPr/>
    </dgm:pt>
    <dgm:pt modelId="{A8F057CA-AA53-4EED-98F6-9D09E4EF496B}" type="pres">
      <dgm:prSet presAssocID="{9AF41872-E093-42FF-A63B-51FFF705C333}" presName="conn2-1" presStyleLbl="parChTrans1D4" presStyleIdx="15" presStyleCnt="21" custSzX="403795"/>
      <dgm:spPr/>
      <dgm:t>
        <a:bodyPr/>
        <a:lstStyle/>
        <a:p>
          <a:endParaRPr lang="en-US"/>
        </a:p>
      </dgm:t>
    </dgm:pt>
    <dgm:pt modelId="{62DBF20D-9BB5-4419-BEEC-E831FE191EEE}" type="pres">
      <dgm:prSet presAssocID="{9AF41872-E093-42FF-A63B-51FFF705C333}" presName="connTx" presStyleLbl="parChTrans1D4" presStyleIdx="15" presStyleCnt="21"/>
      <dgm:spPr/>
      <dgm:t>
        <a:bodyPr/>
        <a:lstStyle/>
        <a:p>
          <a:endParaRPr lang="en-US"/>
        </a:p>
      </dgm:t>
    </dgm:pt>
    <dgm:pt modelId="{8ECFB8FE-E545-47BE-9E2B-7C8A1EF5CA0D}" type="pres">
      <dgm:prSet presAssocID="{51340650-0B41-4EE3-9E1E-4D81EE2C25A9}" presName="root2" presStyleCnt="0"/>
      <dgm:spPr/>
    </dgm:pt>
    <dgm:pt modelId="{1B46EC44-6B8D-40CA-8795-48A4C97FAC27}" type="pres">
      <dgm:prSet presAssocID="{51340650-0B41-4EE3-9E1E-4D81EE2C25A9}" presName="LevelTwoTextNode" presStyleLbl="node4" presStyleIdx="15" presStyleCnt="21" custScaleX="260246" custScaleY="275162" custLinFactNeighborX="14850" custLinFactNeighborY="84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360C7F-EDE0-4056-95B5-DF0F62ECC2DD}" type="pres">
      <dgm:prSet presAssocID="{51340650-0B41-4EE3-9E1E-4D81EE2C25A9}" presName="level3hierChild" presStyleCnt="0"/>
      <dgm:spPr/>
    </dgm:pt>
    <dgm:pt modelId="{A1343BB2-C846-4DF8-B980-58FAF2923D9B}" type="pres">
      <dgm:prSet presAssocID="{487CCCBC-0D7C-4373-B3A6-9742AD14ED05}" presName="conn2-1" presStyleLbl="parChTrans1D4" presStyleIdx="16" presStyleCnt="21" custSzX="403795"/>
      <dgm:spPr/>
      <dgm:t>
        <a:bodyPr/>
        <a:lstStyle/>
        <a:p>
          <a:endParaRPr lang="en-US"/>
        </a:p>
      </dgm:t>
    </dgm:pt>
    <dgm:pt modelId="{B8ADF503-1726-4982-B4A4-A4F36114BC2B}" type="pres">
      <dgm:prSet presAssocID="{487CCCBC-0D7C-4373-B3A6-9742AD14ED05}" presName="connTx" presStyleLbl="parChTrans1D4" presStyleIdx="16" presStyleCnt="21"/>
      <dgm:spPr/>
      <dgm:t>
        <a:bodyPr/>
        <a:lstStyle/>
        <a:p>
          <a:endParaRPr lang="en-US"/>
        </a:p>
      </dgm:t>
    </dgm:pt>
    <dgm:pt modelId="{9A23163A-9136-43C2-A144-4C77709BA6DE}" type="pres">
      <dgm:prSet presAssocID="{F3D9FAFE-42AA-484E-AAF3-A9046F2A7F63}" presName="root2" presStyleCnt="0"/>
      <dgm:spPr/>
    </dgm:pt>
    <dgm:pt modelId="{7F55F1CF-A6F9-428F-8949-6EEDC9E1C0A1}" type="pres">
      <dgm:prSet presAssocID="{F3D9FAFE-42AA-484E-AAF3-A9046F2A7F63}" presName="LevelTwoTextNode" presStyleLbl="node4" presStyleIdx="16" presStyleCnt="21" custScaleX="122812" custScaleY="275162" custLinFactNeighborX="6172" custLinFactNeighborY="82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D6EF7E-EC90-4FD8-9FF0-9519D7C607AC}" type="pres">
      <dgm:prSet presAssocID="{F3D9FAFE-42AA-484E-AAF3-A9046F2A7F63}" presName="level3hierChild" presStyleCnt="0"/>
      <dgm:spPr/>
    </dgm:pt>
    <dgm:pt modelId="{5A1C40D4-FF59-4523-850C-10AB6A707D93}" type="pres">
      <dgm:prSet presAssocID="{436617A8-9AAC-4F29-B014-146D66B1CAD7}" presName="conn2-1" presStyleLbl="parChTrans1D4" presStyleIdx="17" presStyleCnt="21" custSzX="403795"/>
      <dgm:spPr/>
      <dgm:t>
        <a:bodyPr/>
        <a:lstStyle/>
        <a:p>
          <a:endParaRPr lang="en-US"/>
        </a:p>
      </dgm:t>
    </dgm:pt>
    <dgm:pt modelId="{78923573-A972-48F3-996E-2ECCDCFAB72F}" type="pres">
      <dgm:prSet presAssocID="{436617A8-9AAC-4F29-B014-146D66B1CAD7}" presName="connTx" presStyleLbl="parChTrans1D4" presStyleIdx="17" presStyleCnt="21"/>
      <dgm:spPr/>
      <dgm:t>
        <a:bodyPr/>
        <a:lstStyle/>
        <a:p>
          <a:endParaRPr lang="en-US"/>
        </a:p>
      </dgm:t>
    </dgm:pt>
    <dgm:pt modelId="{DD36616D-048D-445A-A8B8-EFECC4B49C0A}" type="pres">
      <dgm:prSet presAssocID="{F8EA411F-02A8-4BAC-9790-B39681F12706}" presName="root2" presStyleCnt="0"/>
      <dgm:spPr/>
    </dgm:pt>
    <dgm:pt modelId="{6EBDCB4C-88FE-4CB5-A3E2-E5C091AB2B9C}" type="pres">
      <dgm:prSet presAssocID="{F8EA411F-02A8-4BAC-9790-B39681F12706}" presName="LevelTwoTextNode" presStyleLbl="node4" presStyleIdx="17" presStyleCnt="21" custScaleX="74208" custScaleY="275162" custLinFactNeighborX="463" custLinFactNeighborY="81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8542E5-6AF8-494C-BE23-AEB1E67B3902}" type="pres">
      <dgm:prSet presAssocID="{F8EA411F-02A8-4BAC-9790-B39681F12706}" presName="level3hierChild" presStyleCnt="0"/>
      <dgm:spPr/>
    </dgm:pt>
    <dgm:pt modelId="{408C7C4D-A914-4479-8381-8472BDF76CDF}" type="pres">
      <dgm:prSet presAssocID="{25506AE9-CCDB-49F6-8086-320462626BD1}" presName="conn2-1" presStyleLbl="parChTrans1D3" presStyleIdx="6" presStyleCnt="7" custSzX="403795"/>
      <dgm:spPr/>
      <dgm:t>
        <a:bodyPr/>
        <a:lstStyle/>
        <a:p>
          <a:endParaRPr lang="en-US"/>
        </a:p>
      </dgm:t>
    </dgm:pt>
    <dgm:pt modelId="{C19FDA1D-C15E-47CB-A382-1FFF637AE72D}" type="pres">
      <dgm:prSet presAssocID="{25506AE9-CCDB-49F6-8086-320462626BD1}" presName="connTx" presStyleLbl="parChTrans1D3" presStyleIdx="6" presStyleCnt="7"/>
      <dgm:spPr/>
      <dgm:t>
        <a:bodyPr/>
        <a:lstStyle/>
        <a:p>
          <a:endParaRPr lang="en-US"/>
        </a:p>
      </dgm:t>
    </dgm:pt>
    <dgm:pt modelId="{38AA9671-07A2-4505-9A0C-C2C99057F13D}" type="pres">
      <dgm:prSet presAssocID="{BF9AA509-A29E-4A81-8189-EEFC97529A7E}" presName="root2" presStyleCnt="0"/>
      <dgm:spPr/>
    </dgm:pt>
    <dgm:pt modelId="{ACD7B9B2-5615-4A85-84C5-EFFF2D02F7C9}" type="pres">
      <dgm:prSet presAssocID="{BF9AA509-A29E-4A81-8189-EEFC97529A7E}" presName="LevelTwoTextNode" presStyleLbl="node3" presStyleIdx="6" presStyleCnt="7" custScaleX="224803" custScaleY="301214" custLinFactNeighborX="12705" custLinFactNeighborY="-3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2D8384-2EBA-4FFA-BBB2-EFB56B4A8BD5}" type="pres">
      <dgm:prSet presAssocID="{BF9AA509-A29E-4A81-8189-EEFC97529A7E}" presName="level3hierChild" presStyleCnt="0"/>
      <dgm:spPr/>
    </dgm:pt>
    <dgm:pt modelId="{986192CE-62D4-404A-8901-FB7E007A4EAC}" type="pres">
      <dgm:prSet presAssocID="{164052E9-5D7A-4142-91D2-9F07E0648A26}" presName="conn2-1" presStyleLbl="parChTrans1D4" presStyleIdx="18" presStyleCnt="21" custSzX="403795"/>
      <dgm:spPr/>
      <dgm:t>
        <a:bodyPr/>
        <a:lstStyle/>
        <a:p>
          <a:endParaRPr lang="en-US"/>
        </a:p>
      </dgm:t>
    </dgm:pt>
    <dgm:pt modelId="{0F8430C5-6835-438F-B824-B1404BCD9E47}" type="pres">
      <dgm:prSet presAssocID="{164052E9-5D7A-4142-91D2-9F07E0648A26}" presName="connTx" presStyleLbl="parChTrans1D4" presStyleIdx="18" presStyleCnt="21"/>
      <dgm:spPr/>
      <dgm:t>
        <a:bodyPr/>
        <a:lstStyle/>
        <a:p>
          <a:endParaRPr lang="en-US"/>
        </a:p>
      </dgm:t>
    </dgm:pt>
    <dgm:pt modelId="{0EEAA00F-F19F-421D-9BB7-FA29B92169F4}" type="pres">
      <dgm:prSet presAssocID="{4114EE89-76F6-4B30-9308-1EE788A959A5}" presName="root2" presStyleCnt="0"/>
      <dgm:spPr/>
    </dgm:pt>
    <dgm:pt modelId="{A5318C0F-DD14-4D03-9AD6-8E9F3F60CDB8}" type="pres">
      <dgm:prSet presAssocID="{4114EE89-76F6-4B30-9308-1EE788A959A5}" presName="LevelTwoTextNode" presStyleLbl="node4" presStyleIdx="18" presStyleCnt="21" custScaleX="260246" custScaleY="301214" custLinFactNeighborX="14026" custLinFactNeighborY="-4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26E33D-F47E-4D99-AAA2-B9137DB821FF}" type="pres">
      <dgm:prSet presAssocID="{4114EE89-76F6-4B30-9308-1EE788A959A5}" presName="level3hierChild" presStyleCnt="0"/>
      <dgm:spPr/>
    </dgm:pt>
    <dgm:pt modelId="{86A9B8AC-8E8D-44C2-9276-F43506791EC2}" type="pres">
      <dgm:prSet presAssocID="{319D45F9-4087-42B0-A456-2B809A5C86D1}" presName="conn2-1" presStyleLbl="parChTrans1D4" presStyleIdx="19" presStyleCnt="21" custSzX="403795"/>
      <dgm:spPr/>
      <dgm:t>
        <a:bodyPr/>
        <a:lstStyle/>
        <a:p>
          <a:endParaRPr lang="en-US"/>
        </a:p>
      </dgm:t>
    </dgm:pt>
    <dgm:pt modelId="{3F7CD031-A54A-4C35-B09E-9789828DACD1}" type="pres">
      <dgm:prSet presAssocID="{319D45F9-4087-42B0-A456-2B809A5C86D1}" presName="connTx" presStyleLbl="parChTrans1D4" presStyleIdx="19" presStyleCnt="21"/>
      <dgm:spPr/>
      <dgm:t>
        <a:bodyPr/>
        <a:lstStyle/>
        <a:p>
          <a:endParaRPr lang="en-US"/>
        </a:p>
      </dgm:t>
    </dgm:pt>
    <dgm:pt modelId="{63319A7C-87F7-4494-BF62-19300025402D}" type="pres">
      <dgm:prSet presAssocID="{C3F5EFA5-F9D7-4ADB-A0A1-4EC5CD7E8046}" presName="root2" presStyleCnt="0"/>
      <dgm:spPr/>
    </dgm:pt>
    <dgm:pt modelId="{FAA2A96E-1798-4716-A812-599DDA7F9E50}" type="pres">
      <dgm:prSet presAssocID="{C3F5EFA5-F9D7-4ADB-A0A1-4EC5CD7E8046}" presName="LevelTwoTextNode" presStyleLbl="node4" presStyleIdx="19" presStyleCnt="21" custScaleX="122812" custScaleY="301214" custLinFactNeighborX="6257" custLinFactNeighborY="-34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FFE377-35AE-4718-BC64-5F2AC90A4450}" type="pres">
      <dgm:prSet presAssocID="{C3F5EFA5-F9D7-4ADB-A0A1-4EC5CD7E8046}" presName="level3hierChild" presStyleCnt="0"/>
      <dgm:spPr/>
    </dgm:pt>
    <dgm:pt modelId="{FBD60953-6C34-4398-A41A-0C3E2E77B78B}" type="pres">
      <dgm:prSet presAssocID="{FE13738C-C8B0-442E-A8CC-327875464B0B}" presName="conn2-1" presStyleLbl="parChTrans1D4" presStyleIdx="20" presStyleCnt="21" custSzX="403795"/>
      <dgm:spPr/>
      <dgm:t>
        <a:bodyPr/>
        <a:lstStyle/>
        <a:p>
          <a:endParaRPr lang="en-US"/>
        </a:p>
      </dgm:t>
    </dgm:pt>
    <dgm:pt modelId="{EADD37C1-852F-4A3C-A15C-F96D01236798}" type="pres">
      <dgm:prSet presAssocID="{FE13738C-C8B0-442E-A8CC-327875464B0B}" presName="connTx" presStyleLbl="parChTrans1D4" presStyleIdx="20" presStyleCnt="21"/>
      <dgm:spPr/>
      <dgm:t>
        <a:bodyPr/>
        <a:lstStyle/>
        <a:p>
          <a:endParaRPr lang="en-US"/>
        </a:p>
      </dgm:t>
    </dgm:pt>
    <dgm:pt modelId="{64C02664-DB8D-45A6-9ECB-80B07F23680F}" type="pres">
      <dgm:prSet presAssocID="{DFCA21AE-E8C2-4469-A6A1-7E03B0AB3C62}" presName="root2" presStyleCnt="0"/>
      <dgm:spPr/>
    </dgm:pt>
    <dgm:pt modelId="{46980A83-8626-4667-9318-098CE3E8B491}" type="pres">
      <dgm:prSet presAssocID="{DFCA21AE-E8C2-4469-A6A1-7E03B0AB3C62}" presName="LevelTwoTextNode" presStyleLbl="node4" presStyleIdx="20" presStyleCnt="21" custScaleX="74208" custScaleY="233212" custLinFactNeighborX="463" custLinFactNeighborY="-5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DC0A8F-30D8-4F05-A6BD-BDECD0F2FCC8}" type="pres">
      <dgm:prSet presAssocID="{DFCA21AE-E8C2-4469-A6A1-7E03B0AB3C62}" presName="level3hierChild" presStyleCnt="0"/>
      <dgm:spPr/>
    </dgm:pt>
  </dgm:ptLst>
  <dgm:cxnLst>
    <dgm:cxn modelId="{BAFAD5EC-B95C-4B86-8945-70E900B0871F}" type="presOf" srcId="{DBFF8704-0CB9-49F1-8B89-02FDB92BC525}" destId="{A7FD3483-3B06-4C9E-BB05-8A874C5882EF}" srcOrd="1" destOrd="0" presId="urn:microsoft.com/office/officeart/2008/layout/HorizontalMultiLevelHierarchy"/>
    <dgm:cxn modelId="{99BE9738-2CAF-477D-8CDA-F7B8BC2DC4C7}" type="presOf" srcId="{5DFE152A-17AC-43E4-B89F-338AD8ED41DC}" destId="{7948142D-B971-4272-ADF1-5B27FBDF4FCD}" srcOrd="0" destOrd="0" presId="urn:microsoft.com/office/officeart/2008/layout/HorizontalMultiLevelHierarchy"/>
    <dgm:cxn modelId="{832F3B82-0284-44C0-9F26-A4634B9C6A0A}" type="presOf" srcId="{4297B708-DAEF-4A4F-8866-88571495E941}" destId="{3EF0B930-B839-4091-BD89-D48F29E60505}" srcOrd="0" destOrd="0" presId="urn:microsoft.com/office/officeart/2008/layout/HorizontalMultiLevelHierarchy"/>
    <dgm:cxn modelId="{3A8583E5-AF6E-4568-952F-728DAE1521D4}" type="presOf" srcId="{EEFC8BDC-62A3-44B9-BB37-915D5383864C}" destId="{5504CAF3-F70C-4FBF-9A34-66827BE2FF9B}" srcOrd="0" destOrd="0" presId="urn:microsoft.com/office/officeart/2008/layout/HorizontalMultiLevelHierarchy"/>
    <dgm:cxn modelId="{D556601E-04A2-41D2-82C9-D6581D1DD223}" type="presOf" srcId="{487CCCBC-0D7C-4373-B3A6-9742AD14ED05}" destId="{A1343BB2-C846-4DF8-B980-58FAF2923D9B}" srcOrd="0" destOrd="0" presId="urn:microsoft.com/office/officeart/2008/layout/HorizontalMultiLevelHierarchy"/>
    <dgm:cxn modelId="{2639F67F-8EAB-486E-87FE-389DB71EACD0}" srcId="{3F445003-172F-481B-A29D-C33C20B3A98D}" destId="{0B00B17F-44D0-4895-9387-65853C3E955D}" srcOrd="1" destOrd="0" parTransId="{5A994F28-E1D8-4E43-9EFA-19E22A71D01B}" sibTransId="{76B8E036-641E-4E95-B04A-034401CD03C7}"/>
    <dgm:cxn modelId="{17EE9369-446B-46D6-9BA1-EC37A6571C76}" type="presOf" srcId="{95323C95-3471-4C1B-989C-C82EB39075A1}" destId="{B1ABE69C-6C33-4BF9-B39A-6D01F4D7BAE1}" srcOrd="0" destOrd="0" presId="urn:microsoft.com/office/officeart/2008/layout/HorizontalMultiLevelHierarchy"/>
    <dgm:cxn modelId="{3006FF23-8158-483F-9CDB-6259F653B7DB}" type="presOf" srcId="{436617A8-9AAC-4F29-B014-146D66B1CAD7}" destId="{78923573-A972-48F3-996E-2ECCDCFAB72F}" srcOrd="1" destOrd="0" presId="urn:microsoft.com/office/officeart/2008/layout/HorizontalMultiLevelHierarchy"/>
    <dgm:cxn modelId="{0880F010-5574-4E55-BA1C-CD7C4D9A3DCD}" srcId="{DBF7268B-F3A3-4092-9094-C27BF83796D1}" destId="{478850AE-FCAD-4B9F-BE17-9B37312CF091}" srcOrd="0" destOrd="0" parTransId="{8D23056D-EDFA-4917-A006-9CDFC3C2289A}" sibTransId="{428FE3E6-C350-4D5B-948F-0519A42EC446}"/>
    <dgm:cxn modelId="{680EC5D0-CF34-4670-88C9-561DDF6F27E6}" type="presOf" srcId="{77881FBD-FCDE-4330-86AD-404FF652809B}" destId="{433F8ED1-77AD-4DBC-872B-427635A0ED11}" srcOrd="0" destOrd="0" presId="urn:microsoft.com/office/officeart/2008/layout/HorizontalMultiLevelHierarchy"/>
    <dgm:cxn modelId="{82C9DCFA-0824-4A9C-88F1-767B389DEF80}" type="presOf" srcId="{95323C95-3471-4C1B-989C-C82EB39075A1}" destId="{C1E7DA16-FAC5-4E04-AF97-8DE4E7780A13}" srcOrd="1" destOrd="0" presId="urn:microsoft.com/office/officeart/2008/layout/HorizontalMultiLevelHierarchy"/>
    <dgm:cxn modelId="{D3CD4C89-3EC1-4484-BBFB-E0BF3C3CA0BB}" type="presOf" srcId="{D7ABCF85-ED0C-40D8-8897-0220E540B3FC}" destId="{558E7CDF-4A5B-449B-84B9-516591FC68E0}" srcOrd="1" destOrd="0" presId="urn:microsoft.com/office/officeart/2008/layout/HorizontalMultiLevelHierarchy"/>
    <dgm:cxn modelId="{5A65C15C-CBA5-4DD1-A070-3E9B5E5B9422}" type="presOf" srcId="{F3D9FAFE-42AA-484E-AAF3-A9046F2A7F63}" destId="{7F55F1CF-A6F9-428F-8949-6EEDC9E1C0A1}" srcOrd="0" destOrd="0" presId="urn:microsoft.com/office/officeart/2008/layout/HorizontalMultiLevelHierarchy"/>
    <dgm:cxn modelId="{69159423-DF34-4893-84B9-9003200ED120}" srcId="{36DDEA67-80AB-41ED-9E48-92F371D1EE54}" destId="{0A7457BB-9179-4BCA-BA9A-3D4501556BF6}" srcOrd="0" destOrd="0" parTransId="{F1781F2F-6558-49DB-8F77-6C21124F36B1}" sibTransId="{E0BDE715-45E6-4EA6-A3E8-CF2563D84548}"/>
    <dgm:cxn modelId="{E40D7BE0-B473-4EFE-8461-AFF3E52AE30E}" type="presOf" srcId="{A663418A-D1A2-4EC3-A1C8-C241C3D14994}" destId="{5803E145-BF63-44ED-996E-AB380B34CF53}" srcOrd="0" destOrd="0" presId="urn:microsoft.com/office/officeart/2008/layout/HorizontalMultiLevelHierarchy"/>
    <dgm:cxn modelId="{1F2642DD-C4A9-45A7-AD56-5B88AD8F0027}" srcId="{0CC94C03-4881-45EE-86D0-4704539F8BEB}" destId="{DBF7268B-F3A3-4092-9094-C27BF83796D1}" srcOrd="0" destOrd="0" parTransId="{4297B708-DAEF-4A4F-8866-88571495E941}" sibTransId="{2D080C91-0484-41FF-9863-F14506B4BC3D}"/>
    <dgm:cxn modelId="{24395BC7-128C-497C-87D4-8BA12EB0AEEC}" type="presOf" srcId="{8D23056D-EDFA-4917-A006-9CDFC3C2289A}" destId="{0B1B6F1F-DEC8-40EA-8BDF-8D9603D8AA62}" srcOrd="0" destOrd="0" presId="urn:microsoft.com/office/officeart/2008/layout/HorizontalMultiLevelHierarchy"/>
    <dgm:cxn modelId="{354A3907-9D98-4500-97B6-A898EEF35AF5}" type="presOf" srcId="{2DFA66CA-B5DE-422F-A49C-4F986D0626E0}" destId="{716753C7-F623-4C7B-8D79-B3CB67700A8E}" srcOrd="0" destOrd="0" presId="urn:microsoft.com/office/officeart/2008/layout/HorizontalMultiLevelHierarchy"/>
    <dgm:cxn modelId="{5882E5F7-3D5B-4F44-8625-C91A5BE4A586}" srcId="{3F445003-172F-481B-A29D-C33C20B3A98D}" destId="{081046D6-3078-444D-90F8-74B9D43D11F3}" srcOrd="4" destOrd="0" parTransId="{95323C95-3471-4C1B-989C-C82EB39075A1}" sibTransId="{E44993C3-A662-4FA9-B846-54683F284468}"/>
    <dgm:cxn modelId="{C33A642E-C25D-494F-B6F0-3516794D8066}" type="presOf" srcId="{164052E9-5D7A-4142-91D2-9F07E0648A26}" destId="{0F8430C5-6835-438F-B824-B1404BCD9E47}" srcOrd="1" destOrd="0" presId="urn:microsoft.com/office/officeart/2008/layout/HorizontalMultiLevelHierarchy"/>
    <dgm:cxn modelId="{12EB75EC-5785-4278-8DC5-30FD2BD31966}" type="presOf" srcId="{D647927B-B6CD-4D8F-9D5E-026220798D3F}" destId="{0C07613A-50E1-4924-B19D-31447C8F4204}" srcOrd="0" destOrd="0" presId="urn:microsoft.com/office/officeart/2008/layout/HorizontalMultiLevelHierarchy"/>
    <dgm:cxn modelId="{04BBDA4E-772F-44DD-94C1-BB06D7873FCC}" srcId="{BF9AA509-A29E-4A81-8189-EEFC97529A7E}" destId="{4114EE89-76F6-4B30-9308-1EE788A959A5}" srcOrd="0" destOrd="0" parTransId="{164052E9-5D7A-4142-91D2-9F07E0648A26}" sibTransId="{7C7B69C6-8F33-40F8-BABA-6016A35B149F}"/>
    <dgm:cxn modelId="{756F1FB5-AEA4-46A9-A0CF-EE41B9C1091D}" type="presOf" srcId="{319D45F9-4087-42B0-A456-2B809A5C86D1}" destId="{86A9B8AC-8E8D-44C2-9276-F43506791EC2}" srcOrd="0" destOrd="0" presId="urn:microsoft.com/office/officeart/2008/layout/HorizontalMultiLevelHierarchy"/>
    <dgm:cxn modelId="{7F442E9A-7398-4FB8-B71A-47E163C39035}" type="presOf" srcId="{0CC94C03-4881-45EE-86D0-4704539F8BEB}" destId="{CE4E293F-B834-41E0-B8A3-0B2142013ABB}" srcOrd="0" destOrd="0" presId="urn:microsoft.com/office/officeart/2008/layout/HorizontalMultiLevelHierarchy"/>
    <dgm:cxn modelId="{F32F902E-C3B2-478A-B174-F539484434C4}" srcId="{3F445003-172F-481B-A29D-C33C20B3A98D}" destId="{8F596593-834D-401A-87B7-43B1FE2AA3F3}" srcOrd="0" destOrd="0" parTransId="{6FB14270-A0FA-43F1-B169-64552CEA7360}" sibTransId="{85558464-996F-4BAE-AA6E-99A4DD4CE1BE}"/>
    <dgm:cxn modelId="{9B348D81-E3EE-4D40-913C-2C6E2F831A2F}" srcId="{8F596593-834D-401A-87B7-43B1FE2AA3F3}" destId="{237A2AA4-7F1E-4B3C-BE82-689F257F736D}" srcOrd="0" destOrd="0" parTransId="{BD1B3DD6-D3A2-4D5F-8421-647CD2ED0B72}" sibTransId="{4BF2F138-A9FF-4F7D-99E2-84DAB25723E2}"/>
    <dgm:cxn modelId="{08CF5B41-7491-443E-BB37-5CA80D21DB4B}" srcId="{BD46DD14-5ECB-4255-8C4C-8483F92F564E}" destId="{2DFA66CA-B5DE-422F-A49C-4F986D0626E0}" srcOrd="0" destOrd="0" parTransId="{FD072B77-60B3-4443-BDB9-EF229F2D8AFE}" sibTransId="{00608FBB-A6D6-4076-8D37-C3AA460EBE5F}"/>
    <dgm:cxn modelId="{512DB7B5-3156-4886-9C4C-9E334F7EC92A}" type="presOf" srcId="{C3F5EFA5-F9D7-4ADB-A0A1-4EC5CD7E8046}" destId="{FAA2A96E-1798-4716-A812-599DDA7F9E50}" srcOrd="0" destOrd="0" presId="urn:microsoft.com/office/officeart/2008/layout/HorizontalMultiLevelHierarchy"/>
    <dgm:cxn modelId="{8BBCF6F8-256B-408A-86F6-91B214FCFC5B}" type="presOf" srcId="{BF9AA509-A29E-4A81-8189-EEFC97529A7E}" destId="{ACD7B9B2-5615-4A85-84C5-EFFF2D02F7C9}" srcOrd="0" destOrd="0" presId="urn:microsoft.com/office/officeart/2008/layout/HorizontalMultiLevelHierarchy"/>
    <dgm:cxn modelId="{F2747EF5-8042-4572-A5FB-1F8DC0BB6325}" type="presOf" srcId="{F1781F2F-6558-49DB-8F77-6C21124F36B1}" destId="{4F10A467-D86B-47EB-8084-59BFB46140B1}" srcOrd="0" destOrd="0" presId="urn:microsoft.com/office/officeart/2008/layout/HorizontalMultiLevelHierarchy"/>
    <dgm:cxn modelId="{1AF42158-927C-40CF-BB50-54A7E9357CAA}" srcId="{C3F5EFA5-F9D7-4ADB-A0A1-4EC5CD7E8046}" destId="{DFCA21AE-E8C2-4469-A6A1-7E03B0AB3C62}" srcOrd="0" destOrd="0" parTransId="{FE13738C-C8B0-442E-A8CC-327875464B0B}" sibTransId="{E37A40C0-1A79-4370-87BF-FA27045DD34A}"/>
    <dgm:cxn modelId="{0D71DA46-B23B-427D-BD81-BB647E817A3B}" type="presOf" srcId="{95DA973C-A3FC-443B-8C8B-78F7226F4E93}" destId="{813050AC-8147-4FED-8F03-8B78989926EB}" srcOrd="1" destOrd="0" presId="urn:microsoft.com/office/officeart/2008/layout/HorizontalMultiLevelHierarchy"/>
    <dgm:cxn modelId="{A04E74C3-5C38-43F5-9FA9-F98B82BE0E89}" srcId="{271B85EC-14BA-4680-8ECD-2BADDDB43A9C}" destId="{63FFAEB4-9BA7-4DC0-9234-B79792B028D1}" srcOrd="0" destOrd="0" parTransId="{178A26AE-23CD-4C60-886A-62839BD65235}" sibTransId="{6D0758DF-0F37-40C9-8A3C-93E401D369C4}"/>
    <dgm:cxn modelId="{D48BA326-CA38-41EA-B560-141156BAB7CD}" type="presOf" srcId="{F333FF0A-38CA-48A7-AA47-6CE0F7375DAC}" destId="{AA1A355E-9004-4979-811A-E8BF98B1D175}" srcOrd="0" destOrd="0" presId="urn:microsoft.com/office/officeart/2008/layout/HorizontalMultiLevelHierarchy"/>
    <dgm:cxn modelId="{2F12B7C0-8B8F-42D5-A01A-64C53384E6B5}" type="presOf" srcId="{8F596593-834D-401A-87B7-43B1FE2AA3F3}" destId="{C80789DC-833A-460C-A1C0-FD5B1C4684DE}" srcOrd="0" destOrd="0" presId="urn:microsoft.com/office/officeart/2008/layout/HorizontalMultiLevelHierarchy"/>
    <dgm:cxn modelId="{A0D8E5A2-66C1-4ADF-8F90-5697AD796887}" type="presOf" srcId="{9AF41872-E093-42FF-A63B-51FFF705C333}" destId="{A8F057CA-AA53-4EED-98F6-9D09E4EF496B}" srcOrd="0" destOrd="0" presId="urn:microsoft.com/office/officeart/2008/layout/HorizontalMultiLevelHierarchy"/>
    <dgm:cxn modelId="{A4145D2C-09F6-413C-87D7-19F9444BD422}" type="presOf" srcId="{237A2AA4-7F1E-4B3C-BE82-689F257F736D}" destId="{1F36803E-08C1-4364-8134-FD22BACD5718}" srcOrd="0" destOrd="0" presId="urn:microsoft.com/office/officeart/2008/layout/HorizontalMultiLevelHierarchy"/>
    <dgm:cxn modelId="{781E4B0F-E8D7-44D0-ADB3-80030E050AE9}" type="presOf" srcId="{178A26AE-23CD-4C60-886A-62839BD65235}" destId="{5A0EDD51-9923-4163-899E-6C9F6471E7DF}" srcOrd="0" destOrd="0" presId="urn:microsoft.com/office/officeart/2008/layout/HorizontalMultiLevelHierarchy"/>
    <dgm:cxn modelId="{2F1C2038-6A3E-4619-BF66-401433223CDD}" type="presOf" srcId="{E5A3CA4C-EF40-4342-B6EB-5AF70A7AF5B7}" destId="{3E2AAC0A-30C3-416C-B4C9-38BE6102DC4A}" srcOrd="0" destOrd="0" presId="urn:microsoft.com/office/officeart/2008/layout/HorizontalMultiLevelHierarchy"/>
    <dgm:cxn modelId="{99A7828E-7F04-4AA2-831E-449D8B4B5E63}" srcId="{5DFE152A-17AC-43E4-B89F-338AD8ED41DC}" destId="{DD8E8125-81A1-4F1A-A11F-22F27E927874}" srcOrd="0" destOrd="0" parTransId="{B2DCE687-365F-415D-A28A-68CFF16CCF8E}" sibTransId="{39EA6434-958C-4403-84B8-F7D76FACD1E0}"/>
    <dgm:cxn modelId="{4B49373D-5B55-42FF-A5E1-34E39EB17920}" type="presOf" srcId="{B54F6EC9-570C-4F00-8820-0F1FE78A6673}" destId="{B94BBF0C-FAD1-4CC4-95DD-5BDEB5885788}" srcOrd="0" destOrd="0" presId="urn:microsoft.com/office/officeart/2008/layout/HorizontalMultiLevelHierarchy"/>
    <dgm:cxn modelId="{18BAE743-C82E-4DF2-806E-6F82F5704C38}" type="presOf" srcId="{D647927B-B6CD-4D8F-9D5E-026220798D3F}" destId="{297AB7C5-9C86-4848-84A0-5110806A760F}" srcOrd="1" destOrd="0" presId="urn:microsoft.com/office/officeart/2008/layout/HorizontalMultiLevelHierarchy"/>
    <dgm:cxn modelId="{7ED8DD0E-2C89-4F97-8F6D-FF3C9F78FF6F}" type="presOf" srcId="{FD072B77-60B3-4443-BDB9-EF229F2D8AFE}" destId="{5A43CDB2-993A-497D-BDCF-02F2A9E6D18E}" srcOrd="1" destOrd="0" presId="urn:microsoft.com/office/officeart/2008/layout/HorizontalMultiLevelHierarchy"/>
    <dgm:cxn modelId="{550C0C50-709E-4000-868A-9335E35A497D}" type="presOf" srcId="{8D23056D-EDFA-4917-A006-9CDFC3C2289A}" destId="{E7112CDF-DC96-4425-92F2-0475489C85CF}" srcOrd="1" destOrd="0" presId="urn:microsoft.com/office/officeart/2008/layout/HorizontalMultiLevelHierarchy"/>
    <dgm:cxn modelId="{B2E75F43-A5BA-46D0-A25C-F90265CBE22C}" type="presOf" srcId="{CB7327AC-78C6-45BD-A31F-436C94DE6A33}" destId="{ED96F64D-7FC8-411B-8FAF-492A7BE11C4D}" srcOrd="1" destOrd="0" presId="urn:microsoft.com/office/officeart/2008/layout/HorizontalMultiLevelHierarchy"/>
    <dgm:cxn modelId="{E145932C-8ADB-4B97-A3F2-DF43D07E3E7F}" type="presOf" srcId="{43F9E5E0-75C5-4861-918C-B2BDF3DE41A9}" destId="{1A965F17-BE36-4936-94CA-E3CAE93ECBF5}" srcOrd="0" destOrd="0" presId="urn:microsoft.com/office/officeart/2008/layout/HorizontalMultiLevelHierarchy"/>
    <dgm:cxn modelId="{EE157535-B5E6-4A08-A1F8-BCF35DA5295C}" type="presOf" srcId="{EAC10D1D-203C-4C49-A014-62A29D32DCED}" destId="{C810142B-D81C-4264-9571-C30C5829CE94}" srcOrd="0" destOrd="0" presId="urn:microsoft.com/office/officeart/2008/layout/HorizontalMultiLevelHierarchy"/>
    <dgm:cxn modelId="{181AC5FE-33B5-48B3-B01C-84DDA6C89F9A}" type="presOf" srcId="{164052E9-5D7A-4142-91D2-9F07E0648A26}" destId="{986192CE-62D4-404A-8901-FB7E007A4EAC}" srcOrd="0" destOrd="0" presId="urn:microsoft.com/office/officeart/2008/layout/HorizontalMultiLevelHierarchy"/>
    <dgm:cxn modelId="{8F014502-AE8C-4438-8FA2-A78840EBA107}" type="presOf" srcId="{36DDEA67-80AB-41ED-9E48-92F371D1EE54}" destId="{BFC83369-ACA8-4A14-BA58-E08842A8AAF2}" srcOrd="0" destOrd="0" presId="urn:microsoft.com/office/officeart/2008/layout/HorizontalMultiLevelHierarchy"/>
    <dgm:cxn modelId="{8AF22389-94B1-45AA-B01F-8518A6D56B15}" srcId="{F3D9FAFE-42AA-484E-AAF3-A9046F2A7F63}" destId="{F8EA411F-02A8-4BAC-9790-B39681F12706}" srcOrd="0" destOrd="0" parTransId="{436617A8-9AAC-4F29-B014-146D66B1CAD7}" sibTransId="{E0BB0D94-1FEC-4B1F-B401-22DC951B678C}"/>
    <dgm:cxn modelId="{E6EE08FE-D673-47E0-8F61-BB702CB6B37D}" type="presOf" srcId="{DD8E8125-81A1-4F1A-A11F-22F27E927874}" destId="{82C2F56D-D328-4D71-A21B-772FE442CF7B}" srcOrd="0" destOrd="0" presId="urn:microsoft.com/office/officeart/2008/layout/HorizontalMultiLevelHierarchy"/>
    <dgm:cxn modelId="{87A29BA3-EA1D-49F1-8785-658C5427190B}" type="presOf" srcId="{25506AE9-CCDB-49F6-8086-320462626BD1}" destId="{408C7C4D-A914-4479-8381-8472BDF76CDF}" srcOrd="0" destOrd="0" presId="urn:microsoft.com/office/officeart/2008/layout/HorizontalMultiLevelHierarchy"/>
    <dgm:cxn modelId="{BD4ECA20-764E-4DF5-95E4-5B403061EBD7}" type="presOf" srcId="{3F445003-172F-481B-A29D-C33C20B3A98D}" destId="{FC4904D9-F9DE-41EE-BD80-041A19DB62CA}" srcOrd="0" destOrd="0" presId="urn:microsoft.com/office/officeart/2008/layout/HorizontalMultiLevelHierarchy"/>
    <dgm:cxn modelId="{12614709-9C48-4EF1-8489-BD850082D6A7}" type="presOf" srcId="{1AFA82AF-B899-4FE0-BB6C-D35A2E3143EA}" destId="{10A4790E-FC38-40FF-B904-7F2B8D0BFE50}" srcOrd="0" destOrd="0" presId="urn:microsoft.com/office/officeart/2008/layout/HorizontalMultiLevelHierarchy"/>
    <dgm:cxn modelId="{23543AC0-30A5-4AA1-BE20-CEE73EBE2DA4}" srcId="{63FFAEB4-9BA7-4DC0-9234-B79792B028D1}" destId="{B204B6A2-7D12-41E8-AE67-F7650F13E527}" srcOrd="0" destOrd="0" parTransId="{EAC10D1D-203C-4C49-A014-62A29D32DCED}" sibTransId="{BC2EE484-E2B8-4CD8-BC59-013D13FAF362}"/>
    <dgm:cxn modelId="{A3A3E38E-7433-4308-97FB-35EB94CE3CC0}" type="presOf" srcId="{A663418A-D1A2-4EC3-A1C8-C241C3D14994}" destId="{24A186F4-2A7F-4D4F-A934-451EFE0EC957}" srcOrd="1" destOrd="0" presId="urn:microsoft.com/office/officeart/2008/layout/HorizontalMultiLevelHierarchy"/>
    <dgm:cxn modelId="{8A7DB3B0-42CA-429B-B917-25EF3174784C}" type="presOf" srcId="{178A26AE-23CD-4C60-886A-62839BD65235}" destId="{8EAFB791-ABC4-4B9A-8564-170A7A28FA7C}" srcOrd="1" destOrd="0" presId="urn:microsoft.com/office/officeart/2008/layout/HorizontalMultiLevelHierarchy"/>
    <dgm:cxn modelId="{009E830D-B72A-4B84-8EC3-5C07A53F77C5}" type="presOf" srcId="{B3DC0EA3-FCB0-495F-AD45-5110C3796F7A}" destId="{3A423290-FC34-4446-A1CB-B35D9B639A55}" srcOrd="0" destOrd="0" presId="urn:microsoft.com/office/officeart/2008/layout/HorizontalMultiLevelHierarchy"/>
    <dgm:cxn modelId="{51BCC61E-C8D6-489E-9921-11CF2249AD77}" srcId="{0B00B17F-44D0-4895-9387-65853C3E955D}" destId="{271B85EC-14BA-4680-8ECD-2BADDDB43A9C}" srcOrd="0" destOrd="0" parTransId="{F3C6E3B3-F56D-492B-A992-4D229AC08B36}" sibTransId="{00E46108-F69E-47EB-8074-BA837E21A7A4}"/>
    <dgm:cxn modelId="{157F107F-0810-40E0-9108-1E34BBE5D5B1}" type="presOf" srcId="{AD83F8D9-B75C-4184-9C0E-6EDB1EFB3B68}" destId="{6AF1121D-FE0F-427E-9026-B74EB3DCD4DA}" srcOrd="0" destOrd="0" presId="urn:microsoft.com/office/officeart/2008/layout/HorizontalMultiLevelHierarchy"/>
    <dgm:cxn modelId="{A9B9FD80-915B-4750-AEBC-8F02DCA87A2D}" type="presOf" srcId="{DBFF8704-0CB9-49F1-8B89-02FDB92BC525}" destId="{A35CC204-54B0-4499-AC41-E0F52BE0B47E}" srcOrd="0" destOrd="0" presId="urn:microsoft.com/office/officeart/2008/layout/HorizontalMultiLevelHierarchy"/>
    <dgm:cxn modelId="{48D6B307-782C-4E4F-8BD6-DD11F7FD4D7C}" type="presOf" srcId="{BD1B3DD6-D3A2-4D5F-8421-647CD2ED0B72}" destId="{6FEDEDDE-BFFD-4B20-AC2C-2A577E4556B5}" srcOrd="0" destOrd="0" presId="urn:microsoft.com/office/officeart/2008/layout/HorizontalMultiLevelHierarchy"/>
    <dgm:cxn modelId="{014FB3D3-0412-4DD7-88E7-388D29ECC85B}" type="presOf" srcId="{DBF7268B-F3A3-4092-9094-C27BF83796D1}" destId="{FCFEE627-DABE-4994-A449-AE41D96CE620}" srcOrd="0" destOrd="0" presId="urn:microsoft.com/office/officeart/2008/layout/HorizontalMultiLevelHierarchy"/>
    <dgm:cxn modelId="{FB29D929-8226-4644-9255-9B80BBF89DCF}" type="presOf" srcId="{0B00B17F-44D0-4895-9387-65853C3E955D}" destId="{70E9AAB7-7B79-4A4A-9AF2-BFB5B6E29C35}" srcOrd="0" destOrd="0" presId="urn:microsoft.com/office/officeart/2008/layout/HorizontalMultiLevelHierarchy"/>
    <dgm:cxn modelId="{D3B92652-FE53-431E-BB4A-A3FDB1C38A00}" type="presOf" srcId="{4297B708-DAEF-4A4F-8866-88571495E941}" destId="{F0019B80-82F5-4394-929A-221ECC24656F}" srcOrd="1" destOrd="0" presId="urn:microsoft.com/office/officeart/2008/layout/HorizontalMultiLevelHierarchy"/>
    <dgm:cxn modelId="{8EF0775D-B36C-4C5D-8340-48DB31DB9C93}" type="presOf" srcId="{F3C6E3B3-F56D-492B-A992-4D229AC08B36}" destId="{C71D8ADB-4697-44F8-84FA-0B1D0E13242C}" srcOrd="1" destOrd="0" presId="urn:microsoft.com/office/officeart/2008/layout/HorizontalMultiLevelHierarchy"/>
    <dgm:cxn modelId="{FF93FA77-A763-47EA-A8FB-96333EC2D12C}" type="presOf" srcId="{FE13738C-C8B0-442E-A8CC-327875464B0B}" destId="{FBD60953-6C34-4398-A41A-0C3E2E77B78B}" srcOrd="0" destOrd="0" presId="urn:microsoft.com/office/officeart/2008/layout/HorizontalMultiLevelHierarchy"/>
    <dgm:cxn modelId="{94A2A89C-A39B-42EF-9337-121E71FF9970}" type="presOf" srcId="{63FFAEB4-9BA7-4DC0-9234-B79792B028D1}" destId="{674C25ED-EEEE-41B1-B1F3-82A4D671530C}" srcOrd="0" destOrd="0" presId="urn:microsoft.com/office/officeart/2008/layout/HorizontalMultiLevelHierarchy"/>
    <dgm:cxn modelId="{27C4062D-53F1-4A6F-B575-FCBBD8C88923}" type="presOf" srcId="{B2DCE687-365F-415D-A28A-68CFF16CCF8E}" destId="{99374FDD-3756-4403-94C1-84BE6A0118D9}" srcOrd="0" destOrd="0" presId="urn:microsoft.com/office/officeart/2008/layout/HorizontalMultiLevelHierarchy"/>
    <dgm:cxn modelId="{D9FBEBD5-02FE-4AFC-AB56-2A1BCF9225AC}" type="presOf" srcId="{D7ABCF85-ED0C-40D8-8897-0220E540B3FC}" destId="{2B1FC8E2-E236-4147-819A-9401F59ADE07}" srcOrd="0" destOrd="0" presId="urn:microsoft.com/office/officeart/2008/layout/HorizontalMultiLevelHierarchy"/>
    <dgm:cxn modelId="{C3919D5D-7EAC-40B6-903A-55922D2AA219}" type="presOf" srcId="{6FB14270-A0FA-43F1-B169-64552CEA7360}" destId="{ADAF820F-E39A-4D2D-8385-65C381EC140A}" srcOrd="0" destOrd="0" presId="urn:microsoft.com/office/officeart/2008/layout/HorizontalMultiLevelHierarchy"/>
    <dgm:cxn modelId="{079D67E2-8D4C-40A7-859E-6CFBA684306E}" type="presOf" srcId="{9AF41872-E093-42FF-A63B-51FFF705C333}" destId="{62DBF20D-9BB5-4419-BEEC-E831FE191EEE}" srcOrd="1" destOrd="0" presId="urn:microsoft.com/office/officeart/2008/layout/HorizontalMultiLevelHierarchy"/>
    <dgm:cxn modelId="{4909AC25-8719-4E40-B587-CFFF23E5B7F3}" type="presOf" srcId="{25506AE9-CCDB-49F6-8086-320462626BD1}" destId="{C19FDA1D-C15E-47CB-A382-1FFF637AE72D}" srcOrd="1" destOrd="0" presId="urn:microsoft.com/office/officeart/2008/layout/HorizontalMultiLevelHierarchy"/>
    <dgm:cxn modelId="{81FCD54C-9F08-464B-AEA8-54EBE906E6D3}" type="presOf" srcId="{4114EE89-76F6-4B30-9308-1EE788A959A5}" destId="{A5318C0F-DD14-4D03-9AD6-8E9F3F60CDB8}" srcOrd="0" destOrd="0" presId="urn:microsoft.com/office/officeart/2008/layout/HorizontalMultiLevelHierarchy"/>
    <dgm:cxn modelId="{7DBDCF9A-0C5D-4FC4-9F5E-B9E7D8010783}" type="presOf" srcId="{5A994F28-E1D8-4E43-9EFA-19E22A71D01B}" destId="{2666B74E-741D-4C27-8AC5-4B6958F97BC2}" srcOrd="1" destOrd="0" presId="urn:microsoft.com/office/officeart/2008/layout/HorizontalMultiLevelHierarchy"/>
    <dgm:cxn modelId="{E294A5AB-102B-45E5-8062-D53BAFE07387}" type="presOf" srcId="{BD1B3DD6-D3A2-4D5F-8421-647CD2ED0B72}" destId="{EFAEFC0B-4E57-44BF-85AD-C26BCD712050}" srcOrd="1" destOrd="0" presId="urn:microsoft.com/office/officeart/2008/layout/HorizontalMultiLevelHierarchy"/>
    <dgm:cxn modelId="{9F3C95A4-02B6-4398-BBF5-AECC3D4172A2}" srcId="{5DFE152A-17AC-43E4-B89F-338AD8ED41DC}" destId="{3F445003-172F-481B-A29D-C33C20B3A98D}" srcOrd="1" destOrd="0" parTransId="{77881FBD-FCDE-4330-86AD-404FF652809B}" sibTransId="{9294741C-2451-49ED-A8C6-B494849CA356}"/>
    <dgm:cxn modelId="{3B4CD67C-072A-4726-B41A-65E0F2E736D2}" type="presOf" srcId="{FD072B77-60B3-4443-BDB9-EF229F2D8AFE}" destId="{1567434C-53EC-4BAA-A34E-D9CC438462EA}" srcOrd="0" destOrd="0" presId="urn:microsoft.com/office/officeart/2008/layout/HorizontalMultiLevelHierarchy"/>
    <dgm:cxn modelId="{3B4827D6-1F43-44C3-B214-408A02981B38}" srcId="{237A2AA4-7F1E-4B3C-BE82-689F257F736D}" destId="{AD83F8D9-B75C-4184-9C0E-6EDB1EFB3B68}" srcOrd="0" destOrd="0" parTransId="{EEFC8BDC-62A3-44B9-BB37-915D5383864C}" sibTransId="{BB53623B-7B13-4636-9784-1D133B6B087C}"/>
    <dgm:cxn modelId="{66D82546-7D5F-49B1-9998-FB0FE072457E}" type="presOf" srcId="{081046D6-3078-444D-90F8-74B9D43D11F3}" destId="{E66618BB-667A-4485-8E4F-5E890256ABB0}" srcOrd="0" destOrd="0" presId="urn:microsoft.com/office/officeart/2008/layout/HorizontalMultiLevelHierarchy"/>
    <dgm:cxn modelId="{2CCB1797-ABC7-4A5E-B8E9-A0E1FFA7F61C}" type="presOf" srcId="{B204B6A2-7D12-41E8-AE67-F7650F13E527}" destId="{966F5A09-9D33-4E81-BCD3-14550DDF5EF7}" srcOrd="0" destOrd="0" presId="urn:microsoft.com/office/officeart/2008/layout/HorizontalMultiLevelHierarchy"/>
    <dgm:cxn modelId="{F6DD9B6B-ECDE-48FF-8043-231EEA49DA68}" srcId="{72CF22C2-8A88-4341-8FCC-BE54BAD42FFC}" destId="{36DDEA67-80AB-41ED-9E48-92F371D1EE54}" srcOrd="0" destOrd="0" parTransId="{F333FF0A-38CA-48A7-AA47-6CE0F7375DAC}" sibTransId="{45A5A768-A2F1-4D7D-98B5-6A643774C739}"/>
    <dgm:cxn modelId="{FCB8441A-29EE-4075-9B8E-D33BCF827988}" srcId="{2DFA66CA-B5DE-422F-A49C-4F986D0626E0}" destId="{43F9E5E0-75C5-4861-918C-B2BDF3DE41A9}" srcOrd="0" destOrd="0" parTransId="{B3DC0EA3-FCB0-495F-AD45-5110C3796F7A}" sibTransId="{C4B72E21-D5F6-4D05-B95F-9AB531DC208F}"/>
    <dgm:cxn modelId="{BC3E018B-F844-4645-9A3D-72F88A4C0194}" type="presOf" srcId="{DFCA21AE-E8C2-4469-A6A1-7E03B0AB3C62}" destId="{46980A83-8626-4667-9318-098CE3E8B491}" srcOrd="0" destOrd="0" presId="urn:microsoft.com/office/officeart/2008/layout/HorizontalMultiLevelHierarchy"/>
    <dgm:cxn modelId="{CA8CB3A3-A5FE-4A9C-83FB-A404EDFFD052}" type="presOf" srcId="{02766DA2-484A-405F-A5FB-27E69D00C38F}" destId="{F9BFD69C-41C1-441D-9FED-B31BDD9414C9}" srcOrd="0" destOrd="0" presId="urn:microsoft.com/office/officeart/2008/layout/HorizontalMultiLevelHierarchy"/>
    <dgm:cxn modelId="{DEAEFFC4-FB0D-456F-A402-2FF07942493E}" type="presOf" srcId="{B3DC0EA3-FCB0-495F-AD45-5110C3796F7A}" destId="{DC66EE16-33F4-451B-91E6-4552A255CF09}" srcOrd="1" destOrd="0" presId="urn:microsoft.com/office/officeart/2008/layout/HorizontalMultiLevelHierarchy"/>
    <dgm:cxn modelId="{FC07122E-F3A3-4B8A-AD04-C6B8CEF9157F}" type="presOf" srcId="{6FB14270-A0FA-43F1-B169-64552CEA7360}" destId="{FF52B025-5488-49C7-AC59-46C6033D5A5D}" srcOrd="1" destOrd="0" presId="urn:microsoft.com/office/officeart/2008/layout/HorizontalMultiLevelHierarchy"/>
    <dgm:cxn modelId="{E3FA0E5F-6A4B-4878-B396-F2977172B13C}" srcId="{DD8E8125-81A1-4F1A-A11F-22F27E927874}" destId="{B54F6EC9-570C-4F00-8820-0F1FE78A6673}" srcOrd="0" destOrd="0" parTransId="{02766DA2-484A-405F-A5FB-27E69D00C38F}" sibTransId="{6597AB04-7630-4A30-B915-37A3FD336207}"/>
    <dgm:cxn modelId="{E8F42CCC-711C-4906-BBC3-5FFA702FD83C}" srcId="{B54F6EC9-570C-4F00-8820-0F1FE78A6673}" destId="{0CC94C03-4881-45EE-86D0-4704539F8BEB}" srcOrd="0" destOrd="0" parTransId="{A663418A-D1A2-4EC3-A1C8-C241C3D14994}" sibTransId="{7B570146-880C-4A81-94EE-E8B8EA8E7E3A}"/>
    <dgm:cxn modelId="{303DD9FC-94BD-43B5-8F08-9713DCE92863}" srcId="{1AFA82AF-B899-4FE0-BB6C-D35A2E3143EA}" destId="{BD46DD14-5ECB-4255-8C4C-8483F92F564E}" srcOrd="0" destOrd="0" parTransId="{D647927B-B6CD-4D8F-9D5E-026220798D3F}" sibTransId="{CF265B2A-F51F-4F82-B3EA-79CAAB19AE5F}"/>
    <dgm:cxn modelId="{98D2A23B-8456-40AF-93E8-489A7402C2A9}" type="presOf" srcId="{478850AE-FCAD-4B9F-BE17-9B37312CF091}" destId="{4EFF2D43-6A54-4B4B-9BF3-3D49F07F864D}" srcOrd="0" destOrd="0" presId="urn:microsoft.com/office/officeart/2008/layout/HorizontalMultiLevelHierarchy"/>
    <dgm:cxn modelId="{ED884B9F-F0DE-4A45-8AA2-1D3E9DF53A03}" type="presOf" srcId="{F333FF0A-38CA-48A7-AA47-6CE0F7375DAC}" destId="{CB38D153-FA1E-41B6-BB4E-04D7AA8CA6FD}" srcOrd="1" destOrd="0" presId="urn:microsoft.com/office/officeart/2008/layout/HorizontalMultiLevelHierarchy"/>
    <dgm:cxn modelId="{5BFD677A-ADE3-4CCC-92E6-C974DBF74E2D}" srcId="{4114EE89-76F6-4B30-9308-1EE788A959A5}" destId="{C3F5EFA5-F9D7-4ADB-A0A1-4EC5CD7E8046}" srcOrd="0" destOrd="0" parTransId="{319D45F9-4087-42B0-A456-2B809A5C86D1}" sibTransId="{CF664532-A67F-4B85-9ECB-637EEB1806EF}"/>
    <dgm:cxn modelId="{89E5FC1A-B1B1-41CB-97ED-F1E930801900}" srcId="{3F445003-172F-481B-A29D-C33C20B3A98D}" destId="{99C480A3-9070-4A40-B0E9-4465FBC74C1C}" srcOrd="2" destOrd="0" parTransId="{DBFF8704-0CB9-49F1-8B89-02FDB92BC525}" sibTransId="{357AFE71-30CF-452E-BF36-A35EE273084C}"/>
    <dgm:cxn modelId="{12F93AC3-597F-4D23-827C-F49463CABA6C}" type="presOf" srcId="{F3C6E3B3-F56D-492B-A992-4D229AC08B36}" destId="{0842A3D2-CD98-4AB1-88D9-4D59AB8E96B5}" srcOrd="0" destOrd="0" presId="urn:microsoft.com/office/officeart/2008/layout/HorizontalMultiLevelHierarchy"/>
    <dgm:cxn modelId="{B1231007-6467-40BB-B9AC-C5CB0650D7AD}" type="presOf" srcId="{51340650-0B41-4EE3-9E1E-4D81EE2C25A9}" destId="{1B46EC44-6B8D-40CA-8795-48A4C97FAC27}" srcOrd="0" destOrd="0" presId="urn:microsoft.com/office/officeart/2008/layout/HorizontalMultiLevelHierarchy"/>
    <dgm:cxn modelId="{CBC7B947-0524-4CCB-B629-EFBE30DA7527}" type="presOf" srcId="{99C480A3-9070-4A40-B0E9-4465FBC74C1C}" destId="{E19A97C9-4F3D-40C2-8C2C-85C95BC3AA85}" srcOrd="0" destOrd="0" presId="urn:microsoft.com/office/officeart/2008/layout/HorizontalMultiLevelHierarchy"/>
    <dgm:cxn modelId="{002894E5-DAE1-4169-9411-A758668B1E36}" type="presOf" srcId="{5A994F28-E1D8-4E43-9EFA-19E22A71D01B}" destId="{40468D3F-8874-4051-AE61-D5A34F495E8F}" srcOrd="0" destOrd="0" presId="urn:microsoft.com/office/officeart/2008/layout/HorizontalMultiLevelHierarchy"/>
    <dgm:cxn modelId="{7A038700-0A55-45C5-8806-AF1AC27068DC}" type="presOf" srcId="{CB7327AC-78C6-45BD-A31F-436C94DE6A33}" destId="{8A68DF32-53ED-4604-B696-35E00B9B7250}" srcOrd="0" destOrd="0" presId="urn:microsoft.com/office/officeart/2008/layout/HorizontalMultiLevelHierarchy"/>
    <dgm:cxn modelId="{055BE24C-475C-4FF9-B749-C6A94164308D}" srcId="{AD83F8D9-B75C-4184-9C0E-6EDB1EFB3B68}" destId="{3874DF0F-0CC2-46A8-818F-0F66F1E7D2A2}" srcOrd="0" destOrd="0" parTransId="{CB7327AC-78C6-45BD-A31F-436C94DE6A33}" sibTransId="{4C403268-696B-40C4-B47D-35AE08732E97}"/>
    <dgm:cxn modelId="{294E0F53-E457-478F-9790-CFB3565ED4CD}" type="presOf" srcId="{436617A8-9AAC-4F29-B014-146D66B1CAD7}" destId="{5A1C40D4-FF59-4523-850C-10AB6A707D93}" srcOrd="0" destOrd="0" presId="urn:microsoft.com/office/officeart/2008/layout/HorizontalMultiLevelHierarchy"/>
    <dgm:cxn modelId="{AB8855C2-96F3-497E-9C6C-786DC78DEC57}" type="presOf" srcId="{0A7457BB-9179-4BCA-BA9A-3D4501556BF6}" destId="{6B2277D4-1A8E-4866-A3E7-5D6025FE2D73}" srcOrd="0" destOrd="0" presId="urn:microsoft.com/office/officeart/2008/layout/HorizontalMultiLevelHierarchy"/>
    <dgm:cxn modelId="{F60DF42C-50AA-441C-92A4-2700148717C9}" type="presOf" srcId="{271B85EC-14BA-4680-8ECD-2BADDDB43A9C}" destId="{33953EDA-C322-4A75-AADD-AB555B47C673}" srcOrd="0" destOrd="0" presId="urn:microsoft.com/office/officeart/2008/layout/HorizontalMultiLevelHierarchy"/>
    <dgm:cxn modelId="{3D313F9A-F0CC-4CD5-8B33-AD1BFCF2A5F4}" type="presOf" srcId="{BD46DD14-5ECB-4255-8C4C-8483F92F564E}" destId="{7ABB1297-D03C-46B6-ABB9-8FCB777FA965}" srcOrd="0" destOrd="0" presId="urn:microsoft.com/office/officeart/2008/layout/HorizontalMultiLevelHierarchy"/>
    <dgm:cxn modelId="{B9723A14-983A-441E-AFB8-53EA1AED6963}" type="presOf" srcId="{02766DA2-484A-405F-A5FB-27E69D00C38F}" destId="{C31F10C4-B2B5-4C03-964D-51F5D74E9EF1}" srcOrd="1" destOrd="0" presId="urn:microsoft.com/office/officeart/2008/layout/HorizontalMultiLevelHierarchy"/>
    <dgm:cxn modelId="{6AA0EFDC-3E77-4058-A921-8C7CFA884FF5}" type="presOf" srcId="{3874DF0F-0CC2-46A8-818F-0F66F1E7D2A2}" destId="{8B50AB0E-1206-41A5-BD16-3951D9F5AF16}" srcOrd="0" destOrd="0" presId="urn:microsoft.com/office/officeart/2008/layout/HorizontalMultiLevelHierarchy"/>
    <dgm:cxn modelId="{8CB21CF5-8AB8-4B8B-ACB1-DC453C7AC645}" type="presOf" srcId="{487CCCBC-0D7C-4373-B3A6-9742AD14ED05}" destId="{B8ADF503-1726-4982-B4A4-A4F36114BC2B}" srcOrd="1" destOrd="0" presId="urn:microsoft.com/office/officeart/2008/layout/HorizontalMultiLevelHierarchy"/>
    <dgm:cxn modelId="{B567A850-F753-4902-8710-13FF9D32032A}" type="presOf" srcId="{77881FBD-FCDE-4330-86AD-404FF652809B}" destId="{2052704F-117F-460E-A3F0-F45F093CF0B8}" srcOrd="1" destOrd="0" presId="urn:microsoft.com/office/officeart/2008/layout/HorizontalMultiLevelHierarchy"/>
    <dgm:cxn modelId="{E00AB34C-17EB-4D36-B21A-F3E8FB55243F}" type="presOf" srcId="{319D45F9-4087-42B0-A456-2B809A5C86D1}" destId="{3F7CD031-A54A-4C35-B09E-9789828DACD1}" srcOrd="1" destOrd="0" presId="urn:microsoft.com/office/officeart/2008/layout/HorizontalMultiLevelHierarchy"/>
    <dgm:cxn modelId="{52F88C0A-08C4-480A-A47D-DC4FA6D8CE6D}" srcId="{51340650-0B41-4EE3-9E1E-4D81EE2C25A9}" destId="{F3D9FAFE-42AA-484E-AAF3-A9046F2A7F63}" srcOrd="0" destOrd="0" parTransId="{487CCCBC-0D7C-4373-B3A6-9742AD14ED05}" sibTransId="{392F6888-6229-442D-8349-13F03B287BE5}"/>
    <dgm:cxn modelId="{A17E9165-414E-495C-9760-EAC9616A268C}" srcId="{99C480A3-9070-4A40-B0E9-4465FBC74C1C}" destId="{72CF22C2-8A88-4341-8FCC-BE54BAD42FFC}" srcOrd="0" destOrd="0" parTransId="{D7ABCF85-ED0C-40D8-8897-0220E540B3FC}" sibTransId="{95DDA02B-A20A-4E8E-BD06-76593C51B3D1}"/>
    <dgm:cxn modelId="{98AB38EB-3622-4126-9DD4-20C880D387AD}" type="presOf" srcId="{72CF22C2-8A88-4341-8FCC-BE54BAD42FFC}" destId="{A3D4E40B-CEA3-4143-AA1A-AC77B14AC409}" srcOrd="0" destOrd="0" presId="urn:microsoft.com/office/officeart/2008/layout/HorizontalMultiLevelHierarchy"/>
    <dgm:cxn modelId="{D2DE51B4-7D7E-4D0B-AA82-56F656EF1BBE}" srcId="{E5A3CA4C-EF40-4342-B6EB-5AF70A7AF5B7}" destId="{5DFE152A-17AC-43E4-B89F-338AD8ED41DC}" srcOrd="0" destOrd="0" parTransId="{2E5836E9-81C0-4D5B-BDC8-3832AA4164DB}" sibTransId="{89382DFA-3194-4965-8311-17A5F24CE444}"/>
    <dgm:cxn modelId="{D122F267-2E43-4C0B-AF50-25BEBD79AC25}" srcId="{081046D6-3078-444D-90F8-74B9D43D11F3}" destId="{51340650-0B41-4EE3-9E1E-4D81EE2C25A9}" srcOrd="0" destOrd="0" parTransId="{9AF41872-E093-42FF-A63B-51FFF705C333}" sibTransId="{115FFE1C-8020-4E57-8038-547E38C2D970}"/>
    <dgm:cxn modelId="{F79AB659-BAFF-46FE-811A-E8F05674530C}" type="presOf" srcId="{EAC10D1D-203C-4C49-A014-62A29D32DCED}" destId="{5539B08C-C3C3-461D-911C-CA7A2E58B702}" srcOrd="1" destOrd="0" presId="urn:microsoft.com/office/officeart/2008/layout/HorizontalMultiLevelHierarchy"/>
    <dgm:cxn modelId="{270D7C62-FE44-41EA-90E2-ED6347313688}" type="presOf" srcId="{FE13738C-C8B0-442E-A8CC-327875464B0B}" destId="{EADD37C1-852F-4A3C-A15C-F96D01236798}" srcOrd="1" destOrd="0" presId="urn:microsoft.com/office/officeart/2008/layout/HorizontalMultiLevelHierarchy"/>
    <dgm:cxn modelId="{3DC62D36-7D12-4418-A3ED-3D2EED24697D}" type="presOf" srcId="{F8EA411F-02A8-4BAC-9790-B39681F12706}" destId="{6EBDCB4C-88FE-4CB5-A3E2-E5C091AB2B9C}" srcOrd="0" destOrd="0" presId="urn:microsoft.com/office/officeart/2008/layout/HorizontalMultiLevelHierarchy"/>
    <dgm:cxn modelId="{0AA9EAA1-5F5E-4AF2-8861-BA4534854A8A}" srcId="{3F445003-172F-481B-A29D-C33C20B3A98D}" destId="{BF9AA509-A29E-4A81-8189-EEFC97529A7E}" srcOrd="5" destOrd="0" parTransId="{25506AE9-CCDB-49F6-8086-320462626BD1}" sibTransId="{5F6D7E1C-61E6-4CDB-9D51-637FD85E871A}"/>
    <dgm:cxn modelId="{4E742986-9941-41FD-A0FB-B8E3AAF4AB16}" type="presOf" srcId="{95DA973C-A3FC-443B-8C8B-78F7226F4E93}" destId="{F5B9F5D5-F3FB-48AA-A8A1-87EAA3932789}" srcOrd="0" destOrd="0" presId="urn:microsoft.com/office/officeart/2008/layout/HorizontalMultiLevelHierarchy"/>
    <dgm:cxn modelId="{E7D753F9-4579-4912-A333-988F83377732}" type="presOf" srcId="{F1781F2F-6558-49DB-8F77-6C21124F36B1}" destId="{1C5A23C8-4BB3-4CB3-B6A1-E2B146E9FEDF}" srcOrd="1" destOrd="0" presId="urn:microsoft.com/office/officeart/2008/layout/HorizontalMultiLevelHierarchy"/>
    <dgm:cxn modelId="{6103ED23-B080-48EE-AECE-9DEFF131D5C8}" type="presOf" srcId="{B2DCE687-365F-415D-A28A-68CFF16CCF8E}" destId="{323F6C39-A5E3-4718-A460-66F92D1EBB88}" srcOrd="1" destOrd="0" presId="urn:microsoft.com/office/officeart/2008/layout/HorizontalMultiLevelHierarchy"/>
    <dgm:cxn modelId="{111CC717-5BA4-4BA2-81D6-BC725769AC9D}" srcId="{3F445003-172F-481B-A29D-C33C20B3A98D}" destId="{1AFA82AF-B899-4FE0-BB6C-D35A2E3143EA}" srcOrd="3" destOrd="0" parTransId="{95DA973C-A3FC-443B-8C8B-78F7226F4E93}" sibTransId="{E6E838CA-824D-467C-A87C-BD93652D9992}"/>
    <dgm:cxn modelId="{DBCA27BE-FAD5-4F7E-A492-1E4F517FEBA8}" type="presOf" srcId="{EEFC8BDC-62A3-44B9-BB37-915D5383864C}" destId="{E023364F-E393-41F6-895C-45951BFF8EA0}" srcOrd="1" destOrd="0" presId="urn:microsoft.com/office/officeart/2008/layout/HorizontalMultiLevelHierarchy"/>
    <dgm:cxn modelId="{C2C70C20-5BD6-4166-8592-CCC20DF4DE96}" type="presParOf" srcId="{3E2AAC0A-30C3-416C-B4C9-38BE6102DC4A}" destId="{106459E0-A5E7-4BA3-A498-96C9A7849BEA}" srcOrd="0" destOrd="0" presId="urn:microsoft.com/office/officeart/2008/layout/HorizontalMultiLevelHierarchy"/>
    <dgm:cxn modelId="{6ED9A9A5-5ACA-4D50-B71B-7A1CBC2061D0}" type="presParOf" srcId="{106459E0-A5E7-4BA3-A498-96C9A7849BEA}" destId="{7948142D-B971-4272-ADF1-5B27FBDF4FCD}" srcOrd="0" destOrd="0" presId="urn:microsoft.com/office/officeart/2008/layout/HorizontalMultiLevelHierarchy"/>
    <dgm:cxn modelId="{DDD5E736-59FD-4705-9983-BFF88192B15E}" type="presParOf" srcId="{106459E0-A5E7-4BA3-A498-96C9A7849BEA}" destId="{8BAFA6CA-78BE-4248-BE01-751552100438}" srcOrd="1" destOrd="0" presId="urn:microsoft.com/office/officeart/2008/layout/HorizontalMultiLevelHierarchy"/>
    <dgm:cxn modelId="{9AA8E2BD-899F-4BF3-97B5-401A76F5C42F}" type="presParOf" srcId="{8BAFA6CA-78BE-4248-BE01-751552100438}" destId="{99374FDD-3756-4403-94C1-84BE6A0118D9}" srcOrd="0" destOrd="0" presId="urn:microsoft.com/office/officeart/2008/layout/HorizontalMultiLevelHierarchy"/>
    <dgm:cxn modelId="{E26AD1F3-AD9E-4336-9A0C-4BA162BA060E}" type="presParOf" srcId="{99374FDD-3756-4403-94C1-84BE6A0118D9}" destId="{323F6C39-A5E3-4718-A460-66F92D1EBB88}" srcOrd="0" destOrd="0" presId="urn:microsoft.com/office/officeart/2008/layout/HorizontalMultiLevelHierarchy"/>
    <dgm:cxn modelId="{4DCABE5C-DCAB-471F-99A1-E54D17A35C91}" type="presParOf" srcId="{8BAFA6CA-78BE-4248-BE01-751552100438}" destId="{306EC1E9-BAE5-43CB-BB10-1E6D02F0DE25}" srcOrd="1" destOrd="0" presId="urn:microsoft.com/office/officeart/2008/layout/HorizontalMultiLevelHierarchy"/>
    <dgm:cxn modelId="{4E8C4D0A-A4DC-42B8-BB5B-35B5577862F0}" type="presParOf" srcId="{306EC1E9-BAE5-43CB-BB10-1E6D02F0DE25}" destId="{82C2F56D-D328-4D71-A21B-772FE442CF7B}" srcOrd="0" destOrd="0" presId="urn:microsoft.com/office/officeart/2008/layout/HorizontalMultiLevelHierarchy"/>
    <dgm:cxn modelId="{96477C30-8B80-4C57-92CE-DCC84BC3EAA8}" type="presParOf" srcId="{306EC1E9-BAE5-43CB-BB10-1E6D02F0DE25}" destId="{C294F058-0FB0-49F6-BAEC-A3BE54835F95}" srcOrd="1" destOrd="0" presId="urn:microsoft.com/office/officeart/2008/layout/HorizontalMultiLevelHierarchy"/>
    <dgm:cxn modelId="{7CAA0BA4-8D1F-4758-AF3A-4560ADA62316}" type="presParOf" srcId="{C294F058-0FB0-49F6-BAEC-A3BE54835F95}" destId="{F9BFD69C-41C1-441D-9FED-B31BDD9414C9}" srcOrd="0" destOrd="0" presId="urn:microsoft.com/office/officeart/2008/layout/HorizontalMultiLevelHierarchy"/>
    <dgm:cxn modelId="{A3CE4A10-6865-444E-94B7-444A354009D3}" type="presParOf" srcId="{F9BFD69C-41C1-441D-9FED-B31BDD9414C9}" destId="{C31F10C4-B2B5-4C03-964D-51F5D74E9EF1}" srcOrd="0" destOrd="0" presId="urn:microsoft.com/office/officeart/2008/layout/HorizontalMultiLevelHierarchy"/>
    <dgm:cxn modelId="{1D20D617-2CA5-4E33-B745-12D29AB913BE}" type="presParOf" srcId="{C294F058-0FB0-49F6-BAEC-A3BE54835F95}" destId="{426D225C-7750-4554-AFCE-6CC80A4F7476}" srcOrd="1" destOrd="0" presId="urn:microsoft.com/office/officeart/2008/layout/HorizontalMultiLevelHierarchy"/>
    <dgm:cxn modelId="{C9CCC895-5C70-46F2-884F-7E5BC1D72359}" type="presParOf" srcId="{426D225C-7750-4554-AFCE-6CC80A4F7476}" destId="{B94BBF0C-FAD1-4CC4-95DD-5BDEB5885788}" srcOrd="0" destOrd="0" presId="urn:microsoft.com/office/officeart/2008/layout/HorizontalMultiLevelHierarchy"/>
    <dgm:cxn modelId="{689D71F4-0D54-4874-8808-FAD453E0E87B}" type="presParOf" srcId="{426D225C-7750-4554-AFCE-6CC80A4F7476}" destId="{9604BD57-6B93-4AAF-929C-9FA4A7CE5712}" srcOrd="1" destOrd="0" presId="urn:microsoft.com/office/officeart/2008/layout/HorizontalMultiLevelHierarchy"/>
    <dgm:cxn modelId="{7085D2DC-B2C9-4C96-8BB3-82BC1A055614}" type="presParOf" srcId="{9604BD57-6B93-4AAF-929C-9FA4A7CE5712}" destId="{5803E145-BF63-44ED-996E-AB380B34CF53}" srcOrd="0" destOrd="0" presId="urn:microsoft.com/office/officeart/2008/layout/HorizontalMultiLevelHierarchy"/>
    <dgm:cxn modelId="{5B5F5819-D8AF-4F4A-AA41-7E0D25150EDD}" type="presParOf" srcId="{5803E145-BF63-44ED-996E-AB380B34CF53}" destId="{24A186F4-2A7F-4D4F-A934-451EFE0EC957}" srcOrd="0" destOrd="0" presId="urn:microsoft.com/office/officeart/2008/layout/HorizontalMultiLevelHierarchy"/>
    <dgm:cxn modelId="{EEDE70DD-F9FB-4F59-B517-ED1148FACDD8}" type="presParOf" srcId="{9604BD57-6B93-4AAF-929C-9FA4A7CE5712}" destId="{A1963FF9-A7E5-4A93-8852-A02560136DA1}" srcOrd="1" destOrd="0" presId="urn:microsoft.com/office/officeart/2008/layout/HorizontalMultiLevelHierarchy"/>
    <dgm:cxn modelId="{02C25EBF-27AB-4E67-95B7-AC316563B906}" type="presParOf" srcId="{A1963FF9-A7E5-4A93-8852-A02560136DA1}" destId="{CE4E293F-B834-41E0-B8A3-0B2142013ABB}" srcOrd="0" destOrd="0" presId="urn:microsoft.com/office/officeart/2008/layout/HorizontalMultiLevelHierarchy"/>
    <dgm:cxn modelId="{8CAB00D0-A938-44A7-955D-4B97971DE9C1}" type="presParOf" srcId="{A1963FF9-A7E5-4A93-8852-A02560136DA1}" destId="{70E10658-CA8C-46BE-9A1F-17943287B8CD}" srcOrd="1" destOrd="0" presId="urn:microsoft.com/office/officeart/2008/layout/HorizontalMultiLevelHierarchy"/>
    <dgm:cxn modelId="{8A2A1E7E-EA91-43F1-9D14-0F53791EF0FD}" type="presParOf" srcId="{70E10658-CA8C-46BE-9A1F-17943287B8CD}" destId="{3EF0B930-B839-4091-BD89-D48F29E60505}" srcOrd="0" destOrd="0" presId="urn:microsoft.com/office/officeart/2008/layout/HorizontalMultiLevelHierarchy"/>
    <dgm:cxn modelId="{739CBCB9-9834-4001-A7EB-89E0CCD73626}" type="presParOf" srcId="{3EF0B930-B839-4091-BD89-D48F29E60505}" destId="{F0019B80-82F5-4394-929A-221ECC24656F}" srcOrd="0" destOrd="0" presId="urn:microsoft.com/office/officeart/2008/layout/HorizontalMultiLevelHierarchy"/>
    <dgm:cxn modelId="{50068A90-C10B-446D-963F-D9F2A1581B83}" type="presParOf" srcId="{70E10658-CA8C-46BE-9A1F-17943287B8CD}" destId="{49329F06-78A4-4F9C-92F1-FC2F3418FF39}" srcOrd="1" destOrd="0" presId="urn:microsoft.com/office/officeart/2008/layout/HorizontalMultiLevelHierarchy"/>
    <dgm:cxn modelId="{696E7226-4285-42D1-AFA4-B434339C71FD}" type="presParOf" srcId="{49329F06-78A4-4F9C-92F1-FC2F3418FF39}" destId="{FCFEE627-DABE-4994-A449-AE41D96CE620}" srcOrd="0" destOrd="0" presId="urn:microsoft.com/office/officeart/2008/layout/HorizontalMultiLevelHierarchy"/>
    <dgm:cxn modelId="{A6A0303D-6A4E-4B33-B724-5FBF274CC31D}" type="presParOf" srcId="{49329F06-78A4-4F9C-92F1-FC2F3418FF39}" destId="{78C678B7-F75A-4756-84B1-636333C61BD1}" srcOrd="1" destOrd="0" presId="urn:microsoft.com/office/officeart/2008/layout/HorizontalMultiLevelHierarchy"/>
    <dgm:cxn modelId="{811AAE35-4152-4AFF-A64B-DA7B8F07ABB6}" type="presParOf" srcId="{78C678B7-F75A-4756-84B1-636333C61BD1}" destId="{0B1B6F1F-DEC8-40EA-8BDF-8D9603D8AA62}" srcOrd="0" destOrd="0" presId="urn:microsoft.com/office/officeart/2008/layout/HorizontalMultiLevelHierarchy"/>
    <dgm:cxn modelId="{977FA50B-1C5D-41AD-AC81-712C23B19DE2}" type="presParOf" srcId="{0B1B6F1F-DEC8-40EA-8BDF-8D9603D8AA62}" destId="{E7112CDF-DC96-4425-92F2-0475489C85CF}" srcOrd="0" destOrd="0" presId="urn:microsoft.com/office/officeart/2008/layout/HorizontalMultiLevelHierarchy"/>
    <dgm:cxn modelId="{DD6EFDF6-3450-402D-B5F2-01B4223BCB5B}" type="presParOf" srcId="{78C678B7-F75A-4756-84B1-636333C61BD1}" destId="{9622BCF1-4000-4FDD-9CD5-4417A888D826}" srcOrd="1" destOrd="0" presId="urn:microsoft.com/office/officeart/2008/layout/HorizontalMultiLevelHierarchy"/>
    <dgm:cxn modelId="{D784BA88-99E8-4C09-8FD9-38CBA0D6414E}" type="presParOf" srcId="{9622BCF1-4000-4FDD-9CD5-4417A888D826}" destId="{4EFF2D43-6A54-4B4B-9BF3-3D49F07F864D}" srcOrd="0" destOrd="0" presId="urn:microsoft.com/office/officeart/2008/layout/HorizontalMultiLevelHierarchy"/>
    <dgm:cxn modelId="{3D98751C-C11A-4FCB-AE62-E1432A31A69C}" type="presParOf" srcId="{9622BCF1-4000-4FDD-9CD5-4417A888D826}" destId="{CA767139-C38F-431D-89B3-BF2767C21384}" srcOrd="1" destOrd="0" presId="urn:microsoft.com/office/officeart/2008/layout/HorizontalMultiLevelHierarchy"/>
    <dgm:cxn modelId="{04DAF9EA-F694-4B77-B12E-C709FF0B48E4}" type="presParOf" srcId="{8BAFA6CA-78BE-4248-BE01-751552100438}" destId="{433F8ED1-77AD-4DBC-872B-427635A0ED11}" srcOrd="2" destOrd="0" presId="urn:microsoft.com/office/officeart/2008/layout/HorizontalMultiLevelHierarchy"/>
    <dgm:cxn modelId="{E51448CA-5479-48B9-A6C4-7D653068BFBD}" type="presParOf" srcId="{433F8ED1-77AD-4DBC-872B-427635A0ED11}" destId="{2052704F-117F-460E-A3F0-F45F093CF0B8}" srcOrd="0" destOrd="0" presId="urn:microsoft.com/office/officeart/2008/layout/HorizontalMultiLevelHierarchy"/>
    <dgm:cxn modelId="{2488A5D9-0359-4D4C-8C71-5F845E4290F6}" type="presParOf" srcId="{8BAFA6CA-78BE-4248-BE01-751552100438}" destId="{634703B5-1409-473F-962E-5AD26B8FB153}" srcOrd="3" destOrd="0" presId="urn:microsoft.com/office/officeart/2008/layout/HorizontalMultiLevelHierarchy"/>
    <dgm:cxn modelId="{09A7AC8E-DCC3-4081-B1E1-94E7BC251702}" type="presParOf" srcId="{634703B5-1409-473F-962E-5AD26B8FB153}" destId="{FC4904D9-F9DE-41EE-BD80-041A19DB62CA}" srcOrd="0" destOrd="0" presId="urn:microsoft.com/office/officeart/2008/layout/HorizontalMultiLevelHierarchy"/>
    <dgm:cxn modelId="{864164E5-55DE-4583-9085-69F9C4D1C76F}" type="presParOf" srcId="{634703B5-1409-473F-962E-5AD26B8FB153}" destId="{6D8E4497-9864-4AE0-A496-B2AF5511AC0C}" srcOrd="1" destOrd="0" presId="urn:microsoft.com/office/officeart/2008/layout/HorizontalMultiLevelHierarchy"/>
    <dgm:cxn modelId="{9B513C50-4FA9-45F6-8E24-899A022E68C7}" type="presParOf" srcId="{6D8E4497-9864-4AE0-A496-B2AF5511AC0C}" destId="{ADAF820F-E39A-4D2D-8385-65C381EC140A}" srcOrd="0" destOrd="0" presId="urn:microsoft.com/office/officeart/2008/layout/HorizontalMultiLevelHierarchy"/>
    <dgm:cxn modelId="{E781B4BA-941C-4AC6-B3CB-DBAB042622F2}" type="presParOf" srcId="{ADAF820F-E39A-4D2D-8385-65C381EC140A}" destId="{FF52B025-5488-49C7-AC59-46C6033D5A5D}" srcOrd="0" destOrd="0" presId="urn:microsoft.com/office/officeart/2008/layout/HorizontalMultiLevelHierarchy"/>
    <dgm:cxn modelId="{4C12344B-4D7D-4E6D-851F-D465D3DAE74D}" type="presParOf" srcId="{6D8E4497-9864-4AE0-A496-B2AF5511AC0C}" destId="{87C7A9C1-FB85-4507-A7BB-6AE566F61CFF}" srcOrd="1" destOrd="0" presId="urn:microsoft.com/office/officeart/2008/layout/HorizontalMultiLevelHierarchy"/>
    <dgm:cxn modelId="{1DCB3A2A-EF9D-470F-BE49-CB8E149A6BAF}" type="presParOf" srcId="{87C7A9C1-FB85-4507-A7BB-6AE566F61CFF}" destId="{C80789DC-833A-460C-A1C0-FD5B1C4684DE}" srcOrd="0" destOrd="0" presId="urn:microsoft.com/office/officeart/2008/layout/HorizontalMultiLevelHierarchy"/>
    <dgm:cxn modelId="{A090A581-DF34-40BA-9B99-948D2A312513}" type="presParOf" srcId="{87C7A9C1-FB85-4507-A7BB-6AE566F61CFF}" destId="{19844083-11AF-468A-B6BF-82C67F66F0E6}" srcOrd="1" destOrd="0" presId="urn:microsoft.com/office/officeart/2008/layout/HorizontalMultiLevelHierarchy"/>
    <dgm:cxn modelId="{48EBA48C-4183-4D29-BE59-E57340E2F11D}" type="presParOf" srcId="{19844083-11AF-468A-B6BF-82C67F66F0E6}" destId="{6FEDEDDE-BFFD-4B20-AC2C-2A577E4556B5}" srcOrd="0" destOrd="0" presId="urn:microsoft.com/office/officeart/2008/layout/HorizontalMultiLevelHierarchy"/>
    <dgm:cxn modelId="{7612A51F-AB28-4DBB-B068-BBAA61BB1897}" type="presParOf" srcId="{6FEDEDDE-BFFD-4B20-AC2C-2A577E4556B5}" destId="{EFAEFC0B-4E57-44BF-85AD-C26BCD712050}" srcOrd="0" destOrd="0" presId="urn:microsoft.com/office/officeart/2008/layout/HorizontalMultiLevelHierarchy"/>
    <dgm:cxn modelId="{632B1D56-ECEB-4F66-A448-5E5943C837FE}" type="presParOf" srcId="{19844083-11AF-468A-B6BF-82C67F66F0E6}" destId="{0DC0B8B4-14E2-4859-B7CA-187110402FC4}" srcOrd="1" destOrd="0" presId="urn:microsoft.com/office/officeart/2008/layout/HorizontalMultiLevelHierarchy"/>
    <dgm:cxn modelId="{E1427960-FACC-4F9E-828E-DA7E820944F9}" type="presParOf" srcId="{0DC0B8B4-14E2-4859-B7CA-187110402FC4}" destId="{1F36803E-08C1-4364-8134-FD22BACD5718}" srcOrd="0" destOrd="0" presId="urn:microsoft.com/office/officeart/2008/layout/HorizontalMultiLevelHierarchy"/>
    <dgm:cxn modelId="{98FF04FE-D131-4166-9BEE-CF705849043B}" type="presParOf" srcId="{0DC0B8B4-14E2-4859-B7CA-187110402FC4}" destId="{3BB7F992-9F0A-46C3-BA88-660C1251B9F1}" srcOrd="1" destOrd="0" presId="urn:microsoft.com/office/officeart/2008/layout/HorizontalMultiLevelHierarchy"/>
    <dgm:cxn modelId="{354EDED2-183F-4737-AA26-9B8E6AEA99D9}" type="presParOf" srcId="{3BB7F992-9F0A-46C3-BA88-660C1251B9F1}" destId="{5504CAF3-F70C-4FBF-9A34-66827BE2FF9B}" srcOrd="0" destOrd="0" presId="urn:microsoft.com/office/officeart/2008/layout/HorizontalMultiLevelHierarchy"/>
    <dgm:cxn modelId="{56CF7FEF-0C23-4BE7-AD3F-B61221B0F8E6}" type="presParOf" srcId="{5504CAF3-F70C-4FBF-9A34-66827BE2FF9B}" destId="{E023364F-E393-41F6-895C-45951BFF8EA0}" srcOrd="0" destOrd="0" presId="urn:microsoft.com/office/officeart/2008/layout/HorizontalMultiLevelHierarchy"/>
    <dgm:cxn modelId="{C1575455-1280-450F-ADC6-696C38995E2B}" type="presParOf" srcId="{3BB7F992-9F0A-46C3-BA88-660C1251B9F1}" destId="{3D6AAE84-08DA-4E18-BBC5-8013AE7F2335}" srcOrd="1" destOrd="0" presId="urn:microsoft.com/office/officeart/2008/layout/HorizontalMultiLevelHierarchy"/>
    <dgm:cxn modelId="{8D9DCCCC-6B96-401B-BECB-154814E8E2B2}" type="presParOf" srcId="{3D6AAE84-08DA-4E18-BBC5-8013AE7F2335}" destId="{6AF1121D-FE0F-427E-9026-B74EB3DCD4DA}" srcOrd="0" destOrd="0" presId="urn:microsoft.com/office/officeart/2008/layout/HorizontalMultiLevelHierarchy"/>
    <dgm:cxn modelId="{898B5341-5885-4CB2-A6D7-EC570DE34F88}" type="presParOf" srcId="{3D6AAE84-08DA-4E18-BBC5-8013AE7F2335}" destId="{FB4D2FAD-5FD2-4A3E-B552-9CA0AF7D1633}" srcOrd="1" destOrd="0" presId="urn:microsoft.com/office/officeart/2008/layout/HorizontalMultiLevelHierarchy"/>
    <dgm:cxn modelId="{DD57B0BE-0550-4FD0-B33B-33BC403DB25C}" type="presParOf" srcId="{FB4D2FAD-5FD2-4A3E-B552-9CA0AF7D1633}" destId="{8A68DF32-53ED-4604-B696-35E00B9B7250}" srcOrd="0" destOrd="0" presId="urn:microsoft.com/office/officeart/2008/layout/HorizontalMultiLevelHierarchy"/>
    <dgm:cxn modelId="{5585B1A0-1EE3-46C6-A783-196248CD4206}" type="presParOf" srcId="{8A68DF32-53ED-4604-B696-35E00B9B7250}" destId="{ED96F64D-7FC8-411B-8FAF-492A7BE11C4D}" srcOrd="0" destOrd="0" presId="urn:microsoft.com/office/officeart/2008/layout/HorizontalMultiLevelHierarchy"/>
    <dgm:cxn modelId="{032BB5B8-CDBC-44D9-8361-5DF70443BA13}" type="presParOf" srcId="{FB4D2FAD-5FD2-4A3E-B552-9CA0AF7D1633}" destId="{5B474DA3-C4B9-4410-A655-91B8F8866E89}" srcOrd="1" destOrd="0" presId="urn:microsoft.com/office/officeart/2008/layout/HorizontalMultiLevelHierarchy"/>
    <dgm:cxn modelId="{28629D5A-1B16-405E-8033-E695EDF957A0}" type="presParOf" srcId="{5B474DA3-C4B9-4410-A655-91B8F8866E89}" destId="{8B50AB0E-1206-41A5-BD16-3951D9F5AF16}" srcOrd="0" destOrd="0" presId="urn:microsoft.com/office/officeart/2008/layout/HorizontalMultiLevelHierarchy"/>
    <dgm:cxn modelId="{AE69EE1B-2D9D-4CA0-B89E-823DB190A51D}" type="presParOf" srcId="{5B474DA3-C4B9-4410-A655-91B8F8866E89}" destId="{CA9B03FB-2647-4ED6-BA21-C208F23FA650}" srcOrd="1" destOrd="0" presId="urn:microsoft.com/office/officeart/2008/layout/HorizontalMultiLevelHierarchy"/>
    <dgm:cxn modelId="{FA2CA757-D11C-4797-A93C-03276590C0F6}" type="presParOf" srcId="{6D8E4497-9864-4AE0-A496-B2AF5511AC0C}" destId="{40468D3F-8874-4051-AE61-D5A34F495E8F}" srcOrd="2" destOrd="0" presId="urn:microsoft.com/office/officeart/2008/layout/HorizontalMultiLevelHierarchy"/>
    <dgm:cxn modelId="{A6BBADE0-B6F9-43B1-B48D-9D8A7815D2C7}" type="presParOf" srcId="{40468D3F-8874-4051-AE61-D5A34F495E8F}" destId="{2666B74E-741D-4C27-8AC5-4B6958F97BC2}" srcOrd="0" destOrd="0" presId="urn:microsoft.com/office/officeart/2008/layout/HorizontalMultiLevelHierarchy"/>
    <dgm:cxn modelId="{A498B1D1-E9AB-41B0-A03C-6FBFB348B3EA}" type="presParOf" srcId="{6D8E4497-9864-4AE0-A496-B2AF5511AC0C}" destId="{5284CD16-D883-4460-9596-38C623E69FC5}" srcOrd="3" destOrd="0" presId="urn:microsoft.com/office/officeart/2008/layout/HorizontalMultiLevelHierarchy"/>
    <dgm:cxn modelId="{77141528-A4B6-4DD0-A62D-36AE4EB72BAC}" type="presParOf" srcId="{5284CD16-D883-4460-9596-38C623E69FC5}" destId="{70E9AAB7-7B79-4A4A-9AF2-BFB5B6E29C35}" srcOrd="0" destOrd="0" presId="urn:microsoft.com/office/officeart/2008/layout/HorizontalMultiLevelHierarchy"/>
    <dgm:cxn modelId="{52C52B5A-F091-4B11-A3E0-587E59B3258A}" type="presParOf" srcId="{5284CD16-D883-4460-9596-38C623E69FC5}" destId="{7DFD4826-537F-43A3-8B2B-3B3BD416C983}" srcOrd="1" destOrd="0" presId="urn:microsoft.com/office/officeart/2008/layout/HorizontalMultiLevelHierarchy"/>
    <dgm:cxn modelId="{B1510709-C5CB-4DF7-B171-825B0B70AFBF}" type="presParOf" srcId="{7DFD4826-537F-43A3-8B2B-3B3BD416C983}" destId="{0842A3D2-CD98-4AB1-88D9-4D59AB8E96B5}" srcOrd="0" destOrd="0" presId="urn:microsoft.com/office/officeart/2008/layout/HorizontalMultiLevelHierarchy"/>
    <dgm:cxn modelId="{30F1C50B-8905-4A43-A5B1-F6FDCDF78DDE}" type="presParOf" srcId="{0842A3D2-CD98-4AB1-88D9-4D59AB8E96B5}" destId="{C71D8ADB-4697-44F8-84FA-0B1D0E13242C}" srcOrd="0" destOrd="0" presId="urn:microsoft.com/office/officeart/2008/layout/HorizontalMultiLevelHierarchy"/>
    <dgm:cxn modelId="{9528192F-365C-4130-8CCC-D0C57E63BA47}" type="presParOf" srcId="{7DFD4826-537F-43A3-8B2B-3B3BD416C983}" destId="{45A5810E-7865-454E-97D9-82DA5B73F063}" srcOrd="1" destOrd="0" presId="urn:microsoft.com/office/officeart/2008/layout/HorizontalMultiLevelHierarchy"/>
    <dgm:cxn modelId="{9B1368FC-3BDC-4913-8F27-9100D7E81A6F}" type="presParOf" srcId="{45A5810E-7865-454E-97D9-82DA5B73F063}" destId="{33953EDA-C322-4A75-AADD-AB555B47C673}" srcOrd="0" destOrd="0" presId="urn:microsoft.com/office/officeart/2008/layout/HorizontalMultiLevelHierarchy"/>
    <dgm:cxn modelId="{D918138C-7A93-4C35-A294-82B0671DF1D9}" type="presParOf" srcId="{45A5810E-7865-454E-97D9-82DA5B73F063}" destId="{79443DAD-3DB1-4597-9FCE-BFD74701DAEB}" srcOrd="1" destOrd="0" presId="urn:microsoft.com/office/officeart/2008/layout/HorizontalMultiLevelHierarchy"/>
    <dgm:cxn modelId="{2325470B-7100-4B17-A553-9B8D69D9A9AC}" type="presParOf" srcId="{79443DAD-3DB1-4597-9FCE-BFD74701DAEB}" destId="{5A0EDD51-9923-4163-899E-6C9F6471E7DF}" srcOrd="0" destOrd="0" presId="urn:microsoft.com/office/officeart/2008/layout/HorizontalMultiLevelHierarchy"/>
    <dgm:cxn modelId="{F48A4AAC-CA9E-4936-8D0F-EA3D78A60FAA}" type="presParOf" srcId="{5A0EDD51-9923-4163-899E-6C9F6471E7DF}" destId="{8EAFB791-ABC4-4B9A-8564-170A7A28FA7C}" srcOrd="0" destOrd="0" presId="urn:microsoft.com/office/officeart/2008/layout/HorizontalMultiLevelHierarchy"/>
    <dgm:cxn modelId="{450F12BF-8E3E-48F3-8930-4927A4F798A8}" type="presParOf" srcId="{79443DAD-3DB1-4597-9FCE-BFD74701DAEB}" destId="{02744C8F-9CA6-4746-A0A5-8B5C77B31185}" srcOrd="1" destOrd="0" presId="urn:microsoft.com/office/officeart/2008/layout/HorizontalMultiLevelHierarchy"/>
    <dgm:cxn modelId="{6048494A-9A6D-4C52-901B-8D789A874C9C}" type="presParOf" srcId="{02744C8F-9CA6-4746-A0A5-8B5C77B31185}" destId="{674C25ED-EEEE-41B1-B1F3-82A4D671530C}" srcOrd="0" destOrd="0" presId="urn:microsoft.com/office/officeart/2008/layout/HorizontalMultiLevelHierarchy"/>
    <dgm:cxn modelId="{8C85BB9C-A1FD-4CB1-B857-21828341E590}" type="presParOf" srcId="{02744C8F-9CA6-4746-A0A5-8B5C77B31185}" destId="{A7AA60A8-7BBA-419D-A65E-C68ACFFA7867}" srcOrd="1" destOrd="0" presId="urn:microsoft.com/office/officeart/2008/layout/HorizontalMultiLevelHierarchy"/>
    <dgm:cxn modelId="{751E8F2C-BADD-4C02-B3D6-1CF777BA6BE1}" type="presParOf" srcId="{A7AA60A8-7BBA-419D-A65E-C68ACFFA7867}" destId="{C810142B-D81C-4264-9571-C30C5829CE94}" srcOrd="0" destOrd="0" presId="urn:microsoft.com/office/officeart/2008/layout/HorizontalMultiLevelHierarchy"/>
    <dgm:cxn modelId="{DCB840B6-27D1-4F6B-88A2-CB95B733B506}" type="presParOf" srcId="{C810142B-D81C-4264-9571-C30C5829CE94}" destId="{5539B08C-C3C3-461D-911C-CA7A2E58B702}" srcOrd="0" destOrd="0" presId="urn:microsoft.com/office/officeart/2008/layout/HorizontalMultiLevelHierarchy"/>
    <dgm:cxn modelId="{54CF7D02-6A0B-4372-BE04-5EF6979C6F6D}" type="presParOf" srcId="{A7AA60A8-7BBA-419D-A65E-C68ACFFA7867}" destId="{7F92B206-C477-44AA-850C-5E9F38E7BD46}" srcOrd="1" destOrd="0" presId="urn:microsoft.com/office/officeart/2008/layout/HorizontalMultiLevelHierarchy"/>
    <dgm:cxn modelId="{863517DC-F841-4A67-9C80-BB068B5AB273}" type="presParOf" srcId="{7F92B206-C477-44AA-850C-5E9F38E7BD46}" destId="{966F5A09-9D33-4E81-BCD3-14550DDF5EF7}" srcOrd="0" destOrd="0" presId="urn:microsoft.com/office/officeart/2008/layout/HorizontalMultiLevelHierarchy"/>
    <dgm:cxn modelId="{B121E677-A75F-4819-81C7-9622603E4A48}" type="presParOf" srcId="{7F92B206-C477-44AA-850C-5E9F38E7BD46}" destId="{886838AA-1519-44BC-A905-BD5389583580}" srcOrd="1" destOrd="0" presId="urn:microsoft.com/office/officeart/2008/layout/HorizontalMultiLevelHierarchy"/>
    <dgm:cxn modelId="{1BC3E24B-5563-4194-B5B1-6B27371429C8}" type="presParOf" srcId="{6D8E4497-9864-4AE0-A496-B2AF5511AC0C}" destId="{A35CC204-54B0-4499-AC41-E0F52BE0B47E}" srcOrd="4" destOrd="0" presId="urn:microsoft.com/office/officeart/2008/layout/HorizontalMultiLevelHierarchy"/>
    <dgm:cxn modelId="{01DCE68F-08E2-4863-8C48-950475408BAB}" type="presParOf" srcId="{A35CC204-54B0-4499-AC41-E0F52BE0B47E}" destId="{A7FD3483-3B06-4C9E-BB05-8A874C5882EF}" srcOrd="0" destOrd="0" presId="urn:microsoft.com/office/officeart/2008/layout/HorizontalMultiLevelHierarchy"/>
    <dgm:cxn modelId="{E84A1634-15DC-4F99-8C9F-17C0789AAF0F}" type="presParOf" srcId="{6D8E4497-9864-4AE0-A496-B2AF5511AC0C}" destId="{0FEC3BC0-8C8E-4D0F-89C3-F1B8C27E801A}" srcOrd="5" destOrd="0" presId="urn:microsoft.com/office/officeart/2008/layout/HorizontalMultiLevelHierarchy"/>
    <dgm:cxn modelId="{B6B1D770-F234-4022-886F-92C4BA14CBC9}" type="presParOf" srcId="{0FEC3BC0-8C8E-4D0F-89C3-F1B8C27E801A}" destId="{E19A97C9-4F3D-40C2-8C2C-85C95BC3AA85}" srcOrd="0" destOrd="0" presId="urn:microsoft.com/office/officeart/2008/layout/HorizontalMultiLevelHierarchy"/>
    <dgm:cxn modelId="{9A4DA929-8CED-46CA-9CDB-EA6D448AAEB2}" type="presParOf" srcId="{0FEC3BC0-8C8E-4D0F-89C3-F1B8C27E801A}" destId="{C7E0E8F3-8747-4A2B-BECF-1FA78030EDCF}" srcOrd="1" destOrd="0" presId="urn:microsoft.com/office/officeart/2008/layout/HorizontalMultiLevelHierarchy"/>
    <dgm:cxn modelId="{9912CECA-5306-4FB6-A829-D233ED06D356}" type="presParOf" srcId="{C7E0E8F3-8747-4A2B-BECF-1FA78030EDCF}" destId="{2B1FC8E2-E236-4147-819A-9401F59ADE07}" srcOrd="0" destOrd="0" presId="urn:microsoft.com/office/officeart/2008/layout/HorizontalMultiLevelHierarchy"/>
    <dgm:cxn modelId="{4A90465A-BFC7-49D8-9B61-926925F3B48F}" type="presParOf" srcId="{2B1FC8E2-E236-4147-819A-9401F59ADE07}" destId="{558E7CDF-4A5B-449B-84B9-516591FC68E0}" srcOrd="0" destOrd="0" presId="urn:microsoft.com/office/officeart/2008/layout/HorizontalMultiLevelHierarchy"/>
    <dgm:cxn modelId="{1D99FFB1-949A-49D0-920A-E866D73190F4}" type="presParOf" srcId="{C7E0E8F3-8747-4A2B-BECF-1FA78030EDCF}" destId="{B40DB1FC-F66A-4811-AED6-0EBA1D5D54B3}" srcOrd="1" destOrd="0" presId="urn:microsoft.com/office/officeart/2008/layout/HorizontalMultiLevelHierarchy"/>
    <dgm:cxn modelId="{A755ACC0-0891-417E-8B2F-704DB9BAC0A8}" type="presParOf" srcId="{B40DB1FC-F66A-4811-AED6-0EBA1D5D54B3}" destId="{A3D4E40B-CEA3-4143-AA1A-AC77B14AC409}" srcOrd="0" destOrd="0" presId="urn:microsoft.com/office/officeart/2008/layout/HorizontalMultiLevelHierarchy"/>
    <dgm:cxn modelId="{AF85FED9-D3A0-4DBD-8CFE-5FF8253F0BEA}" type="presParOf" srcId="{B40DB1FC-F66A-4811-AED6-0EBA1D5D54B3}" destId="{2D033FB9-3F9E-4BA8-A713-C133C8E701CA}" srcOrd="1" destOrd="0" presId="urn:microsoft.com/office/officeart/2008/layout/HorizontalMultiLevelHierarchy"/>
    <dgm:cxn modelId="{2B8E3842-102E-41A4-B332-5B68F98D62C5}" type="presParOf" srcId="{2D033FB9-3F9E-4BA8-A713-C133C8E701CA}" destId="{AA1A355E-9004-4979-811A-E8BF98B1D175}" srcOrd="0" destOrd="0" presId="urn:microsoft.com/office/officeart/2008/layout/HorizontalMultiLevelHierarchy"/>
    <dgm:cxn modelId="{9D2359B4-2477-4A37-B15C-9D1D2EC8C2CC}" type="presParOf" srcId="{AA1A355E-9004-4979-811A-E8BF98B1D175}" destId="{CB38D153-FA1E-41B6-BB4E-04D7AA8CA6FD}" srcOrd="0" destOrd="0" presId="urn:microsoft.com/office/officeart/2008/layout/HorizontalMultiLevelHierarchy"/>
    <dgm:cxn modelId="{C12E3AAD-D63D-4BCA-9A26-3FE13BCD6032}" type="presParOf" srcId="{2D033FB9-3F9E-4BA8-A713-C133C8E701CA}" destId="{820DEF03-5EAF-462D-8568-D8B710EEB091}" srcOrd="1" destOrd="0" presId="urn:microsoft.com/office/officeart/2008/layout/HorizontalMultiLevelHierarchy"/>
    <dgm:cxn modelId="{73EEE951-4CDF-4AAF-9C96-A9BF912BE4A4}" type="presParOf" srcId="{820DEF03-5EAF-462D-8568-D8B710EEB091}" destId="{BFC83369-ACA8-4A14-BA58-E08842A8AAF2}" srcOrd="0" destOrd="0" presId="urn:microsoft.com/office/officeart/2008/layout/HorizontalMultiLevelHierarchy"/>
    <dgm:cxn modelId="{8CBA46EC-8D8C-4530-B750-8B324B68465B}" type="presParOf" srcId="{820DEF03-5EAF-462D-8568-D8B710EEB091}" destId="{B1BC8B00-4C1A-4C12-8673-0A30955CFD11}" srcOrd="1" destOrd="0" presId="urn:microsoft.com/office/officeart/2008/layout/HorizontalMultiLevelHierarchy"/>
    <dgm:cxn modelId="{DC898A86-344E-4F92-817C-4C9D308C5FAA}" type="presParOf" srcId="{B1BC8B00-4C1A-4C12-8673-0A30955CFD11}" destId="{4F10A467-D86B-47EB-8084-59BFB46140B1}" srcOrd="0" destOrd="0" presId="urn:microsoft.com/office/officeart/2008/layout/HorizontalMultiLevelHierarchy"/>
    <dgm:cxn modelId="{8D13013A-9A70-46E9-93C0-36D7A0662442}" type="presParOf" srcId="{4F10A467-D86B-47EB-8084-59BFB46140B1}" destId="{1C5A23C8-4BB3-4CB3-B6A1-E2B146E9FEDF}" srcOrd="0" destOrd="0" presId="urn:microsoft.com/office/officeart/2008/layout/HorizontalMultiLevelHierarchy"/>
    <dgm:cxn modelId="{FCE34655-5E68-435E-9826-1D917934C503}" type="presParOf" srcId="{B1BC8B00-4C1A-4C12-8673-0A30955CFD11}" destId="{90E15A1D-924F-4721-90F6-99755A92896D}" srcOrd="1" destOrd="0" presId="urn:microsoft.com/office/officeart/2008/layout/HorizontalMultiLevelHierarchy"/>
    <dgm:cxn modelId="{CB040110-5D53-4F73-8797-2128C9187E78}" type="presParOf" srcId="{90E15A1D-924F-4721-90F6-99755A92896D}" destId="{6B2277D4-1A8E-4866-A3E7-5D6025FE2D73}" srcOrd="0" destOrd="0" presId="urn:microsoft.com/office/officeart/2008/layout/HorizontalMultiLevelHierarchy"/>
    <dgm:cxn modelId="{63939CFD-187F-4570-9885-AA26AFC83E45}" type="presParOf" srcId="{90E15A1D-924F-4721-90F6-99755A92896D}" destId="{5A786BF1-961C-4890-B7D8-2D09793E7F0D}" srcOrd="1" destOrd="0" presId="urn:microsoft.com/office/officeart/2008/layout/HorizontalMultiLevelHierarchy"/>
    <dgm:cxn modelId="{DCF6B758-8130-4CA3-BE6E-8B732A9750F6}" type="presParOf" srcId="{6D8E4497-9864-4AE0-A496-B2AF5511AC0C}" destId="{F5B9F5D5-F3FB-48AA-A8A1-87EAA3932789}" srcOrd="6" destOrd="0" presId="urn:microsoft.com/office/officeart/2008/layout/HorizontalMultiLevelHierarchy"/>
    <dgm:cxn modelId="{04E36B8F-1DB0-48A2-BEEE-2E8D5DAC8361}" type="presParOf" srcId="{F5B9F5D5-F3FB-48AA-A8A1-87EAA3932789}" destId="{813050AC-8147-4FED-8F03-8B78989926EB}" srcOrd="0" destOrd="0" presId="urn:microsoft.com/office/officeart/2008/layout/HorizontalMultiLevelHierarchy"/>
    <dgm:cxn modelId="{ECB81BC2-874B-499A-B486-548229B4DD89}" type="presParOf" srcId="{6D8E4497-9864-4AE0-A496-B2AF5511AC0C}" destId="{4F66E8AA-6B9B-4547-A753-A9868E7A007C}" srcOrd="7" destOrd="0" presId="urn:microsoft.com/office/officeart/2008/layout/HorizontalMultiLevelHierarchy"/>
    <dgm:cxn modelId="{D62C9CCB-AF07-445C-99A3-9E47323B7142}" type="presParOf" srcId="{4F66E8AA-6B9B-4547-A753-A9868E7A007C}" destId="{10A4790E-FC38-40FF-B904-7F2B8D0BFE50}" srcOrd="0" destOrd="0" presId="urn:microsoft.com/office/officeart/2008/layout/HorizontalMultiLevelHierarchy"/>
    <dgm:cxn modelId="{4C0B62D2-1D24-4454-A1B5-88D6A9407357}" type="presParOf" srcId="{4F66E8AA-6B9B-4547-A753-A9868E7A007C}" destId="{91041FBA-1C69-47BA-93EC-17D041C0BB44}" srcOrd="1" destOrd="0" presId="urn:microsoft.com/office/officeart/2008/layout/HorizontalMultiLevelHierarchy"/>
    <dgm:cxn modelId="{7E849BAD-A4BA-488C-897B-13FBDEDF8173}" type="presParOf" srcId="{91041FBA-1C69-47BA-93EC-17D041C0BB44}" destId="{0C07613A-50E1-4924-B19D-31447C8F4204}" srcOrd="0" destOrd="0" presId="urn:microsoft.com/office/officeart/2008/layout/HorizontalMultiLevelHierarchy"/>
    <dgm:cxn modelId="{8B384775-1C14-4925-8E91-C36E5CF8871B}" type="presParOf" srcId="{0C07613A-50E1-4924-B19D-31447C8F4204}" destId="{297AB7C5-9C86-4848-84A0-5110806A760F}" srcOrd="0" destOrd="0" presId="urn:microsoft.com/office/officeart/2008/layout/HorizontalMultiLevelHierarchy"/>
    <dgm:cxn modelId="{441C446E-9D40-4AF3-98E6-6D89B74A89B2}" type="presParOf" srcId="{91041FBA-1C69-47BA-93EC-17D041C0BB44}" destId="{AA658255-A145-46A8-AF5A-DE5F43A9834C}" srcOrd="1" destOrd="0" presId="urn:microsoft.com/office/officeart/2008/layout/HorizontalMultiLevelHierarchy"/>
    <dgm:cxn modelId="{87DA2B69-37E1-46E9-A7A9-DCD5622FFFBF}" type="presParOf" srcId="{AA658255-A145-46A8-AF5A-DE5F43A9834C}" destId="{7ABB1297-D03C-46B6-ABB9-8FCB777FA965}" srcOrd="0" destOrd="0" presId="urn:microsoft.com/office/officeart/2008/layout/HorizontalMultiLevelHierarchy"/>
    <dgm:cxn modelId="{B7DDDABD-38FB-4701-829D-D41F56F35377}" type="presParOf" srcId="{AA658255-A145-46A8-AF5A-DE5F43A9834C}" destId="{F33C7602-2B8A-4875-B67D-FC855E7E3E3D}" srcOrd="1" destOrd="0" presId="urn:microsoft.com/office/officeart/2008/layout/HorizontalMultiLevelHierarchy"/>
    <dgm:cxn modelId="{447B8BF4-E1FD-4524-A46E-10E01E89EB35}" type="presParOf" srcId="{F33C7602-2B8A-4875-B67D-FC855E7E3E3D}" destId="{1567434C-53EC-4BAA-A34E-D9CC438462EA}" srcOrd="0" destOrd="0" presId="urn:microsoft.com/office/officeart/2008/layout/HorizontalMultiLevelHierarchy"/>
    <dgm:cxn modelId="{59DA6648-A383-4A17-98B2-A4010BEBFB99}" type="presParOf" srcId="{1567434C-53EC-4BAA-A34E-D9CC438462EA}" destId="{5A43CDB2-993A-497D-BDCF-02F2A9E6D18E}" srcOrd="0" destOrd="0" presId="urn:microsoft.com/office/officeart/2008/layout/HorizontalMultiLevelHierarchy"/>
    <dgm:cxn modelId="{BCE22E4D-AE88-4413-8872-F05CF8D9E658}" type="presParOf" srcId="{F33C7602-2B8A-4875-B67D-FC855E7E3E3D}" destId="{CC9047DE-3C3B-411A-857E-A04D8984BA81}" srcOrd="1" destOrd="0" presId="urn:microsoft.com/office/officeart/2008/layout/HorizontalMultiLevelHierarchy"/>
    <dgm:cxn modelId="{1AC1A6EB-4556-46D1-993D-BC43C26DFAB4}" type="presParOf" srcId="{CC9047DE-3C3B-411A-857E-A04D8984BA81}" destId="{716753C7-F623-4C7B-8D79-B3CB67700A8E}" srcOrd="0" destOrd="0" presId="urn:microsoft.com/office/officeart/2008/layout/HorizontalMultiLevelHierarchy"/>
    <dgm:cxn modelId="{F34D2331-84BC-457A-B00F-CB8B12CCCBB7}" type="presParOf" srcId="{CC9047DE-3C3B-411A-857E-A04D8984BA81}" destId="{DC7AC1B2-D8DE-43D0-A621-0102DB498139}" srcOrd="1" destOrd="0" presId="urn:microsoft.com/office/officeart/2008/layout/HorizontalMultiLevelHierarchy"/>
    <dgm:cxn modelId="{FFAB9396-CFED-4231-874E-3659FD218240}" type="presParOf" srcId="{DC7AC1B2-D8DE-43D0-A621-0102DB498139}" destId="{3A423290-FC34-4446-A1CB-B35D9B639A55}" srcOrd="0" destOrd="0" presId="urn:microsoft.com/office/officeart/2008/layout/HorizontalMultiLevelHierarchy"/>
    <dgm:cxn modelId="{A24E5938-A028-4FC9-B22C-34425617AA26}" type="presParOf" srcId="{3A423290-FC34-4446-A1CB-B35D9B639A55}" destId="{DC66EE16-33F4-451B-91E6-4552A255CF09}" srcOrd="0" destOrd="0" presId="urn:microsoft.com/office/officeart/2008/layout/HorizontalMultiLevelHierarchy"/>
    <dgm:cxn modelId="{8CDF5178-741E-4449-B505-E710AF884BFF}" type="presParOf" srcId="{DC7AC1B2-D8DE-43D0-A621-0102DB498139}" destId="{BAD5A1DC-8982-4952-AF04-C1F7D2098888}" srcOrd="1" destOrd="0" presId="urn:microsoft.com/office/officeart/2008/layout/HorizontalMultiLevelHierarchy"/>
    <dgm:cxn modelId="{3234C165-C471-4679-8CCB-22764804AF21}" type="presParOf" srcId="{BAD5A1DC-8982-4952-AF04-C1F7D2098888}" destId="{1A965F17-BE36-4936-94CA-E3CAE93ECBF5}" srcOrd="0" destOrd="0" presId="urn:microsoft.com/office/officeart/2008/layout/HorizontalMultiLevelHierarchy"/>
    <dgm:cxn modelId="{5CAC7410-F84A-400A-9C68-C832ACE90B16}" type="presParOf" srcId="{BAD5A1DC-8982-4952-AF04-C1F7D2098888}" destId="{3DA24D5D-B731-480A-BA1E-2473D6182834}" srcOrd="1" destOrd="0" presId="urn:microsoft.com/office/officeart/2008/layout/HorizontalMultiLevelHierarchy"/>
    <dgm:cxn modelId="{0EA02B26-935E-476F-B273-28F0F3F94701}" type="presParOf" srcId="{6D8E4497-9864-4AE0-A496-B2AF5511AC0C}" destId="{B1ABE69C-6C33-4BF9-B39A-6D01F4D7BAE1}" srcOrd="8" destOrd="0" presId="urn:microsoft.com/office/officeart/2008/layout/HorizontalMultiLevelHierarchy"/>
    <dgm:cxn modelId="{AF8EA217-AE06-4209-BA6C-E1C081A24876}" type="presParOf" srcId="{B1ABE69C-6C33-4BF9-B39A-6D01F4D7BAE1}" destId="{C1E7DA16-FAC5-4E04-AF97-8DE4E7780A13}" srcOrd="0" destOrd="0" presId="urn:microsoft.com/office/officeart/2008/layout/HorizontalMultiLevelHierarchy"/>
    <dgm:cxn modelId="{5A9EE7EB-38CE-407F-A2EF-801CFF310BF0}" type="presParOf" srcId="{6D8E4497-9864-4AE0-A496-B2AF5511AC0C}" destId="{6BD4356E-9068-4773-BEC8-F1A2DC95185D}" srcOrd="9" destOrd="0" presId="urn:microsoft.com/office/officeart/2008/layout/HorizontalMultiLevelHierarchy"/>
    <dgm:cxn modelId="{E31EDC11-FD52-44D4-B3D6-70790621B6FF}" type="presParOf" srcId="{6BD4356E-9068-4773-BEC8-F1A2DC95185D}" destId="{E66618BB-667A-4485-8E4F-5E890256ABB0}" srcOrd="0" destOrd="0" presId="urn:microsoft.com/office/officeart/2008/layout/HorizontalMultiLevelHierarchy"/>
    <dgm:cxn modelId="{E28ED74A-6D5C-4845-B072-19B9E7BFC04E}" type="presParOf" srcId="{6BD4356E-9068-4773-BEC8-F1A2DC95185D}" destId="{28C51E04-92B3-40D5-842C-8957E07EA097}" srcOrd="1" destOrd="0" presId="urn:microsoft.com/office/officeart/2008/layout/HorizontalMultiLevelHierarchy"/>
    <dgm:cxn modelId="{D63D0393-917D-4F29-9113-A9C07DA2A1A5}" type="presParOf" srcId="{28C51E04-92B3-40D5-842C-8957E07EA097}" destId="{A8F057CA-AA53-4EED-98F6-9D09E4EF496B}" srcOrd="0" destOrd="0" presId="urn:microsoft.com/office/officeart/2008/layout/HorizontalMultiLevelHierarchy"/>
    <dgm:cxn modelId="{91983B63-5DEA-4DB4-9445-8C8A5A6A176A}" type="presParOf" srcId="{A8F057CA-AA53-4EED-98F6-9D09E4EF496B}" destId="{62DBF20D-9BB5-4419-BEEC-E831FE191EEE}" srcOrd="0" destOrd="0" presId="urn:microsoft.com/office/officeart/2008/layout/HorizontalMultiLevelHierarchy"/>
    <dgm:cxn modelId="{057DB884-19E2-4526-A127-D1A5E836E42A}" type="presParOf" srcId="{28C51E04-92B3-40D5-842C-8957E07EA097}" destId="{8ECFB8FE-E545-47BE-9E2B-7C8A1EF5CA0D}" srcOrd="1" destOrd="0" presId="urn:microsoft.com/office/officeart/2008/layout/HorizontalMultiLevelHierarchy"/>
    <dgm:cxn modelId="{87056897-9A44-4395-97D6-D790339112CE}" type="presParOf" srcId="{8ECFB8FE-E545-47BE-9E2B-7C8A1EF5CA0D}" destId="{1B46EC44-6B8D-40CA-8795-48A4C97FAC27}" srcOrd="0" destOrd="0" presId="urn:microsoft.com/office/officeart/2008/layout/HorizontalMultiLevelHierarchy"/>
    <dgm:cxn modelId="{95E8A8BF-69AE-4073-BE6B-60BE0383DD69}" type="presParOf" srcId="{8ECFB8FE-E545-47BE-9E2B-7C8A1EF5CA0D}" destId="{8F360C7F-EDE0-4056-95B5-DF0F62ECC2DD}" srcOrd="1" destOrd="0" presId="urn:microsoft.com/office/officeart/2008/layout/HorizontalMultiLevelHierarchy"/>
    <dgm:cxn modelId="{CFB099E8-0D4B-4597-A2EB-DB0B6EFC3D8D}" type="presParOf" srcId="{8F360C7F-EDE0-4056-95B5-DF0F62ECC2DD}" destId="{A1343BB2-C846-4DF8-B980-58FAF2923D9B}" srcOrd="0" destOrd="0" presId="urn:microsoft.com/office/officeart/2008/layout/HorizontalMultiLevelHierarchy"/>
    <dgm:cxn modelId="{0BDC24C7-E734-4E8B-A7DB-9FBEE7433FEB}" type="presParOf" srcId="{A1343BB2-C846-4DF8-B980-58FAF2923D9B}" destId="{B8ADF503-1726-4982-B4A4-A4F36114BC2B}" srcOrd="0" destOrd="0" presId="urn:microsoft.com/office/officeart/2008/layout/HorizontalMultiLevelHierarchy"/>
    <dgm:cxn modelId="{4CF464CF-C417-48D4-AACD-BCA3DB968B2C}" type="presParOf" srcId="{8F360C7F-EDE0-4056-95B5-DF0F62ECC2DD}" destId="{9A23163A-9136-43C2-A144-4C77709BA6DE}" srcOrd="1" destOrd="0" presId="urn:microsoft.com/office/officeart/2008/layout/HorizontalMultiLevelHierarchy"/>
    <dgm:cxn modelId="{8CD1B350-C18D-4946-B2C7-B31224855C72}" type="presParOf" srcId="{9A23163A-9136-43C2-A144-4C77709BA6DE}" destId="{7F55F1CF-A6F9-428F-8949-6EEDC9E1C0A1}" srcOrd="0" destOrd="0" presId="urn:microsoft.com/office/officeart/2008/layout/HorizontalMultiLevelHierarchy"/>
    <dgm:cxn modelId="{7CBA3C63-B75F-4965-B414-95DF3889F2E2}" type="presParOf" srcId="{9A23163A-9136-43C2-A144-4C77709BA6DE}" destId="{74D6EF7E-EC90-4FD8-9FF0-9519D7C607AC}" srcOrd="1" destOrd="0" presId="urn:microsoft.com/office/officeart/2008/layout/HorizontalMultiLevelHierarchy"/>
    <dgm:cxn modelId="{FE338D9B-BB37-4B70-AD3B-09C887D26C59}" type="presParOf" srcId="{74D6EF7E-EC90-4FD8-9FF0-9519D7C607AC}" destId="{5A1C40D4-FF59-4523-850C-10AB6A707D93}" srcOrd="0" destOrd="0" presId="urn:microsoft.com/office/officeart/2008/layout/HorizontalMultiLevelHierarchy"/>
    <dgm:cxn modelId="{2AA2A125-D8E2-48F1-8DB5-4041E96E6D1D}" type="presParOf" srcId="{5A1C40D4-FF59-4523-850C-10AB6A707D93}" destId="{78923573-A972-48F3-996E-2ECCDCFAB72F}" srcOrd="0" destOrd="0" presId="urn:microsoft.com/office/officeart/2008/layout/HorizontalMultiLevelHierarchy"/>
    <dgm:cxn modelId="{41408037-5B50-48A1-914F-CF5C1D53C644}" type="presParOf" srcId="{74D6EF7E-EC90-4FD8-9FF0-9519D7C607AC}" destId="{DD36616D-048D-445A-A8B8-EFECC4B49C0A}" srcOrd="1" destOrd="0" presId="urn:microsoft.com/office/officeart/2008/layout/HorizontalMultiLevelHierarchy"/>
    <dgm:cxn modelId="{6A7A4AC8-6ABD-419D-AA5F-AEE6155D2010}" type="presParOf" srcId="{DD36616D-048D-445A-A8B8-EFECC4B49C0A}" destId="{6EBDCB4C-88FE-4CB5-A3E2-E5C091AB2B9C}" srcOrd="0" destOrd="0" presId="urn:microsoft.com/office/officeart/2008/layout/HorizontalMultiLevelHierarchy"/>
    <dgm:cxn modelId="{DFABE27B-D788-4A49-8485-7C1D9F16A4F8}" type="presParOf" srcId="{DD36616D-048D-445A-A8B8-EFECC4B49C0A}" destId="{F38542E5-6AF8-494C-BE23-AEB1E67B3902}" srcOrd="1" destOrd="0" presId="urn:microsoft.com/office/officeart/2008/layout/HorizontalMultiLevelHierarchy"/>
    <dgm:cxn modelId="{369DD469-4518-45E1-B362-F9138A752B17}" type="presParOf" srcId="{6D8E4497-9864-4AE0-A496-B2AF5511AC0C}" destId="{408C7C4D-A914-4479-8381-8472BDF76CDF}" srcOrd="10" destOrd="0" presId="urn:microsoft.com/office/officeart/2008/layout/HorizontalMultiLevelHierarchy"/>
    <dgm:cxn modelId="{9784021B-DB7A-483A-BCF7-F6B5667466D3}" type="presParOf" srcId="{408C7C4D-A914-4479-8381-8472BDF76CDF}" destId="{C19FDA1D-C15E-47CB-A382-1FFF637AE72D}" srcOrd="0" destOrd="0" presId="urn:microsoft.com/office/officeart/2008/layout/HorizontalMultiLevelHierarchy"/>
    <dgm:cxn modelId="{3E87D20E-693D-4445-B645-4966798F74FD}" type="presParOf" srcId="{6D8E4497-9864-4AE0-A496-B2AF5511AC0C}" destId="{38AA9671-07A2-4505-9A0C-C2C99057F13D}" srcOrd="11" destOrd="0" presId="urn:microsoft.com/office/officeart/2008/layout/HorizontalMultiLevelHierarchy"/>
    <dgm:cxn modelId="{87D3224A-C219-449E-9458-F04D015DC277}" type="presParOf" srcId="{38AA9671-07A2-4505-9A0C-C2C99057F13D}" destId="{ACD7B9B2-5615-4A85-84C5-EFFF2D02F7C9}" srcOrd="0" destOrd="0" presId="urn:microsoft.com/office/officeart/2008/layout/HorizontalMultiLevelHierarchy"/>
    <dgm:cxn modelId="{A4B79ABA-2BD3-447A-8C51-EDEDA2A0EC35}" type="presParOf" srcId="{38AA9671-07A2-4505-9A0C-C2C99057F13D}" destId="{742D8384-2EBA-4FFA-BBB2-EFB56B4A8BD5}" srcOrd="1" destOrd="0" presId="urn:microsoft.com/office/officeart/2008/layout/HorizontalMultiLevelHierarchy"/>
    <dgm:cxn modelId="{90A9B825-E479-42C4-B752-AA3D4F406CB6}" type="presParOf" srcId="{742D8384-2EBA-4FFA-BBB2-EFB56B4A8BD5}" destId="{986192CE-62D4-404A-8901-FB7E007A4EAC}" srcOrd="0" destOrd="0" presId="urn:microsoft.com/office/officeart/2008/layout/HorizontalMultiLevelHierarchy"/>
    <dgm:cxn modelId="{1F816805-F633-457D-919B-A484B337208F}" type="presParOf" srcId="{986192CE-62D4-404A-8901-FB7E007A4EAC}" destId="{0F8430C5-6835-438F-B824-B1404BCD9E47}" srcOrd="0" destOrd="0" presId="urn:microsoft.com/office/officeart/2008/layout/HorizontalMultiLevelHierarchy"/>
    <dgm:cxn modelId="{3F539780-757C-45A6-93CB-A06610C21317}" type="presParOf" srcId="{742D8384-2EBA-4FFA-BBB2-EFB56B4A8BD5}" destId="{0EEAA00F-F19F-421D-9BB7-FA29B92169F4}" srcOrd="1" destOrd="0" presId="urn:microsoft.com/office/officeart/2008/layout/HorizontalMultiLevelHierarchy"/>
    <dgm:cxn modelId="{D76282A6-5508-44FE-94FE-7458619364D9}" type="presParOf" srcId="{0EEAA00F-F19F-421D-9BB7-FA29B92169F4}" destId="{A5318C0F-DD14-4D03-9AD6-8E9F3F60CDB8}" srcOrd="0" destOrd="0" presId="urn:microsoft.com/office/officeart/2008/layout/HorizontalMultiLevelHierarchy"/>
    <dgm:cxn modelId="{46394581-4A6B-4AA2-A0CF-AC14C07CF438}" type="presParOf" srcId="{0EEAA00F-F19F-421D-9BB7-FA29B92169F4}" destId="{DE26E33D-F47E-4D99-AAA2-B9137DB821FF}" srcOrd="1" destOrd="0" presId="urn:microsoft.com/office/officeart/2008/layout/HorizontalMultiLevelHierarchy"/>
    <dgm:cxn modelId="{FBE66CD2-C927-46CC-83FB-9811FC8DE014}" type="presParOf" srcId="{DE26E33D-F47E-4D99-AAA2-B9137DB821FF}" destId="{86A9B8AC-8E8D-44C2-9276-F43506791EC2}" srcOrd="0" destOrd="0" presId="urn:microsoft.com/office/officeart/2008/layout/HorizontalMultiLevelHierarchy"/>
    <dgm:cxn modelId="{B2385822-2234-46F7-AA23-34D162CA29E0}" type="presParOf" srcId="{86A9B8AC-8E8D-44C2-9276-F43506791EC2}" destId="{3F7CD031-A54A-4C35-B09E-9789828DACD1}" srcOrd="0" destOrd="0" presId="urn:microsoft.com/office/officeart/2008/layout/HorizontalMultiLevelHierarchy"/>
    <dgm:cxn modelId="{B4AE0970-EED0-4F64-A05F-64518B4D5127}" type="presParOf" srcId="{DE26E33D-F47E-4D99-AAA2-B9137DB821FF}" destId="{63319A7C-87F7-4494-BF62-19300025402D}" srcOrd="1" destOrd="0" presId="urn:microsoft.com/office/officeart/2008/layout/HorizontalMultiLevelHierarchy"/>
    <dgm:cxn modelId="{27047BC8-F4C5-4DF5-ACD4-3B4F7079F8C6}" type="presParOf" srcId="{63319A7C-87F7-4494-BF62-19300025402D}" destId="{FAA2A96E-1798-4716-A812-599DDA7F9E50}" srcOrd="0" destOrd="0" presId="urn:microsoft.com/office/officeart/2008/layout/HorizontalMultiLevelHierarchy"/>
    <dgm:cxn modelId="{C0085D1C-5474-48D1-B0AA-9D13DCD3F36A}" type="presParOf" srcId="{63319A7C-87F7-4494-BF62-19300025402D}" destId="{B7FFE377-35AE-4718-BC64-5F2AC90A4450}" srcOrd="1" destOrd="0" presId="urn:microsoft.com/office/officeart/2008/layout/HorizontalMultiLevelHierarchy"/>
    <dgm:cxn modelId="{105A647A-9F02-4FF2-8973-6FAB97D75A79}" type="presParOf" srcId="{B7FFE377-35AE-4718-BC64-5F2AC90A4450}" destId="{FBD60953-6C34-4398-A41A-0C3E2E77B78B}" srcOrd="0" destOrd="0" presId="urn:microsoft.com/office/officeart/2008/layout/HorizontalMultiLevelHierarchy"/>
    <dgm:cxn modelId="{D798EE3E-E892-4801-B6F5-41FD16E87A39}" type="presParOf" srcId="{FBD60953-6C34-4398-A41A-0C3E2E77B78B}" destId="{EADD37C1-852F-4A3C-A15C-F96D01236798}" srcOrd="0" destOrd="0" presId="urn:microsoft.com/office/officeart/2008/layout/HorizontalMultiLevelHierarchy"/>
    <dgm:cxn modelId="{7662988E-A549-4251-BF6B-FC7B74D22C74}" type="presParOf" srcId="{B7FFE377-35AE-4718-BC64-5F2AC90A4450}" destId="{64C02664-DB8D-45A6-9ECB-80B07F23680F}" srcOrd="1" destOrd="0" presId="urn:microsoft.com/office/officeart/2008/layout/HorizontalMultiLevelHierarchy"/>
    <dgm:cxn modelId="{054CABD1-E5BC-4E89-8718-7AA967D232C6}" type="presParOf" srcId="{64C02664-DB8D-45A6-9ECB-80B07F23680F}" destId="{46980A83-8626-4667-9318-098CE3E8B491}" srcOrd="0" destOrd="0" presId="urn:microsoft.com/office/officeart/2008/layout/HorizontalMultiLevelHierarchy"/>
    <dgm:cxn modelId="{FDA2A7A1-CFF0-4900-936F-7C809E669EC2}" type="presParOf" srcId="{64C02664-DB8D-45A6-9ECB-80B07F23680F}" destId="{FADC0A8F-30D8-4F05-A6BD-BDECD0F2FCC8}" srcOrd="1" destOrd="0" presId="urn:microsoft.com/office/officeart/2008/layout/HorizontalMultiLevelHierarchy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AB12B2-3885-45DF-9BB8-FF295B929AF7}" type="doc">
      <dgm:prSet loTypeId="urn:microsoft.com/office/officeart/2009/3/layout/FramedTextPicture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N"/>
        </a:p>
      </dgm:t>
    </dgm:pt>
    <dgm:pt modelId="{BE6FEE75-CEC4-4B02-82F0-E0BE8C024F35}">
      <dgm:prSet phldrT="[Text]"/>
      <dgm:spPr/>
      <dgm:t>
        <a:bodyPr/>
        <a:lstStyle/>
        <a:p>
          <a:r>
            <a:rPr lang="en-US" b="1" dirty="0"/>
            <a:t>Efficacy of articulation and prosody intervention program for children with hearing impairment using hearing aids</a:t>
          </a:r>
          <a:endParaRPr lang="en-IN" dirty="0"/>
        </a:p>
      </dgm:t>
    </dgm:pt>
    <dgm:pt modelId="{2B1DF2DB-3463-4F68-B8DF-6D243C91B48B}" type="parTrans" cxnId="{50B31BA0-FB54-435B-B488-50E351C33855}">
      <dgm:prSet/>
      <dgm:spPr/>
      <dgm:t>
        <a:bodyPr/>
        <a:lstStyle/>
        <a:p>
          <a:endParaRPr lang="en-IN"/>
        </a:p>
      </dgm:t>
    </dgm:pt>
    <dgm:pt modelId="{AB41FAB4-F90C-4FD3-AB9A-4C7E31B12F4A}" type="sibTrans" cxnId="{50B31BA0-FB54-435B-B488-50E351C33855}">
      <dgm:prSet/>
      <dgm:spPr/>
      <dgm:t>
        <a:bodyPr/>
        <a:lstStyle/>
        <a:p>
          <a:endParaRPr lang="en-IN"/>
        </a:p>
      </dgm:t>
    </dgm:pt>
    <dgm:pt modelId="{C519FB6A-311A-4552-A80C-489C22DCFCA3}" type="pres">
      <dgm:prSet presAssocID="{37AB12B2-3885-45DF-9BB8-FF295B929AF7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0A756DD6-B696-4C85-8BD7-DC32A4E0C62F}" type="pres">
      <dgm:prSet presAssocID="{BE6FEE75-CEC4-4B02-82F0-E0BE8C024F35}" presName="composite" presStyleCnt="0">
        <dgm:presLayoutVars>
          <dgm:chMax/>
          <dgm:chPref/>
        </dgm:presLayoutVars>
      </dgm:prSet>
      <dgm:spPr/>
    </dgm:pt>
    <dgm:pt modelId="{E85FD687-BAAC-4015-900B-E92D3CCA788A}" type="pres">
      <dgm:prSet presAssocID="{BE6FEE75-CEC4-4B02-82F0-E0BE8C024F35}" presName="Image" presStyleLbl="bgImgPlace1" presStyleIdx="0" presStyleCnt="1"/>
      <dgm:spPr>
        <a:blipFill rotWithShape="1">
          <a:blip xmlns:r="http://schemas.openxmlformats.org/officeDocument/2006/relationships" r:embed="rId1"/>
          <a:srcRect/>
          <a:stretch>
            <a:fillRect l="-1000" r="-1000"/>
          </a:stretch>
        </a:blipFill>
      </dgm:spPr>
    </dgm:pt>
    <dgm:pt modelId="{A93D3103-CE7E-4338-A2E2-4FBB68B6E674}" type="pres">
      <dgm:prSet presAssocID="{BE6FEE75-CEC4-4B02-82F0-E0BE8C024F35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B5253-0078-423E-B43D-6AB5D5AF8BC0}" type="pres">
      <dgm:prSet presAssocID="{BE6FEE75-CEC4-4B02-82F0-E0BE8C024F35}" presName="tlFrame" presStyleLbl="node1" presStyleIdx="0" presStyleCnt="4"/>
      <dgm:spPr/>
    </dgm:pt>
    <dgm:pt modelId="{895256FA-FA58-490C-92D5-9868D75ACDD3}" type="pres">
      <dgm:prSet presAssocID="{BE6FEE75-CEC4-4B02-82F0-E0BE8C024F35}" presName="trFrame" presStyleLbl="node1" presStyleIdx="1" presStyleCnt="4"/>
      <dgm:spPr/>
    </dgm:pt>
    <dgm:pt modelId="{50D18227-0987-494C-9CAC-42029B9B89AD}" type="pres">
      <dgm:prSet presAssocID="{BE6FEE75-CEC4-4B02-82F0-E0BE8C024F35}" presName="blFrame" presStyleLbl="node1" presStyleIdx="2" presStyleCnt="4"/>
      <dgm:spPr/>
    </dgm:pt>
    <dgm:pt modelId="{FD3E9A4D-1932-4D45-88A6-F057B385EF35}" type="pres">
      <dgm:prSet presAssocID="{BE6FEE75-CEC4-4B02-82F0-E0BE8C024F35}" presName="brFrame" presStyleLbl="node1" presStyleIdx="3" presStyleCnt="4"/>
      <dgm:spPr/>
    </dgm:pt>
  </dgm:ptLst>
  <dgm:cxnLst>
    <dgm:cxn modelId="{4995ACFB-F6F3-4BBE-BA14-DE3D111D183B}" type="presOf" srcId="{37AB12B2-3885-45DF-9BB8-FF295B929AF7}" destId="{C519FB6A-311A-4552-A80C-489C22DCFCA3}" srcOrd="0" destOrd="0" presId="urn:microsoft.com/office/officeart/2009/3/layout/FramedTextPicture"/>
    <dgm:cxn modelId="{50B31BA0-FB54-435B-B488-50E351C33855}" srcId="{37AB12B2-3885-45DF-9BB8-FF295B929AF7}" destId="{BE6FEE75-CEC4-4B02-82F0-E0BE8C024F35}" srcOrd="0" destOrd="0" parTransId="{2B1DF2DB-3463-4F68-B8DF-6D243C91B48B}" sibTransId="{AB41FAB4-F90C-4FD3-AB9A-4C7E31B12F4A}"/>
    <dgm:cxn modelId="{C0495BD6-00E9-4B56-8641-7EDE5B62BE96}" type="presOf" srcId="{BE6FEE75-CEC4-4B02-82F0-E0BE8C024F35}" destId="{A93D3103-CE7E-4338-A2E2-4FBB68B6E674}" srcOrd="0" destOrd="0" presId="urn:microsoft.com/office/officeart/2009/3/layout/FramedTextPicture"/>
    <dgm:cxn modelId="{64CF8A10-CB7A-4D07-8D01-DD1FC62B5ABE}" type="presParOf" srcId="{C519FB6A-311A-4552-A80C-489C22DCFCA3}" destId="{0A756DD6-B696-4C85-8BD7-DC32A4E0C62F}" srcOrd="0" destOrd="0" presId="urn:microsoft.com/office/officeart/2009/3/layout/FramedTextPicture"/>
    <dgm:cxn modelId="{1F5F8B4B-2C20-4EDC-B6AB-8CF6BA13145E}" type="presParOf" srcId="{0A756DD6-B696-4C85-8BD7-DC32A4E0C62F}" destId="{E85FD687-BAAC-4015-900B-E92D3CCA788A}" srcOrd="0" destOrd="0" presId="urn:microsoft.com/office/officeart/2009/3/layout/FramedTextPicture"/>
    <dgm:cxn modelId="{27471F5C-DD2F-4941-A070-E9D4FEEBC57B}" type="presParOf" srcId="{0A756DD6-B696-4C85-8BD7-DC32A4E0C62F}" destId="{A93D3103-CE7E-4338-A2E2-4FBB68B6E674}" srcOrd="1" destOrd="0" presId="urn:microsoft.com/office/officeart/2009/3/layout/FramedTextPicture"/>
    <dgm:cxn modelId="{9F129537-4C64-4544-A5DB-B41EAE7BCA79}" type="presParOf" srcId="{0A756DD6-B696-4C85-8BD7-DC32A4E0C62F}" destId="{294B5253-0078-423E-B43D-6AB5D5AF8BC0}" srcOrd="2" destOrd="0" presId="urn:microsoft.com/office/officeart/2009/3/layout/FramedTextPicture"/>
    <dgm:cxn modelId="{8C1F9906-4364-45C1-B573-64E29E375DD1}" type="presParOf" srcId="{0A756DD6-B696-4C85-8BD7-DC32A4E0C62F}" destId="{895256FA-FA58-490C-92D5-9868D75ACDD3}" srcOrd="3" destOrd="0" presId="urn:microsoft.com/office/officeart/2009/3/layout/FramedTextPicture"/>
    <dgm:cxn modelId="{1B9D517E-BB70-4A50-A819-E4EC7B77AE96}" type="presParOf" srcId="{0A756DD6-B696-4C85-8BD7-DC32A4E0C62F}" destId="{50D18227-0987-494C-9CAC-42029B9B89AD}" srcOrd="4" destOrd="0" presId="urn:microsoft.com/office/officeart/2009/3/layout/FramedTextPicture"/>
    <dgm:cxn modelId="{33ED61AB-9256-41A8-B3C5-B96D460C7F77}" type="presParOf" srcId="{0A756DD6-B696-4C85-8BD7-DC32A4E0C62F}" destId="{FD3E9A4D-1932-4D45-88A6-F057B385EF35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52BA13-2C5A-4CA2-9B1C-D88425E294C5}" type="doc">
      <dgm:prSet loTypeId="urn:microsoft.com/office/officeart/2009/3/layout/FramedTextPicture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FCEAE684-0CB6-4FA5-ADC6-7F00B12BEB78}">
      <dgm:prSet phldrT="[Text]"/>
      <dgm:spPr/>
      <dgm:t>
        <a:bodyPr/>
        <a:lstStyle/>
        <a:p>
          <a:r>
            <a:rPr lang="en-US" b="1" dirty="0"/>
            <a:t>Effect of cognitive load on speech and voice characteristics across lifespan</a:t>
          </a:r>
          <a:endParaRPr lang="en-IN" dirty="0"/>
        </a:p>
      </dgm:t>
    </dgm:pt>
    <dgm:pt modelId="{95D2D2E2-041D-41F1-A9A0-88ACB525AB0F}" type="parTrans" cxnId="{51D4AB0E-1FB0-4268-B4D3-8C6560E5CBA1}">
      <dgm:prSet/>
      <dgm:spPr/>
      <dgm:t>
        <a:bodyPr/>
        <a:lstStyle/>
        <a:p>
          <a:endParaRPr lang="en-IN"/>
        </a:p>
      </dgm:t>
    </dgm:pt>
    <dgm:pt modelId="{2CCA4A6E-50E7-40BC-8ADF-B397FF408E76}" type="sibTrans" cxnId="{51D4AB0E-1FB0-4268-B4D3-8C6560E5CBA1}">
      <dgm:prSet/>
      <dgm:spPr/>
      <dgm:t>
        <a:bodyPr/>
        <a:lstStyle/>
        <a:p>
          <a:endParaRPr lang="en-IN"/>
        </a:p>
      </dgm:t>
    </dgm:pt>
    <dgm:pt modelId="{14EB729B-F02F-46CD-9DA8-4D2C40DA9756}" type="pres">
      <dgm:prSet presAssocID="{1952BA13-2C5A-4CA2-9B1C-D88425E294C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C0BB5C44-7D2B-4CF4-ADF5-4F9A832CB954}" type="pres">
      <dgm:prSet presAssocID="{FCEAE684-0CB6-4FA5-ADC6-7F00B12BEB78}" presName="composite" presStyleCnt="0">
        <dgm:presLayoutVars>
          <dgm:chMax/>
          <dgm:chPref/>
        </dgm:presLayoutVars>
      </dgm:prSet>
      <dgm:spPr/>
    </dgm:pt>
    <dgm:pt modelId="{631514B7-4C66-4335-A986-51509644EBE0}" type="pres">
      <dgm:prSet presAssocID="{FCEAE684-0CB6-4FA5-ADC6-7F00B12BEB78}" presName="Image" presStyleLbl="bgImgPlace1" presStyleIdx="0" presStyleCnt="1"/>
      <dgm:spPr>
        <a:blipFill rotWithShape="1">
          <a:blip xmlns:r="http://schemas.openxmlformats.org/officeDocument/2006/relationships" r:embed="rId1"/>
          <a:srcRect/>
          <a:stretch>
            <a:fillRect t="-7000" b="-7000"/>
          </a:stretch>
        </a:blipFill>
      </dgm:spPr>
    </dgm:pt>
    <dgm:pt modelId="{E975D61C-8D54-45CC-9D35-55BB8D437148}" type="pres">
      <dgm:prSet presAssocID="{FCEAE684-0CB6-4FA5-ADC6-7F00B12BEB78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6E21D-1E96-4CB2-8167-60C7B3092AF5}" type="pres">
      <dgm:prSet presAssocID="{FCEAE684-0CB6-4FA5-ADC6-7F00B12BEB78}" presName="tlFrame" presStyleLbl="node1" presStyleIdx="0" presStyleCnt="4"/>
      <dgm:spPr/>
    </dgm:pt>
    <dgm:pt modelId="{0B676237-384D-486C-B5FC-CEDFEB832C27}" type="pres">
      <dgm:prSet presAssocID="{FCEAE684-0CB6-4FA5-ADC6-7F00B12BEB78}" presName="trFrame" presStyleLbl="node1" presStyleIdx="1" presStyleCnt="4"/>
      <dgm:spPr/>
    </dgm:pt>
    <dgm:pt modelId="{A7334CE6-D436-42F9-BE08-772F1E872D10}" type="pres">
      <dgm:prSet presAssocID="{FCEAE684-0CB6-4FA5-ADC6-7F00B12BEB78}" presName="blFrame" presStyleLbl="node1" presStyleIdx="2" presStyleCnt="4"/>
      <dgm:spPr/>
    </dgm:pt>
    <dgm:pt modelId="{85FAE1AA-E0FB-4C5C-9890-6BE16A6C7667}" type="pres">
      <dgm:prSet presAssocID="{FCEAE684-0CB6-4FA5-ADC6-7F00B12BEB78}" presName="brFrame" presStyleLbl="node1" presStyleIdx="3" presStyleCnt="4"/>
      <dgm:spPr/>
    </dgm:pt>
  </dgm:ptLst>
  <dgm:cxnLst>
    <dgm:cxn modelId="{A9FDE553-CE38-4CD9-AAB0-383A9E32F410}" type="presOf" srcId="{FCEAE684-0CB6-4FA5-ADC6-7F00B12BEB78}" destId="{E975D61C-8D54-45CC-9D35-55BB8D437148}" srcOrd="0" destOrd="0" presId="urn:microsoft.com/office/officeart/2009/3/layout/FramedTextPicture"/>
    <dgm:cxn modelId="{8AF59D0D-B828-4A0B-9679-F86D359C727A}" type="presOf" srcId="{1952BA13-2C5A-4CA2-9B1C-D88425E294C5}" destId="{14EB729B-F02F-46CD-9DA8-4D2C40DA9756}" srcOrd="0" destOrd="0" presId="urn:microsoft.com/office/officeart/2009/3/layout/FramedTextPicture"/>
    <dgm:cxn modelId="{51D4AB0E-1FB0-4268-B4D3-8C6560E5CBA1}" srcId="{1952BA13-2C5A-4CA2-9B1C-D88425E294C5}" destId="{FCEAE684-0CB6-4FA5-ADC6-7F00B12BEB78}" srcOrd="0" destOrd="0" parTransId="{95D2D2E2-041D-41F1-A9A0-88ACB525AB0F}" sibTransId="{2CCA4A6E-50E7-40BC-8ADF-B397FF408E76}"/>
    <dgm:cxn modelId="{244C57F6-DFF6-4B0D-9F26-818886F319DD}" type="presParOf" srcId="{14EB729B-F02F-46CD-9DA8-4D2C40DA9756}" destId="{C0BB5C44-7D2B-4CF4-ADF5-4F9A832CB954}" srcOrd="0" destOrd="0" presId="urn:microsoft.com/office/officeart/2009/3/layout/FramedTextPicture"/>
    <dgm:cxn modelId="{5FB56101-7485-4B67-91DA-1E2DBB4CA575}" type="presParOf" srcId="{C0BB5C44-7D2B-4CF4-ADF5-4F9A832CB954}" destId="{631514B7-4C66-4335-A986-51509644EBE0}" srcOrd="0" destOrd="0" presId="urn:microsoft.com/office/officeart/2009/3/layout/FramedTextPicture"/>
    <dgm:cxn modelId="{CE92EA63-D459-44CB-AF38-B8837A77B54D}" type="presParOf" srcId="{C0BB5C44-7D2B-4CF4-ADF5-4F9A832CB954}" destId="{E975D61C-8D54-45CC-9D35-55BB8D437148}" srcOrd="1" destOrd="0" presId="urn:microsoft.com/office/officeart/2009/3/layout/FramedTextPicture"/>
    <dgm:cxn modelId="{B51CE4F1-2AD7-4503-9FE4-DA558BA7FEE2}" type="presParOf" srcId="{C0BB5C44-7D2B-4CF4-ADF5-4F9A832CB954}" destId="{8886E21D-1E96-4CB2-8167-60C7B3092AF5}" srcOrd="2" destOrd="0" presId="urn:microsoft.com/office/officeart/2009/3/layout/FramedTextPicture"/>
    <dgm:cxn modelId="{2625A73C-A11D-46CC-8245-9F530006E9E3}" type="presParOf" srcId="{C0BB5C44-7D2B-4CF4-ADF5-4F9A832CB954}" destId="{0B676237-384D-486C-B5FC-CEDFEB832C27}" srcOrd="3" destOrd="0" presId="urn:microsoft.com/office/officeart/2009/3/layout/FramedTextPicture"/>
    <dgm:cxn modelId="{25C8085C-04F9-4712-9E47-D6057D94607A}" type="presParOf" srcId="{C0BB5C44-7D2B-4CF4-ADF5-4F9A832CB954}" destId="{A7334CE6-D436-42F9-BE08-772F1E872D10}" srcOrd="4" destOrd="0" presId="urn:microsoft.com/office/officeart/2009/3/layout/FramedTextPicture"/>
    <dgm:cxn modelId="{0D68A330-70FB-4312-BE70-EDBA09C3F011}" type="presParOf" srcId="{C0BB5C44-7D2B-4CF4-ADF5-4F9A832CB954}" destId="{85FAE1AA-E0FB-4C5C-9890-6BE16A6C7667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D3E8146-3363-495E-8737-28793F812B70}" type="doc">
      <dgm:prSet loTypeId="urn:microsoft.com/office/officeart/2005/8/layout/orgChart1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6C4040A8-651A-4EED-84EA-7D9DE3F43F38}">
      <dgm:prSet phldrT="[Text]" custT="1"/>
      <dgm:spPr/>
      <dgm:t>
        <a:bodyPr/>
        <a:lstStyle/>
        <a:p>
          <a:r>
            <a:rPr lang="en-IN" sz="7200" b="1" dirty="0"/>
            <a:t>Clinical Activities</a:t>
          </a:r>
        </a:p>
      </dgm:t>
    </dgm:pt>
    <dgm:pt modelId="{E9A34F5F-5F96-431A-A4B2-0F2A3619D4D4}" type="parTrans" cxnId="{AFEC8199-DE4B-459F-B895-D9E729651D76}">
      <dgm:prSet/>
      <dgm:spPr/>
      <dgm:t>
        <a:bodyPr/>
        <a:lstStyle/>
        <a:p>
          <a:endParaRPr lang="en-IN" b="1">
            <a:solidFill>
              <a:schemeClr val="tx1"/>
            </a:solidFill>
          </a:endParaRPr>
        </a:p>
      </dgm:t>
    </dgm:pt>
    <dgm:pt modelId="{3B44E290-422D-4B77-915D-028ABC99503F}" type="sibTrans" cxnId="{AFEC8199-DE4B-459F-B895-D9E729651D76}">
      <dgm:prSet/>
      <dgm:spPr/>
      <dgm:t>
        <a:bodyPr/>
        <a:lstStyle/>
        <a:p>
          <a:endParaRPr lang="en-IN" b="1">
            <a:solidFill>
              <a:schemeClr val="tx1"/>
            </a:solidFill>
          </a:endParaRPr>
        </a:p>
      </dgm:t>
    </dgm:pt>
    <dgm:pt modelId="{02B49057-BA00-41A6-A43F-40F7EF8C69E2}">
      <dgm:prSet phldrT="[Text]" custT="1"/>
      <dgm:spPr/>
      <dgm:t>
        <a:bodyPr/>
        <a:lstStyle/>
        <a:p>
          <a:r>
            <a:rPr lang="en-IN" sz="3600" b="1" dirty="0"/>
            <a:t>OPD Consultation and Supervision</a:t>
          </a:r>
        </a:p>
      </dgm:t>
    </dgm:pt>
    <dgm:pt modelId="{2BB767BA-5A44-468D-8A36-7624ACDCC839}" type="parTrans" cxnId="{D6721D48-FA52-4B71-8124-3FE7DFB557E2}">
      <dgm:prSet/>
      <dgm:spPr/>
      <dgm:t>
        <a:bodyPr/>
        <a:lstStyle/>
        <a:p>
          <a:endParaRPr lang="en-IN" b="1">
            <a:solidFill>
              <a:schemeClr val="tx1"/>
            </a:solidFill>
          </a:endParaRPr>
        </a:p>
      </dgm:t>
    </dgm:pt>
    <dgm:pt modelId="{24E185C3-7C0C-46CD-B1A0-60B805FF5B69}" type="sibTrans" cxnId="{D6721D48-FA52-4B71-8124-3FE7DFB557E2}">
      <dgm:prSet/>
      <dgm:spPr/>
      <dgm:t>
        <a:bodyPr/>
        <a:lstStyle/>
        <a:p>
          <a:endParaRPr lang="en-IN" b="1">
            <a:solidFill>
              <a:schemeClr val="tx1"/>
            </a:solidFill>
          </a:endParaRPr>
        </a:p>
      </dgm:t>
    </dgm:pt>
    <dgm:pt modelId="{C9366CFF-05CE-4EA9-AD06-CF7DFD9FEC43}">
      <dgm:prSet phldrT="[Text]" custT="1"/>
      <dgm:spPr/>
      <dgm:t>
        <a:bodyPr/>
        <a:lstStyle/>
        <a:p>
          <a:r>
            <a:rPr lang="en-IN" sz="3600" b="1" dirty="0"/>
            <a:t>Therapy Supervision</a:t>
          </a:r>
        </a:p>
      </dgm:t>
    </dgm:pt>
    <dgm:pt modelId="{7F80BBFC-693A-4974-A05A-F2EB2D67444C}" type="parTrans" cxnId="{88BA48CC-DA4B-4797-889A-3A30AE788641}">
      <dgm:prSet/>
      <dgm:spPr/>
      <dgm:t>
        <a:bodyPr/>
        <a:lstStyle/>
        <a:p>
          <a:endParaRPr lang="en-IN" b="1">
            <a:solidFill>
              <a:schemeClr val="tx1"/>
            </a:solidFill>
          </a:endParaRPr>
        </a:p>
      </dgm:t>
    </dgm:pt>
    <dgm:pt modelId="{2F1A9FF3-BDF1-45E2-8E7E-F3B4EA133D60}" type="sibTrans" cxnId="{88BA48CC-DA4B-4797-889A-3A30AE788641}">
      <dgm:prSet/>
      <dgm:spPr/>
      <dgm:t>
        <a:bodyPr/>
        <a:lstStyle/>
        <a:p>
          <a:endParaRPr lang="en-IN" b="1">
            <a:solidFill>
              <a:schemeClr val="tx1"/>
            </a:solidFill>
          </a:endParaRPr>
        </a:p>
      </dgm:t>
    </dgm:pt>
    <dgm:pt modelId="{89625C21-1C90-4BF1-8A8F-96DAAC203731}">
      <dgm:prSet phldrT="[Text]" custT="1"/>
      <dgm:spPr/>
      <dgm:t>
        <a:bodyPr/>
        <a:lstStyle/>
        <a:p>
          <a:pPr>
            <a:buNone/>
          </a:pPr>
          <a:endParaRPr lang="en-IN" sz="3600" b="1" dirty="0"/>
        </a:p>
        <a:p>
          <a:pPr>
            <a:buNone/>
          </a:pPr>
          <a:r>
            <a:rPr lang="en-IN" sz="3600" b="1" dirty="0"/>
            <a:t>Special Clinics</a:t>
          </a:r>
        </a:p>
        <a:p>
          <a:pPr>
            <a:buFont typeface="Wingdings" panose="05000000000000000000" pitchFamily="2" charset="2"/>
            <a:buChar char="ü"/>
          </a:pPr>
          <a:r>
            <a:rPr lang="en-IN" sz="3600" b="0" dirty="0">
              <a:latin typeface="Cambria" panose="02040503050406030204" pitchFamily="18" charset="0"/>
              <a:ea typeface="Cambria" panose="02040503050406030204" pitchFamily="18" charset="0"/>
            </a:rPr>
            <a:t>▶ </a:t>
          </a:r>
          <a:r>
            <a:rPr lang="en-IN" sz="3600" b="0" dirty="0"/>
            <a:t>Voice clinic/PVC</a:t>
          </a:r>
        </a:p>
        <a:p>
          <a:pPr>
            <a:buFont typeface="Wingdings" panose="05000000000000000000" pitchFamily="2" charset="2"/>
            <a:buChar char="ü"/>
          </a:pPr>
          <a:r>
            <a:rPr lang="en-IN" sz="3600" b="0" dirty="0">
              <a:latin typeface="Cambria" panose="02040503050406030204" pitchFamily="18" charset="0"/>
              <a:ea typeface="Cambria" panose="02040503050406030204" pitchFamily="18" charset="0"/>
            </a:rPr>
            <a:t>▶ </a:t>
          </a:r>
          <a:r>
            <a:rPr lang="en-IN" sz="3600" b="0" dirty="0"/>
            <a:t>Phonology clinic</a:t>
          </a:r>
        </a:p>
      </dgm:t>
    </dgm:pt>
    <dgm:pt modelId="{AB74C70F-7015-4EA6-9A3F-8F21554D0FEC}" type="parTrans" cxnId="{2BEAFCCA-83DF-49DB-9864-428311A61030}">
      <dgm:prSet/>
      <dgm:spPr/>
      <dgm:t>
        <a:bodyPr/>
        <a:lstStyle/>
        <a:p>
          <a:endParaRPr lang="en-IN" b="1">
            <a:solidFill>
              <a:schemeClr val="tx1"/>
            </a:solidFill>
          </a:endParaRPr>
        </a:p>
      </dgm:t>
    </dgm:pt>
    <dgm:pt modelId="{3D933478-D51C-48E8-9C82-8A4C28FEE3AD}" type="sibTrans" cxnId="{2BEAFCCA-83DF-49DB-9864-428311A61030}">
      <dgm:prSet/>
      <dgm:spPr/>
      <dgm:t>
        <a:bodyPr/>
        <a:lstStyle/>
        <a:p>
          <a:endParaRPr lang="en-IN" b="1">
            <a:solidFill>
              <a:schemeClr val="tx1"/>
            </a:solidFill>
          </a:endParaRPr>
        </a:p>
      </dgm:t>
    </dgm:pt>
    <dgm:pt modelId="{A0C72EC1-CE42-4288-8578-AFB939695BF6}" type="pres">
      <dgm:prSet presAssocID="{6D3E8146-3363-495E-8737-28793F812B7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3F16788-6EAA-4044-981C-0EE3C7E00100}" type="pres">
      <dgm:prSet presAssocID="{6C4040A8-651A-4EED-84EA-7D9DE3F43F38}" presName="hierRoot1" presStyleCnt="0">
        <dgm:presLayoutVars>
          <dgm:hierBranch val="init"/>
        </dgm:presLayoutVars>
      </dgm:prSet>
      <dgm:spPr/>
    </dgm:pt>
    <dgm:pt modelId="{126CA49C-70A5-4371-9DA7-E26B82270B03}" type="pres">
      <dgm:prSet presAssocID="{6C4040A8-651A-4EED-84EA-7D9DE3F43F38}" presName="rootComposite1" presStyleCnt="0"/>
      <dgm:spPr/>
    </dgm:pt>
    <dgm:pt modelId="{2B4B0715-34A3-40FB-9505-7B97DA4C2838}" type="pres">
      <dgm:prSet presAssocID="{6C4040A8-651A-4EED-84EA-7D9DE3F43F38}" presName="rootText1" presStyleLbl="node0" presStyleIdx="0" presStyleCnt="1" custScaleX="389631" custScaleY="172960" custLinFactNeighborX="24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548EBB-F330-4740-B175-20FD23F6436C}" type="pres">
      <dgm:prSet presAssocID="{6C4040A8-651A-4EED-84EA-7D9DE3F43F3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39D47149-65F8-4706-ABD5-6A4D713D587D}" type="pres">
      <dgm:prSet presAssocID="{6C4040A8-651A-4EED-84EA-7D9DE3F43F38}" presName="hierChild2" presStyleCnt="0"/>
      <dgm:spPr/>
    </dgm:pt>
    <dgm:pt modelId="{74BED9B2-44AC-414E-888A-1BFFBBBAC337}" type="pres">
      <dgm:prSet presAssocID="{2BB767BA-5A44-468D-8A36-7624ACDCC839}" presName="Name37" presStyleLbl="parChTrans1D2" presStyleIdx="0" presStyleCnt="3"/>
      <dgm:spPr/>
      <dgm:t>
        <a:bodyPr/>
        <a:lstStyle/>
        <a:p>
          <a:endParaRPr lang="en-US"/>
        </a:p>
      </dgm:t>
    </dgm:pt>
    <dgm:pt modelId="{98006705-C138-4931-AEE2-EC3EEC078992}" type="pres">
      <dgm:prSet presAssocID="{02B49057-BA00-41A6-A43F-40F7EF8C69E2}" presName="hierRoot2" presStyleCnt="0">
        <dgm:presLayoutVars>
          <dgm:hierBranch val="init"/>
        </dgm:presLayoutVars>
      </dgm:prSet>
      <dgm:spPr/>
    </dgm:pt>
    <dgm:pt modelId="{A23E77BE-21D7-4055-A52D-9A77D40A9885}" type="pres">
      <dgm:prSet presAssocID="{02B49057-BA00-41A6-A43F-40F7EF8C69E2}" presName="rootComposite" presStyleCnt="0"/>
      <dgm:spPr/>
    </dgm:pt>
    <dgm:pt modelId="{F8A1C5F4-FE2F-4873-81AF-EEE56E543FE2}" type="pres">
      <dgm:prSet presAssocID="{02B49057-BA00-41A6-A43F-40F7EF8C69E2}" presName="rootText" presStyleLbl="node2" presStyleIdx="0" presStyleCnt="3" custScaleX="143176" custScaleY="2623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F533F1-CDA6-479E-A7D4-DC6D7982B802}" type="pres">
      <dgm:prSet presAssocID="{02B49057-BA00-41A6-A43F-40F7EF8C69E2}" presName="rootConnector" presStyleLbl="node2" presStyleIdx="0" presStyleCnt="3"/>
      <dgm:spPr/>
      <dgm:t>
        <a:bodyPr/>
        <a:lstStyle/>
        <a:p>
          <a:endParaRPr lang="en-US"/>
        </a:p>
      </dgm:t>
    </dgm:pt>
    <dgm:pt modelId="{924F8EB9-F3C2-4D28-B933-ABD56B62CA30}" type="pres">
      <dgm:prSet presAssocID="{02B49057-BA00-41A6-A43F-40F7EF8C69E2}" presName="hierChild4" presStyleCnt="0"/>
      <dgm:spPr/>
    </dgm:pt>
    <dgm:pt modelId="{0B225D88-4DE0-4824-8115-45ED1F498429}" type="pres">
      <dgm:prSet presAssocID="{02B49057-BA00-41A6-A43F-40F7EF8C69E2}" presName="hierChild5" presStyleCnt="0"/>
      <dgm:spPr/>
    </dgm:pt>
    <dgm:pt modelId="{1AD4AEA5-9534-4D21-AD9C-FE76E5D948F6}" type="pres">
      <dgm:prSet presAssocID="{7F80BBFC-693A-4974-A05A-F2EB2D67444C}" presName="Name37" presStyleLbl="parChTrans1D2" presStyleIdx="1" presStyleCnt="3"/>
      <dgm:spPr/>
      <dgm:t>
        <a:bodyPr/>
        <a:lstStyle/>
        <a:p>
          <a:endParaRPr lang="en-US"/>
        </a:p>
      </dgm:t>
    </dgm:pt>
    <dgm:pt modelId="{1E1236A1-D6B0-429A-B365-1712B7CAF22B}" type="pres">
      <dgm:prSet presAssocID="{C9366CFF-05CE-4EA9-AD06-CF7DFD9FEC43}" presName="hierRoot2" presStyleCnt="0">
        <dgm:presLayoutVars>
          <dgm:hierBranch val="init"/>
        </dgm:presLayoutVars>
      </dgm:prSet>
      <dgm:spPr/>
    </dgm:pt>
    <dgm:pt modelId="{DCF2B774-E2A5-47BB-8E9B-ADD862023270}" type="pres">
      <dgm:prSet presAssocID="{C9366CFF-05CE-4EA9-AD06-CF7DFD9FEC43}" presName="rootComposite" presStyleCnt="0"/>
      <dgm:spPr/>
    </dgm:pt>
    <dgm:pt modelId="{6EFD3829-6BE9-483A-8E93-41B530A5C17C}" type="pres">
      <dgm:prSet presAssocID="{C9366CFF-05CE-4EA9-AD06-CF7DFD9FEC43}" presName="rootText" presStyleLbl="node2" presStyleIdx="1" presStyleCnt="3" custScaleX="143176" custScaleY="262338" custLinFactNeighborX="12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8531B65-0519-4B6C-9362-B141550B74F0}" type="pres">
      <dgm:prSet presAssocID="{C9366CFF-05CE-4EA9-AD06-CF7DFD9FEC43}" presName="rootConnector" presStyleLbl="node2" presStyleIdx="1" presStyleCnt="3"/>
      <dgm:spPr/>
      <dgm:t>
        <a:bodyPr/>
        <a:lstStyle/>
        <a:p>
          <a:endParaRPr lang="en-US"/>
        </a:p>
      </dgm:t>
    </dgm:pt>
    <dgm:pt modelId="{7B1ACE65-6D85-412E-BE36-24AF04E0BA4C}" type="pres">
      <dgm:prSet presAssocID="{C9366CFF-05CE-4EA9-AD06-CF7DFD9FEC43}" presName="hierChild4" presStyleCnt="0"/>
      <dgm:spPr/>
    </dgm:pt>
    <dgm:pt modelId="{9CB290A0-C912-4EB7-BC1E-B2522D50EC82}" type="pres">
      <dgm:prSet presAssocID="{C9366CFF-05CE-4EA9-AD06-CF7DFD9FEC43}" presName="hierChild5" presStyleCnt="0"/>
      <dgm:spPr/>
    </dgm:pt>
    <dgm:pt modelId="{16451FB4-4E98-4F3A-A4AE-6AEC2BB7CA14}" type="pres">
      <dgm:prSet presAssocID="{AB74C70F-7015-4EA6-9A3F-8F21554D0FEC}" presName="Name37" presStyleLbl="parChTrans1D2" presStyleIdx="2" presStyleCnt="3"/>
      <dgm:spPr/>
      <dgm:t>
        <a:bodyPr/>
        <a:lstStyle/>
        <a:p>
          <a:endParaRPr lang="en-US"/>
        </a:p>
      </dgm:t>
    </dgm:pt>
    <dgm:pt modelId="{B5C91BFD-6669-4FAD-AA5C-F43063FF87E6}" type="pres">
      <dgm:prSet presAssocID="{89625C21-1C90-4BF1-8A8F-96DAAC203731}" presName="hierRoot2" presStyleCnt="0">
        <dgm:presLayoutVars>
          <dgm:hierBranch val="init"/>
        </dgm:presLayoutVars>
      </dgm:prSet>
      <dgm:spPr/>
    </dgm:pt>
    <dgm:pt modelId="{305FE689-793C-4E06-8820-A2579B951250}" type="pres">
      <dgm:prSet presAssocID="{89625C21-1C90-4BF1-8A8F-96DAAC203731}" presName="rootComposite" presStyleCnt="0"/>
      <dgm:spPr/>
    </dgm:pt>
    <dgm:pt modelId="{62FB5C1F-AD03-4313-A828-624F67599A1C}" type="pres">
      <dgm:prSet presAssocID="{89625C21-1C90-4BF1-8A8F-96DAAC203731}" presName="rootText" presStyleLbl="node2" presStyleIdx="2" presStyleCnt="3" custScaleX="143176" custScaleY="2623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8AFD95-9CF7-49C7-A63A-2C118FBD676B}" type="pres">
      <dgm:prSet presAssocID="{89625C21-1C90-4BF1-8A8F-96DAAC203731}" presName="rootConnector" presStyleLbl="node2" presStyleIdx="2" presStyleCnt="3"/>
      <dgm:spPr/>
      <dgm:t>
        <a:bodyPr/>
        <a:lstStyle/>
        <a:p>
          <a:endParaRPr lang="en-US"/>
        </a:p>
      </dgm:t>
    </dgm:pt>
    <dgm:pt modelId="{E5361403-EEBC-48AF-B0A2-53EEDC4AE543}" type="pres">
      <dgm:prSet presAssocID="{89625C21-1C90-4BF1-8A8F-96DAAC203731}" presName="hierChild4" presStyleCnt="0"/>
      <dgm:spPr/>
    </dgm:pt>
    <dgm:pt modelId="{F6A9F111-D7D1-47CD-8103-B67EB79791CD}" type="pres">
      <dgm:prSet presAssocID="{89625C21-1C90-4BF1-8A8F-96DAAC203731}" presName="hierChild5" presStyleCnt="0"/>
      <dgm:spPr/>
    </dgm:pt>
    <dgm:pt modelId="{C36D2E2C-5A68-442C-AAB2-BD93E3A6560A}" type="pres">
      <dgm:prSet presAssocID="{6C4040A8-651A-4EED-84EA-7D9DE3F43F38}" presName="hierChild3" presStyleCnt="0"/>
      <dgm:spPr/>
    </dgm:pt>
  </dgm:ptLst>
  <dgm:cxnLst>
    <dgm:cxn modelId="{796A8F97-3553-4673-84CC-F3AD19084312}" type="presOf" srcId="{02B49057-BA00-41A6-A43F-40F7EF8C69E2}" destId="{A0F533F1-CDA6-479E-A7D4-DC6D7982B802}" srcOrd="1" destOrd="0" presId="urn:microsoft.com/office/officeart/2005/8/layout/orgChart1"/>
    <dgm:cxn modelId="{76C1C558-7E94-4F89-B902-164F50736BA4}" type="presOf" srcId="{6D3E8146-3363-495E-8737-28793F812B70}" destId="{A0C72EC1-CE42-4288-8578-AFB939695BF6}" srcOrd="0" destOrd="0" presId="urn:microsoft.com/office/officeart/2005/8/layout/orgChart1"/>
    <dgm:cxn modelId="{9D66C179-2DCD-40BF-A6C9-5BCEFE4B280D}" type="presOf" srcId="{89625C21-1C90-4BF1-8A8F-96DAAC203731}" destId="{898AFD95-9CF7-49C7-A63A-2C118FBD676B}" srcOrd="1" destOrd="0" presId="urn:microsoft.com/office/officeart/2005/8/layout/orgChart1"/>
    <dgm:cxn modelId="{D6721D48-FA52-4B71-8124-3FE7DFB557E2}" srcId="{6C4040A8-651A-4EED-84EA-7D9DE3F43F38}" destId="{02B49057-BA00-41A6-A43F-40F7EF8C69E2}" srcOrd="0" destOrd="0" parTransId="{2BB767BA-5A44-468D-8A36-7624ACDCC839}" sibTransId="{24E185C3-7C0C-46CD-B1A0-60B805FF5B69}"/>
    <dgm:cxn modelId="{AFEC8199-DE4B-459F-B895-D9E729651D76}" srcId="{6D3E8146-3363-495E-8737-28793F812B70}" destId="{6C4040A8-651A-4EED-84EA-7D9DE3F43F38}" srcOrd="0" destOrd="0" parTransId="{E9A34F5F-5F96-431A-A4B2-0F2A3619D4D4}" sibTransId="{3B44E290-422D-4B77-915D-028ABC99503F}"/>
    <dgm:cxn modelId="{53528E8C-E0AC-41A1-895C-550A2972EA86}" type="presOf" srcId="{6C4040A8-651A-4EED-84EA-7D9DE3F43F38}" destId="{2B4B0715-34A3-40FB-9505-7B97DA4C2838}" srcOrd="0" destOrd="0" presId="urn:microsoft.com/office/officeart/2005/8/layout/orgChart1"/>
    <dgm:cxn modelId="{A377DDA4-4070-4EB8-83DB-1A9C5A84B3A1}" type="presOf" srcId="{02B49057-BA00-41A6-A43F-40F7EF8C69E2}" destId="{F8A1C5F4-FE2F-4873-81AF-EEE56E543FE2}" srcOrd="0" destOrd="0" presId="urn:microsoft.com/office/officeart/2005/8/layout/orgChart1"/>
    <dgm:cxn modelId="{BFBD098B-707C-4E0F-A244-B499C59AB9F9}" type="presOf" srcId="{6C4040A8-651A-4EED-84EA-7D9DE3F43F38}" destId="{BD548EBB-F330-4740-B175-20FD23F6436C}" srcOrd="1" destOrd="0" presId="urn:microsoft.com/office/officeart/2005/8/layout/orgChart1"/>
    <dgm:cxn modelId="{88BA48CC-DA4B-4797-889A-3A30AE788641}" srcId="{6C4040A8-651A-4EED-84EA-7D9DE3F43F38}" destId="{C9366CFF-05CE-4EA9-AD06-CF7DFD9FEC43}" srcOrd="1" destOrd="0" parTransId="{7F80BBFC-693A-4974-A05A-F2EB2D67444C}" sibTransId="{2F1A9FF3-BDF1-45E2-8E7E-F3B4EA133D60}"/>
    <dgm:cxn modelId="{2BEAFCCA-83DF-49DB-9864-428311A61030}" srcId="{6C4040A8-651A-4EED-84EA-7D9DE3F43F38}" destId="{89625C21-1C90-4BF1-8A8F-96DAAC203731}" srcOrd="2" destOrd="0" parTransId="{AB74C70F-7015-4EA6-9A3F-8F21554D0FEC}" sibTransId="{3D933478-D51C-48E8-9C82-8A4C28FEE3AD}"/>
    <dgm:cxn modelId="{F47F1366-5D5F-4E2F-8020-A43DEEECEC49}" type="presOf" srcId="{C9366CFF-05CE-4EA9-AD06-CF7DFD9FEC43}" destId="{88531B65-0519-4B6C-9362-B141550B74F0}" srcOrd="1" destOrd="0" presId="urn:microsoft.com/office/officeart/2005/8/layout/orgChart1"/>
    <dgm:cxn modelId="{A0B61146-EA22-4128-A302-EFE94840C41F}" type="presOf" srcId="{2BB767BA-5A44-468D-8A36-7624ACDCC839}" destId="{74BED9B2-44AC-414E-888A-1BFFBBBAC337}" srcOrd="0" destOrd="0" presId="urn:microsoft.com/office/officeart/2005/8/layout/orgChart1"/>
    <dgm:cxn modelId="{902DF536-E0DE-455A-854B-81D5BB038138}" type="presOf" srcId="{89625C21-1C90-4BF1-8A8F-96DAAC203731}" destId="{62FB5C1F-AD03-4313-A828-624F67599A1C}" srcOrd="0" destOrd="0" presId="urn:microsoft.com/office/officeart/2005/8/layout/orgChart1"/>
    <dgm:cxn modelId="{E62E3732-59E7-42E1-8009-F0055F638A10}" type="presOf" srcId="{AB74C70F-7015-4EA6-9A3F-8F21554D0FEC}" destId="{16451FB4-4E98-4F3A-A4AE-6AEC2BB7CA14}" srcOrd="0" destOrd="0" presId="urn:microsoft.com/office/officeart/2005/8/layout/orgChart1"/>
    <dgm:cxn modelId="{9DE83FBC-0955-4649-80FA-EA3100D0F8F5}" type="presOf" srcId="{7F80BBFC-693A-4974-A05A-F2EB2D67444C}" destId="{1AD4AEA5-9534-4D21-AD9C-FE76E5D948F6}" srcOrd="0" destOrd="0" presId="urn:microsoft.com/office/officeart/2005/8/layout/orgChart1"/>
    <dgm:cxn modelId="{2957FCE2-1007-43A0-80E6-BB89DFF9C420}" type="presOf" srcId="{C9366CFF-05CE-4EA9-AD06-CF7DFD9FEC43}" destId="{6EFD3829-6BE9-483A-8E93-41B530A5C17C}" srcOrd="0" destOrd="0" presId="urn:microsoft.com/office/officeart/2005/8/layout/orgChart1"/>
    <dgm:cxn modelId="{075BD8C4-01F3-4611-8A97-F85096937F0B}" type="presParOf" srcId="{A0C72EC1-CE42-4288-8578-AFB939695BF6}" destId="{93F16788-6EAA-4044-981C-0EE3C7E00100}" srcOrd="0" destOrd="0" presId="urn:microsoft.com/office/officeart/2005/8/layout/orgChart1"/>
    <dgm:cxn modelId="{CA582BAF-B560-490F-BFDC-C39240555343}" type="presParOf" srcId="{93F16788-6EAA-4044-981C-0EE3C7E00100}" destId="{126CA49C-70A5-4371-9DA7-E26B82270B03}" srcOrd="0" destOrd="0" presId="urn:microsoft.com/office/officeart/2005/8/layout/orgChart1"/>
    <dgm:cxn modelId="{C07D78DA-D5A0-47F8-8FC7-1406DFA70306}" type="presParOf" srcId="{126CA49C-70A5-4371-9DA7-E26B82270B03}" destId="{2B4B0715-34A3-40FB-9505-7B97DA4C2838}" srcOrd="0" destOrd="0" presId="urn:microsoft.com/office/officeart/2005/8/layout/orgChart1"/>
    <dgm:cxn modelId="{07058AA2-5AC4-4A69-B369-47593D440340}" type="presParOf" srcId="{126CA49C-70A5-4371-9DA7-E26B82270B03}" destId="{BD548EBB-F330-4740-B175-20FD23F6436C}" srcOrd="1" destOrd="0" presId="urn:microsoft.com/office/officeart/2005/8/layout/orgChart1"/>
    <dgm:cxn modelId="{E0ABF9A2-8222-4632-B117-0B42B9C98555}" type="presParOf" srcId="{93F16788-6EAA-4044-981C-0EE3C7E00100}" destId="{39D47149-65F8-4706-ABD5-6A4D713D587D}" srcOrd="1" destOrd="0" presId="urn:microsoft.com/office/officeart/2005/8/layout/orgChart1"/>
    <dgm:cxn modelId="{E7EF4F03-7E89-460D-90CF-A4585B7B4ED9}" type="presParOf" srcId="{39D47149-65F8-4706-ABD5-6A4D713D587D}" destId="{74BED9B2-44AC-414E-888A-1BFFBBBAC337}" srcOrd="0" destOrd="0" presId="urn:microsoft.com/office/officeart/2005/8/layout/orgChart1"/>
    <dgm:cxn modelId="{462475E8-47B9-4CDB-A972-6C84DA0A8E8E}" type="presParOf" srcId="{39D47149-65F8-4706-ABD5-6A4D713D587D}" destId="{98006705-C138-4931-AEE2-EC3EEC078992}" srcOrd="1" destOrd="0" presId="urn:microsoft.com/office/officeart/2005/8/layout/orgChart1"/>
    <dgm:cxn modelId="{4FF588F1-FB12-49BF-B759-B3D9AF3967C7}" type="presParOf" srcId="{98006705-C138-4931-AEE2-EC3EEC078992}" destId="{A23E77BE-21D7-4055-A52D-9A77D40A9885}" srcOrd="0" destOrd="0" presId="urn:microsoft.com/office/officeart/2005/8/layout/orgChart1"/>
    <dgm:cxn modelId="{0C282059-504A-4315-BD01-D13B05F7D65D}" type="presParOf" srcId="{A23E77BE-21D7-4055-A52D-9A77D40A9885}" destId="{F8A1C5F4-FE2F-4873-81AF-EEE56E543FE2}" srcOrd="0" destOrd="0" presId="urn:microsoft.com/office/officeart/2005/8/layout/orgChart1"/>
    <dgm:cxn modelId="{6DB58149-EF76-44E9-8BD4-0F572AF59591}" type="presParOf" srcId="{A23E77BE-21D7-4055-A52D-9A77D40A9885}" destId="{A0F533F1-CDA6-479E-A7D4-DC6D7982B802}" srcOrd="1" destOrd="0" presId="urn:microsoft.com/office/officeart/2005/8/layout/orgChart1"/>
    <dgm:cxn modelId="{0A90ECEB-C3BC-4325-8EA7-13ACE8D0EF66}" type="presParOf" srcId="{98006705-C138-4931-AEE2-EC3EEC078992}" destId="{924F8EB9-F3C2-4D28-B933-ABD56B62CA30}" srcOrd="1" destOrd="0" presId="urn:microsoft.com/office/officeart/2005/8/layout/orgChart1"/>
    <dgm:cxn modelId="{0187C116-F834-4744-9978-121CF0F72471}" type="presParOf" srcId="{98006705-C138-4931-AEE2-EC3EEC078992}" destId="{0B225D88-4DE0-4824-8115-45ED1F498429}" srcOrd="2" destOrd="0" presId="urn:microsoft.com/office/officeart/2005/8/layout/orgChart1"/>
    <dgm:cxn modelId="{AF1DAB71-F322-499B-937C-4C722638E2AD}" type="presParOf" srcId="{39D47149-65F8-4706-ABD5-6A4D713D587D}" destId="{1AD4AEA5-9534-4D21-AD9C-FE76E5D948F6}" srcOrd="2" destOrd="0" presId="urn:microsoft.com/office/officeart/2005/8/layout/orgChart1"/>
    <dgm:cxn modelId="{82E2CC47-9852-4C07-93C0-462EBBDBE5DE}" type="presParOf" srcId="{39D47149-65F8-4706-ABD5-6A4D713D587D}" destId="{1E1236A1-D6B0-429A-B365-1712B7CAF22B}" srcOrd="3" destOrd="0" presId="urn:microsoft.com/office/officeart/2005/8/layout/orgChart1"/>
    <dgm:cxn modelId="{8A2E9DAC-F712-4447-92D6-22EB92CBD1B8}" type="presParOf" srcId="{1E1236A1-D6B0-429A-B365-1712B7CAF22B}" destId="{DCF2B774-E2A5-47BB-8E9B-ADD862023270}" srcOrd="0" destOrd="0" presId="urn:microsoft.com/office/officeart/2005/8/layout/orgChart1"/>
    <dgm:cxn modelId="{361ADD9F-ED2B-4EA1-A0BD-8E749203AAA3}" type="presParOf" srcId="{DCF2B774-E2A5-47BB-8E9B-ADD862023270}" destId="{6EFD3829-6BE9-483A-8E93-41B530A5C17C}" srcOrd="0" destOrd="0" presId="urn:microsoft.com/office/officeart/2005/8/layout/orgChart1"/>
    <dgm:cxn modelId="{BDEDCC92-D5EF-423B-93C5-AFC5EB408895}" type="presParOf" srcId="{DCF2B774-E2A5-47BB-8E9B-ADD862023270}" destId="{88531B65-0519-4B6C-9362-B141550B74F0}" srcOrd="1" destOrd="0" presId="urn:microsoft.com/office/officeart/2005/8/layout/orgChart1"/>
    <dgm:cxn modelId="{533827A6-B00F-4879-AA8E-F6DC6259339D}" type="presParOf" srcId="{1E1236A1-D6B0-429A-B365-1712B7CAF22B}" destId="{7B1ACE65-6D85-412E-BE36-24AF04E0BA4C}" srcOrd="1" destOrd="0" presId="urn:microsoft.com/office/officeart/2005/8/layout/orgChart1"/>
    <dgm:cxn modelId="{5D7CE677-3D3A-4C8C-BA64-733D4038CABA}" type="presParOf" srcId="{1E1236A1-D6B0-429A-B365-1712B7CAF22B}" destId="{9CB290A0-C912-4EB7-BC1E-B2522D50EC82}" srcOrd="2" destOrd="0" presId="urn:microsoft.com/office/officeart/2005/8/layout/orgChart1"/>
    <dgm:cxn modelId="{0FB5BC13-E511-4FEC-9B76-40AB6829671A}" type="presParOf" srcId="{39D47149-65F8-4706-ABD5-6A4D713D587D}" destId="{16451FB4-4E98-4F3A-A4AE-6AEC2BB7CA14}" srcOrd="4" destOrd="0" presId="urn:microsoft.com/office/officeart/2005/8/layout/orgChart1"/>
    <dgm:cxn modelId="{0755AD4B-8164-4E3D-B6C3-B35687C6025B}" type="presParOf" srcId="{39D47149-65F8-4706-ABD5-6A4D713D587D}" destId="{B5C91BFD-6669-4FAD-AA5C-F43063FF87E6}" srcOrd="5" destOrd="0" presId="urn:microsoft.com/office/officeart/2005/8/layout/orgChart1"/>
    <dgm:cxn modelId="{E17AAC0D-4E6B-40A9-9116-4786B9227908}" type="presParOf" srcId="{B5C91BFD-6669-4FAD-AA5C-F43063FF87E6}" destId="{305FE689-793C-4E06-8820-A2579B951250}" srcOrd="0" destOrd="0" presId="urn:microsoft.com/office/officeart/2005/8/layout/orgChart1"/>
    <dgm:cxn modelId="{D5252194-16F9-4968-B330-ED1DDD2B02D2}" type="presParOf" srcId="{305FE689-793C-4E06-8820-A2579B951250}" destId="{62FB5C1F-AD03-4313-A828-624F67599A1C}" srcOrd="0" destOrd="0" presId="urn:microsoft.com/office/officeart/2005/8/layout/orgChart1"/>
    <dgm:cxn modelId="{4DA31044-4324-43A5-9A28-83FC9A77601C}" type="presParOf" srcId="{305FE689-793C-4E06-8820-A2579B951250}" destId="{898AFD95-9CF7-49C7-A63A-2C118FBD676B}" srcOrd="1" destOrd="0" presId="urn:microsoft.com/office/officeart/2005/8/layout/orgChart1"/>
    <dgm:cxn modelId="{F7AEDE9B-C9D5-465A-8F88-662BB0B6DEE2}" type="presParOf" srcId="{B5C91BFD-6669-4FAD-AA5C-F43063FF87E6}" destId="{E5361403-EEBC-48AF-B0A2-53EEDC4AE543}" srcOrd="1" destOrd="0" presId="urn:microsoft.com/office/officeart/2005/8/layout/orgChart1"/>
    <dgm:cxn modelId="{531F3A4B-22EA-4A48-A81E-E271A7CD1A36}" type="presParOf" srcId="{B5C91BFD-6669-4FAD-AA5C-F43063FF87E6}" destId="{F6A9F111-D7D1-47CD-8103-B67EB79791CD}" srcOrd="2" destOrd="0" presId="urn:microsoft.com/office/officeart/2005/8/layout/orgChart1"/>
    <dgm:cxn modelId="{7EC388E8-D380-4D7A-AADD-A779C415D46F}" type="presParOf" srcId="{93F16788-6EAA-4044-981C-0EE3C7E00100}" destId="{C36D2E2C-5A68-442C-AAB2-BD93E3A6560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68C533E-B2F8-4C47-ABBF-94F12DB0C82D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IN"/>
        </a:p>
      </dgm:t>
    </dgm:pt>
    <dgm:pt modelId="{046A8346-C7E9-4C56-8F2F-59096166B360}">
      <dgm:prSet phldrT="[Text]" custT="1"/>
      <dgm:spPr/>
      <dgm:t>
        <a:bodyPr/>
        <a:lstStyle/>
        <a:p>
          <a:r>
            <a:rPr lang="en-IN" sz="4800" b="1" dirty="0"/>
            <a:t>Voice clinic/PVC</a:t>
          </a:r>
        </a:p>
      </dgm:t>
    </dgm:pt>
    <dgm:pt modelId="{69BD92C4-9812-40E7-B1E3-953FDB056946}" type="parTrans" cxnId="{A200BF5C-EE56-4441-879C-E7357A38A941}">
      <dgm:prSet/>
      <dgm:spPr/>
      <dgm:t>
        <a:bodyPr/>
        <a:lstStyle/>
        <a:p>
          <a:endParaRPr lang="en-IN"/>
        </a:p>
      </dgm:t>
    </dgm:pt>
    <dgm:pt modelId="{B98FE849-AF02-4102-AE7F-E273A6D8A61D}" type="sibTrans" cxnId="{A200BF5C-EE56-4441-879C-E7357A38A941}">
      <dgm:prSet/>
      <dgm:spPr/>
      <dgm:t>
        <a:bodyPr/>
        <a:lstStyle/>
        <a:p>
          <a:endParaRPr lang="en-IN"/>
        </a:p>
      </dgm:t>
    </dgm:pt>
    <dgm:pt modelId="{44F8EF92-C735-41DC-9C9A-B719AE07D483}">
      <dgm:prSet phldrT="[Text]" custT="1"/>
      <dgm:spPr/>
      <dgm:t>
        <a:bodyPr/>
        <a:lstStyle/>
        <a:p>
          <a:r>
            <a:rPr lang="en-IN" sz="4800" b="1" dirty="0"/>
            <a:t>Phonology Clinic</a:t>
          </a:r>
        </a:p>
      </dgm:t>
    </dgm:pt>
    <dgm:pt modelId="{C665B9F6-14DF-45EC-8FAF-EA06E695AF9C}" type="parTrans" cxnId="{7C003CCD-92F7-43DE-841C-EA9D632C576C}">
      <dgm:prSet/>
      <dgm:spPr/>
      <dgm:t>
        <a:bodyPr/>
        <a:lstStyle/>
        <a:p>
          <a:endParaRPr lang="en-IN"/>
        </a:p>
      </dgm:t>
    </dgm:pt>
    <dgm:pt modelId="{204EB38A-6F27-45CF-BCC9-39CD66F2E330}" type="sibTrans" cxnId="{7C003CCD-92F7-43DE-841C-EA9D632C576C}">
      <dgm:prSet/>
      <dgm:spPr/>
      <dgm:t>
        <a:bodyPr/>
        <a:lstStyle/>
        <a:p>
          <a:endParaRPr lang="en-IN"/>
        </a:p>
      </dgm:t>
    </dgm:pt>
    <dgm:pt modelId="{F1C5106B-B345-4B5B-B159-8B02E85C0C41}" type="pres">
      <dgm:prSet presAssocID="{E68C533E-B2F8-4C47-ABBF-94F12DB0C8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721A6C-F683-4B68-8CD6-1B337E0B3026}" type="pres">
      <dgm:prSet presAssocID="{046A8346-C7E9-4C56-8F2F-59096166B360}" presName="composite" presStyleCnt="0"/>
      <dgm:spPr/>
    </dgm:pt>
    <dgm:pt modelId="{C107871E-2453-49BE-8233-41F3BE95729D}" type="pres">
      <dgm:prSet presAssocID="{046A8346-C7E9-4C56-8F2F-59096166B360}" presName="rect1" presStyleLbl="bgImgPlace1" presStyleIdx="0" presStyleCnt="2" custScaleX="113125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en-US"/>
        </a:p>
      </dgm:t>
    </dgm:pt>
    <dgm:pt modelId="{786E75D6-E846-4FF2-8E59-030A5D49E4C1}" type="pres">
      <dgm:prSet presAssocID="{046A8346-C7E9-4C56-8F2F-59096166B360}" presName="wedgeRectCallout1" presStyleLbl="node1" presStyleIdx="0" presStyleCnt="2" custScaleX="113125" custScaleY="650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10C652-54CF-4EC3-8DB0-00D0C2F4BB06}" type="pres">
      <dgm:prSet presAssocID="{B98FE849-AF02-4102-AE7F-E273A6D8A61D}" presName="sibTrans" presStyleCnt="0"/>
      <dgm:spPr/>
    </dgm:pt>
    <dgm:pt modelId="{BB9FBB77-B0E2-467F-B858-0E3678601C74}" type="pres">
      <dgm:prSet presAssocID="{44F8EF92-C735-41DC-9C9A-B719AE07D483}" presName="composite" presStyleCnt="0"/>
      <dgm:spPr/>
    </dgm:pt>
    <dgm:pt modelId="{FEB4E73F-3816-4382-B925-1EA86B44A2DB}" type="pres">
      <dgm:prSet presAssocID="{44F8EF92-C735-41DC-9C9A-B719AE07D483}" presName="rect1" presStyleLbl="bgImgPlace1" presStyleIdx="1" presStyleCnt="2" custScaleX="113125"/>
      <dgm:spPr>
        <a:blipFill rotWithShape="1">
          <a:blip xmlns:r="http://schemas.openxmlformats.org/officeDocument/2006/relationships" r:embed="rId2"/>
          <a:srcRect/>
          <a:stretch>
            <a:fillRect l="-14000" r="-14000"/>
          </a:stretch>
        </a:blipFill>
      </dgm:spPr>
    </dgm:pt>
    <dgm:pt modelId="{A5CDFBA3-49AE-4459-9060-BC31BC76359B}" type="pres">
      <dgm:prSet presAssocID="{44F8EF92-C735-41DC-9C9A-B719AE07D483}" presName="wedgeRectCallout1" presStyleLbl="node1" presStyleIdx="1" presStyleCnt="2" custScaleX="113125" custScaleY="650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1E4A11-DD31-4EE8-944C-DF4DE6684335}" type="presOf" srcId="{44F8EF92-C735-41DC-9C9A-B719AE07D483}" destId="{A5CDFBA3-49AE-4459-9060-BC31BC76359B}" srcOrd="0" destOrd="0" presId="urn:microsoft.com/office/officeart/2008/layout/BendingPictureCaptionList"/>
    <dgm:cxn modelId="{7427011C-C261-49A8-9D06-77423F556A25}" type="presOf" srcId="{E68C533E-B2F8-4C47-ABBF-94F12DB0C82D}" destId="{F1C5106B-B345-4B5B-B159-8B02E85C0C41}" srcOrd="0" destOrd="0" presId="urn:microsoft.com/office/officeart/2008/layout/BendingPictureCaptionList"/>
    <dgm:cxn modelId="{7C003CCD-92F7-43DE-841C-EA9D632C576C}" srcId="{E68C533E-B2F8-4C47-ABBF-94F12DB0C82D}" destId="{44F8EF92-C735-41DC-9C9A-B719AE07D483}" srcOrd="1" destOrd="0" parTransId="{C665B9F6-14DF-45EC-8FAF-EA06E695AF9C}" sibTransId="{204EB38A-6F27-45CF-BCC9-39CD66F2E330}"/>
    <dgm:cxn modelId="{A200BF5C-EE56-4441-879C-E7357A38A941}" srcId="{E68C533E-B2F8-4C47-ABBF-94F12DB0C82D}" destId="{046A8346-C7E9-4C56-8F2F-59096166B360}" srcOrd="0" destOrd="0" parTransId="{69BD92C4-9812-40E7-B1E3-953FDB056946}" sibTransId="{B98FE849-AF02-4102-AE7F-E273A6D8A61D}"/>
    <dgm:cxn modelId="{68B62886-E5DF-486F-8317-40692134BC30}" type="presOf" srcId="{046A8346-C7E9-4C56-8F2F-59096166B360}" destId="{786E75D6-E846-4FF2-8E59-030A5D49E4C1}" srcOrd="0" destOrd="0" presId="urn:microsoft.com/office/officeart/2008/layout/BendingPictureCaptionList"/>
    <dgm:cxn modelId="{329F2E44-E3C6-487E-9A00-81289661500B}" type="presParOf" srcId="{F1C5106B-B345-4B5B-B159-8B02E85C0C41}" destId="{6F721A6C-F683-4B68-8CD6-1B337E0B3026}" srcOrd="0" destOrd="0" presId="urn:microsoft.com/office/officeart/2008/layout/BendingPictureCaptionList"/>
    <dgm:cxn modelId="{0D095B4D-4945-4B0E-B916-CEFDBDDEE156}" type="presParOf" srcId="{6F721A6C-F683-4B68-8CD6-1B337E0B3026}" destId="{C107871E-2453-49BE-8233-41F3BE95729D}" srcOrd="0" destOrd="0" presId="urn:microsoft.com/office/officeart/2008/layout/BendingPictureCaptionList"/>
    <dgm:cxn modelId="{10507B10-6385-405C-80AC-CF9DE5B80F9C}" type="presParOf" srcId="{6F721A6C-F683-4B68-8CD6-1B337E0B3026}" destId="{786E75D6-E846-4FF2-8E59-030A5D49E4C1}" srcOrd="1" destOrd="0" presId="urn:microsoft.com/office/officeart/2008/layout/BendingPictureCaptionList"/>
    <dgm:cxn modelId="{4156A6F7-1260-4FEC-A1D2-CC47B8E8B656}" type="presParOf" srcId="{F1C5106B-B345-4B5B-B159-8B02E85C0C41}" destId="{C410C652-54CF-4EC3-8DB0-00D0C2F4BB06}" srcOrd="1" destOrd="0" presId="urn:microsoft.com/office/officeart/2008/layout/BendingPictureCaptionList"/>
    <dgm:cxn modelId="{D6AADE9A-3D7B-4BFC-9905-230E5C756627}" type="presParOf" srcId="{F1C5106B-B345-4B5B-B159-8B02E85C0C41}" destId="{BB9FBB77-B0E2-467F-B858-0E3678601C74}" srcOrd="2" destOrd="0" presId="urn:microsoft.com/office/officeart/2008/layout/BendingPictureCaptionList"/>
    <dgm:cxn modelId="{44B674B0-8C9E-4C33-A960-341BA923BB25}" type="presParOf" srcId="{BB9FBB77-B0E2-467F-B858-0E3678601C74}" destId="{FEB4E73F-3816-4382-B925-1EA86B44A2DB}" srcOrd="0" destOrd="0" presId="urn:microsoft.com/office/officeart/2008/layout/BendingPictureCaptionList"/>
    <dgm:cxn modelId="{24F4A661-5584-419F-859C-B4A2A636FD3C}" type="presParOf" srcId="{BB9FBB77-B0E2-467F-B858-0E3678601C74}" destId="{A5CDFBA3-49AE-4459-9060-BC31BC76359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8570C0A-8E20-49C4-A12B-4CDAF446EF4B}" type="doc">
      <dgm:prSet loTypeId="urn:microsoft.com/office/officeart/2005/8/layout/default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n-IN"/>
        </a:p>
      </dgm:t>
    </dgm:pt>
    <dgm:pt modelId="{498A6BDF-0075-42F9-8BE8-4E2B11CFD99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5">
            <a:alpha val="50000"/>
          </a:schemeClr>
        </a:solidFill>
        <a:ln>
          <a:noFill/>
        </a:ln>
      </dgm:spPr>
      <dgm:t>
        <a:bodyPr/>
        <a:lstStyle/>
        <a:p>
          <a:r>
            <a:rPr lang="en-IN" sz="4400" b="1" dirty="0">
              <a:solidFill>
                <a:schemeClr val="bg2">
                  <a:lumMod val="10000"/>
                </a:schemeClr>
              </a:solidFill>
            </a:rPr>
            <a:t>OPD Consultation and Supervision</a:t>
          </a:r>
        </a:p>
      </dgm:t>
    </dgm:pt>
    <dgm:pt modelId="{C6F9783F-26CE-4FCB-ACE1-BF8224839CC8}" type="parTrans" cxnId="{50706D29-A652-43D9-8C55-19AA003F36DD}">
      <dgm:prSet/>
      <dgm:spPr/>
      <dgm:t>
        <a:bodyPr/>
        <a:lstStyle/>
        <a:p>
          <a:endParaRPr lang="en-IN" b="1">
            <a:solidFill>
              <a:schemeClr val="bg2">
                <a:lumMod val="10000"/>
              </a:schemeClr>
            </a:solidFill>
          </a:endParaRPr>
        </a:p>
      </dgm:t>
    </dgm:pt>
    <dgm:pt modelId="{003FCA92-238A-45AE-A671-808613194377}" type="sibTrans" cxnId="{50706D29-A652-43D9-8C55-19AA003F36DD}">
      <dgm:prSet/>
      <dgm:spPr/>
      <dgm:t>
        <a:bodyPr/>
        <a:lstStyle/>
        <a:p>
          <a:endParaRPr lang="en-IN" b="1">
            <a:solidFill>
              <a:schemeClr val="bg2">
                <a:lumMod val="10000"/>
              </a:schemeClr>
            </a:solidFill>
          </a:endParaRPr>
        </a:p>
      </dgm:t>
    </dgm:pt>
    <dgm:pt modelId="{73CE9C38-88C5-4609-8B24-AE7E04D6C659}">
      <dgm:prSet phldrT="[Text]" custT="1"/>
      <dgm:spPr/>
      <dgm:t>
        <a:bodyPr/>
        <a:lstStyle/>
        <a:p>
          <a:r>
            <a:rPr lang="en-IN" sz="4400" b="1" dirty="0">
              <a:solidFill>
                <a:schemeClr val="bg2">
                  <a:lumMod val="10000"/>
                </a:schemeClr>
              </a:solidFill>
            </a:rPr>
            <a:t>Therapy supervision</a:t>
          </a:r>
        </a:p>
      </dgm:t>
    </dgm:pt>
    <dgm:pt modelId="{2FFCF59A-931A-4CC4-B312-193AD45056AD}" type="parTrans" cxnId="{8A274B0B-E298-4941-9625-B43013F3B830}">
      <dgm:prSet/>
      <dgm:spPr/>
      <dgm:t>
        <a:bodyPr/>
        <a:lstStyle/>
        <a:p>
          <a:endParaRPr lang="en-IN" b="1">
            <a:solidFill>
              <a:schemeClr val="bg2">
                <a:lumMod val="10000"/>
              </a:schemeClr>
            </a:solidFill>
          </a:endParaRPr>
        </a:p>
      </dgm:t>
    </dgm:pt>
    <dgm:pt modelId="{BAE86E3D-1C57-44D1-8F03-21CD2F001008}" type="sibTrans" cxnId="{8A274B0B-E298-4941-9625-B43013F3B830}">
      <dgm:prSet/>
      <dgm:spPr/>
      <dgm:t>
        <a:bodyPr/>
        <a:lstStyle/>
        <a:p>
          <a:endParaRPr lang="en-IN" b="1">
            <a:solidFill>
              <a:schemeClr val="bg2">
                <a:lumMod val="10000"/>
              </a:schemeClr>
            </a:solidFill>
          </a:endParaRPr>
        </a:p>
      </dgm:t>
    </dgm:pt>
    <dgm:pt modelId="{0BB724A4-484E-41A6-95A0-C059ADAC50B1}" type="pres">
      <dgm:prSet presAssocID="{28570C0A-8E20-49C4-A12B-4CDAF446EF4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87007D-1DDF-4F04-AAF1-2B174917AE55}" type="pres">
      <dgm:prSet presAssocID="{498A6BDF-0075-42F9-8BE8-4E2B11CFD99A}" presName="node" presStyleLbl="node1" presStyleIdx="0" presStyleCnt="2" custScaleX="1593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308716-BDC7-4D98-B9B2-B945125C0431}" type="pres">
      <dgm:prSet presAssocID="{003FCA92-238A-45AE-A671-808613194377}" presName="sibTrans" presStyleCnt="0"/>
      <dgm:spPr/>
    </dgm:pt>
    <dgm:pt modelId="{C5D97A6F-7FED-4587-AFB7-76BCEBB753C8}" type="pres">
      <dgm:prSet presAssocID="{73CE9C38-88C5-4609-8B24-AE7E04D6C659}" presName="node" presStyleLbl="node1" presStyleIdx="1" presStyleCnt="2" custScaleX="1593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274B0B-E298-4941-9625-B43013F3B830}" srcId="{28570C0A-8E20-49C4-A12B-4CDAF446EF4B}" destId="{73CE9C38-88C5-4609-8B24-AE7E04D6C659}" srcOrd="1" destOrd="0" parTransId="{2FFCF59A-931A-4CC4-B312-193AD45056AD}" sibTransId="{BAE86E3D-1C57-44D1-8F03-21CD2F001008}"/>
    <dgm:cxn modelId="{0E7F8030-0A7C-42F6-8621-F0BC7B62EF81}" type="presOf" srcId="{498A6BDF-0075-42F9-8BE8-4E2B11CFD99A}" destId="{7487007D-1DDF-4F04-AAF1-2B174917AE55}" srcOrd="0" destOrd="0" presId="urn:microsoft.com/office/officeart/2005/8/layout/default"/>
    <dgm:cxn modelId="{50706D29-A652-43D9-8C55-19AA003F36DD}" srcId="{28570C0A-8E20-49C4-A12B-4CDAF446EF4B}" destId="{498A6BDF-0075-42F9-8BE8-4E2B11CFD99A}" srcOrd="0" destOrd="0" parTransId="{C6F9783F-26CE-4FCB-ACE1-BF8224839CC8}" sibTransId="{003FCA92-238A-45AE-A671-808613194377}"/>
    <dgm:cxn modelId="{8590C759-BD71-45BA-BCF6-165C81F4A624}" type="presOf" srcId="{28570C0A-8E20-49C4-A12B-4CDAF446EF4B}" destId="{0BB724A4-484E-41A6-95A0-C059ADAC50B1}" srcOrd="0" destOrd="0" presId="urn:microsoft.com/office/officeart/2005/8/layout/default"/>
    <dgm:cxn modelId="{ED4A328E-F445-4B53-B3F3-F2E8C8CAFBE8}" type="presOf" srcId="{73CE9C38-88C5-4609-8B24-AE7E04D6C659}" destId="{C5D97A6F-7FED-4587-AFB7-76BCEBB753C8}" srcOrd="0" destOrd="0" presId="urn:microsoft.com/office/officeart/2005/8/layout/default"/>
    <dgm:cxn modelId="{A901321E-7131-46DB-A124-43A4DF104E30}" type="presParOf" srcId="{0BB724A4-484E-41A6-95A0-C059ADAC50B1}" destId="{7487007D-1DDF-4F04-AAF1-2B174917AE55}" srcOrd="0" destOrd="0" presId="urn:microsoft.com/office/officeart/2005/8/layout/default"/>
    <dgm:cxn modelId="{7892A86B-1FE4-4352-9802-D2612001B933}" type="presParOf" srcId="{0BB724A4-484E-41A6-95A0-C059ADAC50B1}" destId="{47308716-BDC7-4D98-B9B2-B945125C0431}" srcOrd="1" destOrd="0" presId="urn:microsoft.com/office/officeart/2005/8/layout/default"/>
    <dgm:cxn modelId="{1174EF8F-5FCB-4E38-8A01-72D8BC80C5F3}" type="presParOf" srcId="{0BB724A4-484E-41A6-95A0-C059ADAC50B1}" destId="{C5D97A6F-7FED-4587-AFB7-76BCEBB753C8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48D4FC-40C9-46F7-8A7C-85EA36D015C0}">
      <dsp:nvSpPr>
        <dsp:cNvPr id="0" name=""/>
        <dsp:cNvSpPr/>
      </dsp:nvSpPr>
      <dsp:spPr>
        <a:xfrm>
          <a:off x="5828971" y="2411009"/>
          <a:ext cx="3307238" cy="11153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4491"/>
              </a:lnTo>
              <a:lnTo>
                <a:pt x="3307238" y="554491"/>
              </a:lnTo>
              <a:lnTo>
                <a:pt x="3307238" y="1115311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9FF0D-E31F-4DED-A95A-0A5CBCB7C1DE}">
      <dsp:nvSpPr>
        <dsp:cNvPr id="0" name=""/>
        <dsp:cNvSpPr/>
      </dsp:nvSpPr>
      <dsp:spPr>
        <a:xfrm>
          <a:off x="2673421" y="2411009"/>
          <a:ext cx="3155550" cy="1143272"/>
        </a:xfrm>
        <a:custGeom>
          <a:avLst/>
          <a:gdLst/>
          <a:ahLst/>
          <a:cxnLst/>
          <a:rect l="0" t="0" r="0" b="0"/>
          <a:pathLst>
            <a:path>
              <a:moveTo>
                <a:pt x="3155550" y="0"/>
              </a:moveTo>
              <a:lnTo>
                <a:pt x="3155550" y="582452"/>
              </a:lnTo>
              <a:lnTo>
                <a:pt x="0" y="582452"/>
              </a:lnTo>
              <a:lnTo>
                <a:pt x="0" y="114327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A2AC30-F328-4B3E-9133-D77FF1F68776}">
      <dsp:nvSpPr>
        <dsp:cNvPr id="0" name=""/>
        <dsp:cNvSpPr/>
      </dsp:nvSpPr>
      <dsp:spPr>
        <a:xfrm>
          <a:off x="232409" y="532794"/>
          <a:ext cx="11193122" cy="1878214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Human Resource Development</a:t>
          </a:r>
          <a:endParaRPr lang="en-IN" sz="5400" kern="1200" dirty="0">
            <a:solidFill>
              <a:schemeClr val="tx1"/>
            </a:solidFill>
          </a:endParaRPr>
        </a:p>
      </dsp:txBody>
      <dsp:txXfrm>
        <a:off x="232409" y="532794"/>
        <a:ext cx="11193122" cy="1878214"/>
      </dsp:txXfrm>
    </dsp:sp>
    <dsp:sp modelId="{F72D2E89-046F-4D3B-8BB5-DF353D8583AF}">
      <dsp:nvSpPr>
        <dsp:cNvPr id="0" name=""/>
        <dsp:cNvSpPr/>
      </dsp:nvSpPr>
      <dsp:spPr>
        <a:xfrm>
          <a:off x="2847" y="3554282"/>
          <a:ext cx="5341147" cy="1855087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Student Training</a:t>
          </a:r>
          <a:endParaRPr lang="en-IN" sz="4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47" y="3554282"/>
        <a:ext cx="5341147" cy="1855087"/>
      </dsp:txXfrm>
    </dsp:sp>
    <dsp:sp modelId="{BC490075-0716-4FB3-8C8A-70B09A164937}">
      <dsp:nvSpPr>
        <dsp:cNvPr id="0" name=""/>
        <dsp:cNvSpPr/>
      </dsp:nvSpPr>
      <dsp:spPr>
        <a:xfrm>
          <a:off x="6465636" y="3526321"/>
          <a:ext cx="5341147" cy="1810702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Infrastructure</a:t>
          </a:r>
          <a:endParaRPr lang="en-IN" sz="4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65636" y="3526321"/>
        <a:ext cx="5341147" cy="18107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7871E-2453-49BE-8233-41F3BE95729D}">
      <dsp:nvSpPr>
        <dsp:cNvPr id="0" name=""/>
        <dsp:cNvSpPr/>
      </dsp:nvSpPr>
      <dsp:spPr>
        <a:xfrm>
          <a:off x="614446" y="2297"/>
          <a:ext cx="5150915" cy="3642636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6E75D6-E846-4FF2-8E59-030A5D49E4C1}">
      <dsp:nvSpPr>
        <dsp:cNvPr id="0" name=""/>
        <dsp:cNvSpPr/>
      </dsp:nvSpPr>
      <dsp:spPr>
        <a:xfrm>
          <a:off x="1057111" y="3503616"/>
          <a:ext cx="4584314" cy="82903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4800" b="1" kern="1200" dirty="0"/>
            <a:t>PVC/Voice clinic</a:t>
          </a:r>
        </a:p>
      </dsp:txBody>
      <dsp:txXfrm>
        <a:off x="1057111" y="3503616"/>
        <a:ext cx="4584314" cy="829031"/>
      </dsp:txXfrm>
    </dsp:sp>
    <dsp:sp modelId="{FEB4E73F-3816-4382-B925-1EA86B44A2DB}">
      <dsp:nvSpPr>
        <dsp:cNvPr id="0" name=""/>
        <dsp:cNvSpPr/>
      </dsp:nvSpPr>
      <dsp:spPr>
        <a:xfrm>
          <a:off x="6220691" y="2297"/>
          <a:ext cx="5150915" cy="3642636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4000" r="-14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DFBA3-49AE-4459-9060-BC31BC76359B}">
      <dsp:nvSpPr>
        <dsp:cNvPr id="0" name=""/>
        <dsp:cNvSpPr/>
      </dsp:nvSpPr>
      <dsp:spPr>
        <a:xfrm>
          <a:off x="6663356" y="3503616"/>
          <a:ext cx="4584314" cy="82903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4800" b="1" kern="1200" dirty="0"/>
            <a:t>Phonology Clinic</a:t>
          </a:r>
        </a:p>
      </dsp:txBody>
      <dsp:txXfrm>
        <a:off x="6663356" y="3503616"/>
        <a:ext cx="4584314" cy="82903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59A761-61D2-4D26-BB7B-18EC1E65431B}">
      <dsp:nvSpPr>
        <dsp:cNvPr id="0" name=""/>
        <dsp:cNvSpPr/>
      </dsp:nvSpPr>
      <dsp:spPr>
        <a:xfrm>
          <a:off x="8868" y="4617"/>
          <a:ext cx="3542018" cy="21252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ORIENTATION PROGRAMS</a:t>
          </a:r>
          <a:endParaRPr lang="en-US" sz="3200" kern="1200" dirty="0"/>
        </a:p>
      </dsp:txBody>
      <dsp:txXfrm>
        <a:off x="8868" y="4617"/>
        <a:ext cx="3542018" cy="2125210"/>
      </dsp:txXfrm>
    </dsp:sp>
    <dsp:sp modelId="{A3309767-2FA1-43EE-AE45-23CBB66FBCFD}">
      <dsp:nvSpPr>
        <dsp:cNvPr id="0" name=""/>
        <dsp:cNvSpPr/>
      </dsp:nvSpPr>
      <dsp:spPr>
        <a:xfrm>
          <a:off x="3905088" y="4617"/>
          <a:ext cx="3542018" cy="21252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200" kern="1200" dirty="0" smtClean="0"/>
            <a:t>COMMEMORATION DAY</a:t>
          </a:r>
          <a:endParaRPr lang="en-US" sz="3200" kern="1200" dirty="0"/>
        </a:p>
      </dsp:txBody>
      <dsp:txXfrm>
        <a:off x="3905088" y="4617"/>
        <a:ext cx="3542018" cy="2125210"/>
      </dsp:txXfrm>
    </dsp:sp>
    <dsp:sp modelId="{ABBAD3C9-DBDC-4761-8AB2-0E2D5BA7424F}">
      <dsp:nvSpPr>
        <dsp:cNvPr id="0" name=""/>
        <dsp:cNvSpPr/>
      </dsp:nvSpPr>
      <dsp:spPr>
        <a:xfrm>
          <a:off x="7801308" y="4617"/>
          <a:ext cx="3542018" cy="21252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200" kern="1200" dirty="0" smtClean="0"/>
            <a:t>ARTICLES</a:t>
          </a:r>
          <a:endParaRPr lang="en-US" sz="3200" kern="1200" dirty="0"/>
        </a:p>
      </dsp:txBody>
      <dsp:txXfrm>
        <a:off x="7801308" y="4617"/>
        <a:ext cx="3542018" cy="2125210"/>
      </dsp:txXfrm>
    </dsp:sp>
    <dsp:sp modelId="{74B93436-273B-4DFD-9550-6DDC64FEB451}">
      <dsp:nvSpPr>
        <dsp:cNvPr id="0" name=""/>
        <dsp:cNvSpPr/>
      </dsp:nvSpPr>
      <dsp:spPr>
        <a:xfrm>
          <a:off x="8868" y="2484030"/>
          <a:ext cx="3542018" cy="21252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FACEBOOK VIDEO </a:t>
          </a:r>
          <a:endParaRPr lang="en-US" sz="3200" kern="1200" dirty="0"/>
        </a:p>
      </dsp:txBody>
      <dsp:txXfrm>
        <a:off x="8868" y="2484030"/>
        <a:ext cx="3542018" cy="2125210"/>
      </dsp:txXfrm>
    </dsp:sp>
    <dsp:sp modelId="{057915CD-643B-4D1F-BFAB-1AA1CE487FB6}">
      <dsp:nvSpPr>
        <dsp:cNvPr id="0" name=""/>
        <dsp:cNvSpPr/>
      </dsp:nvSpPr>
      <dsp:spPr>
        <a:xfrm>
          <a:off x="3905088" y="2484030"/>
          <a:ext cx="3542018" cy="21252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200" b="1" kern="1200" dirty="0" smtClean="0"/>
            <a:t>PHONE-IN-PROGRAMS</a:t>
          </a:r>
          <a:endParaRPr lang="en-US" sz="3200" kern="1200" dirty="0"/>
        </a:p>
      </dsp:txBody>
      <dsp:txXfrm>
        <a:off x="3905088" y="2484030"/>
        <a:ext cx="3542018" cy="2125210"/>
      </dsp:txXfrm>
    </dsp:sp>
    <dsp:sp modelId="{4B0E7E2E-6B26-492F-82CD-F142B33FA803}">
      <dsp:nvSpPr>
        <dsp:cNvPr id="0" name=""/>
        <dsp:cNvSpPr/>
      </dsp:nvSpPr>
      <dsp:spPr>
        <a:xfrm>
          <a:off x="7801308" y="2484030"/>
          <a:ext cx="3542018" cy="21252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200" b="1" kern="1200" dirty="0" smtClean="0"/>
            <a:t>AIR PROGRAMS (FM)</a:t>
          </a:r>
          <a:endParaRPr lang="en-US" sz="3200" kern="1200" dirty="0"/>
        </a:p>
      </dsp:txBody>
      <dsp:txXfrm>
        <a:off x="7801308" y="2484030"/>
        <a:ext cx="3542018" cy="2125210"/>
      </dsp:txXfrm>
    </dsp:sp>
    <dsp:sp modelId="{E5B74025-E222-4C99-918C-5CD7CA203057}">
      <dsp:nvSpPr>
        <dsp:cNvPr id="0" name=""/>
        <dsp:cNvSpPr/>
      </dsp:nvSpPr>
      <dsp:spPr>
        <a:xfrm>
          <a:off x="1956978" y="4963443"/>
          <a:ext cx="3542018" cy="21252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200" b="1" kern="1200" dirty="0" smtClean="0"/>
            <a:t>YOUTUBE VIDEO</a:t>
          </a:r>
          <a:endParaRPr lang="en-US" sz="3200" kern="1200" dirty="0"/>
        </a:p>
      </dsp:txBody>
      <dsp:txXfrm>
        <a:off x="1956978" y="4963443"/>
        <a:ext cx="3542018" cy="2125210"/>
      </dsp:txXfrm>
    </dsp:sp>
    <dsp:sp modelId="{5B4E8256-2087-42D9-BCF2-2B33A82AC64F}">
      <dsp:nvSpPr>
        <dsp:cNvPr id="0" name=""/>
        <dsp:cNvSpPr/>
      </dsp:nvSpPr>
      <dsp:spPr>
        <a:xfrm>
          <a:off x="5853198" y="4963443"/>
          <a:ext cx="3542018" cy="21252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200" b="1" kern="1200" dirty="0" smtClean="0"/>
            <a:t>TELEVISION  TALKS</a:t>
          </a:r>
          <a:endParaRPr lang="en-US" sz="3200" kern="1200" dirty="0"/>
        </a:p>
      </dsp:txBody>
      <dsp:txXfrm>
        <a:off x="5853198" y="4963443"/>
        <a:ext cx="3542018" cy="21252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16FE1F-B0C7-428A-8479-5A38964E30A4}">
      <dsp:nvSpPr>
        <dsp:cNvPr id="0" name=""/>
        <dsp:cNvSpPr/>
      </dsp:nvSpPr>
      <dsp:spPr>
        <a:xfrm>
          <a:off x="3315673" y="2244222"/>
          <a:ext cx="2426218" cy="269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952"/>
              </a:lnTo>
              <a:lnTo>
                <a:pt x="2426218" y="134952"/>
              </a:lnTo>
              <a:lnTo>
                <a:pt x="2426218" y="269904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8C7B1D-ED54-4D43-9C15-E4E4B09B032D}">
      <dsp:nvSpPr>
        <dsp:cNvPr id="0" name=""/>
        <dsp:cNvSpPr/>
      </dsp:nvSpPr>
      <dsp:spPr>
        <a:xfrm>
          <a:off x="3315673" y="2244222"/>
          <a:ext cx="272365" cy="269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952"/>
              </a:lnTo>
              <a:lnTo>
                <a:pt x="272365" y="134952"/>
              </a:lnTo>
              <a:lnTo>
                <a:pt x="272365" y="2699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F2C2F9-48CA-474E-BBE0-BDFA8618D327}">
      <dsp:nvSpPr>
        <dsp:cNvPr id="0" name=""/>
        <dsp:cNvSpPr/>
      </dsp:nvSpPr>
      <dsp:spPr>
        <a:xfrm>
          <a:off x="1161819" y="2244222"/>
          <a:ext cx="2153853" cy="225671"/>
        </a:xfrm>
        <a:custGeom>
          <a:avLst/>
          <a:gdLst/>
          <a:ahLst/>
          <a:cxnLst/>
          <a:rect l="0" t="0" r="0" b="0"/>
          <a:pathLst>
            <a:path>
              <a:moveTo>
                <a:pt x="2153853" y="0"/>
              </a:moveTo>
              <a:lnTo>
                <a:pt x="2153853" y="90719"/>
              </a:lnTo>
              <a:lnTo>
                <a:pt x="0" y="90719"/>
              </a:lnTo>
              <a:lnTo>
                <a:pt x="0" y="225671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DF3232-EE07-4562-AE7F-EB5D54033AA7}">
      <dsp:nvSpPr>
        <dsp:cNvPr id="0" name=""/>
        <dsp:cNvSpPr/>
      </dsp:nvSpPr>
      <dsp:spPr>
        <a:xfrm>
          <a:off x="2426795" y="1145886"/>
          <a:ext cx="1777755" cy="1098335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32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26795" y="1145886"/>
        <a:ext cx="1777755" cy="1098335"/>
      </dsp:txXfrm>
    </dsp:sp>
    <dsp:sp modelId="{BC45F4F6-EE38-4835-A87A-3C7ED4053BCA}">
      <dsp:nvSpPr>
        <dsp:cNvPr id="0" name=""/>
        <dsp:cNvSpPr/>
      </dsp:nvSpPr>
      <dsp:spPr>
        <a:xfrm>
          <a:off x="576" y="2469894"/>
          <a:ext cx="2322485" cy="936194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UG Students</a:t>
          </a:r>
          <a:endParaRPr lang="en-IN" sz="2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6" y="2469894"/>
        <a:ext cx="2322485" cy="936194"/>
      </dsp:txXfrm>
    </dsp:sp>
    <dsp:sp modelId="{BD2ACA05-F366-405C-8EFC-95BEF5A1A7A7}">
      <dsp:nvSpPr>
        <dsp:cNvPr id="0" name=""/>
        <dsp:cNvSpPr/>
      </dsp:nvSpPr>
      <dsp:spPr>
        <a:xfrm>
          <a:off x="2592966" y="2514126"/>
          <a:ext cx="1990143" cy="903047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Internship Students</a:t>
          </a:r>
          <a:endParaRPr lang="en-IN" sz="2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92966" y="2514126"/>
        <a:ext cx="1990143" cy="903047"/>
      </dsp:txXfrm>
    </dsp:sp>
    <dsp:sp modelId="{A1582308-A9F3-4627-9267-027DD5879B0D}">
      <dsp:nvSpPr>
        <dsp:cNvPr id="0" name=""/>
        <dsp:cNvSpPr/>
      </dsp:nvSpPr>
      <dsp:spPr>
        <a:xfrm>
          <a:off x="4853014" y="2514126"/>
          <a:ext cx="1777755" cy="92489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PG Students</a:t>
          </a:r>
          <a:endParaRPr lang="en-IN" sz="2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53014" y="2514126"/>
        <a:ext cx="1777755" cy="924890"/>
      </dsp:txXfrm>
    </dsp:sp>
    <dsp:sp modelId="{D1BA2E49-0E10-4A67-82F4-3392D32C18E2}">
      <dsp:nvSpPr>
        <dsp:cNvPr id="0" name=""/>
        <dsp:cNvSpPr/>
      </dsp:nvSpPr>
      <dsp:spPr>
        <a:xfrm>
          <a:off x="1942266" y="1150384"/>
          <a:ext cx="3718609" cy="1058126"/>
        </a:xfrm>
        <a:prstGeom prst="rect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Clinical Postings</a:t>
          </a:r>
          <a:endParaRPr lang="en-IN" sz="32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42266" y="1150384"/>
        <a:ext cx="3718609" cy="10581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9ED21F-3387-4CAF-8349-2D6E3799DFDB}">
      <dsp:nvSpPr>
        <dsp:cNvPr id="0" name=""/>
        <dsp:cNvSpPr/>
      </dsp:nvSpPr>
      <dsp:spPr>
        <a:xfrm>
          <a:off x="3847" y="352904"/>
          <a:ext cx="3750905" cy="1500362"/>
        </a:xfrm>
        <a:prstGeom prst="rect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Respiratory, Articulatory and </a:t>
          </a:r>
          <a:r>
            <a:rPr lang="en-US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Resonatory</a:t>
          </a: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Systems</a:t>
          </a:r>
          <a:endParaRPr lang="en-IN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47" y="352904"/>
        <a:ext cx="3750905" cy="1500362"/>
      </dsp:txXfrm>
    </dsp:sp>
    <dsp:sp modelId="{EC5CE370-8DAE-4068-9014-9FAA994C516C}">
      <dsp:nvSpPr>
        <dsp:cNvPr id="0" name=""/>
        <dsp:cNvSpPr/>
      </dsp:nvSpPr>
      <dsp:spPr>
        <a:xfrm>
          <a:off x="3847" y="1853266"/>
          <a:ext cx="3750905" cy="3330832"/>
        </a:xfrm>
        <a:prstGeom prst="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Aerometer</a:t>
          </a:r>
          <a:endParaRPr lang="en-IN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Aeroview</a:t>
          </a:r>
          <a:r>
            <a:rPr lang="en-US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system</a:t>
          </a:r>
          <a:endParaRPr lang="en-U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Vitalograph 2120</a:t>
          </a:r>
          <a:endParaRPr lang="en-U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Spirometer</a:t>
          </a:r>
          <a:endParaRPr lang="en-U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Nasometer</a:t>
          </a:r>
          <a:r>
            <a:rPr lang="en-US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IN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Ultrasound imaging system</a:t>
          </a:r>
          <a:endParaRPr lang="en-IN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Work bench for articulatory synthesis</a:t>
          </a:r>
          <a:endParaRPr lang="en-U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Micro Ultrasound System</a:t>
          </a:r>
          <a:endParaRPr lang="en-IN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47" y="1853266"/>
        <a:ext cx="3750905" cy="3330832"/>
      </dsp:txXfrm>
    </dsp:sp>
    <dsp:sp modelId="{828F83B5-3130-49C5-9734-66FD22F06385}">
      <dsp:nvSpPr>
        <dsp:cNvPr id="0" name=""/>
        <dsp:cNvSpPr/>
      </dsp:nvSpPr>
      <dsp:spPr>
        <a:xfrm>
          <a:off x="4279879" y="352904"/>
          <a:ext cx="3750905" cy="1500362"/>
        </a:xfrm>
        <a:prstGeom prst="rect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Phonatory System</a:t>
          </a:r>
          <a:endParaRPr lang="en-IN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79879" y="352904"/>
        <a:ext cx="3750905" cy="1500362"/>
      </dsp:txXfrm>
    </dsp:sp>
    <dsp:sp modelId="{4EA8CD85-DEB0-48D1-8E69-E18016B967A3}">
      <dsp:nvSpPr>
        <dsp:cNvPr id="0" name=""/>
        <dsp:cNvSpPr/>
      </dsp:nvSpPr>
      <dsp:spPr>
        <a:xfrm>
          <a:off x="4279879" y="1853266"/>
          <a:ext cx="3750905" cy="3330832"/>
        </a:xfrm>
        <a:prstGeom prst="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Lingwaves</a:t>
          </a:r>
          <a:r>
            <a:rPr lang="en-US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system</a:t>
          </a:r>
          <a:endParaRPr lang="en-IN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Computerized speech lab</a:t>
          </a:r>
          <a:endParaRPr lang="en-U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Dr. speech hardware</a:t>
          </a:r>
          <a:endParaRPr lang="en-U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Electroglottograph (CSL)</a:t>
          </a:r>
          <a:endParaRPr lang="en-U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Digital Voice Recorders</a:t>
          </a:r>
          <a:endParaRPr lang="en-U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Ambulatory Phonation Monitor</a:t>
          </a:r>
          <a:endParaRPr lang="en-U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EGG’s for singers</a:t>
          </a:r>
          <a:endParaRPr lang="en-U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Vaghmi</a:t>
          </a:r>
          <a:endParaRPr lang="en-US" sz="18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Speech Science Lab (SSL)</a:t>
          </a:r>
          <a:endParaRPr lang="en-U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Electroglottograph</a:t>
          </a:r>
          <a:endParaRPr lang="en-IN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IN" sz="1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79879" y="1853266"/>
        <a:ext cx="3750905" cy="3330832"/>
      </dsp:txXfrm>
    </dsp:sp>
    <dsp:sp modelId="{1CC37841-A662-4F49-8894-208B43A0F7D2}">
      <dsp:nvSpPr>
        <dsp:cNvPr id="0" name=""/>
        <dsp:cNvSpPr/>
      </dsp:nvSpPr>
      <dsp:spPr>
        <a:xfrm>
          <a:off x="8555911" y="352904"/>
          <a:ext cx="3750905" cy="1500362"/>
        </a:xfrm>
        <a:prstGeom prst="rect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Language and Cognition Systems</a:t>
          </a:r>
          <a:endParaRPr lang="en-IN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55911" y="352904"/>
        <a:ext cx="3750905" cy="1500362"/>
      </dsp:txXfrm>
    </dsp:sp>
    <dsp:sp modelId="{D070E71F-457F-4618-BBDC-5EEB96B7314A}">
      <dsp:nvSpPr>
        <dsp:cNvPr id="0" name=""/>
        <dsp:cNvSpPr/>
      </dsp:nvSpPr>
      <dsp:spPr>
        <a:xfrm>
          <a:off x="8555911" y="1853266"/>
          <a:ext cx="3750905" cy="3330832"/>
        </a:xfrm>
        <a:prstGeom prst="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Neuroscan</a:t>
          </a:r>
          <a:r>
            <a:rPr lang="en-US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– 64 channel Evoked potential system</a:t>
          </a:r>
          <a:endParaRPr lang="en-IN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Raven’s Educational CPM/CVS (DST Project)</a:t>
          </a:r>
          <a:endParaRPr lang="en-U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E-prime professional </a:t>
          </a:r>
          <a:endParaRPr lang="en-US" sz="18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128 channel geodesic EEG system 400 with 1 Mac</a:t>
          </a:r>
          <a:endParaRPr lang="en-US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Functional Near Infrared Spectroscope </a:t>
          </a:r>
          <a:endParaRPr lang="en-IN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u="none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SALT 18 Research Software for windows</a:t>
          </a:r>
          <a:endParaRPr lang="en-IN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55911" y="1853266"/>
        <a:ext cx="3750905" cy="33308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D60953-6C34-4398-A41A-0C3E2E77B78B}">
      <dsp:nvSpPr>
        <dsp:cNvPr id="0" name=""/>
        <dsp:cNvSpPr/>
      </dsp:nvSpPr>
      <dsp:spPr>
        <a:xfrm>
          <a:off x="11500880" y="7855120"/>
          <a:ext cx="1911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5559" y="45720"/>
              </a:lnTo>
              <a:lnTo>
                <a:pt x="95559" y="57598"/>
              </a:lnTo>
              <a:lnTo>
                <a:pt x="191119" y="57598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11394543" y="7896052"/>
        <a:ext cx="403795" cy="9574"/>
      </dsp:txXfrm>
    </dsp:sp>
    <dsp:sp modelId="{86A9B8AC-8E8D-44C2-9276-F43506791EC2}">
      <dsp:nvSpPr>
        <dsp:cNvPr id="0" name=""/>
        <dsp:cNvSpPr/>
      </dsp:nvSpPr>
      <dsp:spPr>
        <a:xfrm>
          <a:off x="9684023" y="7855120"/>
          <a:ext cx="1645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8292"/>
              </a:moveTo>
              <a:lnTo>
                <a:pt x="82277" y="58292"/>
              </a:lnTo>
              <a:lnTo>
                <a:pt x="82277" y="45720"/>
              </a:lnTo>
              <a:lnTo>
                <a:pt x="164554" y="4572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9564403" y="7896714"/>
        <a:ext cx="403795" cy="8251"/>
      </dsp:txXfrm>
    </dsp:sp>
    <dsp:sp modelId="{986192CE-62D4-404A-8901-FB7E007A4EAC}">
      <dsp:nvSpPr>
        <dsp:cNvPr id="0" name=""/>
        <dsp:cNvSpPr/>
      </dsp:nvSpPr>
      <dsp:spPr>
        <a:xfrm>
          <a:off x="5895845" y="7867692"/>
          <a:ext cx="2868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953"/>
              </a:moveTo>
              <a:lnTo>
                <a:pt x="143425" y="45953"/>
              </a:lnTo>
              <a:lnTo>
                <a:pt x="143425" y="45720"/>
              </a:lnTo>
              <a:lnTo>
                <a:pt x="286850" y="4572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5837373" y="7906240"/>
        <a:ext cx="403795" cy="14342"/>
      </dsp:txXfrm>
    </dsp:sp>
    <dsp:sp modelId="{408C7C4D-A914-4479-8381-8472BDF76CDF}">
      <dsp:nvSpPr>
        <dsp:cNvPr id="0" name=""/>
        <dsp:cNvSpPr/>
      </dsp:nvSpPr>
      <dsp:spPr>
        <a:xfrm>
          <a:off x="2461975" y="5466470"/>
          <a:ext cx="409389" cy="24471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694" y="0"/>
              </a:lnTo>
              <a:lnTo>
                <a:pt x="204694" y="2447174"/>
              </a:lnTo>
              <a:lnTo>
                <a:pt x="409389" y="2447174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2464772" y="6628028"/>
        <a:ext cx="403795" cy="124059"/>
      </dsp:txXfrm>
    </dsp:sp>
    <dsp:sp modelId="{5A1C40D4-FF59-4523-850C-10AB6A707D93}">
      <dsp:nvSpPr>
        <dsp:cNvPr id="0" name=""/>
        <dsp:cNvSpPr/>
      </dsp:nvSpPr>
      <dsp:spPr>
        <a:xfrm>
          <a:off x="11499737" y="6618340"/>
          <a:ext cx="1922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199"/>
              </a:moveTo>
              <a:lnTo>
                <a:pt x="96131" y="46199"/>
              </a:lnTo>
              <a:lnTo>
                <a:pt x="96131" y="45720"/>
              </a:lnTo>
              <a:lnTo>
                <a:pt x="192263" y="4572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11393971" y="6659253"/>
        <a:ext cx="403795" cy="9613"/>
      </dsp:txXfrm>
    </dsp:sp>
    <dsp:sp modelId="{A1343BB2-C846-4DF8-B980-58FAF2923D9B}">
      <dsp:nvSpPr>
        <dsp:cNvPr id="0" name=""/>
        <dsp:cNvSpPr/>
      </dsp:nvSpPr>
      <dsp:spPr>
        <a:xfrm>
          <a:off x="9695109" y="6618820"/>
          <a:ext cx="15232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507"/>
              </a:moveTo>
              <a:lnTo>
                <a:pt x="76162" y="46507"/>
              </a:lnTo>
              <a:lnTo>
                <a:pt x="76162" y="45720"/>
              </a:lnTo>
              <a:lnTo>
                <a:pt x="152325" y="4572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9569374" y="6660731"/>
        <a:ext cx="403795" cy="7616"/>
      </dsp:txXfrm>
    </dsp:sp>
    <dsp:sp modelId="{A8F057CA-AA53-4EED-98F6-9D09E4EF496B}">
      <dsp:nvSpPr>
        <dsp:cNvPr id="0" name=""/>
        <dsp:cNvSpPr/>
      </dsp:nvSpPr>
      <dsp:spPr>
        <a:xfrm>
          <a:off x="5906231" y="6619607"/>
          <a:ext cx="2875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953"/>
              </a:moveTo>
              <a:lnTo>
                <a:pt x="143775" y="45953"/>
              </a:lnTo>
              <a:lnTo>
                <a:pt x="143775" y="45720"/>
              </a:lnTo>
              <a:lnTo>
                <a:pt x="287550" y="4572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5848109" y="6658138"/>
        <a:ext cx="403795" cy="14377"/>
      </dsp:txXfrm>
    </dsp:sp>
    <dsp:sp modelId="{B1ABE69C-6C33-4BF9-B39A-6D01F4D7BAE1}">
      <dsp:nvSpPr>
        <dsp:cNvPr id="0" name=""/>
        <dsp:cNvSpPr/>
      </dsp:nvSpPr>
      <dsp:spPr>
        <a:xfrm>
          <a:off x="2461975" y="5466470"/>
          <a:ext cx="419775" cy="11990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9887" y="0"/>
              </a:lnTo>
              <a:lnTo>
                <a:pt x="209887" y="1199090"/>
              </a:lnTo>
              <a:lnTo>
                <a:pt x="419775" y="119909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2422388" y="6034255"/>
        <a:ext cx="498949" cy="63522"/>
      </dsp:txXfrm>
    </dsp:sp>
    <dsp:sp modelId="{3A423290-FC34-4446-A1CB-B35D9B639A55}">
      <dsp:nvSpPr>
        <dsp:cNvPr id="0" name=""/>
        <dsp:cNvSpPr/>
      </dsp:nvSpPr>
      <dsp:spPr>
        <a:xfrm>
          <a:off x="11509397" y="5601701"/>
          <a:ext cx="1826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199"/>
              </a:moveTo>
              <a:lnTo>
                <a:pt x="91301" y="46199"/>
              </a:lnTo>
              <a:lnTo>
                <a:pt x="91301" y="45720"/>
              </a:lnTo>
              <a:lnTo>
                <a:pt x="182603" y="4572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11398801" y="5642856"/>
        <a:ext cx="403795" cy="9130"/>
      </dsp:txXfrm>
    </dsp:sp>
    <dsp:sp modelId="{1567434C-53EC-4BAA-A34E-D9CC438462EA}">
      <dsp:nvSpPr>
        <dsp:cNvPr id="0" name=""/>
        <dsp:cNvSpPr/>
      </dsp:nvSpPr>
      <dsp:spPr>
        <a:xfrm>
          <a:off x="9660896" y="5602181"/>
          <a:ext cx="1961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507"/>
              </a:moveTo>
              <a:lnTo>
                <a:pt x="98099" y="46507"/>
              </a:lnTo>
              <a:lnTo>
                <a:pt x="98099" y="45720"/>
              </a:lnTo>
              <a:lnTo>
                <a:pt x="196198" y="4572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9557098" y="5642996"/>
        <a:ext cx="403795" cy="9810"/>
      </dsp:txXfrm>
    </dsp:sp>
    <dsp:sp modelId="{0C07613A-50E1-4924-B19D-31447C8F4204}">
      <dsp:nvSpPr>
        <dsp:cNvPr id="0" name=""/>
        <dsp:cNvSpPr/>
      </dsp:nvSpPr>
      <dsp:spPr>
        <a:xfrm>
          <a:off x="5893638" y="5602969"/>
          <a:ext cx="2659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957"/>
              </a:moveTo>
              <a:lnTo>
                <a:pt x="132965" y="45957"/>
              </a:lnTo>
              <a:lnTo>
                <a:pt x="132965" y="45720"/>
              </a:lnTo>
              <a:lnTo>
                <a:pt x="265930" y="4572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5824706" y="5642041"/>
        <a:ext cx="403795" cy="13296"/>
      </dsp:txXfrm>
    </dsp:sp>
    <dsp:sp modelId="{F5B9F5D5-F3FB-48AA-A8A1-87EAA3932789}">
      <dsp:nvSpPr>
        <dsp:cNvPr id="0" name=""/>
        <dsp:cNvSpPr/>
      </dsp:nvSpPr>
      <dsp:spPr>
        <a:xfrm>
          <a:off x="2461975" y="5466470"/>
          <a:ext cx="407182" cy="1824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3591" y="0"/>
              </a:lnTo>
              <a:lnTo>
                <a:pt x="203591" y="182456"/>
              </a:lnTo>
              <a:lnTo>
                <a:pt x="407182" y="182456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2457299" y="5546544"/>
        <a:ext cx="416534" cy="22309"/>
      </dsp:txXfrm>
    </dsp:sp>
    <dsp:sp modelId="{4F10A467-D86B-47EB-8084-59BFB46140B1}">
      <dsp:nvSpPr>
        <dsp:cNvPr id="0" name=""/>
        <dsp:cNvSpPr/>
      </dsp:nvSpPr>
      <dsp:spPr>
        <a:xfrm>
          <a:off x="11522783" y="4672932"/>
          <a:ext cx="1692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199"/>
              </a:moveTo>
              <a:lnTo>
                <a:pt x="84608" y="46199"/>
              </a:lnTo>
              <a:lnTo>
                <a:pt x="84608" y="45720"/>
              </a:lnTo>
              <a:lnTo>
                <a:pt x="169216" y="4572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11413853" y="4714422"/>
        <a:ext cx="387077" cy="8460"/>
      </dsp:txXfrm>
    </dsp:sp>
    <dsp:sp modelId="{AA1A355E-9004-4979-811A-E8BF98B1D175}">
      <dsp:nvSpPr>
        <dsp:cNvPr id="0" name=""/>
        <dsp:cNvSpPr/>
      </dsp:nvSpPr>
      <dsp:spPr>
        <a:xfrm>
          <a:off x="9674283" y="4673412"/>
          <a:ext cx="1961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507"/>
              </a:moveTo>
              <a:lnTo>
                <a:pt x="98099" y="46507"/>
              </a:lnTo>
              <a:lnTo>
                <a:pt x="98099" y="45720"/>
              </a:lnTo>
              <a:lnTo>
                <a:pt x="196198" y="4572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9570484" y="4714227"/>
        <a:ext cx="403795" cy="9810"/>
      </dsp:txXfrm>
    </dsp:sp>
    <dsp:sp modelId="{2B1FC8E2-E236-4147-819A-9401F59ADE07}">
      <dsp:nvSpPr>
        <dsp:cNvPr id="0" name=""/>
        <dsp:cNvSpPr/>
      </dsp:nvSpPr>
      <dsp:spPr>
        <a:xfrm>
          <a:off x="5874856" y="4674200"/>
          <a:ext cx="2980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957"/>
              </a:moveTo>
              <a:lnTo>
                <a:pt x="149049" y="45957"/>
              </a:lnTo>
              <a:lnTo>
                <a:pt x="149049" y="45720"/>
              </a:lnTo>
              <a:lnTo>
                <a:pt x="298098" y="4572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5822008" y="4712467"/>
        <a:ext cx="403795" cy="14904"/>
      </dsp:txXfrm>
    </dsp:sp>
    <dsp:sp modelId="{A35CC204-54B0-4499-AC41-E0F52BE0B47E}">
      <dsp:nvSpPr>
        <dsp:cNvPr id="0" name=""/>
        <dsp:cNvSpPr/>
      </dsp:nvSpPr>
      <dsp:spPr>
        <a:xfrm>
          <a:off x="2461975" y="4720157"/>
          <a:ext cx="388401" cy="746312"/>
        </a:xfrm>
        <a:custGeom>
          <a:avLst/>
          <a:gdLst/>
          <a:ahLst/>
          <a:cxnLst/>
          <a:rect l="0" t="0" r="0" b="0"/>
          <a:pathLst>
            <a:path>
              <a:moveTo>
                <a:pt x="0" y="746312"/>
              </a:moveTo>
              <a:lnTo>
                <a:pt x="194200" y="746312"/>
              </a:lnTo>
              <a:lnTo>
                <a:pt x="194200" y="0"/>
              </a:lnTo>
              <a:lnTo>
                <a:pt x="388401" y="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2460648" y="5072281"/>
        <a:ext cx="391055" cy="42066"/>
      </dsp:txXfrm>
    </dsp:sp>
    <dsp:sp modelId="{C810142B-D81C-4264-9571-C30C5829CE94}">
      <dsp:nvSpPr>
        <dsp:cNvPr id="0" name=""/>
        <dsp:cNvSpPr/>
      </dsp:nvSpPr>
      <dsp:spPr>
        <a:xfrm>
          <a:off x="11498687" y="3520824"/>
          <a:ext cx="1933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199"/>
              </a:moveTo>
              <a:lnTo>
                <a:pt x="96656" y="46199"/>
              </a:lnTo>
              <a:lnTo>
                <a:pt x="96656" y="45720"/>
              </a:lnTo>
              <a:lnTo>
                <a:pt x="193312" y="4572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11408175" y="3561711"/>
        <a:ext cx="374338" cy="9665"/>
      </dsp:txXfrm>
    </dsp:sp>
    <dsp:sp modelId="{5A0EDD51-9923-4163-899E-6C9F6471E7DF}">
      <dsp:nvSpPr>
        <dsp:cNvPr id="0" name=""/>
        <dsp:cNvSpPr/>
      </dsp:nvSpPr>
      <dsp:spPr>
        <a:xfrm>
          <a:off x="9650187" y="3521304"/>
          <a:ext cx="1961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507"/>
              </a:moveTo>
              <a:lnTo>
                <a:pt x="98099" y="46507"/>
              </a:lnTo>
              <a:lnTo>
                <a:pt x="98099" y="45720"/>
              </a:lnTo>
              <a:lnTo>
                <a:pt x="196198" y="4572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9546388" y="3562119"/>
        <a:ext cx="403795" cy="9810"/>
      </dsp:txXfrm>
    </dsp:sp>
    <dsp:sp modelId="{0842A3D2-CD98-4AB1-88D9-4D59AB8E96B5}">
      <dsp:nvSpPr>
        <dsp:cNvPr id="0" name=""/>
        <dsp:cNvSpPr/>
      </dsp:nvSpPr>
      <dsp:spPr>
        <a:xfrm>
          <a:off x="5881772" y="3522091"/>
          <a:ext cx="26708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44"/>
              </a:moveTo>
              <a:lnTo>
                <a:pt x="133543" y="45744"/>
              </a:lnTo>
              <a:lnTo>
                <a:pt x="133543" y="45720"/>
              </a:lnTo>
              <a:lnTo>
                <a:pt x="267087" y="4572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5813418" y="3561134"/>
        <a:ext cx="403795" cy="13354"/>
      </dsp:txXfrm>
    </dsp:sp>
    <dsp:sp modelId="{40468D3F-8874-4051-AE61-D5A34F495E8F}">
      <dsp:nvSpPr>
        <dsp:cNvPr id="0" name=""/>
        <dsp:cNvSpPr/>
      </dsp:nvSpPr>
      <dsp:spPr>
        <a:xfrm>
          <a:off x="2461975" y="3567836"/>
          <a:ext cx="395316" cy="1898634"/>
        </a:xfrm>
        <a:custGeom>
          <a:avLst/>
          <a:gdLst/>
          <a:ahLst/>
          <a:cxnLst/>
          <a:rect l="0" t="0" r="0" b="0"/>
          <a:pathLst>
            <a:path>
              <a:moveTo>
                <a:pt x="0" y="1898634"/>
              </a:moveTo>
              <a:lnTo>
                <a:pt x="197658" y="1898634"/>
              </a:lnTo>
              <a:lnTo>
                <a:pt x="197658" y="0"/>
              </a:lnTo>
              <a:lnTo>
                <a:pt x="395316" y="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2451356" y="4468669"/>
        <a:ext cx="416554" cy="96967"/>
      </dsp:txXfrm>
    </dsp:sp>
    <dsp:sp modelId="{8A68DF32-53ED-4604-B696-35E00B9B7250}">
      <dsp:nvSpPr>
        <dsp:cNvPr id="0" name=""/>
        <dsp:cNvSpPr/>
      </dsp:nvSpPr>
      <dsp:spPr>
        <a:xfrm>
          <a:off x="11490750" y="2455983"/>
          <a:ext cx="20125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199"/>
              </a:moveTo>
              <a:lnTo>
                <a:pt x="100625" y="46199"/>
              </a:lnTo>
              <a:lnTo>
                <a:pt x="100625" y="45720"/>
              </a:lnTo>
              <a:lnTo>
                <a:pt x="201250" y="4572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11391456" y="2496672"/>
        <a:ext cx="399837" cy="10062"/>
      </dsp:txXfrm>
    </dsp:sp>
    <dsp:sp modelId="{5504CAF3-F70C-4FBF-9A34-66827BE2FF9B}">
      <dsp:nvSpPr>
        <dsp:cNvPr id="0" name=""/>
        <dsp:cNvSpPr/>
      </dsp:nvSpPr>
      <dsp:spPr>
        <a:xfrm>
          <a:off x="9642249" y="2456463"/>
          <a:ext cx="1961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507"/>
              </a:moveTo>
              <a:lnTo>
                <a:pt x="98099" y="46507"/>
              </a:lnTo>
              <a:lnTo>
                <a:pt x="98099" y="45720"/>
              </a:lnTo>
              <a:lnTo>
                <a:pt x="196198" y="4572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9538451" y="2497278"/>
        <a:ext cx="403795" cy="9810"/>
      </dsp:txXfrm>
    </dsp:sp>
    <dsp:sp modelId="{6FEDEDDE-BFFD-4B20-AC2C-2A577E4556B5}">
      <dsp:nvSpPr>
        <dsp:cNvPr id="0" name=""/>
        <dsp:cNvSpPr/>
      </dsp:nvSpPr>
      <dsp:spPr>
        <a:xfrm>
          <a:off x="5864268" y="2457251"/>
          <a:ext cx="2766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957"/>
              </a:moveTo>
              <a:lnTo>
                <a:pt x="138326" y="45957"/>
              </a:lnTo>
              <a:lnTo>
                <a:pt x="138326" y="45720"/>
              </a:lnTo>
              <a:lnTo>
                <a:pt x="276652" y="4572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5800697" y="2496054"/>
        <a:ext cx="403795" cy="13832"/>
      </dsp:txXfrm>
    </dsp:sp>
    <dsp:sp modelId="{ADAF820F-E39A-4D2D-8385-65C381EC140A}">
      <dsp:nvSpPr>
        <dsp:cNvPr id="0" name=""/>
        <dsp:cNvSpPr/>
      </dsp:nvSpPr>
      <dsp:spPr>
        <a:xfrm>
          <a:off x="2461975" y="2503209"/>
          <a:ext cx="377812" cy="2963261"/>
        </a:xfrm>
        <a:custGeom>
          <a:avLst/>
          <a:gdLst/>
          <a:ahLst/>
          <a:cxnLst/>
          <a:rect l="0" t="0" r="0" b="0"/>
          <a:pathLst>
            <a:path>
              <a:moveTo>
                <a:pt x="0" y="2963261"/>
              </a:moveTo>
              <a:lnTo>
                <a:pt x="188906" y="2963261"/>
              </a:lnTo>
              <a:lnTo>
                <a:pt x="188906" y="0"/>
              </a:lnTo>
              <a:lnTo>
                <a:pt x="377812" y="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2448984" y="3910158"/>
        <a:ext cx="403795" cy="149362"/>
      </dsp:txXfrm>
    </dsp:sp>
    <dsp:sp modelId="{433F8ED1-77AD-4DBC-872B-427635A0ED11}">
      <dsp:nvSpPr>
        <dsp:cNvPr id="0" name=""/>
        <dsp:cNvSpPr/>
      </dsp:nvSpPr>
      <dsp:spPr>
        <a:xfrm>
          <a:off x="503750" y="4911225"/>
          <a:ext cx="305922" cy="5552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2961" y="0"/>
              </a:lnTo>
              <a:lnTo>
                <a:pt x="152961" y="555245"/>
              </a:lnTo>
              <a:lnTo>
                <a:pt x="305922" y="555245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454814" y="5172999"/>
        <a:ext cx="403795" cy="31697"/>
      </dsp:txXfrm>
    </dsp:sp>
    <dsp:sp modelId="{0B1B6F1F-DEC8-40EA-8BDF-8D9603D8AA62}">
      <dsp:nvSpPr>
        <dsp:cNvPr id="0" name=""/>
        <dsp:cNvSpPr/>
      </dsp:nvSpPr>
      <dsp:spPr>
        <a:xfrm>
          <a:off x="11501311" y="1295745"/>
          <a:ext cx="1324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226" y="45720"/>
              </a:lnTo>
              <a:lnTo>
                <a:pt x="66226" y="45724"/>
              </a:lnTo>
              <a:lnTo>
                <a:pt x="132453" y="45724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11365640" y="1338154"/>
        <a:ext cx="403795" cy="6622"/>
      </dsp:txXfrm>
    </dsp:sp>
    <dsp:sp modelId="{3EF0B930-B839-4091-BD89-D48F29E60505}">
      <dsp:nvSpPr>
        <dsp:cNvPr id="0" name=""/>
        <dsp:cNvSpPr/>
      </dsp:nvSpPr>
      <dsp:spPr>
        <a:xfrm>
          <a:off x="9568481" y="1292521"/>
          <a:ext cx="28052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40263" y="45720"/>
              </a:lnTo>
              <a:lnTo>
                <a:pt x="140263" y="48944"/>
              </a:lnTo>
              <a:lnTo>
                <a:pt x="280527" y="48944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9506847" y="1331227"/>
        <a:ext cx="403795" cy="14027"/>
      </dsp:txXfrm>
    </dsp:sp>
    <dsp:sp modelId="{5803E145-BF63-44ED-996E-AB380B34CF53}">
      <dsp:nvSpPr>
        <dsp:cNvPr id="0" name=""/>
        <dsp:cNvSpPr/>
      </dsp:nvSpPr>
      <dsp:spPr>
        <a:xfrm>
          <a:off x="5842823" y="1292521"/>
          <a:ext cx="2857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232"/>
              </a:moveTo>
              <a:lnTo>
                <a:pt x="142894" y="46232"/>
              </a:lnTo>
              <a:lnTo>
                <a:pt x="142894" y="45720"/>
              </a:lnTo>
              <a:lnTo>
                <a:pt x="285788" y="45720"/>
              </a:lnTo>
            </a:path>
          </a:pathLst>
        </a:custGeom>
        <a:noFill/>
        <a:ln w="127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5783819" y="1331096"/>
        <a:ext cx="403795" cy="14289"/>
      </dsp:txXfrm>
    </dsp:sp>
    <dsp:sp modelId="{F9BFD69C-41C1-441D-9FED-B31BDD9414C9}">
      <dsp:nvSpPr>
        <dsp:cNvPr id="0" name=""/>
        <dsp:cNvSpPr/>
      </dsp:nvSpPr>
      <dsp:spPr>
        <a:xfrm>
          <a:off x="2494668" y="1293034"/>
          <a:ext cx="32367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0273"/>
              </a:moveTo>
              <a:lnTo>
                <a:pt x="161837" y="50273"/>
              </a:lnTo>
              <a:lnTo>
                <a:pt x="161837" y="45720"/>
              </a:lnTo>
              <a:lnTo>
                <a:pt x="323674" y="45720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2454607" y="1330661"/>
        <a:ext cx="403795" cy="16185"/>
      </dsp:txXfrm>
    </dsp:sp>
    <dsp:sp modelId="{99374FDD-3756-4403-94C1-84BE6A0118D9}">
      <dsp:nvSpPr>
        <dsp:cNvPr id="0" name=""/>
        <dsp:cNvSpPr/>
      </dsp:nvSpPr>
      <dsp:spPr>
        <a:xfrm>
          <a:off x="503750" y="1343307"/>
          <a:ext cx="338615" cy="3567918"/>
        </a:xfrm>
        <a:custGeom>
          <a:avLst/>
          <a:gdLst/>
          <a:ahLst/>
          <a:cxnLst/>
          <a:rect l="0" t="0" r="0" b="0"/>
          <a:pathLst>
            <a:path>
              <a:moveTo>
                <a:pt x="0" y="3567918"/>
              </a:moveTo>
              <a:lnTo>
                <a:pt x="169307" y="3567918"/>
              </a:lnTo>
              <a:lnTo>
                <a:pt x="169307" y="0"/>
              </a:lnTo>
              <a:lnTo>
                <a:pt x="338615" y="0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471160" y="3037667"/>
        <a:ext cx="403795" cy="179197"/>
      </dsp:txXfrm>
    </dsp:sp>
    <dsp:sp modelId="{7948142D-B971-4272-ADF1-5B27FBDF4FCD}">
      <dsp:nvSpPr>
        <dsp:cNvPr id="0" name=""/>
        <dsp:cNvSpPr/>
      </dsp:nvSpPr>
      <dsp:spPr>
        <a:xfrm rot="16200000">
          <a:off x="-1834442" y="4659350"/>
          <a:ext cx="4172635" cy="503750"/>
        </a:xfrm>
        <a:prstGeom prst="rect">
          <a:avLst/>
        </a:prstGeom>
        <a:gradFill rotWithShape="0">
          <a:gsLst>
            <a:gs pos="0">
              <a:schemeClr val="accent6">
                <a:alpha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alpha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alpha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dirty="0"/>
            <a:t>Extra mural projects </a:t>
          </a:r>
          <a:r>
            <a:rPr lang="en-IN" sz="2400" b="1" kern="1200" dirty="0" smtClean="0"/>
            <a:t>(07</a:t>
          </a:r>
          <a:r>
            <a:rPr lang="en-IN" sz="2400" b="1" kern="1200" dirty="0"/>
            <a:t>)</a:t>
          </a:r>
        </a:p>
      </dsp:txBody>
      <dsp:txXfrm>
        <a:off x="-1834442" y="4659350"/>
        <a:ext cx="4172635" cy="503750"/>
      </dsp:txXfrm>
    </dsp:sp>
    <dsp:sp modelId="{82C2F56D-D328-4D71-A21B-772FE442CF7B}">
      <dsp:nvSpPr>
        <dsp:cNvPr id="0" name=""/>
        <dsp:cNvSpPr/>
      </dsp:nvSpPr>
      <dsp:spPr>
        <a:xfrm>
          <a:off x="842365" y="934359"/>
          <a:ext cx="1652302" cy="817895"/>
        </a:xfrm>
        <a:prstGeom prst="rect">
          <a:avLst/>
        </a:prstGeom>
        <a:gradFill rotWithShape="0">
          <a:gsLst>
            <a:gs pos="0">
              <a:schemeClr val="accent6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dirty="0"/>
            <a:t>SERB</a:t>
          </a:r>
        </a:p>
      </dsp:txBody>
      <dsp:txXfrm>
        <a:off x="842365" y="934359"/>
        <a:ext cx="1652302" cy="817895"/>
      </dsp:txXfrm>
    </dsp:sp>
    <dsp:sp modelId="{B94BBF0C-FAD1-4CC4-95DD-5BDEB5885788}">
      <dsp:nvSpPr>
        <dsp:cNvPr id="0" name=""/>
        <dsp:cNvSpPr/>
      </dsp:nvSpPr>
      <dsp:spPr>
        <a:xfrm>
          <a:off x="2818342" y="823584"/>
          <a:ext cx="3024480" cy="103034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Efficacy of articulation and prosody intervention program for children with hearing impairment using hearing aids</a:t>
          </a:r>
          <a:endParaRPr lang="en-IN" sz="1600" b="1" kern="1200" dirty="0"/>
        </a:p>
      </dsp:txBody>
      <dsp:txXfrm>
        <a:off x="2818342" y="823584"/>
        <a:ext cx="3024480" cy="1030340"/>
      </dsp:txXfrm>
    </dsp:sp>
    <dsp:sp modelId="{CE4E293F-B834-41E0-B8A3-0B2142013ABB}">
      <dsp:nvSpPr>
        <dsp:cNvPr id="0" name=""/>
        <dsp:cNvSpPr/>
      </dsp:nvSpPr>
      <dsp:spPr>
        <a:xfrm>
          <a:off x="6128611" y="854548"/>
          <a:ext cx="3439870" cy="967385"/>
        </a:xfrm>
        <a:prstGeom prst="rect">
          <a:avLst/>
        </a:prstGeom>
        <a:gradFill rotWithShape="0">
          <a:gsLst>
            <a:gs pos="0">
              <a:schemeClr val="accent6">
                <a:alpha val="3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alpha val="3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alpha val="3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To provide therapy and evaluate the efficacy of articulation and prosodic therapy in children with hearing impairment using hearing aids</a:t>
          </a:r>
          <a:endParaRPr lang="en-IN" sz="1600" kern="1200" dirty="0"/>
        </a:p>
      </dsp:txBody>
      <dsp:txXfrm>
        <a:off x="6128611" y="854548"/>
        <a:ext cx="3439870" cy="967385"/>
      </dsp:txXfrm>
    </dsp:sp>
    <dsp:sp modelId="{FCFEE627-DABE-4994-A449-AE41D96CE620}">
      <dsp:nvSpPr>
        <dsp:cNvPr id="0" name=""/>
        <dsp:cNvSpPr/>
      </dsp:nvSpPr>
      <dsp:spPr>
        <a:xfrm>
          <a:off x="9849009" y="826295"/>
          <a:ext cx="1652302" cy="103034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Dr. N </a:t>
          </a:r>
          <a:r>
            <a:rPr lang="en-US" sz="1400" kern="1200" dirty="0" err="1"/>
            <a:t>Sreedevi</a:t>
          </a:r>
          <a:endParaRPr lang="en-US" sz="14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Dr. Sangeetha Mahesh</a:t>
          </a:r>
          <a:endParaRPr lang="en-IN" sz="1400" kern="1200" dirty="0"/>
        </a:p>
      </dsp:txBody>
      <dsp:txXfrm>
        <a:off x="9849009" y="826295"/>
        <a:ext cx="1652302" cy="1030340"/>
      </dsp:txXfrm>
    </dsp:sp>
    <dsp:sp modelId="{4EFF2D43-6A54-4B4B-9BF3-3D49F07F864D}">
      <dsp:nvSpPr>
        <dsp:cNvPr id="0" name=""/>
        <dsp:cNvSpPr/>
      </dsp:nvSpPr>
      <dsp:spPr>
        <a:xfrm>
          <a:off x="11633765" y="826299"/>
          <a:ext cx="998388" cy="103034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23 Lakhs</a:t>
          </a:r>
          <a:endParaRPr lang="en-IN" sz="1400" kern="1200" dirty="0"/>
        </a:p>
      </dsp:txBody>
      <dsp:txXfrm>
        <a:off x="11633765" y="826299"/>
        <a:ext cx="998388" cy="1030340"/>
      </dsp:txXfrm>
    </dsp:sp>
    <dsp:sp modelId="{FC4904D9-F9DE-41EE-BD80-041A19DB62CA}">
      <dsp:nvSpPr>
        <dsp:cNvPr id="0" name=""/>
        <dsp:cNvSpPr/>
      </dsp:nvSpPr>
      <dsp:spPr>
        <a:xfrm>
          <a:off x="809672" y="5004488"/>
          <a:ext cx="1652302" cy="923964"/>
        </a:xfrm>
        <a:prstGeom prst="rect">
          <a:avLst/>
        </a:prstGeom>
        <a:gradFill rotWithShape="0">
          <a:gsLst>
            <a:gs pos="0">
              <a:schemeClr val="accent6">
                <a:alpha val="7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alpha val="7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alpha val="7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dirty="0"/>
            <a:t>DST</a:t>
          </a:r>
        </a:p>
      </dsp:txBody>
      <dsp:txXfrm>
        <a:off x="809672" y="5004488"/>
        <a:ext cx="1652302" cy="923964"/>
      </dsp:txXfrm>
    </dsp:sp>
    <dsp:sp modelId="{C80789DC-833A-460C-A1C0-FD5B1C4684DE}">
      <dsp:nvSpPr>
        <dsp:cNvPr id="0" name=""/>
        <dsp:cNvSpPr/>
      </dsp:nvSpPr>
      <dsp:spPr>
        <a:xfrm>
          <a:off x="2839788" y="2018390"/>
          <a:ext cx="3024480" cy="96963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Effect of cognitive load on speech and voice characteristics across lifespan</a:t>
          </a:r>
          <a:endParaRPr lang="en-IN" sz="1600" b="1" kern="1200" dirty="0"/>
        </a:p>
      </dsp:txBody>
      <dsp:txXfrm>
        <a:off x="2839788" y="2018390"/>
        <a:ext cx="3024480" cy="969637"/>
      </dsp:txXfrm>
    </dsp:sp>
    <dsp:sp modelId="{1F36803E-08C1-4364-8134-FD22BACD5718}">
      <dsp:nvSpPr>
        <dsp:cNvPr id="0" name=""/>
        <dsp:cNvSpPr/>
      </dsp:nvSpPr>
      <dsp:spPr>
        <a:xfrm>
          <a:off x="6140921" y="2018152"/>
          <a:ext cx="3501327" cy="969637"/>
        </a:xfrm>
        <a:prstGeom prst="rect">
          <a:avLst/>
        </a:prstGeom>
        <a:gradFill rotWithShape="0">
          <a:gsLst>
            <a:gs pos="0">
              <a:schemeClr val="accent6">
                <a:alpha val="3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alpha val="3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alpha val="3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To measure the effect of cognitive load on Voice and Speech parameters and speaker verification using acoustic analysis.</a:t>
          </a:r>
          <a:endParaRPr lang="en-IN" sz="1600" kern="1200" dirty="0"/>
        </a:p>
      </dsp:txBody>
      <dsp:txXfrm>
        <a:off x="6140921" y="2018152"/>
        <a:ext cx="3501327" cy="969637"/>
      </dsp:txXfrm>
    </dsp:sp>
    <dsp:sp modelId="{6AF1121D-FE0F-427E-9026-B74EB3DCD4DA}">
      <dsp:nvSpPr>
        <dsp:cNvPr id="0" name=""/>
        <dsp:cNvSpPr/>
      </dsp:nvSpPr>
      <dsp:spPr>
        <a:xfrm>
          <a:off x="9838447" y="2017364"/>
          <a:ext cx="1652302" cy="96963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 Dr. </a:t>
          </a:r>
          <a:r>
            <a:rPr lang="en-US" sz="1400" kern="1200" dirty="0" smtClean="0"/>
            <a:t>T. </a:t>
          </a:r>
          <a:r>
            <a:rPr lang="en-US" sz="1400" kern="1200" dirty="0" err="1" smtClean="0"/>
            <a:t>Jayakumar</a:t>
          </a:r>
          <a:r>
            <a:rPr lang="en-US" sz="1400" kern="1200" dirty="0" smtClean="0"/>
            <a:t> </a:t>
          </a:r>
          <a:endParaRPr lang="en-US" sz="1400" kern="1200" dirty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Dr. K </a:t>
          </a:r>
          <a:r>
            <a:rPr lang="en-US" sz="1400" kern="1200" dirty="0" err="1" smtClean="0"/>
            <a:t>Yeshoda</a:t>
          </a:r>
          <a:endParaRPr lang="en-IN" sz="1400" kern="1200" dirty="0"/>
        </a:p>
      </dsp:txBody>
      <dsp:txXfrm>
        <a:off x="9838447" y="2017364"/>
        <a:ext cx="1652302" cy="969637"/>
      </dsp:txXfrm>
    </dsp:sp>
    <dsp:sp modelId="{8B50AB0E-1206-41A5-BD16-3951D9F5AF16}">
      <dsp:nvSpPr>
        <dsp:cNvPr id="0" name=""/>
        <dsp:cNvSpPr/>
      </dsp:nvSpPr>
      <dsp:spPr>
        <a:xfrm>
          <a:off x="11692000" y="2016884"/>
          <a:ext cx="998388" cy="96963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28 Lakhs</a:t>
          </a:r>
          <a:endParaRPr lang="en-IN" sz="1400" kern="1200" dirty="0"/>
        </a:p>
      </dsp:txBody>
      <dsp:txXfrm>
        <a:off x="11692000" y="2016884"/>
        <a:ext cx="998388" cy="969637"/>
      </dsp:txXfrm>
    </dsp:sp>
    <dsp:sp modelId="{70E9AAB7-7B79-4A4A-9AF2-BFB5B6E29C35}">
      <dsp:nvSpPr>
        <dsp:cNvPr id="0" name=""/>
        <dsp:cNvSpPr/>
      </dsp:nvSpPr>
      <dsp:spPr>
        <a:xfrm>
          <a:off x="2857291" y="3049993"/>
          <a:ext cx="3024480" cy="1035684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kern="1200" dirty="0"/>
            <a:t>Auditory processing and auditory-cognitive measures in carriers of mutated genes that cause hearing loss</a:t>
          </a:r>
        </a:p>
      </dsp:txBody>
      <dsp:txXfrm>
        <a:off x="2857291" y="3049993"/>
        <a:ext cx="3024480" cy="1035684"/>
      </dsp:txXfrm>
    </dsp:sp>
    <dsp:sp modelId="{33953EDA-C322-4A75-AADD-AB555B47C673}">
      <dsp:nvSpPr>
        <dsp:cNvPr id="0" name=""/>
        <dsp:cNvSpPr/>
      </dsp:nvSpPr>
      <dsp:spPr>
        <a:xfrm>
          <a:off x="6148859" y="3049969"/>
          <a:ext cx="3501327" cy="1035684"/>
        </a:xfrm>
        <a:prstGeom prst="rect">
          <a:avLst/>
        </a:prstGeom>
        <a:gradFill rotWithShape="0">
          <a:gsLst>
            <a:gs pos="0">
              <a:schemeClr val="accent6">
                <a:alpha val="3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alpha val="3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alpha val="3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kern="1200" dirty="0"/>
            <a:t>To investigate the auditory cognitive measures in individuals with hidden hearing loss and identifying the responsible biomarkers/genes</a:t>
          </a:r>
        </a:p>
      </dsp:txBody>
      <dsp:txXfrm>
        <a:off x="6148859" y="3049969"/>
        <a:ext cx="3501327" cy="1035684"/>
      </dsp:txXfrm>
    </dsp:sp>
    <dsp:sp modelId="{674C25ED-EEEE-41B1-B1F3-82A4D671530C}">
      <dsp:nvSpPr>
        <dsp:cNvPr id="0" name=""/>
        <dsp:cNvSpPr/>
      </dsp:nvSpPr>
      <dsp:spPr>
        <a:xfrm>
          <a:off x="9846385" y="3049181"/>
          <a:ext cx="1652302" cy="1035684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400" kern="1200" dirty="0" err="1"/>
            <a:t>Dr.</a:t>
          </a:r>
          <a:r>
            <a:rPr lang="en-IN" sz="1400" kern="1200" dirty="0"/>
            <a:t> Sandeep M.(PI)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400" kern="1200" dirty="0" err="1"/>
            <a:t>Dr.</a:t>
          </a:r>
          <a:r>
            <a:rPr lang="en-IN" sz="1400" kern="1200" dirty="0"/>
            <a:t> Santosh M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400" kern="1200" dirty="0"/>
            <a:t> </a:t>
          </a:r>
          <a:r>
            <a:rPr lang="en-IN" sz="1400" kern="1200" dirty="0" err="1"/>
            <a:t>Dr.</a:t>
          </a:r>
          <a:r>
            <a:rPr lang="en-IN" sz="1400" kern="1200" dirty="0"/>
            <a:t> Srinivas K</a:t>
          </a:r>
        </a:p>
      </dsp:txBody>
      <dsp:txXfrm>
        <a:off x="9846385" y="3049181"/>
        <a:ext cx="1652302" cy="1035684"/>
      </dsp:txXfrm>
    </dsp:sp>
    <dsp:sp modelId="{966F5A09-9D33-4E81-BCD3-14550DDF5EF7}">
      <dsp:nvSpPr>
        <dsp:cNvPr id="0" name=""/>
        <dsp:cNvSpPr/>
      </dsp:nvSpPr>
      <dsp:spPr>
        <a:xfrm>
          <a:off x="11692000" y="3048701"/>
          <a:ext cx="998388" cy="1035684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400" kern="1200" dirty="0"/>
            <a:t>49 Lakhs</a:t>
          </a:r>
        </a:p>
      </dsp:txBody>
      <dsp:txXfrm>
        <a:off x="11692000" y="3048701"/>
        <a:ext cx="998388" cy="1035684"/>
      </dsp:txXfrm>
    </dsp:sp>
    <dsp:sp modelId="{E19A97C9-4F3D-40C2-8C2C-85C95BC3AA85}">
      <dsp:nvSpPr>
        <dsp:cNvPr id="0" name=""/>
        <dsp:cNvSpPr/>
      </dsp:nvSpPr>
      <dsp:spPr>
        <a:xfrm>
          <a:off x="2850376" y="4198937"/>
          <a:ext cx="3024480" cy="104244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Auditory &amp; Multisensory processing in Persons with Stuttering</a:t>
          </a:r>
          <a:endParaRPr lang="en-IN" sz="1600" b="1" kern="1200" dirty="0"/>
        </a:p>
      </dsp:txBody>
      <dsp:txXfrm>
        <a:off x="2850376" y="4198937"/>
        <a:ext cx="3024480" cy="1042440"/>
      </dsp:txXfrm>
    </dsp:sp>
    <dsp:sp modelId="{A3D4E40B-CEA3-4143-AA1A-AC77B14AC409}">
      <dsp:nvSpPr>
        <dsp:cNvPr id="0" name=""/>
        <dsp:cNvSpPr/>
      </dsp:nvSpPr>
      <dsp:spPr>
        <a:xfrm>
          <a:off x="6172955" y="4198699"/>
          <a:ext cx="3501327" cy="1042440"/>
        </a:xfrm>
        <a:prstGeom prst="rect">
          <a:avLst/>
        </a:prstGeom>
        <a:gradFill rotWithShape="0">
          <a:gsLst>
            <a:gs pos="0">
              <a:schemeClr val="accent6">
                <a:alpha val="3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alpha val="3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alpha val="3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To investigate auditory processing in children and adults who stutter. To investigate audio-visual processing in children and adults who stutter</a:t>
          </a:r>
          <a:endParaRPr lang="en-IN" sz="1600" kern="1200" dirty="0"/>
        </a:p>
      </dsp:txBody>
      <dsp:txXfrm>
        <a:off x="6172955" y="4198699"/>
        <a:ext cx="3501327" cy="1042440"/>
      </dsp:txXfrm>
    </dsp:sp>
    <dsp:sp modelId="{BFC83369-ACA8-4A14-BA58-E08842A8AAF2}">
      <dsp:nvSpPr>
        <dsp:cNvPr id="0" name=""/>
        <dsp:cNvSpPr/>
      </dsp:nvSpPr>
      <dsp:spPr>
        <a:xfrm>
          <a:off x="9870481" y="4197912"/>
          <a:ext cx="1652302" cy="104244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Dr. Santosh M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Dr.Ajith</a:t>
          </a:r>
          <a:r>
            <a:rPr lang="en-US" sz="1400" kern="1200" dirty="0"/>
            <a:t> Kumar U</a:t>
          </a:r>
          <a:endParaRPr lang="en-IN" sz="1400" kern="1200" dirty="0"/>
        </a:p>
      </dsp:txBody>
      <dsp:txXfrm>
        <a:off x="9870481" y="4197912"/>
        <a:ext cx="1652302" cy="1042440"/>
      </dsp:txXfrm>
    </dsp:sp>
    <dsp:sp modelId="{6B2277D4-1A8E-4866-A3E7-5D6025FE2D73}">
      <dsp:nvSpPr>
        <dsp:cNvPr id="0" name=""/>
        <dsp:cNvSpPr/>
      </dsp:nvSpPr>
      <dsp:spPr>
        <a:xfrm>
          <a:off x="11692000" y="4197432"/>
          <a:ext cx="998388" cy="104244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13.9 Lakhs</a:t>
          </a:r>
          <a:endParaRPr lang="en-IN" sz="1400" kern="1200" dirty="0"/>
        </a:p>
      </dsp:txBody>
      <dsp:txXfrm>
        <a:off x="11692000" y="4197432"/>
        <a:ext cx="998388" cy="1042440"/>
      </dsp:txXfrm>
    </dsp:sp>
    <dsp:sp modelId="{10A4790E-FC38-40FF-B904-7F2B8D0BFE50}">
      <dsp:nvSpPr>
        <dsp:cNvPr id="0" name=""/>
        <dsp:cNvSpPr/>
      </dsp:nvSpPr>
      <dsp:spPr>
        <a:xfrm>
          <a:off x="2869157" y="5328004"/>
          <a:ext cx="3024480" cy="64184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Development of Speech Rhythm in Kannada speaking children (F0)</a:t>
          </a:r>
          <a:endParaRPr lang="en-IN" sz="1600" b="1" kern="1200" dirty="0"/>
        </a:p>
      </dsp:txBody>
      <dsp:txXfrm>
        <a:off x="2869157" y="5328004"/>
        <a:ext cx="3024480" cy="641846"/>
      </dsp:txXfrm>
    </dsp:sp>
    <dsp:sp modelId="{7ABB1297-D03C-46B6-ABB9-8FCB777FA965}">
      <dsp:nvSpPr>
        <dsp:cNvPr id="0" name=""/>
        <dsp:cNvSpPr/>
      </dsp:nvSpPr>
      <dsp:spPr>
        <a:xfrm>
          <a:off x="6159568" y="5327766"/>
          <a:ext cx="3501327" cy="641846"/>
        </a:xfrm>
        <a:prstGeom prst="rect">
          <a:avLst/>
        </a:prstGeom>
        <a:gradFill rotWithShape="0">
          <a:gsLst>
            <a:gs pos="0">
              <a:schemeClr val="accent6">
                <a:alpha val="3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alpha val="3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alpha val="3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To establish the rhythm pattern in Kannada speaking children based on F0</a:t>
          </a:r>
          <a:endParaRPr lang="en-IN" sz="1600" kern="1200" dirty="0"/>
        </a:p>
      </dsp:txBody>
      <dsp:txXfrm>
        <a:off x="6159568" y="5327766"/>
        <a:ext cx="3501327" cy="641846"/>
      </dsp:txXfrm>
    </dsp:sp>
    <dsp:sp modelId="{716753C7-F623-4C7B-8D79-B3CB67700A8E}">
      <dsp:nvSpPr>
        <dsp:cNvPr id="0" name=""/>
        <dsp:cNvSpPr/>
      </dsp:nvSpPr>
      <dsp:spPr>
        <a:xfrm>
          <a:off x="9857094" y="5326978"/>
          <a:ext cx="1652302" cy="64184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Dr. S.R. </a:t>
          </a:r>
          <a:r>
            <a:rPr lang="en-US" sz="1400" kern="1200" dirty="0" err="1"/>
            <a:t>Savithri</a:t>
          </a:r>
          <a:r>
            <a:rPr lang="en-US" sz="1400" kern="1200" dirty="0"/>
            <a:t> (PI)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Dr. N. </a:t>
          </a:r>
          <a:r>
            <a:rPr lang="en-US" sz="1400" kern="1200" dirty="0" err="1"/>
            <a:t>Sreedevi</a:t>
          </a:r>
          <a:r>
            <a:rPr lang="en-US" sz="1400" kern="1200" dirty="0"/>
            <a:t> </a:t>
          </a:r>
          <a:endParaRPr lang="en-IN" sz="1400" kern="1200" dirty="0"/>
        </a:p>
      </dsp:txBody>
      <dsp:txXfrm>
        <a:off x="9857094" y="5326978"/>
        <a:ext cx="1652302" cy="641846"/>
      </dsp:txXfrm>
    </dsp:sp>
    <dsp:sp modelId="{1A965F17-BE36-4936-94CA-E3CAE93ECBF5}">
      <dsp:nvSpPr>
        <dsp:cNvPr id="0" name=""/>
        <dsp:cNvSpPr/>
      </dsp:nvSpPr>
      <dsp:spPr>
        <a:xfrm>
          <a:off x="11692000" y="5326498"/>
          <a:ext cx="998388" cy="641846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14.2 Lakhs</a:t>
          </a:r>
          <a:endParaRPr lang="en-IN" sz="1400" kern="1200" dirty="0"/>
        </a:p>
      </dsp:txBody>
      <dsp:txXfrm>
        <a:off x="11692000" y="5326498"/>
        <a:ext cx="998388" cy="641846"/>
      </dsp:txXfrm>
    </dsp:sp>
    <dsp:sp modelId="{E66618BB-667A-4485-8E4F-5E890256ABB0}">
      <dsp:nvSpPr>
        <dsp:cNvPr id="0" name=""/>
        <dsp:cNvSpPr/>
      </dsp:nvSpPr>
      <dsp:spPr>
        <a:xfrm>
          <a:off x="2881750" y="6101231"/>
          <a:ext cx="3024480" cy="112866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Development and validation of screening tool to identify learning disability (teacher administered screening tool)</a:t>
          </a:r>
          <a:endParaRPr lang="en-IN" sz="1600" b="1" kern="1200" dirty="0"/>
        </a:p>
      </dsp:txBody>
      <dsp:txXfrm>
        <a:off x="2881750" y="6101231"/>
        <a:ext cx="3024480" cy="1128660"/>
      </dsp:txXfrm>
    </dsp:sp>
    <dsp:sp modelId="{1B46EC44-6B8D-40CA-8795-48A4C97FAC27}">
      <dsp:nvSpPr>
        <dsp:cNvPr id="0" name=""/>
        <dsp:cNvSpPr/>
      </dsp:nvSpPr>
      <dsp:spPr>
        <a:xfrm>
          <a:off x="6193781" y="6100997"/>
          <a:ext cx="3501327" cy="1128660"/>
        </a:xfrm>
        <a:prstGeom prst="rect">
          <a:avLst/>
        </a:prstGeom>
        <a:gradFill rotWithShape="0">
          <a:gsLst>
            <a:gs pos="0">
              <a:schemeClr val="accent6">
                <a:alpha val="3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alpha val="3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alpha val="3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To develop screening tool for children with learning disability</a:t>
          </a:r>
          <a:endParaRPr lang="en-IN" sz="1600" kern="1200" dirty="0"/>
        </a:p>
      </dsp:txBody>
      <dsp:txXfrm>
        <a:off x="6193781" y="6100997"/>
        <a:ext cx="3501327" cy="1128660"/>
      </dsp:txXfrm>
    </dsp:sp>
    <dsp:sp modelId="{7F55F1CF-A6F9-428F-8949-6EEDC9E1C0A1}">
      <dsp:nvSpPr>
        <dsp:cNvPr id="0" name=""/>
        <dsp:cNvSpPr/>
      </dsp:nvSpPr>
      <dsp:spPr>
        <a:xfrm>
          <a:off x="9847434" y="6100209"/>
          <a:ext cx="1652302" cy="112866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Dr. </a:t>
          </a:r>
          <a:r>
            <a:rPr lang="en-US" sz="1400" kern="1200" dirty="0" err="1"/>
            <a:t>Prema</a:t>
          </a:r>
          <a:r>
            <a:rPr lang="en-US" sz="1400" kern="1200" dirty="0"/>
            <a:t> </a:t>
          </a:r>
          <a:r>
            <a:rPr lang="en-US" sz="1400" kern="1200" dirty="0" err="1"/>
            <a:t>K.S.Rao</a:t>
          </a:r>
          <a:r>
            <a:rPr lang="en-US" sz="1400" kern="1200" dirty="0"/>
            <a:t> 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 </a:t>
          </a:r>
          <a:r>
            <a:rPr lang="en-US" sz="1400" kern="1200" dirty="0"/>
            <a:t>Dr. </a:t>
          </a:r>
          <a:r>
            <a:rPr lang="en-US" sz="1400" kern="1200" dirty="0" err="1"/>
            <a:t>Nandini</a:t>
          </a:r>
          <a:r>
            <a:rPr lang="en-US" sz="1400" kern="1200" dirty="0"/>
            <a:t> </a:t>
          </a:r>
          <a:r>
            <a:rPr lang="en-US" sz="1400" kern="1200" dirty="0" smtClean="0"/>
            <a:t>Singh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(PI)</a:t>
          </a:r>
          <a:endParaRPr lang="en-IN" sz="1400" kern="1200" dirty="0"/>
        </a:p>
      </dsp:txBody>
      <dsp:txXfrm>
        <a:off x="9847434" y="6100209"/>
        <a:ext cx="1652302" cy="1128660"/>
      </dsp:txXfrm>
    </dsp:sp>
    <dsp:sp modelId="{6EBDCB4C-88FE-4CB5-A3E2-E5C091AB2B9C}">
      <dsp:nvSpPr>
        <dsp:cNvPr id="0" name=""/>
        <dsp:cNvSpPr/>
      </dsp:nvSpPr>
      <dsp:spPr>
        <a:xfrm>
          <a:off x="11692000" y="6099729"/>
          <a:ext cx="998388" cy="112866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14 Lakhs </a:t>
          </a:r>
          <a:endParaRPr lang="en-IN" sz="1400" kern="1200" dirty="0"/>
        </a:p>
      </dsp:txBody>
      <dsp:txXfrm>
        <a:off x="11692000" y="6099729"/>
        <a:ext cx="998388" cy="1128660"/>
      </dsp:txXfrm>
    </dsp:sp>
    <dsp:sp modelId="{ACD7B9B2-5615-4A85-84C5-EFFF2D02F7C9}">
      <dsp:nvSpPr>
        <dsp:cNvPr id="0" name=""/>
        <dsp:cNvSpPr/>
      </dsp:nvSpPr>
      <dsp:spPr>
        <a:xfrm>
          <a:off x="2871364" y="7295885"/>
          <a:ext cx="3024480" cy="123552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Feedback controls in Persons with Stuttering</a:t>
          </a:r>
          <a:endParaRPr lang="en-IN" sz="1600" b="1" kern="1200" dirty="0"/>
        </a:p>
      </dsp:txBody>
      <dsp:txXfrm>
        <a:off x="2871364" y="7295885"/>
        <a:ext cx="3024480" cy="1235520"/>
      </dsp:txXfrm>
    </dsp:sp>
    <dsp:sp modelId="{A5318C0F-DD14-4D03-9AD6-8E9F3F60CDB8}">
      <dsp:nvSpPr>
        <dsp:cNvPr id="0" name=""/>
        <dsp:cNvSpPr/>
      </dsp:nvSpPr>
      <dsp:spPr>
        <a:xfrm>
          <a:off x="6182695" y="7295651"/>
          <a:ext cx="3501327" cy="1235520"/>
        </a:xfrm>
        <a:prstGeom prst="rect">
          <a:avLst/>
        </a:prstGeom>
        <a:gradFill rotWithShape="0">
          <a:gsLst>
            <a:gs pos="0">
              <a:schemeClr val="accent6">
                <a:alpha val="3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alpha val="3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alpha val="3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To see the pattern of feedback control mechanisms in PWS compared to normal controls</a:t>
          </a:r>
          <a:endParaRPr lang="en-IN" sz="1600" kern="1200" dirty="0"/>
        </a:p>
      </dsp:txBody>
      <dsp:txXfrm>
        <a:off x="6182695" y="7295651"/>
        <a:ext cx="3501327" cy="1235520"/>
      </dsp:txXfrm>
    </dsp:sp>
    <dsp:sp modelId="{FAA2A96E-1798-4716-A812-599DDA7F9E50}">
      <dsp:nvSpPr>
        <dsp:cNvPr id="0" name=""/>
        <dsp:cNvSpPr/>
      </dsp:nvSpPr>
      <dsp:spPr>
        <a:xfrm>
          <a:off x="9848578" y="7283079"/>
          <a:ext cx="1652302" cy="123552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Dr. Y.V. Geetha (PI)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Ms. Sangeetha M.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Ms. Sahana V.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Dr. H. </a:t>
          </a:r>
          <a:r>
            <a:rPr lang="en-US" sz="1400" kern="1200" dirty="0" err="1"/>
            <a:t>Sundara</a:t>
          </a:r>
          <a:r>
            <a:rPr lang="en-US" sz="1400" kern="1200" dirty="0"/>
            <a:t> Raju</a:t>
          </a:r>
          <a:endParaRPr lang="en-IN" sz="1400" kern="1200" dirty="0"/>
        </a:p>
      </dsp:txBody>
      <dsp:txXfrm>
        <a:off x="9848578" y="7283079"/>
        <a:ext cx="1652302" cy="1235520"/>
      </dsp:txXfrm>
    </dsp:sp>
    <dsp:sp modelId="{46980A83-8626-4667-9318-098CE3E8B491}">
      <dsp:nvSpPr>
        <dsp:cNvPr id="0" name=""/>
        <dsp:cNvSpPr/>
      </dsp:nvSpPr>
      <dsp:spPr>
        <a:xfrm>
          <a:off x="11692000" y="7434423"/>
          <a:ext cx="998388" cy="95658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13.09 Lakhs</a:t>
          </a:r>
          <a:endParaRPr lang="en-IN" sz="1400" kern="1200" dirty="0"/>
        </a:p>
      </dsp:txBody>
      <dsp:txXfrm>
        <a:off x="11692000" y="7434423"/>
        <a:ext cx="998388" cy="9565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5FD687-BAAC-4015-900B-E92D3CCA788A}">
      <dsp:nvSpPr>
        <dsp:cNvPr id="0" name=""/>
        <dsp:cNvSpPr/>
      </dsp:nvSpPr>
      <dsp:spPr>
        <a:xfrm>
          <a:off x="114642" y="0"/>
          <a:ext cx="2109733" cy="140648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3D3103-CE7E-4338-A2E2-4FBB68B6E674}">
      <dsp:nvSpPr>
        <dsp:cNvPr id="0" name=""/>
        <dsp:cNvSpPr/>
      </dsp:nvSpPr>
      <dsp:spPr>
        <a:xfrm>
          <a:off x="2312463" y="1494433"/>
          <a:ext cx="2988970" cy="1846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Efficacy of articulation and prosody intervention program for children with hearing impairment using hearing aids</a:t>
          </a:r>
          <a:endParaRPr lang="en-IN" sz="2100" kern="1200" dirty="0"/>
        </a:p>
      </dsp:txBody>
      <dsp:txXfrm>
        <a:off x="2312463" y="1494433"/>
        <a:ext cx="2988970" cy="1846234"/>
      </dsp:txXfrm>
    </dsp:sp>
    <dsp:sp modelId="{294B5253-0078-423E-B43D-6AB5D5AF8BC0}">
      <dsp:nvSpPr>
        <dsp:cNvPr id="0" name=""/>
        <dsp:cNvSpPr/>
      </dsp:nvSpPr>
      <dsp:spPr>
        <a:xfrm>
          <a:off x="2048746" y="1230943"/>
          <a:ext cx="717834" cy="718020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256FA-FA58-490C-92D5-9868D75ACDD3}">
      <dsp:nvSpPr>
        <dsp:cNvPr id="0" name=""/>
        <dsp:cNvSpPr/>
      </dsp:nvSpPr>
      <dsp:spPr>
        <a:xfrm rot="5400000">
          <a:off x="4868014" y="1231036"/>
          <a:ext cx="718020" cy="717834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18227-0987-494C-9CAC-42029B9B89AD}">
      <dsp:nvSpPr>
        <dsp:cNvPr id="0" name=""/>
        <dsp:cNvSpPr/>
      </dsp:nvSpPr>
      <dsp:spPr>
        <a:xfrm rot="16200000">
          <a:off x="2048653" y="2886591"/>
          <a:ext cx="718020" cy="717834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E9A4D-1932-4D45-88A6-F057B385EF35}">
      <dsp:nvSpPr>
        <dsp:cNvPr id="0" name=""/>
        <dsp:cNvSpPr/>
      </dsp:nvSpPr>
      <dsp:spPr>
        <a:xfrm rot="10800000">
          <a:off x="4868107" y="2886498"/>
          <a:ext cx="717834" cy="718020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1514B7-4C66-4335-A986-51509644EBE0}">
      <dsp:nvSpPr>
        <dsp:cNvPr id="0" name=""/>
        <dsp:cNvSpPr/>
      </dsp:nvSpPr>
      <dsp:spPr>
        <a:xfrm>
          <a:off x="0" y="69653"/>
          <a:ext cx="2034265" cy="135617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75D61C-8D54-45CC-9D35-55BB8D437148}">
      <dsp:nvSpPr>
        <dsp:cNvPr id="0" name=""/>
        <dsp:cNvSpPr/>
      </dsp:nvSpPr>
      <dsp:spPr>
        <a:xfrm>
          <a:off x="2119202" y="1510629"/>
          <a:ext cx="2882052" cy="1780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/>
            <a:t>Effect of cognitive load on speech and voice characteristics across lifespan</a:t>
          </a:r>
          <a:endParaRPr lang="en-IN" sz="2500" kern="1200" dirty="0"/>
        </a:p>
      </dsp:txBody>
      <dsp:txXfrm>
        <a:off x="2119202" y="1510629"/>
        <a:ext cx="2882052" cy="1780192"/>
      </dsp:txXfrm>
    </dsp:sp>
    <dsp:sp modelId="{8886E21D-1E96-4CB2-8167-60C7B3092AF5}">
      <dsp:nvSpPr>
        <dsp:cNvPr id="0" name=""/>
        <dsp:cNvSpPr/>
      </dsp:nvSpPr>
      <dsp:spPr>
        <a:xfrm>
          <a:off x="1864919" y="1256564"/>
          <a:ext cx="692156" cy="692335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676237-384D-486C-B5FC-CEDFEB832C27}">
      <dsp:nvSpPr>
        <dsp:cNvPr id="0" name=""/>
        <dsp:cNvSpPr/>
      </dsp:nvSpPr>
      <dsp:spPr>
        <a:xfrm rot="5400000">
          <a:off x="4583338" y="1256654"/>
          <a:ext cx="692335" cy="692156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334CE6-D436-42F9-BE08-772F1E872D10}">
      <dsp:nvSpPr>
        <dsp:cNvPr id="0" name=""/>
        <dsp:cNvSpPr/>
      </dsp:nvSpPr>
      <dsp:spPr>
        <a:xfrm rot="16200000">
          <a:off x="1864829" y="2852988"/>
          <a:ext cx="692335" cy="692156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FAE1AA-E0FB-4C5C-9890-6BE16A6C7667}">
      <dsp:nvSpPr>
        <dsp:cNvPr id="0" name=""/>
        <dsp:cNvSpPr/>
      </dsp:nvSpPr>
      <dsp:spPr>
        <a:xfrm rot="10800000">
          <a:off x="4583428" y="2852899"/>
          <a:ext cx="692156" cy="692335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451FB4-4E98-4F3A-A4AE-6AEC2BB7CA14}">
      <dsp:nvSpPr>
        <dsp:cNvPr id="0" name=""/>
        <dsp:cNvSpPr/>
      </dsp:nvSpPr>
      <dsp:spPr>
        <a:xfrm>
          <a:off x="6010894" y="3775134"/>
          <a:ext cx="4076498" cy="529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624"/>
              </a:lnTo>
              <a:lnTo>
                <a:pt x="4076498" y="264624"/>
              </a:lnTo>
              <a:lnTo>
                <a:pt x="4076498" y="52924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D4AEA5-9534-4D21-AD9C-FE76E5D948F6}">
      <dsp:nvSpPr>
        <dsp:cNvPr id="0" name=""/>
        <dsp:cNvSpPr/>
      </dsp:nvSpPr>
      <dsp:spPr>
        <a:xfrm>
          <a:off x="5934754" y="3775134"/>
          <a:ext cx="91440" cy="529248"/>
        </a:xfrm>
        <a:custGeom>
          <a:avLst/>
          <a:gdLst/>
          <a:ahLst/>
          <a:cxnLst/>
          <a:rect l="0" t="0" r="0" b="0"/>
          <a:pathLst>
            <a:path>
              <a:moveTo>
                <a:pt x="76139" y="0"/>
              </a:moveTo>
              <a:lnTo>
                <a:pt x="76139" y="264624"/>
              </a:lnTo>
              <a:lnTo>
                <a:pt x="45720" y="264624"/>
              </a:lnTo>
              <a:lnTo>
                <a:pt x="45720" y="52924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ED9B2-44AC-414E-888A-1BFFBBBAC337}">
      <dsp:nvSpPr>
        <dsp:cNvPr id="0" name=""/>
        <dsp:cNvSpPr/>
      </dsp:nvSpPr>
      <dsp:spPr>
        <a:xfrm>
          <a:off x="1812164" y="3775134"/>
          <a:ext cx="4198729" cy="529248"/>
        </a:xfrm>
        <a:custGeom>
          <a:avLst/>
          <a:gdLst/>
          <a:ahLst/>
          <a:cxnLst/>
          <a:rect l="0" t="0" r="0" b="0"/>
          <a:pathLst>
            <a:path>
              <a:moveTo>
                <a:pt x="4198729" y="0"/>
              </a:moveTo>
              <a:lnTo>
                <a:pt x="4198729" y="264624"/>
              </a:lnTo>
              <a:lnTo>
                <a:pt x="0" y="264624"/>
              </a:lnTo>
              <a:lnTo>
                <a:pt x="0" y="52924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4B0715-34A3-40FB-9505-7B97DA4C2838}">
      <dsp:nvSpPr>
        <dsp:cNvPr id="0" name=""/>
        <dsp:cNvSpPr/>
      </dsp:nvSpPr>
      <dsp:spPr>
        <a:xfrm>
          <a:off x="1101093" y="1595638"/>
          <a:ext cx="9819600" cy="217949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7200" b="1" kern="1200" dirty="0"/>
            <a:t>Clinical Activities</a:t>
          </a:r>
        </a:p>
      </dsp:txBody>
      <dsp:txXfrm>
        <a:off x="1101093" y="1595638"/>
        <a:ext cx="9819600" cy="2179495"/>
      </dsp:txXfrm>
    </dsp:sp>
    <dsp:sp modelId="{F8A1C5F4-FE2F-4873-81AF-EEE56E543FE2}">
      <dsp:nvSpPr>
        <dsp:cNvPr id="0" name=""/>
        <dsp:cNvSpPr/>
      </dsp:nvSpPr>
      <dsp:spPr>
        <a:xfrm>
          <a:off x="7981" y="4304382"/>
          <a:ext cx="3608365" cy="330576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600" b="1" kern="1200" dirty="0"/>
            <a:t>OPD Consultation and Supervision</a:t>
          </a:r>
        </a:p>
      </dsp:txBody>
      <dsp:txXfrm>
        <a:off x="7981" y="4304382"/>
        <a:ext cx="3608365" cy="3305761"/>
      </dsp:txXfrm>
    </dsp:sp>
    <dsp:sp modelId="{6EFD3829-6BE9-483A-8E93-41B530A5C17C}">
      <dsp:nvSpPr>
        <dsp:cNvPr id="0" name=""/>
        <dsp:cNvSpPr/>
      </dsp:nvSpPr>
      <dsp:spPr>
        <a:xfrm>
          <a:off x="4176292" y="4304382"/>
          <a:ext cx="3608365" cy="330576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600" b="1" kern="1200" dirty="0"/>
            <a:t>Therapy Supervision</a:t>
          </a:r>
        </a:p>
      </dsp:txBody>
      <dsp:txXfrm>
        <a:off x="4176292" y="4304382"/>
        <a:ext cx="3608365" cy="3305761"/>
      </dsp:txXfrm>
    </dsp:sp>
    <dsp:sp modelId="{62FB5C1F-AD03-4313-A828-624F67599A1C}">
      <dsp:nvSpPr>
        <dsp:cNvPr id="0" name=""/>
        <dsp:cNvSpPr/>
      </dsp:nvSpPr>
      <dsp:spPr>
        <a:xfrm>
          <a:off x="8283209" y="4304382"/>
          <a:ext cx="3608365" cy="330576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600" b="1" kern="1200" dirty="0"/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b="1" kern="1200" dirty="0"/>
            <a:t>Special Clinics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ü"/>
          </a:pPr>
          <a:r>
            <a:rPr lang="en-IN" sz="3600" b="0" kern="1200" dirty="0">
              <a:latin typeface="Cambria" panose="02040503050406030204" pitchFamily="18" charset="0"/>
              <a:ea typeface="Cambria" panose="02040503050406030204" pitchFamily="18" charset="0"/>
            </a:rPr>
            <a:t>▶ </a:t>
          </a:r>
          <a:r>
            <a:rPr lang="en-IN" sz="3600" b="0" kern="1200" dirty="0"/>
            <a:t>Voice clinic/PVC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ü"/>
          </a:pPr>
          <a:r>
            <a:rPr lang="en-IN" sz="3600" b="0" kern="1200" dirty="0">
              <a:latin typeface="Cambria" panose="02040503050406030204" pitchFamily="18" charset="0"/>
              <a:ea typeface="Cambria" panose="02040503050406030204" pitchFamily="18" charset="0"/>
            </a:rPr>
            <a:t>▶ </a:t>
          </a:r>
          <a:r>
            <a:rPr lang="en-IN" sz="3600" b="0" kern="1200" dirty="0"/>
            <a:t>Phonology clinic</a:t>
          </a:r>
        </a:p>
      </dsp:txBody>
      <dsp:txXfrm>
        <a:off x="8283209" y="4304382"/>
        <a:ext cx="3608365" cy="330576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7871E-2453-49BE-8233-41F3BE95729D}">
      <dsp:nvSpPr>
        <dsp:cNvPr id="0" name=""/>
        <dsp:cNvSpPr/>
      </dsp:nvSpPr>
      <dsp:spPr>
        <a:xfrm>
          <a:off x="6172" y="1221261"/>
          <a:ext cx="5828112" cy="4121537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6E75D6-E846-4FF2-8E59-030A5D49E4C1}">
      <dsp:nvSpPr>
        <dsp:cNvPr id="0" name=""/>
        <dsp:cNvSpPr/>
      </dsp:nvSpPr>
      <dsp:spPr>
        <a:xfrm>
          <a:off x="507035" y="5182901"/>
          <a:ext cx="5187019" cy="93802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4800" b="1" kern="1200" dirty="0"/>
            <a:t>Voice clinic/PVC</a:t>
          </a:r>
        </a:p>
      </dsp:txBody>
      <dsp:txXfrm>
        <a:off x="507035" y="5182901"/>
        <a:ext cx="5187019" cy="938024"/>
      </dsp:txXfrm>
    </dsp:sp>
    <dsp:sp modelId="{FEB4E73F-3816-4382-B925-1EA86B44A2DB}">
      <dsp:nvSpPr>
        <dsp:cNvPr id="0" name=""/>
        <dsp:cNvSpPr/>
      </dsp:nvSpPr>
      <dsp:spPr>
        <a:xfrm>
          <a:off x="6349476" y="1221261"/>
          <a:ext cx="5828112" cy="4121537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4000" r="-14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DFBA3-49AE-4459-9060-BC31BC76359B}">
      <dsp:nvSpPr>
        <dsp:cNvPr id="0" name=""/>
        <dsp:cNvSpPr/>
      </dsp:nvSpPr>
      <dsp:spPr>
        <a:xfrm>
          <a:off x="6850340" y="5182901"/>
          <a:ext cx="5187019" cy="93802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4800" b="1" kern="1200" dirty="0"/>
            <a:t>Phonology Clinic</a:t>
          </a:r>
        </a:p>
      </dsp:txBody>
      <dsp:txXfrm>
        <a:off x="6850340" y="5182901"/>
        <a:ext cx="5187019" cy="93802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7007D-1DDF-4F04-AAF1-2B174917AE55}">
      <dsp:nvSpPr>
        <dsp:cNvPr id="0" name=""/>
        <dsp:cNvSpPr/>
      </dsp:nvSpPr>
      <dsp:spPr>
        <a:xfrm>
          <a:off x="742276" y="371"/>
          <a:ext cx="5090975" cy="1917300"/>
        </a:xfrm>
        <a:prstGeom prst="rect">
          <a:avLst/>
        </a:prstGeom>
        <a:solidFill>
          <a:schemeClr val="accent5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4400" b="1" kern="1200" dirty="0">
              <a:solidFill>
                <a:schemeClr val="bg2">
                  <a:lumMod val="10000"/>
                </a:schemeClr>
              </a:solidFill>
            </a:rPr>
            <a:t>OPD Consultation and Supervision</a:t>
          </a:r>
        </a:p>
      </dsp:txBody>
      <dsp:txXfrm>
        <a:off x="742276" y="371"/>
        <a:ext cx="5090975" cy="1917300"/>
      </dsp:txXfrm>
    </dsp:sp>
    <dsp:sp modelId="{C5D97A6F-7FED-4587-AFB7-76BCEBB753C8}">
      <dsp:nvSpPr>
        <dsp:cNvPr id="0" name=""/>
        <dsp:cNvSpPr/>
      </dsp:nvSpPr>
      <dsp:spPr>
        <a:xfrm>
          <a:off x="6152802" y="371"/>
          <a:ext cx="5090975" cy="1917300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4400" b="1" kern="1200" dirty="0">
              <a:solidFill>
                <a:schemeClr val="bg2">
                  <a:lumMod val="10000"/>
                </a:schemeClr>
              </a:solidFill>
            </a:rPr>
            <a:t>Therapy supervision</a:t>
          </a:r>
        </a:p>
      </dsp:txBody>
      <dsp:txXfrm>
        <a:off x="6152802" y="371"/>
        <a:ext cx="5090975" cy="1917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EBE1-C483-4725-A81E-DCCECA0066BA}" type="datetimeFigureOut">
              <a:rPr lang="en-IN" smtClean="0"/>
              <a:t>19-12-2021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EA70-0B74-4DA3-BED7-41E0ED15729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664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EBE1-C483-4725-A81E-DCCECA0066BA}" type="datetimeFigureOut">
              <a:rPr lang="en-IN" smtClean="0"/>
              <a:t>19-12-2021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EA70-0B74-4DA3-BED7-41E0ED15729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1131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EBE1-C483-4725-A81E-DCCECA0066BA}" type="datetimeFigureOut">
              <a:rPr lang="en-IN" smtClean="0"/>
              <a:t>19-12-2021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EA70-0B74-4DA3-BED7-41E0ED15729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2558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 flipH="1">
            <a:off x="12161520" y="8726386"/>
            <a:ext cx="656040" cy="87472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7995" tIns="127995" rIns="127995" bIns="127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0"/>
          </a:p>
        </p:txBody>
      </p:sp>
      <p:sp>
        <p:nvSpPr>
          <p:cNvPr id="24" name="Google Shape;24;p5"/>
          <p:cNvSpPr/>
          <p:nvPr/>
        </p:nvSpPr>
        <p:spPr>
          <a:xfrm rot="5400000">
            <a:off x="-249830" y="1414882"/>
            <a:ext cx="874720" cy="37506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7995" tIns="127995" rIns="127995" bIns="1279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0"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640080" y="1130454"/>
            <a:ext cx="7897260" cy="202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640080" y="3725400"/>
            <a:ext cx="7897260" cy="492968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40080" lvl="0" indent="-480060">
              <a:spcBef>
                <a:spcPts val="840"/>
              </a:spcBef>
              <a:spcAft>
                <a:spcPts val="0"/>
              </a:spcAft>
              <a:buSzPts val="1800"/>
              <a:buChar char="▸"/>
              <a:defRPr/>
            </a:lvl1pPr>
            <a:lvl2pPr marL="1280160" lvl="1" indent="-480060">
              <a:spcBef>
                <a:spcPts val="840"/>
              </a:spcBef>
              <a:spcAft>
                <a:spcPts val="0"/>
              </a:spcAft>
              <a:buSzPts val="1800"/>
              <a:buChar char="▹"/>
              <a:defRPr/>
            </a:lvl2pPr>
            <a:lvl3pPr marL="1920240" lvl="2" indent="-480060">
              <a:spcBef>
                <a:spcPts val="840"/>
              </a:spcBef>
              <a:spcAft>
                <a:spcPts val="0"/>
              </a:spcAft>
              <a:buSzPts val="1800"/>
              <a:buChar char="▹"/>
              <a:defRPr/>
            </a:lvl3pPr>
            <a:lvl4pPr marL="2560320" lvl="3" indent="-497840">
              <a:spcBef>
                <a:spcPts val="840"/>
              </a:spcBef>
              <a:spcAft>
                <a:spcPts val="0"/>
              </a:spcAft>
              <a:buSzPts val="2000"/>
              <a:buChar char="▹"/>
              <a:defRPr/>
            </a:lvl4pPr>
            <a:lvl5pPr marL="3200400" lvl="4" indent="-497840">
              <a:spcBef>
                <a:spcPts val="840"/>
              </a:spcBef>
              <a:spcAft>
                <a:spcPts val="0"/>
              </a:spcAft>
              <a:buSzPts val="2000"/>
              <a:buChar char="▹"/>
              <a:defRPr/>
            </a:lvl5pPr>
            <a:lvl6pPr marL="3840480" lvl="5" indent="-497840">
              <a:spcBef>
                <a:spcPts val="840"/>
              </a:spcBef>
              <a:spcAft>
                <a:spcPts val="0"/>
              </a:spcAft>
              <a:buSzPts val="2000"/>
              <a:buChar char="▹"/>
              <a:defRPr/>
            </a:lvl6pPr>
            <a:lvl7pPr marL="4480560" lvl="6" indent="-497840">
              <a:spcBef>
                <a:spcPts val="840"/>
              </a:spcBef>
              <a:spcAft>
                <a:spcPts val="0"/>
              </a:spcAft>
              <a:buSzPts val="2000"/>
              <a:buChar char="▹"/>
              <a:defRPr/>
            </a:lvl7pPr>
            <a:lvl8pPr marL="5120640" lvl="7" indent="-497840">
              <a:spcBef>
                <a:spcPts val="840"/>
              </a:spcBef>
              <a:spcAft>
                <a:spcPts val="0"/>
              </a:spcAft>
              <a:buSzPts val="2000"/>
              <a:buChar char="▹"/>
              <a:defRPr/>
            </a:lvl8pPr>
            <a:lvl9pPr marL="5760720" lvl="8" indent="-497840">
              <a:spcBef>
                <a:spcPts val="840"/>
              </a:spcBef>
              <a:spcAft>
                <a:spcPts val="0"/>
              </a:spcAft>
              <a:buSzPts val="2000"/>
              <a:buChar char="▹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12108635" y="8655266"/>
            <a:ext cx="639660" cy="87472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88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5269-D5AC-4872-A436-178C59502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511002"/>
            <a:ext cx="11041380" cy="1855544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7917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EBE1-C483-4725-A81E-DCCECA0066BA}" type="datetimeFigureOut">
              <a:rPr lang="en-IN" smtClean="0"/>
              <a:t>19-12-2021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EA70-0B74-4DA3-BED7-41E0ED15729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002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EBE1-C483-4725-A81E-DCCECA0066BA}" type="datetimeFigureOut">
              <a:rPr lang="en-IN" smtClean="0"/>
              <a:t>19-12-2021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EA70-0B74-4DA3-BED7-41E0ED15729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8260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EBE1-C483-4725-A81E-DCCECA0066BA}" type="datetimeFigureOut">
              <a:rPr lang="en-IN" smtClean="0"/>
              <a:t>19-12-2021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EA70-0B74-4DA3-BED7-41E0ED15729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2320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EBE1-C483-4725-A81E-DCCECA0066BA}" type="datetimeFigureOut">
              <a:rPr lang="en-IN" smtClean="0"/>
              <a:t>19-12-2021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EA70-0B74-4DA3-BED7-41E0ED15729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3206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EBE1-C483-4725-A81E-DCCECA0066BA}" type="datetimeFigureOut">
              <a:rPr lang="en-IN" smtClean="0"/>
              <a:t>19-12-2021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EA70-0B74-4DA3-BED7-41E0ED15729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350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EBE1-C483-4725-A81E-DCCECA0066BA}" type="datetimeFigureOut">
              <a:rPr lang="en-IN" smtClean="0"/>
              <a:t>19-12-2021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EA70-0B74-4DA3-BED7-41E0ED15729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906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EBE1-C483-4725-A81E-DCCECA0066BA}" type="datetimeFigureOut">
              <a:rPr lang="en-IN" smtClean="0"/>
              <a:t>19-12-2021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EA70-0B74-4DA3-BED7-41E0ED15729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702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EBE1-C483-4725-A81E-DCCECA0066BA}" type="datetimeFigureOut">
              <a:rPr lang="en-IN" smtClean="0"/>
              <a:t>19-12-2021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EA70-0B74-4DA3-BED7-41E0ED15729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5379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DEBE1-C483-4725-A81E-DCCECA0066BA}" type="datetimeFigureOut">
              <a:rPr lang="en-IN" smtClean="0"/>
              <a:t>19-12-2021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3EA70-0B74-4DA3-BED7-41E0ED15729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604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4.jpg"/><Relationship Id="rId5" Type="http://schemas.openxmlformats.org/officeDocument/2006/relationships/image" Target="../media/image35.webp"/><Relationship Id="rId10" Type="http://schemas.openxmlformats.org/officeDocument/2006/relationships/image" Target="../media/image26.png"/><Relationship Id="rId4" Type="http://schemas.openxmlformats.org/officeDocument/2006/relationships/image" Target="../media/image34.jp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9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4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chart" Target="../charts/chart6.xm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chart" Target="../charts/chart5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NULL"/><Relationship Id="rId14" Type="http://schemas.openxmlformats.org/officeDocument/2006/relationships/chart" Target="../charts/chart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47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81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4EE9A-3AF3-4CD9-BF33-425FC790F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1CA0DC0-85EE-408E-9506-C017247FCD0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95985" y="2001805"/>
          <a:ext cx="11809631" cy="5907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2068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cx2="http://schemas.microsoft.com/office/drawing/2015/10/21/chartex" Requires="cx2">
          <p:graphicFrame>
            <p:nvGraphicFramePr>
              <p:cNvPr id="5" name="Chart 4">
                <a:extLst>
                  <a:ext uri="{FF2B5EF4-FFF2-40B4-BE49-F238E27FC236}">
                    <a16:creationId xmlns:a16="http://schemas.microsoft.com/office/drawing/2014/main" id="{C202E1B3-FA0D-4445-825B-619BEE94C14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648097059"/>
                  </p:ext>
                </p:extLst>
              </p:nvPr>
            </p:nvGraphicFramePr>
            <p:xfrm>
              <a:off x="285750" y="171450"/>
              <a:ext cx="11868150" cy="92583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Chart 4">
                <a:extLst>
                  <a:ext uri="{FF2B5EF4-FFF2-40B4-BE49-F238E27FC236}">
                    <a16:creationId xmlns:a16="http://schemas.microsoft.com/office/drawing/2014/main" id="{C202E1B3-FA0D-4445-825B-619BEE94C1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5750" y="171450"/>
                <a:ext cx="11868150" cy="92583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/>
          <p:cNvSpPr/>
          <p:nvPr/>
        </p:nvSpPr>
        <p:spPr>
          <a:xfrm rot="5400000">
            <a:off x="7716844" y="4464916"/>
            <a:ext cx="94000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 sz="2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r>
              <a:rPr lang="en-IN" sz="4400" dirty="0" smtClean="0"/>
              <a:t>International Journal Publications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7235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EB581C4-5812-43BA-AA90-6F91060E931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5750" y="742950"/>
          <a:ext cx="12363450" cy="8631555"/>
        </p:xfrm>
        <a:graphic>
          <a:graphicData uri="http://schemas.openxmlformats.org/drawingml/2006/table">
            <a:tbl>
              <a:tblPr bandRow="1">
                <a:tableStyleId>{0E3FDE45-AF77-4B5C-9715-49D594BDF05E}</a:tableStyleId>
              </a:tblPr>
              <a:tblGrid>
                <a:gridCol w="9410700">
                  <a:extLst>
                    <a:ext uri="{9D8B030D-6E8A-4147-A177-3AD203B41FA5}">
                      <a16:colId xmlns:a16="http://schemas.microsoft.com/office/drawing/2014/main" val="573774782"/>
                    </a:ext>
                  </a:extLst>
                </a:gridCol>
                <a:gridCol w="2952750">
                  <a:extLst>
                    <a:ext uri="{9D8B030D-6E8A-4147-A177-3AD203B41FA5}">
                      <a16:colId xmlns:a16="http://schemas.microsoft.com/office/drawing/2014/main" val="1325631912"/>
                    </a:ext>
                  </a:extLst>
                </a:gridCol>
              </a:tblGrid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Student Research at AIISH: Articles based on dissertations done at AIISH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058084"/>
                  </a:ext>
                </a:extLst>
              </a:tr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Journal of All India Institute of Speech and Hearing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17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3453034"/>
                  </a:ext>
                </a:extLst>
              </a:tr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International Journal of Mind Brain and Cognition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3581733"/>
                  </a:ext>
                </a:extLst>
              </a:tr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Journal of Indian Speech Language and Hearing Association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1188964"/>
                  </a:ext>
                </a:extLst>
              </a:tr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Research &amp; Reviews: Journal of Neuroscience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93085655"/>
                  </a:ext>
                </a:extLst>
              </a:tr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Compendium of Research Funded by ARF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8839152"/>
                  </a:ext>
                </a:extLst>
              </a:tr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Indian Journal of Applied linguistics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71732884"/>
                  </a:ext>
                </a:extLst>
              </a:tr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Guru Journal of Behavioral and Social Sciences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2150406"/>
                  </a:ext>
                </a:extLst>
              </a:tr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International Journal of Computational Biology and Bioinformatics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5186872"/>
                  </a:ext>
                </a:extLst>
              </a:tr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Journal of Advanced Linguistic Studies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2171236"/>
                  </a:ext>
                </a:extLst>
              </a:tr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Research &amp; Reviews: A Journal of Bioinformatics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1622200"/>
                  </a:ext>
                </a:extLst>
              </a:tr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Research &amp; Reviews: A Journal of Health Professions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5043478"/>
                  </a:ext>
                </a:extLst>
              </a:tr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Indian Journal of Ancient Medicine and Yoga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14342488"/>
                  </a:ext>
                </a:extLst>
              </a:tr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IN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International Educational Scientific Research Journal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56604075"/>
                  </a:ext>
                </a:extLst>
              </a:tr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International </a:t>
                      </a:r>
                      <a:r>
                        <a:rPr lang="en-US" sz="24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Jounal</a:t>
                      </a: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of Molecular Bio Technology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167466"/>
                  </a:ext>
                </a:extLst>
              </a:tr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International Journal of Dravidian </a:t>
                      </a:r>
                      <a:r>
                        <a:rPr lang="en-US" sz="24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Linguisitics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5583216"/>
                  </a:ext>
                </a:extLst>
              </a:tr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International Journal of Research In Educational Studies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7446470"/>
                  </a:ext>
                </a:extLst>
              </a:tr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International School of Dravidian Linguistics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4767956"/>
                  </a:ext>
                </a:extLst>
              </a:tr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Journal of Acoustical Society of India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9662960"/>
                  </a:ext>
                </a:extLst>
              </a:tr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Journal of Laryngology and Voice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8192087"/>
                  </a:ext>
                </a:extLst>
              </a:tr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IN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Language in India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9597257"/>
                  </a:ext>
                </a:extLst>
              </a:tr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Research &amp; Reviews: Journal of Medical Science and Technology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08621669"/>
                  </a:ext>
                </a:extLst>
              </a:tr>
              <a:tr h="373546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Research &amp; Reviews: Journal of Oncology and Hematology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82833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20746" y="-51238"/>
            <a:ext cx="11160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 sz="2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r>
              <a:rPr lang="en-IN" sz="5400" dirty="0"/>
              <a:t>Publications in National Journals</a:t>
            </a:r>
          </a:p>
        </p:txBody>
      </p:sp>
    </p:spTree>
    <p:extLst>
      <p:ext uri="{BB962C8B-B14F-4D97-AF65-F5344CB8AC3E}">
        <p14:creationId xmlns:p14="http://schemas.microsoft.com/office/powerpoint/2010/main" val="2176580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98E2FFB-6B71-4904-B499-5F01C2CE3163}"/>
              </a:ext>
            </a:extLst>
          </p:cNvPr>
          <p:cNvSpPr txBox="1"/>
          <p:nvPr/>
        </p:nvSpPr>
        <p:spPr>
          <a:xfrm>
            <a:off x="3632899" y="1562279"/>
            <a:ext cx="2767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Arial Rounded MT Bold" panose="020F0704030504030204" pitchFamily="34" charset="0"/>
              </a:rPr>
              <a:t>Impact Factor: 6.856</a:t>
            </a:r>
          </a:p>
          <a:p>
            <a:endParaRPr lang="en-IN" sz="2000" dirty="0">
              <a:latin typeface="Arial Rounded MT Bold" panose="020F0704030504030204" pitchFamily="34" charset="0"/>
            </a:endParaRPr>
          </a:p>
          <a:p>
            <a:r>
              <a:rPr lang="en-IN" sz="2000" dirty="0">
                <a:latin typeface="Arial Rounded MT Bold" panose="020F0704030504030204" pitchFamily="34" charset="0"/>
              </a:rPr>
              <a:t>Publications: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363670-D983-46C3-8684-5A41574686DE}"/>
              </a:ext>
            </a:extLst>
          </p:cNvPr>
          <p:cNvSpPr txBox="1"/>
          <p:nvPr/>
        </p:nvSpPr>
        <p:spPr>
          <a:xfrm>
            <a:off x="9965733" y="6515427"/>
            <a:ext cx="2767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Arial Rounded MT Bold" panose="020F0704030504030204" pitchFamily="34" charset="0"/>
              </a:rPr>
              <a:t>Impact Factor: 2.009</a:t>
            </a:r>
          </a:p>
          <a:p>
            <a:endParaRPr lang="en-IN" sz="2000" dirty="0">
              <a:latin typeface="Arial Rounded MT Bold" panose="020F0704030504030204" pitchFamily="34" charset="0"/>
            </a:endParaRPr>
          </a:p>
          <a:p>
            <a:r>
              <a:rPr lang="en-IN" sz="2000" dirty="0">
                <a:latin typeface="Arial Rounded MT Bold" panose="020F0704030504030204" pitchFamily="34" charset="0"/>
              </a:rPr>
              <a:t>Publications: 5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B77A4F-F6BA-47B2-99E0-D79F1EC35AAF}"/>
              </a:ext>
            </a:extLst>
          </p:cNvPr>
          <p:cNvSpPr txBox="1"/>
          <p:nvPr/>
        </p:nvSpPr>
        <p:spPr>
          <a:xfrm>
            <a:off x="9965733" y="1562279"/>
            <a:ext cx="2767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Arial Rounded MT Bold" panose="020F0704030504030204" pitchFamily="34" charset="0"/>
              </a:rPr>
              <a:t>Impact Factor: 2.538</a:t>
            </a:r>
          </a:p>
          <a:p>
            <a:endParaRPr lang="en-IN" sz="2000" dirty="0">
              <a:latin typeface="Arial Rounded MT Bold" panose="020F0704030504030204" pitchFamily="34" charset="0"/>
            </a:endParaRPr>
          </a:p>
          <a:p>
            <a:r>
              <a:rPr lang="en-IN" sz="2000" dirty="0">
                <a:latin typeface="Arial Rounded MT Bold" panose="020F0704030504030204" pitchFamily="34" charset="0"/>
              </a:rPr>
              <a:t>Publications: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D3462F-DE4D-4559-9BBE-257ACE48A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06" y="4800600"/>
            <a:ext cx="3274018" cy="44955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04FCAA-E260-493F-906C-7EC12B94C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05" y="161970"/>
            <a:ext cx="3274019" cy="43620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E6402D-DC59-41A4-BA3C-FC43C98E3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75" y="161970"/>
            <a:ext cx="3360492" cy="44955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6E5AAC-7EE4-4B11-8139-DB7F7A017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75" y="5029453"/>
            <a:ext cx="3274019" cy="43620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B90910B-BD4A-4A51-BA31-6A704AA727E6}"/>
              </a:ext>
            </a:extLst>
          </p:cNvPr>
          <p:cNvSpPr txBox="1"/>
          <p:nvPr/>
        </p:nvSpPr>
        <p:spPr>
          <a:xfrm>
            <a:off x="3817744" y="6540563"/>
            <a:ext cx="2767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Arial Rounded MT Bold" panose="020F0704030504030204" pitchFamily="34" charset="0"/>
              </a:rPr>
              <a:t>Impact Factor: 2.288</a:t>
            </a:r>
          </a:p>
          <a:p>
            <a:endParaRPr lang="en-IN" sz="2000" dirty="0">
              <a:latin typeface="Arial Rounded MT Bold" panose="020F0704030504030204" pitchFamily="34" charset="0"/>
            </a:endParaRPr>
          </a:p>
          <a:p>
            <a:r>
              <a:rPr lang="en-IN" sz="2000" dirty="0">
                <a:latin typeface="Arial Rounded MT Bold" panose="020F0704030504030204" pitchFamily="34" charset="0"/>
              </a:rPr>
              <a:t>Publications: 1</a:t>
            </a:r>
          </a:p>
        </p:txBody>
      </p:sp>
    </p:spTree>
    <p:extLst>
      <p:ext uri="{BB962C8B-B14F-4D97-AF65-F5344CB8AC3E}">
        <p14:creationId xmlns:p14="http://schemas.microsoft.com/office/powerpoint/2010/main" val="656065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95A3358-F624-41D3-8FE4-AD3851BD8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38" y="438506"/>
            <a:ext cx="3274018" cy="43620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B77A4F-F6BA-47B2-99E0-D79F1EC35AAF}"/>
              </a:ext>
            </a:extLst>
          </p:cNvPr>
          <p:cNvSpPr txBox="1"/>
          <p:nvPr/>
        </p:nvSpPr>
        <p:spPr>
          <a:xfrm>
            <a:off x="3632898" y="1828949"/>
            <a:ext cx="2767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Arial Rounded MT Bold" panose="020F0704030504030204" pitchFamily="34" charset="0"/>
              </a:rPr>
              <a:t>Impact Factor: 2.12</a:t>
            </a:r>
          </a:p>
          <a:p>
            <a:endParaRPr lang="en-IN" sz="2000" dirty="0">
              <a:latin typeface="Arial Rounded MT Bold" panose="020F0704030504030204" pitchFamily="34" charset="0"/>
            </a:endParaRPr>
          </a:p>
          <a:p>
            <a:r>
              <a:rPr lang="en-IN" sz="2000" dirty="0">
                <a:latin typeface="Arial Rounded MT Bold" panose="020F0704030504030204" pitchFamily="34" charset="0"/>
              </a:rPr>
              <a:t>Publications: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A9BA63-5009-46F2-A046-01D38CFF79A5}"/>
              </a:ext>
            </a:extLst>
          </p:cNvPr>
          <p:cNvSpPr txBox="1"/>
          <p:nvPr/>
        </p:nvSpPr>
        <p:spPr>
          <a:xfrm>
            <a:off x="9757959" y="1715036"/>
            <a:ext cx="2767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Arial Rounded MT Bold" panose="020F0704030504030204" pitchFamily="34" charset="0"/>
              </a:rPr>
              <a:t>Impact Factor: 1.733</a:t>
            </a:r>
          </a:p>
          <a:p>
            <a:endParaRPr lang="en-IN" sz="2000" dirty="0">
              <a:latin typeface="Arial Rounded MT Bold" panose="020F0704030504030204" pitchFamily="34" charset="0"/>
            </a:endParaRPr>
          </a:p>
          <a:p>
            <a:r>
              <a:rPr lang="en-IN" sz="2000" dirty="0">
                <a:latin typeface="Arial Rounded MT Bold" panose="020F0704030504030204" pitchFamily="34" charset="0"/>
              </a:rPr>
              <a:t>Publications: 1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62FF1A8-B8AD-47C4-AF63-2820B002E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941" y="438506"/>
            <a:ext cx="3274017" cy="43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3F34C05-3CEE-48A4-8853-CF56B21F2D01}"/>
              </a:ext>
            </a:extLst>
          </p:cNvPr>
          <p:cNvSpPr txBox="1"/>
          <p:nvPr/>
        </p:nvSpPr>
        <p:spPr>
          <a:xfrm>
            <a:off x="3538563" y="6286679"/>
            <a:ext cx="2767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Arial Rounded MT Bold" panose="020F0704030504030204" pitchFamily="34" charset="0"/>
              </a:rPr>
              <a:t>Impact Factor: 1.493</a:t>
            </a:r>
          </a:p>
          <a:p>
            <a:endParaRPr lang="en-IN" sz="2000" dirty="0">
              <a:latin typeface="Arial Rounded MT Bold" panose="020F0704030504030204" pitchFamily="34" charset="0"/>
            </a:endParaRPr>
          </a:p>
          <a:p>
            <a:r>
              <a:rPr lang="en-IN" sz="2000" dirty="0">
                <a:latin typeface="Arial Rounded MT Bold" panose="020F0704030504030204" pitchFamily="34" charset="0"/>
              </a:rPr>
              <a:t>Publications: 1</a:t>
            </a:r>
          </a:p>
        </p:txBody>
      </p:sp>
      <p:pic>
        <p:nvPicPr>
          <p:cNvPr id="25" name="Picture 2" descr="data:image/jpeg;base64,/9j/4AAQSkZJRgABAQAAAQABAAD/2wCEAAoGBxIUExYUFBQYGBYWGxobGhoaGyAfGh0bGh8ZGR0fHB8aHysiGh0oIB0aIzQjKCwuMjEzGSI3PDcwOy0wMS4BCwsLDw4PGhERHTsoIiQwMDkuMDE7OjIwOzAwOy47MjAwOzI0MC4wLjMuMjswMDswOzIuMDAzLjAyMDswMC4wMP/AABEIAPoAuwMBIgACEQEDEQH/xAAbAAEAAgMBAQAAAAAAAAAAAAAAAQQCAwUHBv/EAEQQAAEDAgMEBwUFBgUDBQAAAAEAAhEDIRIxQQQiUWEFEzJxgZGhUrHB0fAUIzNC4QYVJENi8VNygpLSY4PCFnSTorL/xAAaAQEBAAMBAQAAAAAAAAAAAAAAAQIDBAUG/8QALBEBAAECAwUIAgMAAAAAAAAAAAECEQMSFBVSYaHhBBMhMUFR0fCBkQVxsf/aAAwDAQACEQMRAD8A5ZaRnmfiojThn9eiScyvqP2M/ZyhtNOo+q5zercOyQBGHFeQV5FFE1zaH2WPjU4NE11+T5f3nL69FLmxbhn3/Vl9xR/Zzo40HbSHbRgZIIMBwuBlHMHuMrbQ/ZDo91Z9Br62OmATcQcpAMXIxCRpiC3aapxbUwOP6fCNtvf7fn4LDl5r63Y+j+i6tZtJj9oxOOETAEidcPIr5/pvZG0q9SkwnCx5AJzgRmtVWHMRd1YXaKa6stpibX8Yt4KXuWYEXOZyHx7uWqhsZnIZDifrNZXni4+n6+5YOiS4PF59P19yiYyudXfL5oTFh4n6096w9yFgcvNPVPd9fUp6BAPO6n0T0UDkJQDHEoByKmecd36Ldgp4ZxnFBtGul0JmzRHIqLc1ZqMpaPdkdJvFhpabT6KajKVsNQxIkFtwNeRVsmZX9frmo8wVc2alQJ+8e4CDcN1xQIzndvp89zaOy3mq/PQSYvoWjWNcjPJXKxnEiPSf0oF09oeI+oKl2V7jQjMfXAq/WobJDsFWoXYTAI/NAgHdymVJpbKJw1Hk8Iz82XHqmVO8j2n9Oecr3GhGY+uCn7zQyNFi3KR/qb9ae5MLOMd6xbGEyvqf2S6QoN2evSrVTT65wAIBJLYAdEAxNx4r5mo3h3DnGZ81Z2DZHVKgY0gQDvOMNAaCS5x0AuVnh1zTVeGjtOFRi4U01TaPh9fU2jo4NqU2ba9lKo5hezC504YBGJ7S4TDdfyrdsm3dHU6oqja3mpiqPcSHw4VJkYcMNHZuL7gXwlTZHtqGm4HE1xDovETPoCVreTmRE5d3LjwW/U1+0OGP4rBnyqnl8PrejaHRtGsysNtcSxxdBYYMzbs81wf2grsq7TVfTMte8uBuLQL381QLDMQbZiLrbW2ctJaCHnUtktjjMZE+5aqq7xa1nZh4MUV55qmZtbxt5fiGEjPQWA5/VyoMj/M7PkD81nh1g4W5WsT/AHWtwOoMu4rU6IY+5OfkFuZsxLH1JGFjmgjUl0kRysVrLSMwZ4RpxVsRVEsfenqVIadAeZ+tFl1Zi8gcSM+7iot2HqfrzQ8yrGz7E9wceyGtc4zMkNiQOJuOSwY0/lEAZuOf13KpnhgKZ4RzP6qJ5j68FarbHhpsqE4usxFovMNOGTbUg6zZbT0XU6nrsLA3Fhgk4oyxQfy4gWzxCtpY95T6z62/KhPMfXgngD3foszSd7I+vFb2dHOLMRIYMRbvSLhmPhkRYc0iLrNUQqDyQ81so0nPcxo/O4NBMxJIGfKUq0S1z254HFp4SCR8FLLmi9ms8/NDz81kGmJAJB5KI8vj80UBM8wssbOBHdEeCwjTySeSi2Z0zl/SCfrxKv8ARu2Mp034mh7qgDcJxBuAneJIIMmAI5lUDke8Dyv8kqZ9wj4fNZRNpa6qIqi0u5W6cbgqPYSypVFEENmzqZdih0yQWBp75W3/ANQMNUveS9raznskdljqbmbom0OLThBGXFfPHJo8fP8AQLD4rLvamnS4cu/tnTLSx7KbzjfTawPAeCd/EQXPc55AbIk8YyWe2dMseahbVfS3nEFrSceJrGtmCILcLhDrQZXAbaTwEDxt81IHZGgGI+/3QrOJJpaId+r0vTwvHWODXsY0UcJwsLTTJgzEQ0xAk4jKpdMdLCq2oC4uLq7nMxTusIcIE9n8u7yXJJm+pKn4KTiTLKjstFM3++nw7HR220KLWiXPJqU3vbhgNwBwNyYcZII03brb+9KeEU3VX1C5tZpquYZaKgaAIJxOAc2SJtiMLgxkEnXySMSY8CezUzN5nxd6r0owMLGPdAbs7XODS3E2njxDPI4mwNVtPT7HOdUe5xHXufTkSWsLHMBaCbYSWuw8QuBh/LoLu7/qyYvzeDR3fL3p3ksdLRP3+vh3dq6VZ1YY6q6q/q6zMTmEXqOYWi5xRunNaOiekWMaGuqvY9tTGcDScbYaAw4SMoMA7u8ZXJAIsO1qeHH9Sjf6bDV317kzze66enLl+/5Z0emOkA9lNoJYGdZuDJuJ7nNAi1mlo8FZf0rQP3QpHqzS6nrN7FhAkOwThnHvZTdcVv8ASP8AUfqAjncXnw/WFM8rp6bRHtfm77uldnBdUIc41HUHOYWWHVxIxGzuI46ozphgYGnaH1TiquxOaRAfScwC5P5iCdBNl8+HDR7h9cipdOZAcOIz+u9XvJYaWifvCzvu6XpZl7oPUgUi04KeBzHFzTMWDXAFueIysXdMU88bmgCsDSDdyoXueWuJBgTibJIkYRC4WntN9R8vcsXNjmDkfr3J3krHZKH1FbaXClXqB9Vg6qnhpuYQxjgaZbhcThORIw3IJJyXO/aau0FrGtwz97Ubwq1ACR3NFhwxFcl1VxAaXOIbkJMDuGQWLnSZN5zVqxLxZMPs0U1X++kIjTyUyNZUfBTYrU6mbR2BxJ94HwWtxzPE/NbKZu3kD8SsqGzFzS4RYi2pmBbjHxQvbzYVczyEe4LEaefxVyr0bUl3Zzzm2axd0dUEdm8gX4CVcssYqj3VgN0Difdb4rJx7Z8PrwCuU+j3EtAIti7t0nXLw4LD921MP5dXG+gH90yymen3U/gFAGQ4q47o59yC02BsctYjisa3R72gm0NaCYPH+6ZZZZqfdW0J5x8fks2iD/lHr/dGjsDnPr+ixJ3SfaP6/EKKkNsBq4ye7T4lTizdws369fFS7N3IQPd81AF2jQDEff7oREERu8buPw8FJjM9kZDj9alayfMqZ9EWw905+A+slsEj2W+/4laveg7pRbNsk6tdyP6gKAL23XcNPXJRbVtuI+oUxkCZB7J+tOSITqLEZj3294QR/pd6H9PcUxHPVtj9eiFuY0IxD3+6QgwIPiE+KkumDyg+75LHTuQAcikIdVlEot2dOk6eyeydDwKU6LpbunPgeK91whMIXbpeLwdsTuc+jwg0nQd058DzQ0nX3T5H5L3fCEwhNLxXbM7nPo8MFJ0jdPZ4HgVj1bobunM6HiF7pASAml4ptidzn0eEdW6Oyc+B5qTSdfdPkeS92gJATS8TbM7nPo8NbSdLd09ngeDlDaToZunM6HkvdMITCE0vE2xO5z6PCnU3Q7dPa4H+pZPpul26ezwP9IXuUBICaXibYnc59HhIputunyPNQKToG6c+BXu8BICaTiu2Z3OfR4Sabr7p8ihpO9l1uRXu2FMKaXibYnc59HhTGOF8LuBEH5LJ1F0OEGxtY93yXueFMKaXibYnc59HhrqbpO6btnI8AUbTdLN08MjxK9ygJATS8U2xO5z6PCOqdHZd5FSaTr7p8jxXu+EJhCaXiu2Z3OfR4R1bvZOXA8FLWu9l3kfkvdcKYU0vE2xO5z6MlQ25lcuHVPY0QZDmkmdII0V9F2PEcllLbNX0stGnO3PKZtz8VL6O2TapSAi24c4Gd8pk+PK/VRBR2ZlcPl7mFkGwBxToZ81eREBVNoZVLhhc0NtILZOd9dRCtqCUHM2/bntqYWvpjKzmvJvYdm2arHpWof5lMZEHC+98o7tQrO30ahqS0VIgXbUDW8908tVoGz1jm2oDAEiqIOQ4d/kgj96VJh1SkM/yVAbd9lj+96k9ukQbA4anLl3rYyjUNSD1gExiFRsEAQCW5yY9Vb/d40q1NMn8ABwvPNBlUbX/ACuYLnQxGk81g1u0wZdSmDBAdnpMnJSejhBHW1Lx+a4w5Rbn4qHdGD/Gqi3t/ogkN2mO1SJn2XRHnmjftMieri8xitwzzT92CQetqyBHbzuTe3P0CHo4RHW1M5nFcWiJjLkgOG0RnTBkRZxBEGQb2vFxwU/xN/wuXaUU+j4/m1DbV+ekxCHo7/q1B/q9MrBBkBtGppi5yDsotnrKww7TPapEcw6fQp+7QQB1tWxkHHfKM4uFLOj7/i1TB9u3dEIFQbR+U08hYh2esEHI+i37KKkHrMMzbDMRzB1Wg9Gi462qJ/ry7rK1s9LC2MRdzOaDaiIgIiICIiAiIgKhtooF7RULcYgtkwbm3mQr61vpNNy0EjiEHH6TpNdVO9SkAGHve1wt/SYiI8lgKDBdr6WLdgdY4tkS4mxmZi/ALd0mxxqWxkQMqbHt1m7r6BV2seX2DgD7VBsQZ4Gf0QKFNg3sWz4w6WkVHRcyZk580YynIaXUQ7CQAHvzAGHUSBJ9IKyqUiAQWvMht20W6i+Xfr3KNlpPkAh8D2qLBYC1/CPJAoUmwMTqLmiRIqPmGnEYk5gifDNYU9nDRnQOIRON8EcJJMXnzKUcYBGGpJAzoMsbCbRMi3gs6tF9hv65UWEXIORyOmuSDF2zN9qiZzmq/PkZ4yO5ZVqLIIJo27YdVeYLTa02iyMpuNoeDEg9QwCwJjx8FDH1JBw1JOYNBsxe0g55eSCBQZFjs+EEkHrHAgEzodbKG0GtcMLqFodeo/P80GbjEt+z0zil1IuBaTHVMbcaTOZ0HNWqlRgOE0HEDKGAi+cIKuz7Hs4G+aY1bhqOi3e7npxW92zbLYyBIEEPIsd0ZO5RKltamWg/Z3cI6sSLT5KRXbYfZ33y3BEGDf2bk+RQY0qOysgh7RBmTUOfi5dClVa4S1wI4gyFz3VaYgHZnQRNqYMXIgxrafFdGkwAQ0ADgBCDYiIgIiICIiAiIgKhtez03PBc8tcIsHxMGRab3V9V62x03ODnMaXDIkX80FDbaTjVcWhxsJw1cOhzb7u8rXs2z1RMh+KJvWkE6DLK+cZhY9L4OscHBklou6k9xvY7zc8hbRaqWzsdu4aRBE2pOBklsdqRe6Df1T2gy17bWPXWc7hfIm5nktbqFUZ48zY14MQIi2Wa0sqMI3hTgkB00KkmBA48vNSKbBFqQJaDai+C03INyRkPJBurUnz2Xj8348ZWk2yVqhsRnec8AYT+ISC7UHlYd8rnBtNpJw0h+U/cvyuLEHIiyCgx04eqnCZ+5dpJ3ZzMRYzMIOn+7WAXq1I4dYYg2j4KauwsJJNR4yxQ8jSBPkq1J+x9kMz403HMzFxa945ITsZsaUYYEGk7IZfly4ILTNgY3e6ypbjUMbvFR+72HKpUmMxUM3k3vz9y00WbIXjCwYrxuOAvY6RyutM7HH4Jb/23AyIIyH1CC0zo6ncCrUMi++TkYB7wRCzZsDQ4feVC5t7vJz4jgVXqV9lsTTsd4HqzmZPCQSZ8yt2y7Ps9QbtMbtoLSCNfzDmghvRzBYVagAGWM2HvixVrZdmDJIe90+04uHhOS1/uqhAHVtgCBbSZ96s0aTWtDWiABAHAINiIiAiIgIiICIiAqlfaKjXACkXNtLg4Wnkc4VtU6vX493BgtnOLnlZBW26mXVCIqZC7KkC0m7ZBF9RKr1GXO7XBsT94AL29om/dos+kzT63fFI2HbJB84IPd3LS2pu9igGbv53EZ7uTYKDZgOYp7SBb+YBlaTv8gtmB2EwyuZ41BO6MQg4jEm3vVI9TE4dljUYzxteL90LstdW9lgy1PG+g0hBQFJwFmbRll1twRaO1kc5UVpOH7raAQTGFw/NcyQ7lF1dedoizaZMaucN686GRlbvUGptNvu6ffjMD/wCqCuyk5pG7XMRH3gIy1xEDUjXKeCw6k/4e0nIiagkET/X9WXWpTAxAAxeMp5Lag4bKbhINLaHCbHrAbCCM3iMv7ylTZyd7q9oEuJIFQA5yCAHRmeOi7iIORRc9hxdXWdI1eHZ3ILXOEEG0q19sdE9VUziN2YiZ7UcvBXUQUPttTWg/wLTw4uF8/JW2OkAxE6HMLYiAiIgIiICIiAiIgKnVoVS+W1Ybbdwg99/rNXFWftlMHCXtBsIm98kFHb69QVCG443cqWMa5EHQ8eKwp1qhGb87nqCLATFzlOvgp6RYDUN6dmgGarmOFjEhtoglaeqbHZow5uEg1XGwIIE62E5IJq16rc6j9I/hyTJ7jc5eSzq7VWkAF4IsT1JLTBNxBzi2cLUKTcURT3Tf+IfI1Nj3+qk0WA4Yphpc4g9c4OmASba2bIlBtdtVbCLuBvcUSTBNpBO7Gq37OKzpIqkCcn04dlpvZeGhVGnSwwQKdjJmu/OxnlxhZ7TQBcbMIgATVcDugQCGzJnVBfFKvrVbN/yaaWxZrKrRraVWi9ty0Xsd6/6Lm1KJMCadoj718gkgkEzJBMpSaAWmKUktcPvnOsNWh1tbaIOi2jW1rN/+O2n9X1Kg7PXm1VsQM6c35bwsuXV2WmJEUmgXE1XZEgDhAIWw7NLBIp2ILfvnm9pg2g2HFB0XbPWtFcTf8gg+s271iKG0f4rTn/LiLWiHXuueNnbMgU8nX655EFpm3DX1WfR4DHAg0hG66KrjbOwdZBeOz17fetzvuWiBpizkcdVt2SlVbPWPD8ohuGM51M6eSzO1UxEvbeYuNIn3jzWVOux1muaTyIPuQbUREBERAREQEREBanUGE4i1s8YE+a2qlWr1g6G0g5sjexgWtJg+Pkgp9J098y2bNv1IfHEE5kH0hVRQMOkAwIvsueQMQb8Y5FXduw9YSWyWhp/Fw2uezIAuIk5+CqGk0GOpcDp9/GVzG93eaBXo2BI7Ug/w4NwbSM9QrgqUgADQdEA2pWnuAsVWhuHsEAmN6vYWMXDtTIsp2ZoBkUjLSI++m2pMu0jLhCDdjogD+HdBFvuuJNsrcb8Qsm16RktouyJnq4mY1IzOfgg6UfpTaZEgCoyeevqpPSjoJ6tojjUZGcRINigwG0bOCPuXA5gdUZtbgpY+gSPuCCYzpZTxMRZZjpKoTakDbIVGTPDNQ/pRwncGkTUYJJgEZ2IJ9EGNSpRFjQcYsPusQgcwPRHVKIt1DtD+FxA4DnB7ijulniZpti0HrWfOyl/SjwSBTDtIbUbINpBBOYNkEN2iiY+5dJH+ERaOMRkoZWoEfgOGsdSbHPRuauUK9Quh1MtEZ4mm/cLq2g52z9S8lgoxqcVOBoNRExFlapbMxplrGg5SAAY8FvRAREQEREBERAREQFRrU6+KWvYGyLFpmLT8fNXlSq7W8Pwik4iRvSIvqeH6IKHS1ZoqkO6qcIjHTcT/ALhY5eFuKwFUvt9wciJY6DitkcrlvkrW2k9YfxrAWY5uG17jMTlzhVyxwwlo2pw1GNuQ7zfMnPRBXp7QwYiOphxbnSeMrAEARabd62srYS0MFES1ptTeBcXiBqJsYhZYf/dC5I3mxIE5zbIi9lu2faSyXYNoda+LCR4AG5+aCpT2luY+zj/tPBv+imtWa1oMUQXT/KeQ4AiLC4Mg99l03be6SOqfb/LlIvnwkweCgdIu/wACrzsP+V0HMNZrCLUGxB/CeCD4C3BbH1Gti1AAhs/duvcutbhx1XRO3Ov91UMHgLgzcXvl6rH7e+LUKmYscIz1z0KDmtfgDp6jMTFN3M3gcjdZsrskPeKEAiXdW4GczBIz1lXn9JOABNGpfQAEgzABg62vzWT9vIsaNSOQBtbPe5+iB+9qWEuDiQODXHOToOWaDpejIbiMkgDddrlpqpbtxItRqAxYEAeHassT0kQJNGrYX3R8HXQHdM0Bm4j/AEu87DLmrrHggEZHJaKe1kuw9XUHMgYfOVaQEREBERAREQEREBEVKrsjy/EKrwJBwiItEi+h+KCj0qW9aLUy6BGIPxSZAu0RBnIqpsdFhIDWUhDmiIqWiTmbTZy6G3VKgecJqxazWNcJ73GQtBq1DG9XOWTacgXuRq0/+KCqH07YeqxmQQWVBMwAM7G5nwVyn0OcUmnSgg5Y888pjPM5rDrqxydtGZ/l09DHFXX7LUMHr3AkR2WXzOREeXBBVb0O6wLKUCxu8nDJMTxurQpV2taGmnYAGQ6LHTUWjism7NUP85xBGjW6iLEC3FPstQZ13X4tZ8kAjaIsacz/AFREeYMyjhtGYNPIWIdnrBUjZ6gzrnI/lbrYHLRYHZahyrun/K3IjhEc5QZxXxG7C2bCCHAT3wbe5HNr2hzMryDne4jwtyUfY6lwa7ptBDWiIM5RfgpOyVp/HdH+RnyQI2iB+HMme1BGnMFZMFaL4JvlMaRn4rF+yPI/GeDa4DcxN8rzw5KGbHVBvXcbzGFvGeHggl42nTqvHEppfaMQxdXh1jFPhKh+yVDlXcOG60+8XW/Z6TmjeeXGcyALcLIN6IiAiLB7joJQZIteN3s+oTG72fUINiLXjd7PqExu9n1CDYi143ez6hMbvZ9Qg1VdhpucHubLhEG+nisXdGUTEsFgAM8hkM1vxu9n1CY3ez6hFV6fRVFuTAM+OtjqsqXR1JvZYB/Yt9xIW7G72fUJjd7PqEFen0XRacTWAHjJ+agdE0PYGnHTLVWcbvZ9QmN3s+oQVW9D0B/LbkReTY95WVToyi7NgNgNchlrZWMbvZ9QmN3s+oQatm2CkwlzGAEiJHBWVrxu9n1CY3ez6hEbEWvG72fULTX2cP7TTws8j/8AJCLZaRUvsLPZdf8A6jv+SfYm23XW/rd/yuhZeRERELl9N9OUtnwB8l9Q4WMbEuPiQAMhJ1IXUXzn7WdAVK7qVWmWk0SXYHAQ8t3mCT2RiEG+R5IsN3Q/7V7PtFN9RuNvVxjY5u+JMCwmRNrcLq5svTVGo4MaXYjMS1wFpOZEaLifsx0HtTBUqVyxr39ljYhoL8bpIzvkL9913aOzVAcwOcz6EKE2dBFXFB/+If8Aa35LawGBJk8VUZoiICIiAiIgIiICIiAoXPO01w6OpkXhweMp4HK0W71L9prgkCjOoOMAXJsZ+HJBTftb2uLTtFMEGCHMOZAjUTnpxi8KH7e4uAG0MBMCMBjFkYkZF3E6hW6latI/hweMvbbjHooNWpI/hxvQJxNsSJJMDIHVBT2jb3TDdoa02bBpmMY3TmPa5p+8gXgfaW3cN0MgxawsczxV1larn9nvnOJoPznvUNq1QW/w4vwc3dvr70HTREQEREBERAREQEREBERAREQEREBERAREQEREBERAREQf/9k=">
            <a:extLst>
              <a:ext uri="{FF2B5EF4-FFF2-40B4-BE49-F238E27FC236}">
                <a16:creationId xmlns:a16="http://schemas.microsoft.com/office/drawing/2014/main" id="{AC8E328E-0024-4254-A1BC-9A331FA9B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38" y="5010149"/>
            <a:ext cx="3274018" cy="43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CCB2D2E-3CEA-4C78-B3E8-6563B0F84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40" y="5010149"/>
            <a:ext cx="3274017" cy="449466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D74C7EB-460A-418A-AD4D-DCCC5DF53DD0}"/>
              </a:ext>
            </a:extLst>
          </p:cNvPr>
          <p:cNvSpPr txBox="1"/>
          <p:nvPr/>
        </p:nvSpPr>
        <p:spPr>
          <a:xfrm>
            <a:off x="9935433" y="6162659"/>
            <a:ext cx="2767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Arial Rounded MT Bold" panose="020F0704030504030204" pitchFamily="34" charset="0"/>
              </a:rPr>
              <a:t>Impact Factor: 1.471</a:t>
            </a:r>
          </a:p>
          <a:p>
            <a:endParaRPr lang="en-IN" sz="2000" dirty="0">
              <a:latin typeface="Arial Rounded MT Bold" panose="020F0704030504030204" pitchFamily="34" charset="0"/>
            </a:endParaRPr>
          </a:p>
          <a:p>
            <a:r>
              <a:rPr lang="en-IN" sz="2000" dirty="0">
                <a:latin typeface="Arial Rounded MT Bold" panose="020F0704030504030204" pitchFamily="34" charset="0"/>
              </a:rPr>
              <a:t>Publications: 1</a:t>
            </a:r>
          </a:p>
        </p:txBody>
      </p:sp>
    </p:spTree>
    <p:extLst>
      <p:ext uri="{BB962C8B-B14F-4D97-AF65-F5344CB8AC3E}">
        <p14:creationId xmlns:p14="http://schemas.microsoft.com/office/powerpoint/2010/main" val="1332907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5B77A4F-F6BA-47B2-99E0-D79F1EC35AAF}"/>
              </a:ext>
            </a:extLst>
          </p:cNvPr>
          <p:cNvSpPr txBox="1"/>
          <p:nvPr/>
        </p:nvSpPr>
        <p:spPr>
          <a:xfrm>
            <a:off x="10075270" y="1659954"/>
            <a:ext cx="2767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Arial Rounded MT Bold" panose="020F0704030504030204" pitchFamily="34" charset="0"/>
              </a:rPr>
              <a:t>Impact Factor: 1.167</a:t>
            </a:r>
          </a:p>
          <a:p>
            <a:endParaRPr lang="en-IN" sz="2000" dirty="0">
              <a:latin typeface="Arial Rounded MT Bold" panose="020F0704030504030204" pitchFamily="34" charset="0"/>
            </a:endParaRPr>
          </a:p>
          <a:p>
            <a:r>
              <a:rPr lang="en-IN" sz="2000" dirty="0">
                <a:latin typeface="Arial Rounded MT Bold" panose="020F0704030504030204" pitchFamily="34" charset="0"/>
              </a:rPr>
              <a:t>Publications: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EAC34A-0F0F-49AC-94E5-9837F0498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98"/>
          <a:stretch/>
        </p:blipFill>
        <p:spPr>
          <a:xfrm>
            <a:off x="6691717" y="-13245"/>
            <a:ext cx="3274017" cy="4362063"/>
          </a:xfrm>
          <a:prstGeom prst="rect">
            <a:avLst/>
          </a:prstGeom>
        </p:spPr>
      </p:pic>
      <p:pic>
        <p:nvPicPr>
          <p:cNvPr id="6146" name="Picture 2" descr="data:image/jpeg;base64,/9j/4AAQSkZJRgABAQAAAQABAAD/2wCEAAoHCBUVFRUSFhUYGRgYGBgVGBgYGBgYEhgYGBgZHBgYGBgcIS4lHB4rIRgYJjgmKy8xNTU1GiU7QDszPy40NTEBDAwMEA8QGhISHjEhISE0NDQ0NDQxNDQ0NDQ0NDQ0NTQ0NDQ0NDQxNDQ0NDE0NDQ0NDQ0NDQ0NDE0PzQxNDQ0NP/AABEIAQoAvQMBIgACEQEDEQH/xAAaAAACAwEBAAAAAAAAAAAAAAAABAECAwUG/8QAOhAAAgECBAQEBAMGBgMAAAAAAQIAAxEEEiExBSJBURNhcZEUMkKBobHBBiNS0eHwFWJykrLxFiRT/8QAGQEAAwEBAQAAAAAAAAAAAAAAAAECAwQF/8QAJxEBAQACAgAGAQQDAAAAAAAAAAECESExAxJBUWHwE7HB4fEiI4H/2gAMAwEAAhEDEQA/APHOdTIvLONZrhcS1Nsy2uRYgi4IuDb8J6+U5qGF4Xj1XibsHBSnz3uQgvqCCQeh16SDxN85eyXKFCCCVKsxYixJ6n8ouQSvC86D8Wcgrkp2II0QaXAHL2Og1lU4m4Z2snPlLArdbqLA29/LUw59gRvC86Q4w4+insBbILaW6ddh7SicVqBWUZQGLE2BFi972sbDe2nYQ59gQvC8l2uST1JPvIjAvJkSY9AXheEIaAvC8IQ0EXheEIgLwvCP4bitREVFy2W9rgnc3PW2tyPQ2ioIXhePU+J1FTwxltpY5eYEKFBDeiiSOLVLFeWxUL8uwC5dNf6fbSHIIXlgZWSsYXcTOat1mUvKclBCEJBiEIQAhCEAIQhAJkyJMqEIQlpQVhLSphoIhJELRaCISxB377SCv47efpEasJMiSBJEiWEA0MzcTQyrCbZTcTGcIQmKhCEIAQhJgESYQjAkwhKIS0IRhWdvhFqdCvigqs6NSpU8yhlQvmZqmVrgtZQFJGhM40d4ZxHwg6Mi1KdQBalNiVDZTmRlZdVZTsfM6SM5bOAboj4kVsViXYrRWmp8NKa1HZ2YIBoF0s5LG5sANZtV4JTp56tSpUNALRamUVRWqfEKWQWY5VKqrZt9tN4tT4rTXxEXD2o1FQPT8Vy+emxZHWpl0PMRbLa01fj2c1FqUVekwpKtIOy+GKKlaWR9SCFLA3BzZjI1nvjr/nx/JunQ4fRr0sBQL1FZzilokKhUfv3Kmrr1sBZfPWL4fhpxFLBrZiFwuIrMqLnqsFxLgIi9WLMo121PSI4fjuR8My0wBhnqOiZybio5bKWIvpe1+tpTC8aKLSQ0wyJRqYd1LEeIlSoXPMNUIYrYi/yj0k3DP0+9jcN1f2fC1hTKYl1eitdUSmgrpmYqVq5jlSxVteum15GO4DSoDEGpUf8AdVadJAqrmc1aJqJmubKQN9/lNukUpcTpKtal8PelVFPMhqtmzUixVs+XUHMbrlA0FrHWTxXjRriopRUz1KVXlJIU0qBohQD0IN/LbWGs9/fg+HHllkSyzSkuZEkyJ0JUcSs1lGWZ5Y+pyqwhCZmIQhAJhCEqBMIQjIQhCMLTpcOpqaGMdlUlKSMhIBKk16akgnYkEi46EzmxrC4zLTr08t/GRUve2XLUV72tr8tum8nKWzj4/UOxi/2dpU/HzYlv/X8M1bUCeWqBkyc/M1yoINgL7m2uWK4AlIVjVxBVaVWnSulLMzipS8VWUFhbl1IJ0sdT1x4hxzxfjOTL8SKI+a+TwSp7c18vla86eK4nRrUK9SrTbK+Jw4ypUVaiZMKVzqxQgg5LbfXvcTK/kn2fB8MMdw/wcPUoOw5MfTQuqk8jYdmDgbnlYNl+0qn7MZnoAO6JVeomatQak6tTpGpmyZjmRgPmB0100h/5Qc/imkpPxSYoLm5QqUjTWntuFy83cXtIoftCieEEp1GCVatUtUrB6jmrRNI3bILWuDsb27mGvEnX7ew4a8I4FQerhS1Vno1/GA/dmm+akNUYB+VSGDBgTtawvpzq3CkTDpifEdlcuKZFCynIwW1Vs9qbMbkKM2gv1l+Gcb8L4TkzfDvWY81s4rKqkDTlICnXXeRheJUqNOslNK16iPSIeqhpFW+WoyKgu6iwGtr6+UNZ7/r3HDjSyyJImtJcyJJkTYhCEIBRllZrM2Eyyx1ycqJMISTEmQJMohLQkWj0Hc4dw5auHSwAd8dSw4ci5VXptp6ZrH7S1LgKZ6N8QrI2JGFqFUcFam+VbjmDWID7A62tMeF8WWklOmVYlMZSxRItYrTUgoL/AFG/pCnxdVUDISRjUxg1Fiqg8nrrvMbM93R8N6nAUL1LVwtMVzh0Yo5JqblCBqFUEXc9xYGUH7OkCkHqoj1a7YdaeVmbOldaLm40yrfNc2voBvGRx6mBWRHxVOm9c4hWpMqVszrZ0cBgGTRbG9xl63if+MLmwbEO3w9epWYswZ3D10qfN1aykEncmKfkHCmN4MqKKgro6CscPUYI6im4GYnUXdLBjcDptHuHfs9Tathg1UtSrOyBvDqU3LplJTK2wIYENqN9jMsBx5KZBNMtbGfF2JW2XI6ZdfrBcMOl1my/tCithmHj1PArtWZ6zhqjhwgIGpykZTpe3W+psX8nUHDCjwk1VopTemyvWqoKpRkeyU0d2djrkVSSFtuD3laPABUNM066tTcVrVGR0CPRQuyOh1W62IOuh20tL4PjVOiKSIjsiVazHOVV3p1qS02U5bgNYMb7bQpcYpUlSlSWoaajEMxcp4jPXomkDYaKqjL1N9fSH+z0+9/wOCtfhSKaLfEKaVZXZagpvmBRirKafzXzAAd79I7R4Z4XxIJFRWwLVqbFWVrGtSW5RxdXBVh+uspw3jiU0o0yrjJSxNIuhUVENdw4emTswAK7j5jYycVxxGzALUN8GcJmdw1Qt4/iZ2bsR06HTUawvn3r72OHnpIkwE3sJYyJJkTQhCQzAamc/E8Rtonv/KRlnMexJt0HcDUmLPjU7zlFmc6kmMUsL3mOXi29K8rV8YT8tvvM/iXPYTYUAOkMkjk+EI7nr+E2V3G8im9jYj7zYiOb9yZriD1E2VwYu6dPMTXLKxyyFkdLBYBqi1XXamhc2UtcgM2XT5eVHNz/AA26zZeDvnNIlc+W4sbqT4opFc3Sz5gT/lnNpYh0tlYizZtD9QBF/YkfczZcc+bPnbN3vrq+c6/6yW9ZcytpaPrwKqUzqUYZS/KSeXIjqb2tzK6kfjaWXgD8wLJnDhAoYEa+MCzMSAq5qLLfXYntdAYx8uTOctsuU2IsFRQNR0CIB2yiX/xGrYjO1iSxBsQSSxN++rubHTnbuY7jn7wcN04M5zAlQVVnsTayq5Qs+axUXVraX5dhvNW4C9lsVud7kBLmoaaBWvrmJS2n1+UXp8WrKc2ck2Ya6iz3uPS5uBsD0mTcQqneo24bfqHzg/7wG9RDy5+8HDdeC1Soew5lVlBJDtmV2CqpFy1qbntpubiGG4Q7qxVlutTwyCeW5KqpDdbu6KP9QO0pS4pVVkfOSUIZbk2DKGCtoRcjOx8763uZlh8ZUQBUdlAJIA2ucuvmeVSD0Kgi0es/gGRwWrbMcij/ADOB9Bf/AIgn7QqcGqIlSo+gQMNNbstRUtc2uDdjcX+XpF3x9VlCl2IAsBfQDKU/4sR6GFXiFV1Ks7EHcE782bXvrrDWXwOCskSJIlEkzKrVCi5MMVXCAk/Yd5w6tVnNyf5CRn4muJ2cx2YxOMz6W08/5SlNb9B7CGGwpbU6D8Z0FpAbTn1bzVsEo9tJuuYecuFlpUiUK15BSWIkFrb+8YVy/wBJoIWkRzgBpMy8UXsf6GarCXkAyjbj1/SXIlbaiFgaI/eXmREsrdJrhl6UrF4QhNCEIQgBCEIgiSISVisDg4ly7Fjt09JFNJS9zrGqFMn0nH3WjVC3earn7mXRLTSVIlRXPUX/ADmikGRaGWXAm0HS+kA0mPihkhtp0mtpn/My6tv5RS+gparTuT/fSboLASiPe80VtIodWkQBgZV5ISrGWlHOhioSlWxsZsrXilUcoMrTq2hjnceKLD0JVXvLTol2kQhCMCSJElYqHHweFvzHbpOgqTB8Qq8q629pmHdutvSck1Gh20LRQr3lVq22v7yvNIWj1oTFKh9fzmqveVMpS0h+8qXCg3OkriqgVST/AFPlEUzObnQdB0Ak5XV4ONhih013ks7Ebett5dMOB09puqCTJTKJ01NpRa92AsQB0/Uxp6WhH3+8yqIQtxv5xWAyrXlhOSlVzYHbsNBOouwlY3ZWLSrLeWEDK1slWXS0SMcY7RRxYkSMjjXD1LGPAzlXj+Ge4mnhZc6LKNoQhOhIkrIkrEHGRIwg7StGnfUxxVnHjjtdYeCW3P2mqUFHSaXAkZx3mkxk7LaQomVVbaiaZ5niH5TC60CFWoXe2lhHKdPTcRLBpr536ToWH1H+UicnWgWF5DNYX8pz8Ni2YEsdQSbaWy22l3KQadJdZm4lcLfKLmaOYd47JyKlVkc2t5ToYZnOrDTec2vUs5BFx+M6eHqHKosQLaXmeOtnWwkmQJM0hK5dbxRzqfU/nHSYhUOsnI4oTGcG2sULTbCnUScbqwV04QhO1AkrIkrEC7kKLnSLNiS22g/GLu5drn7DtNlFpyb9l6CgnvGUW0KSaTXLHMStZsgi9YEC3T+sbvKVNQRHYCOD2sNO5juRRzH7RKiQGI6b/wDcbAzD1P4ScTrS9xOWKRQlT8rdZ0y+oH2lKqXv5D8Y8psRlTq203lMViQAR9Vtu3r7zB6TEADvr3MzpUMz76km/wCsnd6NGFpFiBY6bH07zso1gB20i2EolCb+kaLeUvGanZVAkmAgTHolH29dJz6j3JMcrtoT2uB6zmu0zypwM0YwhuwiTGOcPHMIY9w7064hAQnYzElZElYByaaWm6JeZ0xcxxRacmMXVgJUvfaLVa99Bt+c0RdB7y7l6QaWK36yjJ2Jl5cLJ1snPq0zv1jGGckemntNnQHSYZSp/v8Au8WtKa0x8p8vzhT/AAP5ytF+k0XS4+8cSxpqbj1PvDwAHzepH36Te1r+csI5ALwtAiQWj37hJExxD5Rf+/8AuWeqBYX1JtEcRUzOF6A+56ybTkXrPyqD1/CJVTN+IfQfI/pFQ99D7yKcUvOtwpNC32/n+k5eT++k7+Gp5UA8rn1Mvw8d5bLK8NZMi8jNOnaFpKmZkyViuR6L0EsJjjav0DrvGrzl58zE9zOe8TSo1RdI6u0XI2jNMaRYwVZVg5kkyitcXml4miZsDuTaKPU12vGaz9Ji6becypwJVJPy/wB+s28UbHT1hYKMo/vzilbFAaDU9zt9h1h0Oz6uO49xAuO49xOS2Ic7n9IwmH0u3tH5ho8tQHbX0ieIxm6qR9tveL4mvYeGmg+ojqew8ovQ3AiuQkOLcA1DqbEj9Irh31F43ivlb0H5ic8CKnHRxC5k8wbzmmOYet0M3fDI+ux7jb2hrYK4HV1HnO7ac7D4LKwbMDaPzXDiFktaReEiXsheWWVllk0F6rWRj5GIUIy73RvSLUDMrVHEFzGVmFAaX7zdZeJUtjalgF77+kvhjy/cxSs93PlpNsM1jbvJ828hpZ15jNinXtJyXN5GJeyk/YSpOLSI4l+nv5/0ido9VS+o66iLqmszqlUp6j1jtd7a9hp6nQTWjSBFyJTEpfT7+0flshbccrADrGK9G2vSRSS5EnSjN8y+o/GJFJ3UpAAC05tVSjEWv2lXGxMpdE1nXajoLdohnB6TqK0eMnIrCme82vIdAfXvM7MvmJWtE2vCZLUBl8w7x7C0sszzSytDYc3KVLIet7TGmdbTsYmiG16zl1aZVx56yMsLjTl2fp7TUTGiZsJcFcgHmPqY2BpFags7DzjuG1mc7FMIYtxBtFHnGRFOI7KfOXb/AIidowzj5T9prWoXsRFEFxHMO5Oh6dZOPPAphRaLY1ioDDoYyDM8TTzIRNMucSnbGi6sCPcGQmEswI2ve0Rpn3Efw1RjoffrMpZezpqY4qhnHmNpreF5tdXgnLog5spGv4zpJroNT26z0OPqNQpU6NKyCpRSpVcKpqVPFBupZgbIBpYTgpmDrve5Hn8rG1idtFNidntfaYSs/wAu98DIex9pF4+jv/nP+y3nbysDFcTlB+rMdebLtrry+kqZFj4nmumLKDK5B2k5oXlNUZR2llEjNBXiBgzF8IahCqLsdh9rk+QABJJ0AF5sY9woj94CpclNEBszgOjOq+eVSfRSOs6M5vFMclcG6gkMj5QWYI6swUbtYfMBuStwOplghyhrHKdA1jlPoeux9p6athMATQfD1azVVKu10CogU5meox0sNb2JuNLzl8IruqgLRDoKj2zcxQPk0KMcpsFUjzG9r35N2en7L7ec4ilmVu4jGDRv4W2zbH5f4vTzno8U9Z6bL4FNSM6A8t0LIMqg7BgHGU+vmQqlTEXW+GRGyJRbVTnUPSKhgSdvDC66gMddLg83I9HOvMcZTuh+xHpPTLia1gfhkIBzNcA5rZmsQdQLtmsdiBp0HJxWLzqq5AMt+a92a6qvMQBc8tye56S5fNwTgUHnSpjSc6rTyP5biPUXvJh1uDAGRJE0lJzcTSKNcbGMYVxaM1EDCxnPyFD5SMsdXZ9uhJExp1LzWVKTuU8Y3hLSrYcuFUii4zLUTP8AKLr8y3IOU94nUwNQEXpuSNbZbgA6fTfW8bpo5Hy4kWI2e7AlEIzHSw5rjlGjDU2mr0yFuoxQAIBvUXKQrEubA3PIbXFh7yZqI8kcxsM+pNE2W5OjAAAnN5WuDf0nPxWDqIeZGW+wIIHewv6zvtT0KlcRsbjOBqxu1lJ1W97+up1EmrhdP3iYg2IC3dWU5nKqCT1N7aEC487x6iscZj08xZu0Oaej/wAMH/xrW73TNpe+uwGqakHr3BlF4ehyFaNYg76oykFTa2WxGpU6nvtFpW3Av5yygnofynSrrQC8gqB7jR8mW2t9hftF1lTEbaGANtRuNQeoI2IljCdKGtbG1HGV3dhuQWJBI2LfxHzMUemDcHrpNoRamugRNMr5iLVqQBzjY7ideLMNZh4mMioWoVIyDEk3jqSMadZ4ilmFuvSK0XINjvOjE8ZuI8hG6teXExp7TcRwkQdARYy0kS4CT0Cuo1ElKkdmFdRfaRlNdHHRw+PpqthTca30qsBYqAbjQXuCfvbpJXGUteR+lj4hzA95yEmokQnT+Mp3uFqa7/vDmOumvpfvuZFTGIVICuDbQ+I2XMLZWKntqfvEFgJQdNuIUj9FQC508VrAbgX9ST/3oUsfTBXlqCxb5ajfLc5Ba/0g2nMmqRybOm6T0OXNTfzyvrv5+X5xcWubDS+g3sOgv1hATeYzFD//2Q==">
            <a:extLst>
              <a:ext uri="{FF2B5EF4-FFF2-40B4-BE49-F238E27FC236}">
                <a16:creationId xmlns:a16="http://schemas.microsoft.com/office/drawing/2014/main" id="{1ABEB992-B52D-469A-B9C3-D92673AFB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60" y="4800600"/>
            <a:ext cx="3274017" cy="44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46AF89-AC5F-49A7-9A44-522B9A654F50}"/>
              </a:ext>
            </a:extLst>
          </p:cNvPr>
          <p:cNvSpPr txBox="1"/>
          <p:nvPr/>
        </p:nvSpPr>
        <p:spPr>
          <a:xfrm>
            <a:off x="3704741" y="6686727"/>
            <a:ext cx="2767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Arial Rounded MT Bold" panose="020F0704030504030204" pitchFamily="34" charset="0"/>
              </a:rPr>
              <a:t>Impact Factor: 1.12</a:t>
            </a:r>
          </a:p>
          <a:p>
            <a:endParaRPr lang="en-IN" sz="2000" dirty="0">
              <a:latin typeface="Arial Rounded MT Bold" panose="020F0704030504030204" pitchFamily="34" charset="0"/>
            </a:endParaRPr>
          </a:p>
          <a:p>
            <a:r>
              <a:rPr lang="en-IN" sz="2000" dirty="0">
                <a:latin typeface="Arial Rounded MT Bold" panose="020F0704030504030204" pitchFamily="34" charset="0"/>
              </a:rPr>
              <a:t>Publications: 1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975C1D8E-5277-4D7A-A602-1F74E413C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718" y="4800600"/>
            <a:ext cx="3274017" cy="44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933E8DC-929F-4408-A56B-997F4AADAB68}"/>
              </a:ext>
            </a:extLst>
          </p:cNvPr>
          <p:cNvSpPr txBox="1"/>
          <p:nvPr/>
        </p:nvSpPr>
        <p:spPr>
          <a:xfrm>
            <a:off x="9965735" y="6343410"/>
            <a:ext cx="2767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Arial Rounded MT Bold" panose="020F0704030504030204" pitchFamily="34" charset="0"/>
              </a:rPr>
              <a:t>Impact Factor: 0.77</a:t>
            </a:r>
          </a:p>
          <a:p>
            <a:endParaRPr lang="en-IN" sz="2000" dirty="0">
              <a:latin typeface="Arial Rounded MT Bold" panose="020F0704030504030204" pitchFamily="34" charset="0"/>
            </a:endParaRPr>
          </a:p>
          <a:p>
            <a:r>
              <a:rPr lang="en-IN" sz="2000" dirty="0">
                <a:latin typeface="Arial Rounded MT Bold" panose="020F0704030504030204" pitchFamily="34" charset="0"/>
              </a:rPr>
              <a:t>Publications: 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A3D8BD8-CD98-4D7B-9853-8CE8BCEB1A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59" y="152400"/>
            <a:ext cx="3274018" cy="43620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EF60764-28E2-4B8F-8F7E-A1B85633DD0F}"/>
              </a:ext>
            </a:extLst>
          </p:cNvPr>
          <p:cNvSpPr txBox="1"/>
          <p:nvPr/>
        </p:nvSpPr>
        <p:spPr>
          <a:xfrm>
            <a:off x="3704741" y="1659954"/>
            <a:ext cx="2767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Arial Rounded MT Bold" panose="020F0704030504030204" pitchFamily="34" charset="0"/>
              </a:rPr>
              <a:t>Impact Factor: 1.34</a:t>
            </a:r>
          </a:p>
          <a:p>
            <a:endParaRPr lang="en-IN" sz="2000" dirty="0">
              <a:latin typeface="Arial Rounded MT Bold" panose="020F0704030504030204" pitchFamily="34" charset="0"/>
            </a:endParaRPr>
          </a:p>
          <a:p>
            <a:r>
              <a:rPr lang="en-IN" sz="2000" dirty="0">
                <a:latin typeface="Arial Rounded MT Bold" panose="020F0704030504030204" pitchFamily="34" charset="0"/>
              </a:rPr>
              <a:t>Publications: 1</a:t>
            </a:r>
          </a:p>
        </p:txBody>
      </p:sp>
    </p:spTree>
    <p:extLst>
      <p:ext uri="{BB962C8B-B14F-4D97-AF65-F5344CB8AC3E}">
        <p14:creationId xmlns:p14="http://schemas.microsoft.com/office/powerpoint/2010/main" val="772767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BDA92D-053B-4321-A4DD-2925F96DB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15" y="285942"/>
            <a:ext cx="3274019" cy="4362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92EB0B-D80A-43B2-BBD9-6347C0AD5447}"/>
              </a:ext>
            </a:extLst>
          </p:cNvPr>
          <p:cNvSpPr txBox="1"/>
          <p:nvPr/>
        </p:nvSpPr>
        <p:spPr>
          <a:xfrm>
            <a:off x="9965736" y="1676370"/>
            <a:ext cx="2767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Arial Rounded MT Bold" panose="020F0704030504030204" pitchFamily="34" charset="0"/>
              </a:rPr>
              <a:t>Impact Factor: 0.544</a:t>
            </a:r>
          </a:p>
          <a:p>
            <a:endParaRPr lang="en-IN" sz="2000" dirty="0">
              <a:latin typeface="Arial Rounded MT Bold" panose="020F0704030504030204" pitchFamily="34" charset="0"/>
            </a:endParaRPr>
          </a:p>
          <a:p>
            <a:r>
              <a:rPr lang="en-IN" sz="2000" dirty="0">
                <a:latin typeface="Arial Rounded MT Bold" panose="020F0704030504030204" pitchFamily="34" charset="0"/>
              </a:rPr>
              <a:t>Publications: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9B93CC-27CD-43DE-A965-226B0B6883D4}"/>
              </a:ext>
            </a:extLst>
          </p:cNvPr>
          <p:cNvSpPr txBox="1"/>
          <p:nvPr/>
        </p:nvSpPr>
        <p:spPr>
          <a:xfrm>
            <a:off x="3923814" y="1959143"/>
            <a:ext cx="2767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Arial Rounded MT Bold" panose="020F0704030504030204" pitchFamily="34" charset="0"/>
              </a:rPr>
              <a:t>Impact Factor: 0.595</a:t>
            </a:r>
          </a:p>
          <a:p>
            <a:endParaRPr lang="en-IN" sz="2000" dirty="0">
              <a:latin typeface="Arial Rounded MT Bold" panose="020F0704030504030204" pitchFamily="34" charset="0"/>
            </a:endParaRPr>
          </a:p>
          <a:p>
            <a:r>
              <a:rPr lang="en-IN" sz="2000" dirty="0">
                <a:latin typeface="Arial Rounded MT Bold" panose="020F0704030504030204" pitchFamily="34" charset="0"/>
              </a:rPr>
              <a:t>Publications: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2F2F37-DBC2-4997-AF25-E47E51E28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80" y="133351"/>
            <a:ext cx="3564934" cy="46672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A1E7B8-D3BC-4857-8E35-9677255F759D}"/>
              </a:ext>
            </a:extLst>
          </p:cNvPr>
          <p:cNvSpPr txBox="1"/>
          <p:nvPr/>
        </p:nvSpPr>
        <p:spPr>
          <a:xfrm>
            <a:off x="4175549" y="6473797"/>
            <a:ext cx="2767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Arial Rounded MT Bold" panose="020F0704030504030204" pitchFamily="34" charset="0"/>
              </a:rPr>
              <a:t>Publications: 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FCDF42-50F7-4394-9256-1C490D8DE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37" y="4920539"/>
            <a:ext cx="3274019" cy="44955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CF8B03-FB74-453F-A0D7-9C1AF3A007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459" y="6470360"/>
            <a:ext cx="2394995" cy="2839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A3A031-69D1-4FF8-BD0E-E50E053E4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4936" y="5524997"/>
            <a:ext cx="2590798" cy="32866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F9E81D-4666-433B-89D2-A5D8D660C6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2" y="3127912"/>
            <a:ext cx="2590798" cy="334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54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BB6E72-0900-4BFE-B764-6AAC7C9AE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591" y="6196011"/>
            <a:ext cx="5071227" cy="2082575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48B8ACA-EB8D-45AF-8ADE-6BE6923E9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673" y="6135461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ata:image/png;base64,iVBORw0KGgoAAAANSUhEUgAAAOEAAADhCAMAAAAJbSJIAAAAjVBMVEX///8AAADIyMj39/fl5eXa2trw8PDExMT7+/u5ublnZ2djY2P19fUfHx/Ozs75+fmenp5ubm5aWlrT09Po6Oivr6+Xl5d2dnbc3NykpKSDg4OOjo6ysrK4uLh8fHy/v788PDyRkZEoKChRUVEbGxtJSUlMTEw5OTkyMjIREREVFRUmJiYeHh4uLi5CQkIYOGdPAAAgAElEQVR4nNVd52Liyg72gCkB4tAM2KYTQknC+z/etTS9yHay2ey5+rFLwGU0kj6VaVH016kfJ7tskU+Gp/3x/eP++nzcn4aD7SF7SuL233/9X6W4N14+WDVdJuNd/K8b+h2a74pzDW8mPfLN/xOb83TpcnB7DJfFYpxlaZpm2XhRLAdvr+5Fg/T/gstWbrb8dsqz1oqytnacpMXUun7b6/9qc79KTwPd2OdlNntpdFd/lm4/9Y3TTbPbfp96mr1H0foqSvaThTbc6dNfaeEf0SpXipb3QjJI0kPJdGuyTPHPzabnX9NvFc/yMdvZ323wF2l9Ee36XKzsX7pZMcYPb4yVP2XlNV34k7HX8t9icJhHtrTjTD0r/ZW2N6BuIZr0vvCxMGbsjB9KeG1xDqfwZ+kII2Q7jjrssbYfmF3FE/P5329+LcUTqVad0M/9Um3xw4Kxko8xXJlEwOED/2UlQ4LpyEBRpfTD4FN/kVZT3pDrmroCmSgpZWyBfJayxq9PyP49il4Y2+MlnxY/OxENnf6lQcaCv0FFR1+F4bVKnSsNj7FSjBnwNkQVfouAW+AZ+uAGiKREGYvA4fyv5DgX+pl35TerLPMscYoIU/6GulgqX7s0vn4ptwlyvS1/ekUx97n+DstfEnnz6CC8xz8JdoSlHKRr6KcIggvnsi0iDFrbBfGmHYM0GVui1ABoz8hh+dMAVRaoUCyNhZX/ehSQipZIlZpJwGGO2XCEiYRBllf1gekZSq/spF35ywAUuZQxGyHYcm9xzeQTBI9Z9Ju04nC+HYm/u1xdO+0B1zuD1lKsyOEA/inldEWrLDUSTGwLinzhPFxAVVsQHd3VI/rcHb3/IuRwBZ0azuoo+BhJ5FeUyG+QwyEqZIbiB/AEsYGYO5uS6wixB53LS/oJ+tsT8UOXB4TLX4rKE3zbR2J+l6FdIR9j++q+UNwCzeyN+45XbrDCk5Q3lwwiIJVXXVr65vKpAsY6XGsCod7PE4dwh49SdqWBRaMJu7lhCAh8j74tRt8B37XQrrpcbtGuFJzoIYHOQnRogbkQXMYd018XY+cG73kTPavrD6X6pQl3j7lzi3Car9Ds7XCI352AwxmKVSpFn3+6IGQdNxEXv9GboyH+lUR/lTAmEeAYxWf9vpYIQAYBVUqKyXIRaNiqGGLjY7gTWAKozaIXiL3hzxwCHxDdqwjOd8Ee/ElqYwb3JhE0N0EcOn5RilZAxlcIkPghH4J+LwbV7ArbXGKEh9RHfbh2iQf9Mc0cv7TmAMf/OJTOHz88vqFIMa/QlA+8jtSXE/nsI4dcpA2+s+U+4GcI7f7DiJ9mGGSyMxr/XAAj9oMPB91Vsltni0NRFIdFtt4lq4Ag9vCG84b/Abq7x766idCWP+gqXM3PEyLAxPymBNCsey99M8LnGw9QSjRJzQirm6T59J2F6Pm0zRKL0R1HpSUwdsKPbzMwhqN50Ra+d7zuD9ALxlI861ZiBI77e4FvG/+1s/EwyJpNUxOFutk7V0NQhZEI2NCh7t4+ply8CDjvP2yMCHeMZzGZAss39snVE42TmcoUdcZ+Rfj2fN0/9tf3m/fLfqFDMsh+UWPLmKBfas51Cr9xZj/xDTE+wKmX/BkhxggQAI8vpFjqS1+kGGU0WiwUgz2rJPxYjjdJPLKMsx3PNuOt1QmTnbpihYiCH9853EBIsZzITuzjjT8Y4OwMzeehhfn5HMP/S3V1y2BvumhVa1O3ZWryQDW6cxYmoaOgLSaZF/47vuPHSlXoFaSfHXGuIvFadodGPQmQKXX2oJubNtWjeK1yL5ZLK+fMzoV7FRWtVGVnGHuMAw/7BmXS0DiVUcunyJHmWIswqHUS7fwovprqdBay7H3eGV8X8OrRCKF6AV2pBIee8fANfjxCE9/ov8vYMZUaYsPnWpZzDxXC29E/xYu7QCTdn2gR2xLjIMJpAVsKeDFQ/AHHONY2PeStu7NJh3FtuUiLjKRRmlWW8PMqNWu2FU+RVx1AWxjEEC1EuBjDuwQ98OxHWMR2Y5u7paOaAmyUPMva9USFL6ns/YrxijZcu2DVIxr9VGiCkGO3AxwO8U5wTkCxQPPVDyjqWjE4U33bBRWd4OsWou604yNk1woVLOkJBLN1yxw+tUSlVJnGhT3Df3vZ10xG96s/hpudYjDqi649dsqE74GvkxF/zFv0qAu4H1AWLeOy+lL97I33WEc1A6B8zAXbh0BRqM7qD53GTNsg77kJhGh5Dxr5ovSI+/xrbby/Q8V+Nl1nxat5r4nKDCRQyeyVJxUXbiEcs6wmfpkwVNPlekjFO2CANwTuDmep5WgUSW1UB6yHjmovLqnHgZWPJIrIaR/xiByscMibhu//ZlH8xfaDHHVeRhj+q1Ifd9VuGThEIP4dr1iMo36TuJmj8xSRCWV66vMXAox3pezQL34vDEeNtL5ZYh6DvcYdOq+wnJo8f8JN+iD6Z9DkHlGZ4UrYnYH9FkqsXdkK8GfPjblymuSmQ3uO24XwQkVDBY2kmsURD1xWZd806nZuA9pwMwM7Y6GuGKOeQndX01hBcq4x8kX4H2zdCMFg2mhAQSR6PNUStdJmmsVLb7K2Z6pVfJfqCcj7Zc8/U4hQvuK+kAC/YjKTFw6yGVLzik6ZLy8UYhTso1lLdoamXkX9Ub+fxw/3rwNqWyGUCFZk9WQnJYvfvzcbhRZ4W5qh+FBGQolMUGqpu9dgdlL3AOPHUmmP4E/mX0ebsxIPZEvCN6Fd57wTt1wmjSgWbB1FpYxDhIdjNKER8/fKJBk6+NIH7cdGAL+fDZ+GtDCaX8LJbMWdwqvK4tFlNBzvkqXrUo9URSrlfq1pVRB75mF8AXYNw8dRLiAGOqE2HNQEqYOykj5icV8k7pyrvZBDI5I540OLEHABgbhpizA6e1eRAvCjcR7bdPlCh2GBkum6aAZ8lZo+nYjHtkEUt6Zqn0quYmWFiP/IbuNubx8NU5sw04M8YVtxCLPpQPHS0UB49A3UvMvHCAG5rk0fpnR0EeWaw6nEwuYD9BiMI7KNmeUcROZRpv9OxYGkROq4JI71UkVGIOGGMBhhtR/pgrov6SzwT4N/PQ0Vi1MzY5rJySowKFSdvkky2eH0bHR2+8a+VHGWPHWjm81hm3/6wqyniVJUk5GpcoVN9RR0yZn/0zPk//41BnuCpV5kTMzEIEvMuvhKir70Ox9U4VV8bDXTiZWro0APhZz75gxi24XtFaqMw6RyChk2hlMgkKITZOdGXAWdWD/udWWB6GAmB0emX7BBVOyzENnMYhB8/Uh8/NJkILBF0y8ikKk/QC3u3j0OAbYHCh9TjusQyVjjn53xgEot+mwfccfDbmI6iqZMRzrVkW0yyazS5MnRxDI22W+n+3culnW49RYxFoyIV9hxwP7NsOXk6NusojnmVUJMd4fDncwt62oaYMdH05N/WrZrOCBs4d43VIdyocn9NwPjuqJIgJpmaHAmGxukFurPB4OM1Vt0Eev66oO4nxN3MQYctY13xioKvF2mU2g3oEhltAzKhDiyNKU94CEyGo4Rqgn/RtW3x6iBUxCSHpWQFInYnbEaqBHqbUgRtVt5fpav5uao1rKiRUATcTM+91NcKWYQoiBEqDOGTjxVNxBA6Tk6lKa/8BiEXjw24lD4UzD+mSzOMjFdM2M+dIIYKvJ9kDGPFF/Qe+XyHfBfoRVgAT5WoD35OPx1NmOdFvMoiwzsqeZQRPwxGInItsCU0HpPAb+1CLCtCbpd2im66luCzwMdmcmeQ4zoqbSWSq35z9to+uIzCHq0NjjcVUx0Em5mja8V9gfaBB+DtzEZxQUIRGhEtGgoy0Sgs9J+1K+dLL2QznEpmx9a2hWJKFP8sahKMfiFOQdf/hUiAgWZId2VBCI0u6UjCvngH8BChefq8B5EFj7J3hfNn+ucUFNupBxgYnml28c5EifOoUCcHqs2DwKfAaScKPEADweXDjonlX7MObywqvROxqMtBSgGzYysETRkWh1O5lzSiaFi0L2UI84YlZ1PmB+axxfeV/COtnFdD766VsCydBC+o+AzSK/qr4U7i8OnshXlBYnRy1aDXGJE6NxlwdLQGIwvZ0bhd4oczjiwUoUDxU2Aw0Vk5oo9zBTpWAvFsS21ZsaMkDFhdB4BShZS+4LuyVir/csLBtOtaAkh7u6d0NNZgDFF88iMAUaYne9JDhevAJuXKQJhmSgJhJHjFwECGw/FghWd8lDMz1kHOezM2aIDfUKg1tjnS9Gb6QzBAy2rVA67t1it2Qpu+ihbwG3jhSnv5RGonJ8Kg38iBqkANTgE9UUgxlYCQI7hOwJxmqadHPBAKoRG03UyMa3oDqxeoTFcimq6hE9htb+oyTgewRA2/1SA+M1kncKafQWHUWQU3UolcCd1htoLxOtDhdLAIyPjoWkgTwQlJ+AXOkvADDZwaTaPoBDACMojK9+XGVCF0zeMeojZE/8awIYYuGwF2pbTHcIUhGEoulJJwZKeVVEhwtjifyCvrSoEvqhOHaAFi9gKQn+i8nTzQYXuRehwYSSoL4V4XVHlwmgG9zoaANqIsaWaNFGucZyi+AVegN4RhayFx3yPkTjDNJRjB94wloPZ+nO6OhmKZDhluswP1OWV3moOk1LuI7zrfhRqgASYF74DZGHD0ICEXsBYpdKqYeAdM1Xr7E4HNk2emUMqhplbNZujKtfcJwOX1Iq1F0RGHatL7QEhEqHC2U0KGGm072btSS2dj6LNq/5+zmpJJkvvtq9cRt7mBAYppD6x+8bo30h/TwkxZXb88sSo4jOgklZG6SgGaA5KDdxKmk/TlfiwNUPSslv7oas9DtFWM1l20sIBlA3X+iAgMB3QgBxfPMl1vEh2qKK+rpfhWHKSqTop//7QiEO7VmdEzxdydcfJVlNGKakTHSTmi7Qld3mWe1xOFDl5by8SlvkksZOTngb9pu+dLPkSxIdWK+smYzsCyD7DCAlqqpPkFqOiE+hi6fWmaqyBv9+8rouzSIwvYmbRSpbW1oG6FJLVTgiJ7pbZTI1Lyx+Us2NUwRUsRytwbqmiSUyXH1vQCcbCCdvdY1nGNG3TJUCjhBRyKmS1vBdjnn0ZUQI0X8qxYBTW7E2n/0FNGgCtlK7iDEGyjkkdYEIkMZOyjtX+uUTCmyUNTZY1YezkhOJdZYpncFQSNmK/LwQtDN7B2MIls6W+iq/6kXC2dwO2jsthZC0m6ah0I+Mc3i/MImvCT4hDsQKBoVZ+aKu6UhWbDtOqn7pKosh4NTi0TBqRHyv5HFou5EkLlctiWTCLrDg5yKFcGlg6nB3TrgD8VrjsxjRITqiYCWI52Vd86sRWSiRzUjOfQwtSwAis5SNjpwpg3RnicFeC/QqNcYA2KaNo6MhwUjTU0nWVRNFSj69y/ZxCWHjrw1xIR/kDHEbG5kEAZBZPazs4t/EwxGHCLjOOdDd7jdmDGrLNVMfNgyrhsn5QrZknECw7NZIQh6b3hBeYqfPaHBhznxbiEFp5TnS4oDIhYCRYtQXw44YIWh00w475alXZvV99tQpzaIIN1A/MCG1sBULOyHXQDlFDryppUSEZoGkYJ5mMSgpqAuqY0ZGZm0wGOTTBJossDzKxajlOCSPIoRMp6AjhlfJ1b1L7z1RYcLYybzsOc+EryKGVOIA2GHqrpyowTyHC3sJ6v1GGyQ20sEiJzu9DQczKItfmCzwn63H4suv1WgfznqdeL9HGl/VaSojDVm9nxkNhb2GN0hlhNFhZsN4gzS9mRGkVsM+MVo3n+9Dry9BMkhqQeSvhD83Mxog4AH2C1QbJWY8RQGOa4bhvomlA7X0OrTyklqwmEhwapghmpcT4TBki40o4psLuoeFoPs1R21CiFbDDqpqpS3YLKA51GXIFOii/XVIRy4WzvqQ8psFLF5sgYuZgoTnAYbx5akobO3cjOZQZyhWbL18HUWeQA8Hag5CxWrLBH5zKMT/cscLjMoyl36Qwh09gexxuDvhBBmsd6tVjDqaMgFKwIwlRPBPBsAuC2c7NGwAIe/yGNHVikjCHQ4SNtbDaqxZM37VjSTtsdp9SCFP2S9RY4AIUPpQwBzlsbIaNODxznsBWEgyxlHG9E0UYaNQcITVYwcgN+8Xwq91iYqFqIAj6BQ6xapCKERb4vDeaF5wIxRcOgTIGxx+mRqiDHE4hgRrzOoaHTb/AIc/cXkG3tluLw4IaN2OgvlAqDf5qit4r23qW+wscerM6VDeTYHqHlmbUlExmZJbekK6XVf8Ch97jlAsAPQwGLQ+Q0oJwlxALqdKCOyzvD1P9BoduHVLhJ5hmEEtwc7WcGLqz76pu0S9xSLbCkoZJW6h5TIjcCSSvdfFgPTqQcAY5fH59bkIfTTm0VcloNrMK4ZoOYKxDokizs7rWmn4XCoF+IaaJnI42KraMiCXHALgnwltC7GBfKylotr/DoVlJN/v5mWAig+G8PTHImBkcQsVAp3tkTSfEYes05XTCnZHwI2wWFr/J7wOlQJpDYxBKtAtpTyjiGqKvTyIsXRhT2repMdQCj/U7jOJQDxqB8YqPXbNkE3g7haWR0YyywxI1LnEisgcMTN8JDg/GkOIQ2mSUu2f+cCopw1oOG8uwj48QKSLAjB4gHBIcQnYPQwBBIzUjoQd+PErl6AawmeJwVsthICsIcyj2+1DNmGozGhIzSZDDO83hXn6+YRe1hE7BvhResygOV7UcBuwtzKHwXxBmQpPNIsuQcHnI4WsDGYpnQpV+zqsTnmpRHM5rOQy4arrWdhSOS5SBDA5pGT7TdqjG9ERf87E2rGV4/pXiUBeFKQ4Dg9S0DMFVMRhxWUldlRzSdniksVQlgdxTzCB7EuuBvddTHOqyL8UhdZP3Cs7UEMelhWrInyqxtMIfqkRelKAgNRRDZI2xVMeSFIeBWS4UliLBsJCY9rCXP1X6wyYxzYG55F3+fQ4Dw5uEP/Smkil0qYxpmsSlXnHXB67vcxi4h+DQGTY2xhYYHZdemuUW7qN9/CM5VHMo/pxDZwaLUX1hVbnFlpjevTJbfLCfHJiGRHKo4tk/59CZwaIlU50fHoiVPV3zLmf2WdlYFx9IDt9+isO5V2pQA05kvRBz/IwafWPmGJo1sgXpU+EAMMmh6neCw9Bc+OBMBagXWjNYtOWR9cIzxNFkre3ZciNmjWSFQm3IoWoUwWEo2wxx+AF3mYPKBnqQtbZXcPYk/ycbgjSQgdnmbuBGcqgKkQSHoek+AQ5b6r2CzBJwQc1QZBBBx0TLwEqt/lVSjEOL9kkOVZsIDkPjXgEOoaMSQ4hWGDog0BIQaIaBbBCHzCQfzTjVaoUzEa3yEcmhkj3BYagcH+AQvoEYSyj9QbUK6EjMaOfjFqS3NMee9vgwnq8XUpxWyExyqERPcBiKJ30Ou1JwPAHGSLqrQIoR7pCPPUFMR44fyrdcjc3fxtLzWjVFkkM1bEtwGAqofA6Fn5jxwbUxf6OMm8mC8Jj7iUnFGLAE09Jtv8Ebt9jpYt6J1W0kh2oKB8FhSL1IDt/VgVGzoc4MnLKgJrFf/YJyiFNdDUeebosXaOJFNs5qAsnhUw2HocTG51CWCnpgh6MoQyCQWrqlhp6EetqlX4OMKagS8jeAG3JmqMUPyaFaIENwGMIAn0OZZkJ9YSITAal6nzVzMcj5NIlus1I1FYMh9/ocJJpDlZcQHIYm+Doc9pdRZCxRUVHSWF8dBJq55IzoSPMHY4KWotIDnfQSBpJDVYoiOAwNwDscTp8jeyajIBEb91jFnCgMZh7Uoi5jLnjgBTtosCqAfJvDUGnb5nCnZkl4XazaFmz/Qg6N5tRyEnMuuP8C7k8sDkPLblSxjeAwtFqib3F4x4v8BshY852S0EnGE4B2QaiBfpMW6i2L2fIbzTktQeRXc14JDkOOLJXXA4EhZ/7wqNWy8CI6JnUMoCa8GNRstMvijHvHoXFtdRmD4JCsQMoBoJy/xX2/kn3GiMGile4GRq0Jmlhr9uylIJEYB5K/YkgXmolbw2EAI9D7KvC7irdYyxdOOh16o5YjGDnVgNrAY2f3cWIc+DqRZRNVy5mKr7/IoW8fB/j6Yd8/s+pQN0MrR4xyBQOd/6TBF4mnW9LdqLpSISNO1QN8mNivLssRP4JD7/qeLdqRfJ3eScN6h7vQMNh4EEZ4PHLgze+S79nK9RMaC7lv9x4kBd+QQ+5dtAfnRvmsocYxqAelgIYZYsUvvOCiZ14ldEFoiwRJA+0P7hdI0n6acTiX/SdJvCYWz5m0zbaEFvxKsubhb8ntoplRypBnkfHGFRv5an2yDk9PHfyXS2XCHDqFKC4xJZRYhVPjtXpI6S8HVjk+bGHWPPweo2YZ5MYDblJDeDOEScKpjOpJfFqwHeXKtWphDu36Cgcvhd95ru55NTrPLDwxavcykL0uJUEMEZ6uHxu/YMQ7HkX2gnp8o6qS8Hl9lgOWeUmYQ6sUNFOdxhnEHjUWHmJLUoAuGYTtvA6VtGEWAk3JTTHOOnsUpj5dz42JGQBEmTb/Nu9rEw3kFgxhDq0zTtSvso3OgrBotJOnu4prHuQq+6m9I4zDsEE7puIno1ip12yBxymYNr6Xo9twGbSHOTRUjAtb7d4LrwMM0IGGkUGJ18FTwjjjqiX4MmLp/k33RWgF70Q0TdcWRY1D6c6hkkOFYzHvmqMKVuRe8vJ+kyTWArSFmw0ycxcSE6u+zX2lBv67FpInjVQDuxWyFBXmUKqb4EPHX4ihH1HkbHyKJLszsHeXpJNrd5AmEHvNMAO9/f7MZLsNhyrbtG7AIb9tZ/2FxEOLvrNQHUnJHfoyvL9Kl3nYyahaB3pOpXIrZ4ALrIA7abPHlLMDUJUVkDCHYBuJXHtixkPct3Zs4MYXqcbE1Y12BpeNNc0uMQvT9fY0UoaiCZbflfDwnKphqzCHabSRwDz1FqxjB9ocTgzfYG6C6NBz4CA/RpRzuJpZHi4p9Ij6QakuGuJctjJRcCulHuZQl7bUK/BBIpRZmnZ421pFaGgyceZDwgKTYD/pLWKYv76iuxFS2iuHJQ4qUgDmIkRLczgy50pxUh509IGBrair39VIxTB1oy4IVIkthsBAvS9TRkVuiLwBX8LP11InOvREb6jIu3+w9SttSbZmrdTW9VzhxVyou6w8jdDKB4HUh2gVUJcFc3pGb+kb3B+6JDxVR8qKFz5freQie2UNaKFN2DrNFGh8tHYA0QQundjqgtpcL2ek3YLRGIY783wfEPcNkA2aDUqqdthB0ZriEXPWImuCi07/ukY5CZSgYkvD0HgidB+1QTo0U1subGm62M3iePYU5NCJFFu5t6eSIAc6ROzgcjjcdebzTi9bPhsF8hmjd04HrQpu6UKHQLyAqf+8BFor4kNEWc9JjVqLyad19XGw6HmKxCeTuxwapC9Vp+gEiFFpP+gitQXlkyX44L6PnMMP/ByGrHbcSZJWkszisDV0DTYCmw+b7gxMitqlD0IMQn/faCGid7Vf4BJ/Ic/mvndar9qYNzIG5QzSXQwS3lOPudFHzswqhIgYoNUiEINz5yv+oPdupc9ukdkZ/pH6L9Ca5zTGJhAheTIS+G5qY2AInozY05tFJ3pY/EFvJU+f8nQwOfS1xMgkIUwit+Nn9I6c3BLJs68Ano0aWMdbby+fr/8IUEzvJmnd+uk8/G5YFuSp5DaLWZUIubWR2yHCS81pQomjqj2zmUSMW7aOOuRJwRf84QR1JzMublX1IKB+1QaFMas45QPtxDawXmHsloFjddL1UU/5JBun9BL+2OvHfm6fLOid+81wnlJ5TBOoInlcInaeB/SrTSEKhvsXY3+Q8CPmdANkTQ0qt+KBjzydebgA15FGOK9SYCRAKaKcEXEDCJe25jzXGPcVAoU9Evj0sJoqvZxwHJ0SJ0JDF9K7ub5VmRknMFR6w1uwPHKf+TX0rgrQwnyA9oXjZbU4DkuuGXXmDwRe9NkHUPGoPSbwOaSJiqAHaXdujjAGFxdzlxcUjrn9zYncyx6CAtoXRFUYpKgqpI14UZvGInP74BAfPNMKxffW3mfkGVB5EAkUAYo0ONNqUnlZm5uKQ/1uZzdevputDGrLWWGJS3ZF4H2Z9Tq+PeWV7NcJR7cWHkMfOIGdraU4HwxOxJa6/r0VByCFn3GdDpZaF3JSxTlV5RsW7aq7Av2R/j10fAUnHh3ENWk+9030dj0al5Y1DIKONjzeecDooxUki2/WX5Vt80NYTRL3gxknkvKewxoGWyxw2BhBqKcV4kZFVQMMfk1aknQY9DECMoCkt+FXuc6jhsHKfMMj0Bna75f29Gy+LpTKcZKK0A/v6PmQqEjrqGRwjihddc4e+HoqGA5Q7ame2KOyahLvqQYqswgMr2inEczngT5m5hXHqsO4zJNTGxGkRpWexTgtCVoQFlL5UgnKPuAoAwsVDID2qu6Ew3qVpzaDFtSeKWcRmlrlBgL41r1S/H7vMAwivuonu6yowuOgkd5P+UY9+gXHBSpVqr65PkFKf6s4hkmOmNiC7rfbo1H7Rd7XXu1yDQ7msJW28vnkqdPlUWj/pby7JDsm5UZa7Qbc1LURAcZXn3Q4xximsfLbq8Maox7X4aqj1LgjqT6CL0jT+tuINcFhsr1Kw9OSZ3dLpcMEwqg+WoEgEBGx2b4k3uoBfc6FQXbNo9FBmP1tAw3l6WSjJriE5kudUCmIn8nQSCIOmFSfw4jER48vNafNtr6BMpJWTXSQN+O9VlXFUO5CVkJrI8jZtVHn4VBr/fGqVa2qO36bHyTI3sjyDidus/AwfvJkpXsrL+IedlqHSDiS+mUY1YT9XdP0srfFHm6VgGciRvUBTyXFvNduFYVPTnNWDxbVNK6HaiCheW+0trQsxdxVWnhHDGzXnQorGKQKsA2paCRFNV/qSinMln2aiNF9kCnoTmScRf0B1Mhg4+PZKanYXCoAAARMSURBVMqb2GJJLwcBknlQ5F5DiuAsg7lMJvMGWIs2+KVwO0x5E0RFklneZ+bhQ+InNokX2Y9SWTAomri3zg8xKBS1xi8KUrN/HuOveqh5JqfWvDcrRbR+REU5jb8AWB2VQty2u6bBZ7uXqzrdpKFvS38AZJynNQ5tNzqJeF0GBh5sWq23Ous6pzVXKyr+2E3YhPFn0zJPaVBrMyN+HuZpa+Uix2iVpIeBWWI9pY0TDl6W+gNH7xNa9b0mQjSp38u9rP718obbBr9dPtyf2HZX7xwU8XN7vh2qEQ/F4lODkrl5z66gq6maLvnTF7oukjnxT21hqOnU1LRtpI93iwlVDb0ODk/1AZNLGFw8vpUu1RA6xkutrXTZY+FFCC+r5CldFHm+XW7zvFikT8nKbeNqt2kSWaBT+UZG34R4vltXlOQxqj9ZstFtx7oO5JXHH8UYk+aI65XnL5dqORbe4rb8AhbITV6I1UmSMOm//bwJOm+oj+FEiTgtVXZYZC2yRbO1iK9LCS670ehY3XpetfmRQI0mriWDamiHslp7t2VdXQ09F6WWixMC4sWCJ0Z41C9+evDBuHmlkm4bWckf08u03hJaKtnVe3AP9Yqsq9QCrIBgKHCpz0I5Crw1jwq+T3wkZl/RokJluwvoizhJi6E4Z5NvwCKgcKtgUVX2L0RdZv4m9P5XSFRmlmQKd1T+eGmFHqC9nT5Tw8OfbDDkl/b17rmhdKHPe6C2avNzlPApCUTka+xEUNpXYgTTZTSyn6hhw3b5hJUcT06X0+FgAOGYz4YYufpaRPWnJKoWQZ3aaI/Me+K8lDFALkwSqQW8Tu0KQu4zIhbd1M6T+WkaTUgelwrw9FiFvAwCOCnUBcgrFsM0L5yxJ3dm4fr22wqqaSWS8rGb02lNi2H2T2c33u6lNUK6JF1eGRn0Z7tnlFrOdT5h9hwOoZ+PBuHcX6FEhNS5lRvEevCs5QIHaqmc1KQE/MqHET8HkHBpZJJHVR9ry6Z/keSys6kR5qy1zaSOFpe4clX7xfK5eo/lCS8S0jqrmEZOX/38l/xhQ2QUulCC7O+kryxFdirSJJZ6XEJlwo9GiZD9FGIjsU6mO97mKlzvjsUUwHPDsbu/SitZfHqkbjCnKzboqseIo/IIraU014GTd/ZVpWfQoBb9K9QeS4ft1Fp64+2JYyFUI0FYkBReePSsQKU7M24abVSN5/Av8JOklhoA3S+cju/HrXQLevspRBm/Xm9JNBouPAtbjdXa9Om/Nj+f2qkuygyzr6vXKtXTUy9+1fy/Qd3M2B7gXDw1zVTnvYUxUeOSfa0w9cvU3Vjj9Zfl+CkwUVTSCKalWvW44fo/Kj2LOmN3xff9Mdgextl61wParbPxYTs4uwXVN7+C9R+mTrqkVh2G6D7I/p+4k/QyWxenOj7vpzyd/Y3i5y/SfLbLFtvBdP8uJ7rf3i/TUm2zp9nfrJoJ+h8W/dU5Mj0L8AAAAABJRU5ErkJggg==">
            <a:extLst>
              <a:ext uri="{FF2B5EF4-FFF2-40B4-BE49-F238E27FC236}">
                <a16:creationId xmlns:a16="http://schemas.microsoft.com/office/drawing/2014/main" id="{53F9A991-98C6-4D13-93D1-8B47B37B3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05" y="255814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ata:image/png;base64,iVBORw0KGgoAAAANSUhEUgAAAOEAAADhCAMAAAAJbSJIAAAA7VBMVEX///8AAAD/yQT/zAT/0QT/zQT/zwT/0gT4+Pj8/Pzz8/Pv7+/19fXh4eHl5eXq6urZ2dnBwcHHx8e0tLS6urqqqqqNjY3T09N2dnaEhIRwcHChoaGYmJjKysqmpqaFhYVNTU0sLCyRkZFXV1dgYGA9PT1paWkyMjLxvgRRUVE/Pz8kJCQfHx9jY2N8fHxGRkaScwPjswQQEBCzjQNDNQHRpQPDmgOdfAMYGBjTpgOIawLerwR6YAKnhANaRwE7LgEcFgBLOwFmUAGNbwIXEgAqIQBvVwEnHwAOCwAzKAFdSQE9MAFRQAH/2wUUDwC6llCxAAAgAElEQVR4nO1dZ3saO9NGsHTTqw3YFBtwA5e4x4ntnMRp5/z/n/Nq1KUdLYtLznmu650PiVkW2Fszmi4pkfh/ejPKbxQq5XKpXClu5P7tZ3lLypXqrfHWZEQcul5ON3vNTvHffr7XUL7a2Nm3YR0djkaHR2fWtdlWr/4/iLPcWMwkgunOdrNTKliSmd+oVOuNfnco0R73Ov/Ws65PxcaWwLZoDVZyJ19tjif8/mG/+iee75VU7fMZt9Va62krtfYe/1zzP62FOpvsKaeN8ks+nRu02ehMGv9RkOU2zKnr9qvmU7HFJHa39lZP9XbUACE76pde/035JgO58yI5eC+qMOncfDM9sdGC8Rr+ZxjZgTFfxnycchV8mtX3lXbol55tv+7J3oZqMNybUSJVaW0xPTls0BfNiTL1e8NojdIAvTP+t7VODex6Lx91B0W30+x0GkvSZxcW9BODTr0xXhL2ukLGPvEegEvU/jcxDii+s0bkLbuEtMSfkx77DxDyTx/w6znqIOx7Pl7aBT6+waO+iErLlfgSlIF1+Xef85DimbE/ynLqtiiKvu8bysdED9IfpY2tGL9MdeyWe20a4hibmlzSy8iErlJZPaqHr78z9XDpaQ7NizmYcu4tVO6O4f+xYhvZVEwcHM164Vk5OKSezp+NP6r0J6cF92pxDBrSuNCkryvuXVS2jxY7496hFPAOKQJEoVAmZJ+ENVekIL8DUWVxGHLOOsdkr7mRIMZYA6NDYkdtwKTVax8TOQ3HJLEBTgx/dT1FfzIPv/mnQo8OMp6F3iGZMZetajBgmxiKRtKZEO+JfOdwE1ASwmSiIIDnSNP5HMjNzls8/0qiEnXgiF7+gAXwoVthLBbuRTk+TcHdIpuqROikJrckiT79PncK02E4fAPHdwWVj6iFD12tAm7ChIiYLhmRrNGUc1Vwg007mGjw9FsTcVc91yZLB09phP342xJ9kBHqoRXpE3bhj7OefTtZ6pcApUIvCQHkymUyZC+uuRGR6EGENxbk2JEW6q3uR3lQryZqfTf9b5FEnkK6dq+OBCc2+iCBILl8qlWZQObEnK4xy1KydG8Dhs2WgY6UlXehyhGiOMyfXpJJLWff0uYJmNb25h5ZlvlDA+rl/hB4lqP6VmjlAxicPjE/DJN7l+xYjmluSMh7hRx16m5ZZrfSn8yGKqw4FDbNSYFWeGqCLMdyUuWKpWq92eq3qbCC4y7ur9I/tw9MEQFj00h0DknfwjhGHKU3oZ7zxZVdEQUJL2bbLz8Fvz+Sqy+kup0S2wXKS/28zZ0gRTDU7xBwdB011iP7rVbXgJgjLx1bZTZk1MGpLWds3XVyKteIJ/Fa2nc8zF3OrxzzmjnrtrTr9TIaWz55QbmAUza05s/nqev3thnk3MgZtOWZHFaQLR7odV4dyl2bvhLEkSaKPct3mJKQ0/MaKlyTQ0tpLwy8M+VeQzaxNcEiqnyl02yNN7tbu5PJ7nF30e416lUkW9PQExnsph1lkYn5qv2WUWPRjhhA7U3MF3I4++Ckucqm1GzvXhOc9rq9gS8rNRVOjiIaqIxMjbX9dv4NHc2hfeWYtI1X+2I0B4dOwi0/6A8Fln9+3t5f3s3nqSxQJjm/uzw/efoH3rruNkIRVpONm6VBK+x7TMlsvFVARb964lyiwaH9SwzZ1Bry8rasrD3d38yDIJNJpVJJSfTvdCbIJm+ufjKUm5abkOc62pr5RzDLy9wzFNR8G4jFMMCirdU7Ie+a+gIjge78NBNkNDKFMJ3OAAXZbPrmC+Pl1BSAAvXkd81vBOM7BZO0Z1iO2lsIagHJgxXs8GBgP0si3+BlJPLhPBmkw+go85J3l/cnX25vT+7Pb+bp7N+nX9gHzElcmJr+g8oe1Mm1YZFqr1c3+SMyDF+1g6KuJU6lhRTOu2w6hC6Zyc7PPz7bCuevX9++XP1gf86M3F31WmkhcMu52a/YvG282mjMRObPJsi4q+sdYjzVQKqWT6cBIpvB/P6DR68qQrLcZTYr2fWWPUNAo77K9E/IERaN5Ziq5yPcNOSkJmYfeb7IYvjuvq2Cx2gHCZqpMgNusdDEenPsGJX1aEEI7jMzqSHtark21MESZMDJb3jjJIPIZzB/ioWPYdR8bO4X4XvbPHgBcpQL1bsxKj04bfuHpyGf5Vh+ewnk89MpFcKHuyCMLxVcxcZnwwC5JMMEQ9hc7E9DEeoQnUlxqEOIVuBtR2eVwc8+25QjAMk+kE0K8FsqLKDJzOnXtQDS71ZIStRewlw5c+RT0ZETXcWlomlPC0j2wuhsYiy9ys4fCLnPhvEls+dr4gPaldMxt8ccDOJDWHyh5Z9Zanm2570xUQDv5XGevaP/XSISmgxunYf/EQ+jUtKTBQ+IPQ8weJFC7dr5z54/9GMMPM9mL+l/pxkEYOqT8+RXH2OycV/O8jLXqL5H6L1A2zSdikMlXGIRdMwYmAkYQESHppK/3AefxxdarVcKEQipWTtYE2Ax5CscttEbS/AYJ0Eqc+EBmEx9dp/6W3YeG6Ge/9UohPm1g+9ZKOXSv8buY6r8JkimTn0A02EnBpmYESQ8i0RuGoEQ8K+VRh2TM/dSKRRAJHim4fMcgH2nQLE5mA2b+dMUvz82yUfvOeY5X+1ps9kPP3IElcwBqdZq9VJR59sNWtKf/waxEeA4x7Ro9ov7uL/YgDCexyY5YWo6Oqy2uszH0dphz4odV9DIEGoZx46O3GJnAYLSKzB/Gao5vmB2MHBVyl/nwiFPnz6sAVGxaqsDbauss3PYh5hRC1ZlDZMxJofq7475Q1aSgqUVzgFXiiqO3xjA1J39oA+XWSXJqdQ6bpwsHJYI907rMNrErqL0YstpxZTRmfVDXapk1W8Rad+zn0B7YFrmL/dJb7VLF2RvfsaHKBVfjXQpG1nlAjLGlm7Yi1tBXRojU5sI0SyWpvynSgZArlvS1BJeYGoU05gPcw4xM19DnQLJzFAXHLQqfQzwAGxXshwzkGr6lDIUJuSkNwAmk2DhMBnFtcmcgb9cDx/RXGSuVp+EWQhcjfAtNRm23vGEOmrQKgbAzIl46hALcSH8ECAaKA5ZqnIIwRpSQY+R02gbRVs3oGiJQIzVUC6l0qCzCzMUrppRdJ5J3bwAILGStCxXFArPa1FOQUI9vMortciZJdgFIRV5MBPS/MFkmyMRYTL72/ekqWAdS2FQy3wWgtm/5WrnbWp8jmqsmpmm2ejIrzHMH7UUTygL/Tb9fP1JKEj44ZUS5C7CzUhMPyCul3OHmnw7h/g9EN3/lABhFl5gLAz8EdJPN5qKT1y+qgQSRagLMw1PTpsmWtgrHlcWVOqDwpSirzB/FKbnO5Ao6kE7mcnCogoLKihrNVWJLrdORr5bhPMMlKZK8RZDmH6JtoxBosKw49RthsphW0QXoic64TEwk0GaIJdAtaFSJ4/UaqBC+vg+COUDHlg6sDQbyj8LkUwsGSwEfUn2Q9VyqGp/UvYdPFKC6pk1Ytw1ic+doulzg2YwmBgRY0y1rm0RBpEs7Jw3i3i1fc9Q7/kbhjBz/24IhXvdkNJW4IUS5c0UI9RpRSvSHI0j+vwbmRGqqDtMGU1mP9OXqEvqNYavJ4tFBb4QiUwOVeCzRfCESwK6DpWm7cKQbPA1aIf1REfoKuhB/GXwDGQRNffvo0kFiag3Z+CrJipKnZa8jk1euzMlIe1VXgncE28wGb3TiJjCRPOHL7bpsYg/5LQn8TkRxb6vqLiti72HKpZklkewHTp5rTAiQ636T3QarhkarUk7+nForB8y2wPi8VUOVdIj3zM62MZ60OALTaEMfhByhfEwCGUQ35bK6skOsMzFNZ7P6NgtVzrFXRbZdZbQsDUnvXCJKZp3nYZE9obkyQxvlewRtFl8y1f1LwvkLKFxarCQxUenmKJ5P2soiCMb424XhP9Ikj+vwy2n7NvmepjNyE8mC5miwTi4Xq4QpcvohOqReGZPqeEY0zUNrWcmqBSzxiYrjMhAMhT1aF4W4Rp0+3coiWUTnzhtDxPrWNF0qBMAqDnhVV9LrQRPPCcRRnjxSoA/glV+LVf24TULEkK4O7OoXdIaWSApK8bCjxYeeAo8+o1tDr8+3V7d39+ffPxkhf2nqWBV0Z8zcYfkNjCJW4Rrpi2tfsAozFpOuZDbRdtDC549oVM8hJ+vbpLQDcabo4LkxYksnH4JVlvUI8FEguaBOyQkv0OV0M6LrxDrqcWUHbFrdk4tSzzmMAbCv67mWacbLJXJzq8YK5Pcp48m/niNPh4rhcR0QxvD1ki2dZDuINHZF2NCqHL7bqdF/QhXzcMflxmk2Q1ABpe/2HeujqCXiShauLavqYv2JJco9xVI4R3s0jkYmnSAEI0sVujS75cB6iYwSgfn83hiEJnfHrgjMNVdAcLn3uFfwz12SJBehhgGSUEcYaQ9PEn78bFPs3982VZN0Skn1+hjzU8DUDlcJdFQ8SNFeGlLVvDB57RFeG3Pp5j2DVMMtygS4a5tSKq4N77RF/OVmoq7k5CHFnwKgZbveJ8K7SfCKLUaIbYGuSVxtexIueepS21wnUz1zPPfP0MeGgRPHoSPnodC+4lQyq5GiC0Ab0rZLds8nhB8S4QaF1IaaZ6AG+VIJGh0HGHGkw6+iCehbJBiBGChfMxGfaK6Tuycm765iq2aol92SqfWZ+f5oHCIz0OPrr/Dc8c4whiJcW6re9z9LtZ2WPQjH3pqSnFVewB7vAe3tdxrK10ExjBL1eNvByHoO9QeejQh2jDlI58YmDTkgtlNVFtbavMpGfK3TGWrX5TIZqmTEGk2yeU21M9usLwhVbGep8YARhsJF+HJaoTclc7b17YVFMNx6yqGtplOLfB7ZQpyBMXCCwQNnSs/cNURhPuE1hFRSuk4GVeuPVSvwW5vkN/RrovRijdS/gFfJA8JkHFb+jOQJGVzLoQQ3OO4HLhcDyD7wZXERQ9Sbtfd5oQ9+0BNxKXO1uTV9MxzyTxjOcmiMPdNiALhB0NxBOtRQJVpyG+7iq9FPd+AEQ8rGqQFj73NDGBOcWtHrzWtKnksMsYOhFs77QoZJl8yKEJwPL7gvMnYj/IU2w4qhLEyIYwhpV0BgwunTGA0tM1vKEVTYQOwKzI9O/zyEdiEFCalyewv8owzJ2O1ez2vpWQExUHIPRgiBJB5nkMZ6GrGUV0pI40cGTKp5NznKxsh8TpPpTBNw2w+mmxzik/4PdEUw22TvSFMoxSgdMv25ghNPsozlXakaglqThwxz2RRmSUZZuHCGQsQJdwiJs00xP2aWoZ/QZzed6NvtrfXH9DAb9FQ7pm2d0c6Hh7wD7K/a9zc9Lippzx5DAtk9oE84FPMmEef1p6EDOFjHCYmImhfKVPzPrZWpMSlk6cXp0LFEPI1jBDEFK0Bm60KaD+RMx7h7whiLbCJCoM3pZkv2j3rVXB78rPumUi3jniYG3wnBFnpM/eUSJNJpSrOV8poJnl5E1omFa+6g0UM0t3syYJvB0l55JsLGZwQbvOg5okww3MZKM2zNY8rZZT1gP3lrmOIV0ZGFlpUZWq7Kc1FzdO9wIcCPBpQhTCkiDyCnfziYWLAHJv7VbZeei+OUxCvm4NjsApsVem3dSSTtv1V4QTXPQAM/EQsKQOm3ffsWRYBof3fJsmntcciXuJ8yB5y3NuolDr1Zq+/mB6oyLgsp18f30mjpwsyrBH4Bg8kQNf4mJhMszA22hoavLozb4yRiwJSD6lJGnplEBdowqMgjGRP1SZoCIxOKeLXlqkkLBf9jpf6BRmG8y9rBOOV6JSgaVI5J1mpmBoLU6pSosuyIaAtLX32Ky6OEEagHbQM4hxWMf+IQpgx6mi29xALIUtOlNTL2XCyq4zfmcggTpRhzFOX5roi2c4RbkmPG1QNHkgQr00EiJCnR3wFHIh53Z+wM4k5KxXSqw1KRVFbUpnSmXBl9lTgvyP5zpocOGd3YUko/CDTmpjSALX+1atNUnMQVC+TnRjC9O9ELuoxtGTDIvbsRSsp1ZO536VAdqicthH7TAt2DlFtVEv1s3PUqwGIX6PiPz4Xb71ybCE0Z6JYbjPPRmZsBlynoJu5SLftTA0ANaClwZLtKL4rq4kzZSRgTFG1yLTenXeupZLAjCsPRCcO1PNARCfUI8pG+W9c0vDmi2P5rpJb7uVA45Mugx8phKBS8EACOqEf/NoklYSsDbpqKOmqTOUC8glMPsLAeHriGXGbhud7t8IImR/bINcGz69V1hcsoi/e/RE11egcfiSe5aVJV2WKgUpzgB/EegB/m5yIgdFlsl2JXyNkU7TOg65eUyKUkpMmPqXJJCrKPcuAd3OBC4C9wwIfzoCb+wdriCIQLkc1ZCYiCNmEFDNwUXMRQjzkCSQyl14E4gZQG6j/5lTsqWlKZZJCf2pXIbxO00LY37tGQsUwwkNyONtb7u8Ph8uDmbCHh5pvLP3lcV+y4GVHuWcs3MNypk49+/nvzJ1MRRq+UCrpWR0dtQd1GKG9jGsgrynJzD677RgGxG/E14kpbgClj+S9vUm1B+vbUkk8qxG1Oa3UNGeqOjqyPssV8NBAyJxkH6NAGzwkV0GchyEGOHd+Od8FLeUI+RZgA0lroS3+2f5iZ6dNaWdncyo+e2xqF9A1P306E1b8Pq+GGLoBDwSf3FaGDHaXsZCwtnWwN+1ZpWxp8bXXZk3WzZrgtGGFYbGor7BNBemXK1ouxFsUIlYqDJdSPaGGSKcV5AwzY90DgUx73tYShoaKLYwqKDho370IwbJ/R+RwBcRwY/+PcLHfl+XnOiSnLxiNlzOBfxo5W3tWaM8Cb7+PmXok0UUmgPhPCGLGefp7pNnGl9RICC5p0tGu1DB4BCypabtqzB2+8bKJmT2f8yIhhiPizNwQ1NukHQiLW/B6Iu+GqVLWsRQha5JRzy7/7GOts+3pkGfMO27yAr7Xj4BlSX1eNoP4EYOYCi55Vfv71dzO1tycii/GW/l4Xm1Tm8WibubOSYTbWCNGvTHhbxedDkvmvXj1KUUABvwpoqcEpCAsqMk0bAB2eZNxRDzzRfDQk+TnxSOzoF1RDCvLfIbOJuaqVTYlCzX2/oZgtd0ly0x7RDmQLfF9iKjZsx4ETOWmUuGBCaQT5SnUbHNmmU7pUMJV2cSqygjXYT3xYER5D9UcoWr3XCOfAlc5om8kwzYTOEf2wpJf8NkDEbn1TiD0eT6MIyXLzLUlw1RGuKg2Ny6DOBerEy61Q66AFlS3WZqF5yUi1EkqCUbhN7ZdlHj/e1yImVsx532dfEXOLAuhLIyqrL5RmeFatcVNSrstRsItq3H7FRVJBKd/MVH2gOAZuDgQU1KreRoXZM+WiXAqY0VtJLTbdsBAVfkEbXA9BZk651nSLHqLsnupJKi+x7nnFjZGz6sBQvaL/+Wp02yJeWaWoFTLnq6u6QrpJgOVZ0NSHhPJ4lAWkSnU6AYZvvnVpUfpsjFyO5CQL/ktEXoSGTzbkjM3r2yquqjZEST1a4OB2iDtBVvSxftRlkiPQsCEJrLJKTOHmOEpiQ8DqzedrIDIWC3ux42F4N2STGQ2TS9EyOnZp5sWqmRnsdSf74gBQBaosYg3ugsoxbsVPGxkgYbfOWLE/BiBEAUoIUACe9rolKpwFFFLgVE18KqC7TRQ8XtriJgKJ3pFs2Fw852xEe99eyZRzhFDSNQteGShvGyDLWodom4xMZsWRuK20Va/2Wly6YYeMGRZBU/UnkfWP9MpfhOmVJmF82UM+KcvFUJPZKEc6vxIXVPGf9PIic6ULuoSst9ulkQyqizfRtMznIu3PpMgbroB8/7rDhkINpf9iWS57wQHi0cWRi5/zK/MdFOp0fVldO71sHIwTMQTRNL4JlCPHl0iKMX3MfmGiCq09/2IcBy4G8P+xiMLe4+2er9tHYRpdu5pie1gC/cGejo4EHmabEXnbybpEVWmKv19DMIE8sFAE/vcBOTwtU9Vc3VXSRUV82j3BnwbvlaUC88tsluwddsdpPU/hAJ3tuOnXx1zGDxDjG5dyyWyiS9LsDpoEyt2BNn1MZF62SxR9nAT3XAhRDXkxkFmy9cwJace+wiahhJCuouvDJ1ayxF8neyC2Mo8dJsdtfPqN5+DJoeCiaqbf2GZLc80ljaeIUSNBVeV1BLsNZC9gO1O9p73cBVGfNW0x1MOTh/Z21e42VOUvQED6BQ3Ms+eZTe6FQN+Fe9a2NDDT7bcvKmzKl+vKMmjnWJsWzp0S7Yky0DwX7xPRWLkPs4nS/WCKOLqVG1RxFpdsNhJZAaVsW+DDllIpNvOqiHN0u4IDigu28sP+Th51V46LWoPJ/NI6xjcgY9zYyVF/sHrWZpr8CbaH8WxlEbl3khcOerXFYPcibel7L/R1jDptnvbvBxFouQUHiEpDNbTBb7uTgxFEjIYZrYXnh2rZ+nEE0OIFLrlDiAApNSWixFUQthd2dXU8cfZIFeBo2622wsQTnVoIfEs+lUYZQ3p9sZdO2k+Odxl+WoEU9NG0gKEGlte4rQ5dfgjSp+t7jbr5fQy4L5WviDiXAVVhRRG2fZM+lzUWL6fnGLHBXCI4GE+6vIG2PKwrjEsPEPo7FMPZKrPYo/iybdmuu85tMKS6hJpPSpKK0FBX/o4IOqfV60pSAc38sl+XM2xbfXhJkjz/FAQQWeG/HqDhaw7A0m06QxoZ7wnRe1YwQov5m6EN1oAGZ3o99kay1ULX1JB8ly6Hx/u5+haUbaxsC5SgdV3+W10X8BmMdiORTxfn2+J7Ry5GlH6shNekF8g7pFD4MgM9Uv66ta/HY3Jo+z8SlYEP50nsQME0r+MTjAQSEebmqlDSC8gsZPqHOV0wDKjTdUKjKxWp9rVrl7AxDX3WYS9aYKLFUVQ8YCZ7On9o/jtp8tU2OWGJiK57QuYRMdzyxqKBcIrJHYq6qckmwOqKTdBWRhCGl7i3dALFgsVvkOwfS4CgXD3fEURVIMMkpdSxX8MnXTBezcyimF2ZUQ0F5OPH0VyPRw7CRZSBbnoSF6e6aW+NXQTTA27M+MdbrZBaUA3DcRLkUVQ80GD4E7IK6xOt95jm2OL70k7G4owVw7oNJvinmDYHIpAYazqEeyqUiUTdJehrhbdGcu0uXwegVrnPRdx10+AvPLx/+vcPhECciCivkMjI6t3UTowekOq0L5aMpddUFLWMnCDH43tIN8xk28E6fOHhZYpHtivsdo1lclcsjn5cGlXMohMYVBVY2ZOleLUVjL7j4NQADETEoNFW0WAfXwHHsojVQsmdo9Dd0NwGUw+46I3YY+CzN4xH8wKgbW7RmN5c7MppWaMex2AwnQvfJXdM8+u0C2taxa2HLcWCvhpimezf6+IBx2MwSmzcLdmYEFEfovqkW/6yzJSbxqunWMOhT9W9NWu6+FtPzgZu5nZpQ6qmiriMmuVDZiuu1+HjXDIDPMEtHxDtZgJIkWodak27rqk50aHQkEcG0dgWDT0HpHU1gv2zJkKJ2gJ7vZ5O2R6DscdfMWOy4nAyI6H0K4tuGtMTKmm1Jm8QB6k8EEHIFm7L6wnuQCE9CT6d6Qzdxw09Cjv9BfB1oT3iaa4hXq8iNjCI0wZFjt9VI9O+DqH4Ke2+IGyfLprJ2sHhzJmOOO7xZ+F8i/TiJ12p+G1JWUeQg+lTwf7RzBv/44Zrc+ebVg8xHb4lomM7APXJvR/CSet3TMJMJN2jKE0hWN+eA9xTw2uRJ3mUQo5p3zfvlEn0eqqz3NLrQ7/+eKPlMJktjCClWN/GplvhYPLbSoTctgslg34LjNblcREJda6kZue7GoGVxfqzCM2byX0unJNM3Mxup/v44MESy8CaQjjL1LMrZZv6iJhMgjgaL1Qn767N2mLXx6qeLfoO6NKMVGpmNn4gH+n4x70dFwQSIzk65ebVDyU0DB9IS09NJRlrsizcG70hPv+9O3J3hyLk4yJKio8zPHtS1U02F1xCMSujiz5kYozY1lYXn4HeRSaIRXMr9TGap+uLpJBZkX6mzna3NILHlJh5cYiHWOhk9SEZ0YOo3RgxMPlaBbaN0A1x0yGtKVDQBXqb6XeM5kLQxV8/nh+l8xG4oToliP8zSbgXPlnqwHK4d61z1wZa/VxHJ35TUDApV06s1TFQjHpyc1MiJSRqUtL3z08nZzfzbMBAEXi30uhYKDjeM5iPy6jjysBSm3CBNNoN2yruLC6+likguFy14xuTLaORm14dmhBBJCZmxO31ffDt5Pzi1MIopyD5qQvQ4CZ2Q/cK41eGcNICtSYMBOmHRfdp7AX4/SusVGV02e3Flk+UvmzkOZ/tPkDu61d3oaOdqL09fftuZmxoW4LrJ+CCfkYwL/QvxqsXhMrn71F3TaWnQkvDPWeXGERdoJClSyh1q1NK7xyG7HF+ZvnX34iub/HS+XGUi8NuAbieZKh3ulDRravRJK0Yx02BVnJN3SgXLwTLWshs8+aNYBthpYqUKY+o+13FGYQzE8vL+9PPj590JHdg3S6adwEK8RYBirN9YzbQhvBwYTwS5mtdg4g31yxTZ2koWtRduBLIdtvXtw4jOx4htNwYTfEbGp+enF+wky5qM8B87IsB/oc0Nn3nIkDUCn1hXwK7nmXEnXzGMF455GbJ+nk9hP5faa2Og7CRB5SHXG21WFH/6YvH2R6DYKKDCsn3cPin8t0sHpNs/LVNnQ+jZ1OShZasmaxTybr656URO9QTD8qvDyurCgTAhnVqI5ne46mf4uoFhCmWfUsFXwlv7MxDkfUxq9lWImNEbynHsd87FU0M3Lmm3ovby7kVWK8t84ObLCwG/w1QBhAVHv/N5xvEj7Wy6VrwyxPLdd7aGi/8jonr5XN46+W6lhxkfjZ1OYHpvuKhhpDWqlWgW2lqHz+k4XzPCEkvk+tPD53aCq+meWzVAyOzlad3WFRz5hzeZ5cXcgyVPxkVccAAAa8SURBVMc8Zgn0z9eYOyGy8PYmBbr0099UMi/BIK7eScj2wkZWovBMF5ja9u4eK2kZsjW7In1A52N935jRkFc/iRc7gXW/zUAx8J7+9Rn80NW7e2gDx7zuiXmm8772MDtrng4IFt1JZM34lR6ZUKExU42QUH/GurpQMf0VwL9g38/jHBh0oE3whDETdpKTadJdXV/Kr3/Yas1NCRPmeGM1nTywEevqCiG8gdXgwgF9RhyfEOnQpnJ4IIeeGnrQEqWZ4ZkMyXBNgIDF2oEYKvklY7dhi6rQ23ePHeRsEaSvbrPx9/o2coXbKgO1LZh7ZEYRYzyNv4L2zNZiplJK1yZfN8zvBKXqpu1DBF2w8TekPzSmQn5BLZNGw2ikAdbXnYQCgeW819mP6i9lpUnzGHSYIJ8voiwHdH5dxduwhJAzN589UKa9ztJPxmyphNoWYlLVVGTgIhk7ojbIpNHat84Jy8PgfvBvgsxaFOIdrk6wpLUxQUoDk2X5s+gDkCKoYR1HagptlTvnHTuAyQMfv56nMduRzsY/W+fMwrcvD7PwOZ3LeGcCotQ2i4g1o9whvzM/c+KVFkjQiduhANt0xzyompA9K8SrcKOeOyATbFPdBNuLDOnbi0vH5ExPNV3M6ip/vkDcUt0AFjv+Pk/K7eQzQTZ5ceIWAL20ZauMOp9wHWrmG3j4vrPiGLJVdIBtEt00vIGt8AmuFba/6+9vJ3AmwNXtU/xz40fubv5ddrnRg3lZRZH0X6ZGDRqFhbxiHrq+5TqOjDrd2KgUnbVDVWeyNeLvsVAHy1C0ohfkx6HcdSgzcGRYV+gQwBVZfS2QR22ME3Qu1Ph5TNdUakbhzFMD39R7PSpYfUOJyXhijiUEwd7f6Ixn0bgETbajkg8DjvGothNKwjRRs7I2Fe1jCDbNmQmuTOSx7bnazkEkut3e6oOYB7JJ1rneeKmld6looyjpcWMnrq7WZNXGzuQohG221a/F1YIdXim0Wb39VgCZoI4Mk5OfyhcHUTLqUqVaa7T6/XG/12gOSqty7y4xjJZI9t9GRDnlDskZMtxgFXbdi9GVn1dQdf/A/O5FvOxvXMofIGaHddW67kTrpS6ipNw0lujuvt5MODRx68uEVV+dX8lN0QML1qFSHBOe23u1oQ/TppMnKIMHaiTHO+VyfeGq1nyME+sH7e7YED9YZLW14mN0FK7fYTa03EnXt9R3R+pIpUOa/VHUifWFAdyZm5GZpSXFyZkT/wfBDC5f4Wz7iWI4tOZI1eoWLwuEhhM3VinM3Hi3e2yqvu29NmPUNaiLLSPVKcxKxP7AO6uOmHk5wS43tv7aN2VFdG4YE+RY2pISk+fda8nfmkyqb7PJndPDIr7Er6829t7CU/NS13NWNCe5qkO5rZIVchmunKSbylT3xPt6mQQn70IzesNZ5DFIryU6xEfeH2izh1suz0SOrCInakukArpiN3s3pmxLppTbm9wL9emRhbGj4ztRcebPvVL4XSaigok16dDKedZn0jdwreiYDps2O0VrEx2Lqtdv6cd4iT7PDGdjw9EPbZmsm4p51WdiOiKblfbxtCfGoTKdTm3LWj7zhvOzV8XzcQlGEt092o3QVf64L6xGGxBSnXvQr9X2LX25ZdnRDQzh4Hr9zP2LqR32ZjBScUdeqD9WP6+Jy1NLFm22hWVkg94+i1fDfhMqUX0wWSUwRidrZUYm/e6U6cimYGjRyvAsPEf4CuqRtwuVYhJ4pZvRWq1h+kClZq1YZdgGEvjItGu7Uc9fowI6jVyL/R6UByfUc74up6779jVrG1OH1h4b6wGKyMmokjp7otr0x6k8cYNSgwq9UAA3EYjl0sA9xsvOuFksNPx+RHWyTpj91tQ5iJoepcZmS+sG6vLpPY3g3yIfAEjJdb2RUGd/laS8Nw0A43hlSqJYmxLjHOzj606uMxKAK/5Ps1TiH7MQPhrsRzKBUa3ftPV/uddvrCpp5rbhgN7eO/tosagKLsneG0+VKkjv0b82/1wqsLps9830XbEHUeIkanvZP081tr4Dzc2vScUWJA7Pxu+WtHsxFfssPF+8KgVW7rH8dmiXi/8KlcasxD7pvShGLdT4woJp5D4r/zqVOBPgKMJ1+j/KjcWIvF4E/hBt1BY8nXS01cP2grep0GlsisrL7va75ifelgq1tiwYnU0W/UatWrYMe75S6jS329M9cdPRVuvNM7x/gMrN8fHIqjedXR8eHl1bl8hy0eqsW6f5b1F50OhvHg8PbVxkb9Jtt2qlFzRr/ZcpVyhWKsXixn/BE/t/+h+i/wMJdiK2XYGO7wAAAABJRU5ErkJggg==">
            <a:extLst>
              <a:ext uri="{FF2B5EF4-FFF2-40B4-BE49-F238E27FC236}">
                <a16:creationId xmlns:a16="http://schemas.microsoft.com/office/drawing/2014/main" id="{20F6B8BE-9F47-4ADB-9706-BE8368083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068" y="255814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ata:image/png;base64,iVBORw0KGgoAAAANSUhEUgAAARMAAAC3CAMAAAAGjUrGAAAAn1BMVEX///8AL2UAAFQALWQAI18AK2MAJ2EAG1wAAE8AAE0AJWAAKWIAIF7j5uvR1d0AGVtcbIyzuscAFloAHl0AEFi6wc3y9Pbq7PAAAFWxuMbGy9X4+frd4OYAB1Z8iKHKz9iFkaidprjAxtEADlelrr5od5SUnrF0gZsbO2xNYIQ8UnqOma4qRXIzS3Zebo5KXYISNmkAAEcAAEIAADUlQG/oyXVEAAAN5klEQVR4nO2cC3eiuhbHA4igQgQUKG+CAUR8zbn9/p/t7vDG8Zzemelc56zmt7qsQMjjn52dnUCLEIfD4XA4HA6Hw+FwOBwOh8PhcDgcDofD4XA4HA6Hw+FwOBwOh8PhcDgcDofD4XA4HA7nq+GkFCESklfX4w/CtTOXEv3q2q+uyZ8D9VLkUWQi79U1+XMgyIlrggs7rpHz6sr8Aeg6SvIkJYgWeYgK6nvcWIgdUycPUx/HfuWmZuL7r67SqwkxDk5OUljpSb3iNPAKnNFXV+rFYCMk2SnbiSHyAlTleo1oil9dq5fi4ZCkjlrTgkJ84lcKCU0PFa+u1ksJTUSCsxbq2ElrnHs0NjPX/NpeNsyvBfFsm9iOXuW2j64p/dpWgjxbD7EZuCQjpp+WELuJflikr67WS3GpXZKjnelVbWZ+UWNTkyodpa+u10vJ6hC9n70SJzW2rxWMI6TX9deedxziEN+uc2RnBNuUmEFKv7YiDJugMEaEzTUUYTtws1fX6A+AFiCHmxAU2BDCmZQvAnsgnueD5gHHR/TLL/4eoAnbVeKMBFQ3YQ4ifPR02JjGpDJzEuZeGXJZEPOutqoYyNkpmoMqUf3aC8AW289u4qr2U1GsEk9cJa+u0J9A8PTrl8Sl5gx7fkh+XJ//MdobkznBk9N/m0vg/nCNfhSsz0uMHy7/Yw3cWFTzEKF0c8lQdlbZgHPJ2w0jWm2tNNRjcZdDDnr+dgpdIzrHabmCVQO9R9d0ZzTtpga5ihly0vv2VCD9r1t135+q0zcUXkWrDhA9nyYRk26U8eHG6oxP4i3Ol98+RYWHRo+a2LbvhjbWsT8+CEw+6JXdrfmVsjscsREFMZUQUnP2SdQmL/3CPlQW+tCwOQ16yGf4lt3ZOba68tjdzC4LFZLYUK96xdS4TIpLluzzumLTIm6yPv1sw/+BURPPy7yyzvLUzOggykeaHJuWI8JuCC5nlTUib7JUy+aK9M4+DSaEuxomM7oCTWLWxynTBLE7bLULAIgadsnKlYvSqbdvRUfCDvWa/A4GTdxat3O7zsost920H+IfafLeatKIGBjozkRpNTm0o9Bkfa0bTQlMEydt0q8C5OxZCry607Ywf9VpQtWhn05CUk5KM1etmyGsGKxmbHf9Zxr9AYMmekGonh7NY5HYNeld3EeabNoqE2YfjoECJkrZ3LPtPNMdbL9qzrjgAEqh2eelh/yyarcj8O2bWjdFrTrzoOpYqGBNSyu6K5iNQhzd4ttfIfp8xrFjVxRTAq4hLPJh9+QjTaxWk2ZPDjRBwVFN4uYepdMk+5bobSJ3xaypaT9dgYGkXR5uvGInn2pinKeled1wCVn4hNmHP58iPoeJjzVLm6R27Hnl6Og/0mRbNb8qZv7uFTFRDufmnqifwc4Xox0cehscs5azsUP+Yg1sVpw5a/kwdsg4dtorA4HYOlyPudpE/V1x5UQTavrY8QLbt83h3EealCt2f9goozefYCnNPWrvCPx2aHQWj1yWijDHkDLDJ0wnI4UPs/exhToOiPw4K87+xnJ19qzQ7P+hiVvYtCDEs+sxiPpIExDlGleNmeBqZzADCxaQJTF296K7d9s6J1zt72VZ/QUimML2lrChQAN7/R5XKXPxR8Vgb0iBT1ueuv2KgCpKPasBvlhxmbMM8Vk5x79nN3CiSZJ5WHf1hHpjUR9qAq35KEl3/SEibg6bkPAfGvYkiv5/xLGTIkI7y9iP+/zylyHM45G0ZXLG+Ip71bq4WGh78bKNTofDbsFQosVFlM+qBd/VL6nJXljcU911bdepTztBkHYGDQIaODiWFkL0NTVZpwSFuuPrepDVC2Fh+47u2oEeBnW6+KKaLNICha7jO6FjFxpoYru6YyI3dNL6a2riHp5oEoImeqvJq+v3CoKo1SRIBk0yNwxspOtMk/007fdPw2aRZOD+oFE5P3CD+91iz5md+ZG8PoSNncS0SWybPmWaZEVm2rlnm2Zaa++TlMnqWFWV0QPfpdVwMYyXK1UUT2SsGjkbeW6cNm+qKl2/ew6QXUW4wTLGTRB9e6qq0yhz8p9v2vl0ujQbDal6mhd+i4zv8jLR53DaUtODQA2CNdO2FUHDJvxmeF69vU5S5ruDeti+qYvlchltLeVNVPZdXwXXlVKSunrTduLw0hemJ2252ZWU5JG2Xcx2OvBxdU5J+n5YWFKvQuBdo+VSHLo/cMNcWwrtFslOexMtSxSh7EW03SqiuFjO8zpDXvLnPNiNIT7RdpZR7neapsFcrOx2ihKftnC41qZ/o6FWbXUvsnBorCGgatszoaK2CR3DkraT7cCD0GyJIeeylNWJKERdt0f4vpbEejyvCdJ+uvzfW226bNWueyB0kNv83VztN5gWrar4uJYnef0C9lZgbNZC93spgTBruTnaT9pB792X26bTBFaAzeI3FN+GEVBDvDOKcpHlbrG/lCRpOF2Ii2GInZbCYTCtIBIEeTHxDGexPWDLxC7B5tZdi7I2r92Y11o4fIYogSgMyEp0yq/3rdSf2E4S4t4ujaUQdYuzkFUr2C3yMVm+EJRh89/YbLotZrCAQWBf3E9e+REkQRykX0DRm/u49LuJ7ffhfZiJJp7b5GVNtmXvkNdn7CBUm85CtLejyYpOTLk7tSif3ZCDJrPjRTRdKYKdDT4hX3eWjrAlKL2fXWymO0U4EqTeBNHxLknCcrx8Ux8KfxM21fR4vZlOAywv4e8a+gPYFmu+ZFW1gyhrXOi6Umsph6c7wOV6pokuytPHDYgqwrq3m3zZaxLuhW3XoUSZuSnWKUNfv591URLWw+irxIfCLWlpTA6pos1e5AUbtj5j9lkzByJRto+RMP+WIIobneTz0/TlYqZJqi3mD8osabier3tL9xShcw1g4NbMvn1LGNr5/g6jQRC0/riaBUiANgrOOMrWbKpJrAc7+kmgY4Wd6bMa6w4KMHL0YNF42OcPUGLwZJPDd3ne7Wxs9Y0uB03uspW239xI2M93li1B6jM8Qjd4IIrSNbzaojkbaTnRxBWF/TyYg7Z8Suy9kQTpvW+X3Wx8wXz7d2YCs7cw7T1ReNAETGLXbR6CJqzXAlNYR31Tsq1wmGsCBn/oPBJ78oEIzD6dgpX2ULgsTe0ETOxB3+vyMfefwamJxQQ4foOmJU6bocbMxKufPkGP19LkqYsTCdp8/gPX0Q9ycD1rCLUiZXMebM5UHvsWouf+jNB4knQvdBN0tX4oXJamjh/ysuY+r9BmAcRPcmIlgyjHEIMncXHXLEGD/ng6NGHsTHoPIobZCAeVDoPllDDvkAKMThnVhXYo80EJhtX3djfUSgiaxGZHf/NQ+FKaei8IrpS5S/1e8Z8gKZDJ3Id0Pl4Dcio8tgUL1iwdYRjFz7IHHzu16IP0MP2BSn2jyzXTKxSFzRjHgRtcpLMbYEXRhSH9M3l03YEoEMQYEpqzEKaa4O/ygpEp/vJqkPo2No1m9OTV/pSWOVgLmMm2NBM7fPYSJGiymxyeNg8jGOwk6k60mqB0J1iDz3FEQZ7GFKxvhxP73jJvC0GCUM54jDa20nqiCQSc0sMTIGUMdn4WHaMYhXoBKkjLDaw27mEzG0bMXmKUPdG8nPkTNoLnDgVbg3fuNEHHzRjHoQuIOLO/WhuCDHEYrZclVMLNH+1kL6yngeRJfsir0LRfju79wNQpjNxcaaI0JXc9R5CFfQoWRAIUPhk8MNdO52KHTZ3T60SzvCHpullZQyAmD/1Jt8Jy5oEu8mDu6ujBjkuox+3RTsT5vZ4lrKdrdxDp14eOgzPa/IcCA0YwlOd6yFgI7NF4QJJmZv6O60NsX4KhpJPj+3qYxPP1sq2x+SZoQ//K8mSFA+4mUvquDcQxSHU2YLabJ5pM41i2WoomeemRkqJfhmaoDtkL5QZYyt7BzL3tofqZlzgEPfMn1XJYF7fAwu1tXNSRrTi4F1gDdi2A6TXqrScBjyKPE9FpN6wNXHEy07lb+bvVC/hvefZqEgaPspysGbW/Cap+CMfzkjAJaYLKvbTIvHeI3GtQxA5tL3n6Ly7Aqc6nuzCSpai3KF+crExP8rAWKq3ROAj09rGXNY6OQ5v0wxKN6JEkyQ+1PQjSPGSBvDb3fg0aR/dPeWnTpXqBaow9TEVJ2cmSaCYU204aBuTZ0HQ16XECDJeaEDWvsTnpajPqFSiSYPVGE0fSYOVUXG72Te5htZqYBtEW18kchkXpIT7xYITPV0uQ10Y+FF1et096jxUcR5KYONUp3i6FxSaEyiZxgp5ZiWkIqy0gqu+zv3qKRUURd5f7Sk3HFqVvCrC6dWPGO+zEoquzfnvTLPF+2X2Tx5irlNWtFa0OYxaZOvXm8e2gKlC4al2mnaXfxJ0lChft2/KzNmQB3/PZG4eBHVRq3vyrjyxJnv4hT1JTj23d2iadryocmp/Op3JaKTsuqGl7JO0NIaiPq7/6WTcsjMu5mr3BR6iZJb7tTTIxp5MMIZ4JZWeQ57xWT/L6BOz2dczmLSKmCfZ+zx+/BeG/6UUFDDK3HeShLP0dr879+zBDl7Rzh0cgaHlxbf4IEvAeQRtVsSjL5oYCZmJ6OM0wxgk2Cwy+7NUV+gPw2MZjgkPf8XUcPg/qvxoe++s3j4YpDqkJEf0nzvT/WkADUlDqQwTLpn+HO1nE/jubPcL/6xaHw+FwOBwOh8PhcDgcDofD4XA4HA6Hw+FwOBwOh8PhcDgcDofD4XA4HA6Hw+FwOBwO58/nv3+oJq7gt/0GAAAAAElFTkSuQmCC">
            <a:extLst>
              <a:ext uri="{FF2B5EF4-FFF2-40B4-BE49-F238E27FC236}">
                <a16:creationId xmlns:a16="http://schemas.microsoft.com/office/drawing/2014/main" id="{26D07921-5ADB-48E8-9836-71B265D8A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204" y="1972872"/>
            <a:ext cx="4979545" cy="331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98973" y="476250"/>
            <a:ext cx="12402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 sz="2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r>
              <a:rPr lang="en-IN" sz="5400" dirty="0" smtClean="0"/>
              <a:t>Research Collaboration -SLS </a:t>
            </a:r>
            <a:r>
              <a:rPr lang="en-IN" sz="5400" dirty="0"/>
              <a:t>Faculty</a:t>
            </a:r>
          </a:p>
        </p:txBody>
      </p:sp>
    </p:spTree>
    <p:extLst>
      <p:ext uri="{BB962C8B-B14F-4D97-AF65-F5344CB8AC3E}">
        <p14:creationId xmlns:p14="http://schemas.microsoft.com/office/powerpoint/2010/main" val="61367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A04FE27-ECAD-4BDF-9DB7-3B3F9B90B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6" y="2283830"/>
            <a:ext cx="3274019" cy="43620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5B71D7-D683-44C5-87F6-8CC7641B3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29" y="6278004"/>
            <a:ext cx="2235067" cy="31432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E12C23-9188-4829-A50F-684119894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253" y="3772581"/>
            <a:ext cx="2154984" cy="2873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C775B3-0C79-4383-BAF8-151330CD4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1314">
            <a:off x="8361726" y="2358621"/>
            <a:ext cx="2540000" cy="361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A4814C-A9D9-4A24-BF58-0BEB64933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1500">
            <a:off x="7329003" y="5879703"/>
            <a:ext cx="2590798" cy="33424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CEFF05-2F40-4422-9E0A-7E92815635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7040" y="6167203"/>
            <a:ext cx="2590798" cy="32540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6C875C-8E74-4CD0-8FA1-CEDD0F17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113" y="151764"/>
            <a:ext cx="11815181" cy="1855788"/>
          </a:xfrm>
        </p:spPr>
        <p:txBody>
          <a:bodyPr>
            <a:noAutofit/>
          </a:bodyPr>
          <a:lstStyle/>
          <a:p>
            <a:pPr algn="ctr"/>
            <a:r>
              <a:rPr lang="en-IN" sz="4000" dirty="0" smtClean="0">
                <a:latin typeface="Arial Rounded MT Bold" panose="020F0704030504030204" pitchFamily="34" charset="0"/>
              </a:rPr>
              <a:t>Editors / Reviewers</a:t>
            </a:r>
            <a:r>
              <a:rPr lang="en-IN" sz="4000" dirty="0">
                <a:latin typeface="Arial Rounded MT Bold" panose="020F0704030504030204" pitchFamily="34" charset="0"/>
              </a:rPr>
              <a:t/>
            </a:r>
            <a:br>
              <a:rPr lang="en-IN" sz="4000" dirty="0">
                <a:latin typeface="Arial Rounded MT Bold" panose="020F0704030504030204" pitchFamily="34" charset="0"/>
              </a:rPr>
            </a:br>
            <a:r>
              <a:rPr lang="en-IN" sz="4000" dirty="0">
                <a:latin typeface="Arial Rounded MT Bold" panose="020F0704030504030204" pitchFamily="34" charset="0"/>
              </a:rPr>
              <a:t>International and National </a:t>
            </a:r>
            <a:r>
              <a:rPr lang="en-IN" sz="4000" dirty="0" smtClean="0">
                <a:latin typeface="Arial Rounded MT Bold" panose="020F0704030504030204" pitchFamily="34" charset="0"/>
              </a:rPr>
              <a:t>journals</a:t>
            </a:r>
            <a:endParaRPr lang="en-IN" sz="40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BAEBE-AA4E-4EDF-BD4E-941CBBAB44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4850">
            <a:off x="977074" y="4643795"/>
            <a:ext cx="2590798" cy="3420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639470-C259-4C10-BE06-444BD5445D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837411"/>
            <a:ext cx="2590798" cy="3420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9B204F-AE0F-4836-A03C-CD278E92AB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79547">
            <a:off x="3969333" y="2831559"/>
            <a:ext cx="2590798" cy="32866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14069C-7CD9-4A4A-8728-CFEF0B2575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9" y="6178417"/>
            <a:ext cx="2590798" cy="3342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C312A2-3AD1-49AF-A9A0-0305AA4543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40">
            <a:off x="2614079" y="4835666"/>
            <a:ext cx="2590798" cy="325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80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9ABCD64-7B0C-45EC-9836-A75DB8AD1020}"/>
              </a:ext>
            </a:extLst>
          </p:cNvPr>
          <p:cNvGraphicFramePr/>
          <p:nvPr>
            <p:extLst/>
          </p:nvPr>
        </p:nvGraphicFramePr>
        <p:xfrm>
          <a:off x="37069" y="514041"/>
          <a:ext cx="12690389" cy="9366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BF19441-2E24-47A2-B008-B407B85F07C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60" y="6775944"/>
            <a:ext cx="1568962" cy="1279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EB502D-1893-46D3-B239-922E88034B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40" y="2395493"/>
            <a:ext cx="1615260" cy="1615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64EB6B-8CB9-4B6D-BAFF-41355BD15FFC}"/>
              </a:ext>
            </a:extLst>
          </p:cNvPr>
          <p:cNvSpPr txBox="1"/>
          <p:nvPr/>
        </p:nvSpPr>
        <p:spPr>
          <a:xfrm>
            <a:off x="3045938" y="790147"/>
            <a:ext cx="2718487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000" b="1" dirty="0"/>
              <a:t>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BDE3F-EA4C-4596-8878-6AD4E5DA32ED}"/>
              </a:ext>
            </a:extLst>
          </p:cNvPr>
          <p:cNvSpPr txBox="1"/>
          <p:nvPr/>
        </p:nvSpPr>
        <p:spPr>
          <a:xfrm>
            <a:off x="6575850" y="790147"/>
            <a:ext cx="2718487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000" b="1" dirty="0"/>
              <a:t>Objectives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3178D8-7EFE-4A01-BEB2-E942B159CA5D}"/>
              </a:ext>
            </a:extLst>
          </p:cNvPr>
          <p:cNvSpPr txBox="1"/>
          <p:nvPr/>
        </p:nvSpPr>
        <p:spPr>
          <a:xfrm>
            <a:off x="9856800" y="790147"/>
            <a:ext cx="1710360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000" b="1" dirty="0"/>
              <a:t>Investigators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6E150C-850F-486C-BDA7-2A77ABE54C9E}"/>
              </a:ext>
            </a:extLst>
          </p:cNvPr>
          <p:cNvSpPr txBox="1"/>
          <p:nvPr/>
        </p:nvSpPr>
        <p:spPr>
          <a:xfrm>
            <a:off x="11658188" y="543926"/>
            <a:ext cx="978242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/>
              <a:t>Grant amount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A920D3-F3D9-4970-9604-EE797E83F493}"/>
              </a:ext>
            </a:extLst>
          </p:cNvPr>
          <p:cNvSpPr txBox="1"/>
          <p:nvPr/>
        </p:nvSpPr>
        <p:spPr>
          <a:xfrm>
            <a:off x="2097353" y="1631275"/>
            <a:ext cx="588822" cy="461665"/>
          </a:xfrm>
          <a:prstGeom prst="homePlate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400" dirty="0" smtClean="0"/>
              <a:t>1</a:t>
            </a:r>
            <a:endParaRPr lang="en-IN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B562DB-4347-4238-ACCA-2F9698A822AA}"/>
              </a:ext>
            </a:extLst>
          </p:cNvPr>
          <p:cNvSpPr txBox="1"/>
          <p:nvPr/>
        </p:nvSpPr>
        <p:spPr>
          <a:xfrm>
            <a:off x="2089146" y="5740322"/>
            <a:ext cx="588822" cy="461665"/>
          </a:xfrm>
          <a:prstGeom prst="homePlate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4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92925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6266D0C-2E65-4261-9D6F-ACC81E4A665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22423" y="420130"/>
          <a:ext cx="12393826" cy="8921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557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C124773-803B-49D2-AE73-497F4EB642F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02813" y="1381581"/>
          <a:ext cx="8193641" cy="4596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E8E3A86F-FBE9-45A3-8016-9AE92781C2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2" b="7114"/>
          <a:stretch/>
        </p:blipFill>
        <p:spPr>
          <a:xfrm flipH="1">
            <a:off x="127908" y="5401520"/>
            <a:ext cx="3376995" cy="2575399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62FB62B-52C1-4C6A-89BA-7AA9B03EE69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08" y="5401518"/>
            <a:ext cx="3376995" cy="25753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1D38971-06E6-44E8-AE16-ED246061CF49}"/>
              </a:ext>
            </a:extLst>
          </p:cNvPr>
          <p:cNvSpPr/>
          <p:nvPr/>
        </p:nvSpPr>
        <p:spPr>
          <a:xfrm>
            <a:off x="8206074" y="2516989"/>
            <a:ext cx="3567047" cy="1118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Module</a:t>
            </a:r>
            <a:endParaRPr lang="en-IN" sz="336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51D122D-A135-4B1E-86F2-566C657800C0}"/>
              </a:ext>
            </a:extLst>
          </p:cNvPr>
          <p:cNvCxnSpPr/>
          <p:nvPr/>
        </p:nvCxnSpPr>
        <p:spPr>
          <a:xfrm flipV="1">
            <a:off x="391505" y="-167788"/>
            <a:ext cx="0" cy="74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629F49E-4AD4-4C82-9B63-D5FF2F47E96A}"/>
              </a:ext>
            </a:extLst>
          </p:cNvPr>
          <p:cNvSpPr/>
          <p:nvPr/>
        </p:nvSpPr>
        <p:spPr>
          <a:xfrm>
            <a:off x="1985491" y="1200150"/>
            <a:ext cx="8538536" cy="98808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4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TRAINING</a:t>
            </a:r>
            <a:endParaRPr lang="en-IN" sz="504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F852ED3-DB00-472D-9D71-6DB409F3E8C1}"/>
              </a:ext>
            </a:extLst>
          </p:cNvPr>
          <p:cNvCxnSpPr>
            <a:cxnSpLocks/>
          </p:cNvCxnSpPr>
          <p:nvPr/>
        </p:nvCxnSpPr>
        <p:spPr>
          <a:xfrm>
            <a:off x="5957126" y="3073783"/>
            <a:ext cx="211599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5932C8E1-A2AC-4FBC-B9B1-664E9663363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505" t="21808" r="27040" b="10972"/>
          <a:stretch/>
        </p:blipFill>
        <p:spPr>
          <a:xfrm>
            <a:off x="9989597" y="3842145"/>
            <a:ext cx="2801877" cy="4246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AC4AF1-4E24-444A-9D12-52576708F85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745" t="21111" r="30000" b="19911"/>
          <a:stretch/>
        </p:blipFill>
        <p:spPr>
          <a:xfrm>
            <a:off x="7231709" y="3842145"/>
            <a:ext cx="2669528" cy="424696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3D86244-1B08-4C02-9721-3ADED4AA9848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9989597" y="3635576"/>
            <a:ext cx="0" cy="44310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937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C5F3CF4-6A30-4A90-A8A6-B263E01B9B3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814060" y="1328678"/>
          <a:ext cx="6598920" cy="6621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A1963D3-7469-4E67-8E68-50394FA3699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4357866"/>
          <a:ext cx="4709160" cy="4968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62937B0-C850-47FC-8C5D-EAD1E7B59092}"/>
              </a:ext>
            </a:extLst>
          </p:cNvPr>
          <p:cNvSpPr txBox="1"/>
          <p:nvPr/>
        </p:nvSpPr>
        <p:spPr>
          <a:xfrm>
            <a:off x="5878830" y="8120598"/>
            <a:ext cx="2834640" cy="1191816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chemeClr val="tx1"/>
                </a:solidFill>
              </a:rPr>
              <a:t>Intra Mural Projects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A92073-E963-4E19-BBEB-B7BCCF43E422}"/>
              </a:ext>
            </a:extLst>
          </p:cNvPr>
          <p:cNvSpPr txBox="1"/>
          <p:nvPr/>
        </p:nvSpPr>
        <p:spPr>
          <a:xfrm flipH="1">
            <a:off x="7985760" y="884694"/>
            <a:ext cx="4831080" cy="1107996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6600" dirty="0"/>
              <a:t>Projects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A75F2A-0942-482D-91ED-70677F5C7030}"/>
              </a:ext>
            </a:extLst>
          </p:cNvPr>
          <p:cNvSpPr txBox="1"/>
          <p:nvPr/>
        </p:nvSpPr>
        <p:spPr>
          <a:xfrm>
            <a:off x="0" y="2926080"/>
            <a:ext cx="4434840" cy="1323439"/>
          </a:xfrm>
          <a:prstGeom prst="homePlate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>
              <a:defRPr sz="2200" b="1" i="0" u="none" strike="noStrike" kern="1200" cap="all" spc="5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IN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PhD-Doctoral Thesis</a:t>
            </a:r>
            <a:endParaRPr lang="en-IN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FFAF58-A48E-4B1A-AD8F-91EE9CE32B64}"/>
              </a:ext>
            </a:extLst>
          </p:cNvPr>
          <p:cNvSpPr txBox="1"/>
          <p:nvPr/>
        </p:nvSpPr>
        <p:spPr>
          <a:xfrm>
            <a:off x="9578340" y="8134290"/>
            <a:ext cx="2834640" cy="1191816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chemeClr val="tx1"/>
                </a:solidFill>
              </a:rPr>
              <a:t>Extra Mural Projects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95270E-9F3A-4C78-B8B3-34A972C0A840}"/>
              </a:ext>
            </a:extLst>
          </p:cNvPr>
          <p:cNvCxnSpPr/>
          <p:nvPr/>
        </p:nvCxnSpPr>
        <p:spPr>
          <a:xfrm>
            <a:off x="5288280" y="288786"/>
            <a:ext cx="0" cy="903732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69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E836A675-CF30-4322-9910-D0876ADF4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Infographic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8096D734-9A18-4CDD-8E63-5B1E0374F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83203" y="425800"/>
            <a:ext cx="639909" cy="511629"/>
            <a:chOff x="5558269" y="2683246"/>
            <a:chExt cx="1083443" cy="866251"/>
          </a:xfrm>
        </p:grpSpPr>
        <p:sp>
          <p:nvSpPr>
            <p:cNvPr id="27" name="Arrow: Down 26">
              <a:extLst>
                <a:ext uri="{FF2B5EF4-FFF2-40B4-BE49-F238E27FC236}">
                  <a16:creationId xmlns:a16="http://schemas.microsoft.com/office/drawing/2014/main" id="{B860C96A-5919-427D-ACDC-5B4ABDC6E4B8}"/>
                </a:ext>
              </a:extLst>
            </p:cNvPr>
            <p:cNvSpPr/>
            <p:nvPr/>
          </p:nvSpPr>
          <p:spPr>
            <a:xfrm rot="10800000" flipH="1">
              <a:off x="5558269" y="2683247"/>
              <a:ext cx="1083443" cy="866250"/>
            </a:xfrm>
            <a:prstGeom prst="downArrow">
              <a:avLst>
                <a:gd name="adj1" fmla="val 100000"/>
                <a:gd name="adj2" fmla="val 72228"/>
              </a:avLst>
            </a:prstGeom>
            <a:gradFill>
              <a:gsLst>
                <a:gs pos="0">
                  <a:srgbClr val="F2D9B0"/>
                </a:gs>
                <a:gs pos="31000">
                  <a:srgbClr val="CFBF9D"/>
                </a:gs>
                <a:gs pos="67000">
                  <a:srgbClr val="F2D9B0"/>
                </a:gs>
                <a:gs pos="100000">
                  <a:srgbClr val="CEAA6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20A2F263-68FD-41AC-9E8F-145F5952DFEA}"/>
                </a:ext>
              </a:extLst>
            </p:cNvPr>
            <p:cNvSpPr/>
            <p:nvPr/>
          </p:nvSpPr>
          <p:spPr>
            <a:xfrm>
              <a:off x="5948483" y="2683246"/>
              <a:ext cx="303016" cy="174988"/>
            </a:xfrm>
            <a:custGeom>
              <a:avLst/>
              <a:gdLst>
                <a:gd name="connsiteX0" fmla="*/ 151508 w 303016"/>
                <a:gd name="connsiteY0" fmla="*/ 0 h 174988"/>
                <a:gd name="connsiteX1" fmla="*/ 303016 w 303016"/>
                <a:gd name="connsiteY1" fmla="*/ 174988 h 174988"/>
                <a:gd name="connsiteX2" fmla="*/ 0 w 303016"/>
                <a:gd name="connsiteY2" fmla="*/ 174988 h 17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3016" h="174988">
                  <a:moveTo>
                    <a:pt x="151508" y="0"/>
                  </a:moveTo>
                  <a:lnTo>
                    <a:pt x="303016" y="174988"/>
                  </a:lnTo>
                  <a:lnTo>
                    <a:pt x="0" y="174988"/>
                  </a:lnTo>
                  <a:close/>
                </a:path>
              </a:pathLst>
            </a:custGeom>
            <a:gradFill>
              <a:gsLst>
                <a:gs pos="0">
                  <a:schemeClr val="tx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7" tIns="27003" rIns="54007" bIns="270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28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C5CFB96-05C7-4060-B6EA-87F284A068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10800000" flipH="1">
            <a:off x="6084120" y="725537"/>
            <a:ext cx="638993" cy="3511449"/>
            <a:chOff x="720000" y="5200650"/>
            <a:chExt cx="1440000" cy="3600000"/>
          </a:xfrm>
        </p:grpSpPr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539DCB09-D489-4AEF-A57A-4276E752CEA5}"/>
                </a:ext>
              </a:extLst>
            </p:cNvPr>
            <p:cNvSpPr/>
            <p:nvPr/>
          </p:nvSpPr>
          <p:spPr>
            <a:xfrm>
              <a:off x="720000" y="5200650"/>
              <a:ext cx="360000" cy="3600000"/>
            </a:xfrm>
            <a:prstGeom prst="downArrow">
              <a:avLst>
                <a:gd name="adj1" fmla="val 100000"/>
                <a:gd name="adj2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24" name="Arrow: Down 23">
              <a:extLst>
                <a:ext uri="{FF2B5EF4-FFF2-40B4-BE49-F238E27FC236}">
                  <a16:creationId xmlns:a16="http://schemas.microsoft.com/office/drawing/2014/main" id="{B6433480-891A-4EB9-865B-9B1BBD57D290}"/>
                </a:ext>
              </a:extLst>
            </p:cNvPr>
            <p:cNvSpPr/>
            <p:nvPr/>
          </p:nvSpPr>
          <p:spPr>
            <a:xfrm>
              <a:off x="1080000" y="5200650"/>
              <a:ext cx="360000" cy="3600000"/>
            </a:xfrm>
            <a:prstGeom prst="downArrow">
              <a:avLst>
                <a:gd name="adj1" fmla="val 10000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25" name="Arrow: Down 24">
              <a:extLst>
                <a:ext uri="{FF2B5EF4-FFF2-40B4-BE49-F238E27FC236}">
                  <a16:creationId xmlns:a16="http://schemas.microsoft.com/office/drawing/2014/main" id="{B446CB75-8164-4D77-8F31-A19689A43099}"/>
                </a:ext>
              </a:extLst>
            </p:cNvPr>
            <p:cNvSpPr/>
            <p:nvPr/>
          </p:nvSpPr>
          <p:spPr>
            <a:xfrm>
              <a:off x="1440000" y="5200650"/>
              <a:ext cx="360000" cy="3600000"/>
            </a:xfrm>
            <a:prstGeom prst="downArrow">
              <a:avLst>
                <a:gd name="adj1" fmla="val 100000"/>
                <a:gd name="adj2" fmla="val 50000"/>
              </a:avLst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AB2BEF8A-0269-4173-AA05-AB31BEADFAC1}"/>
                </a:ext>
              </a:extLst>
            </p:cNvPr>
            <p:cNvSpPr/>
            <p:nvPr/>
          </p:nvSpPr>
          <p:spPr>
            <a:xfrm>
              <a:off x="1800000" y="5200650"/>
              <a:ext cx="360000" cy="3600000"/>
            </a:xfrm>
            <a:prstGeom prst="downArrow">
              <a:avLst>
                <a:gd name="adj1" fmla="val 10000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AB42E28-35EA-4CE9-AD4D-037811A267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08224" y="1966240"/>
            <a:ext cx="784985" cy="1009783"/>
            <a:chOff x="5423088" y="5459207"/>
            <a:chExt cx="1329075" cy="1709685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D2CC921-A04F-47C0-BBDB-AA5EC0BA41A1}"/>
                </a:ext>
              </a:extLst>
            </p:cNvPr>
            <p:cNvSpPr/>
            <p:nvPr/>
          </p:nvSpPr>
          <p:spPr>
            <a:xfrm rot="16200000">
              <a:off x="6174403" y="5918289"/>
              <a:ext cx="1036842" cy="118678"/>
            </a:xfrm>
            <a:custGeom>
              <a:avLst/>
              <a:gdLst>
                <a:gd name="connsiteX0" fmla="*/ 1005567 w 1005567"/>
                <a:gd name="connsiteY0" fmla="*/ 0 h 118678"/>
                <a:gd name="connsiteX1" fmla="*/ 1005567 w 1005567"/>
                <a:gd name="connsiteY1" fmla="*/ 118384 h 118678"/>
                <a:gd name="connsiteX2" fmla="*/ 152953 w 1005567"/>
                <a:gd name="connsiteY2" fmla="*/ 118384 h 118678"/>
                <a:gd name="connsiteX3" fmla="*/ 151765 w 1005567"/>
                <a:gd name="connsiteY3" fmla="*/ 118678 h 118678"/>
                <a:gd name="connsiteX4" fmla="*/ 149847 w 1005567"/>
                <a:gd name="connsiteY4" fmla="*/ 118384 h 118678"/>
                <a:gd name="connsiteX5" fmla="*/ 98080 w 1005567"/>
                <a:gd name="connsiteY5" fmla="*/ 110463 h 118678"/>
                <a:gd name="connsiteX6" fmla="*/ 17770 w 1005567"/>
                <a:gd name="connsiteY6" fmla="*/ 37613 h 118678"/>
                <a:gd name="connsiteX7" fmla="*/ 0 w 1005567"/>
                <a:gd name="connsiteY7" fmla="*/ 0 h 11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5567" h="118678">
                  <a:moveTo>
                    <a:pt x="1005567" y="0"/>
                  </a:moveTo>
                  <a:lnTo>
                    <a:pt x="1005567" y="118384"/>
                  </a:lnTo>
                  <a:lnTo>
                    <a:pt x="152953" y="118384"/>
                  </a:lnTo>
                  <a:lnTo>
                    <a:pt x="151765" y="118678"/>
                  </a:lnTo>
                  <a:lnTo>
                    <a:pt x="149847" y="118384"/>
                  </a:lnTo>
                  <a:cubicBezTo>
                    <a:pt x="132591" y="115744"/>
                    <a:pt x="139149" y="120250"/>
                    <a:pt x="98080" y="110463"/>
                  </a:cubicBezTo>
                  <a:cubicBezTo>
                    <a:pt x="63948" y="98234"/>
                    <a:pt x="34481" y="72985"/>
                    <a:pt x="17770" y="37613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tx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66B5788-E2E0-48F2-9B93-6D16F2940765}"/>
                </a:ext>
              </a:extLst>
            </p:cNvPr>
            <p:cNvSpPr/>
            <p:nvPr/>
          </p:nvSpPr>
          <p:spPr>
            <a:xfrm rot="16200000">
              <a:off x="5393104" y="7011957"/>
              <a:ext cx="186919" cy="126952"/>
            </a:xfrm>
            <a:custGeom>
              <a:avLst/>
              <a:gdLst>
                <a:gd name="connsiteX0" fmla="*/ 186919 w 186919"/>
                <a:gd name="connsiteY0" fmla="*/ 0 h 125314"/>
                <a:gd name="connsiteX1" fmla="*/ 186919 w 186919"/>
                <a:gd name="connsiteY1" fmla="*/ 125314 h 125314"/>
                <a:gd name="connsiteX2" fmla="*/ 0 w 186919"/>
                <a:gd name="connsiteY2" fmla="*/ 125314 h 125314"/>
                <a:gd name="connsiteX3" fmla="*/ 7831 w 186919"/>
                <a:gd name="connsiteY3" fmla="*/ 86525 h 125314"/>
                <a:gd name="connsiteX4" fmla="*/ 138367 w 186919"/>
                <a:gd name="connsiteY4" fmla="*/ 0 h 125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919" h="125314">
                  <a:moveTo>
                    <a:pt x="186919" y="0"/>
                  </a:moveTo>
                  <a:lnTo>
                    <a:pt x="186919" y="125314"/>
                  </a:lnTo>
                  <a:lnTo>
                    <a:pt x="0" y="125314"/>
                  </a:lnTo>
                  <a:lnTo>
                    <a:pt x="7831" y="86525"/>
                  </a:lnTo>
                  <a:cubicBezTo>
                    <a:pt x="29338" y="35678"/>
                    <a:pt x="79686" y="0"/>
                    <a:pt x="138367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66" name="Parallelogram 65">
              <a:extLst>
                <a:ext uri="{FF2B5EF4-FFF2-40B4-BE49-F238E27FC236}">
                  <a16:creationId xmlns:a16="http://schemas.microsoft.com/office/drawing/2014/main" id="{A18CFA55-058C-4633-83E7-611FE3036453}"/>
                </a:ext>
              </a:extLst>
            </p:cNvPr>
            <p:cNvSpPr/>
            <p:nvPr/>
          </p:nvSpPr>
          <p:spPr>
            <a:xfrm rot="16200000" flipH="1">
              <a:off x="5710180" y="6182300"/>
              <a:ext cx="763161" cy="1083445"/>
            </a:xfrm>
            <a:prstGeom prst="parallelogram">
              <a:avLst>
                <a:gd name="adj" fmla="val 72728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7" tIns="27003" rIns="54007" bIns="270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28" dirty="0"/>
            </a:p>
          </p:txBody>
        </p:sp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238853DE-EC73-4814-B7EE-3EF80DCDA05E}"/>
                </a:ext>
              </a:extLst>
            </p:cNvPr>
            <p:cNvSpPr/>
            <p:nvPr/>
          </p:nvSpPr>
          <p:spPr>
            <a:xfrm rot="16200000" flipH="1">
              <a:off x="5294044" y="5588541"/>
              <a:ext cx="1587453" cy="1328785"/>
            </a:xfrm>
            <a:prstGeom prst="parallelogram">
              <a:avLst>
                <a:gd name="adj" fmla="val 5127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7" tIns="27003" rIns="54007" bIns="270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28" dirty="0"/>
            </a:p>
          </p:txBody>
        </p:sp>
      </p:grpSp>
      <p:pic>
        <p:nvPicPr>
          <p:cNvPr id="1045" name="Graphic 1044">
            <a:extLst>
              <a:ext uri="{FF2B5EF4-FFF2-40B4-BE49-F238E27FC236}">
                <a16:creationId xmlns:a16="http://schemas.microsoft.com/office/drawing/2014/main" id="{C6AC993A-DD3F-428F-87C7-A85222811B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82236">
            <a:off x="6261830" y="2297547"/>
            <a:ext cx="277140" cy="27714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5DCE6B97-B14E-4696-83E1-484FD5CE66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10800000" flipH="1">
            <a:off x="6084121" y="4099928"/>
            <a:ext cx="638992" cy="1967517"/>
            <a:chOff x="720001" y="5200650"/>
            <a:chExt cx="1439999" cy="3600000"/>
          </a:xfrm>
          <a:solidFill>
            <a:schemeClr val="accent2"/>
          </a:solidFill>
        </p:grpSpPr>
        <p:sp>
          <p:nvSpPr>
            <p:cNvPr id="55" name="Arrow: Down 54">
              <a:extLst>
                <a:ext uri="{FF2B5EF4-FFF2-40B4-BE49-F238E27FC236}">
                  <a16:creationId xmlns:a16="http://schemas.microsoft.com/office/drawing/2014/main" id="{3720879D-EA4C-48EC-BA7A-92D1722ED1A0}"/>
                </a:ext>
              </a:extLst>
            </p:cNvPr>
            <p:cNvSpPr/>
            <p:nvPr/>
          </p:nvSpPr>
          <p:spPr>
            <a:xfrm>
              <a:off x="720001" y="5200650"/>
              <a:ext cx="360000" cy="3600000"/>
            </a:xfrm>
            <a:prstGeom prst="downArrow">
              <a:avLst>
                <a:gd name="adj1" fmla="val 100000"/>
                <a:gd name="adj2" fmla="val 5000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56" name="Arrow: Down 55">
              <a:extLst>
                <a:ext uri="{FF2B5EF4-FFF2-40B4-BE49-F238E27FC236}">
                  <a16:creationId xmlns:a16="http://schemas.microsoft.com/office/drawing/2014/main" id="{4807F6A6-6CF1-4185-8B9E-3A7DBC1DC9EF}"/>
                </a:ext>
              </a:extLst>
            </p:cNvPr>
            <p:cNvSpPr/>
            <p:nvPr/>
          </p:nvSpPr>
          <p:spPr>
            <a:xfrm>
              <a:off x="1080001" y="5200650"/>
              <a:ext cx="360000" cy="3600000"/>
            </a:xfrm>
            <a:prstGeom prst="downArrow">
              <a:avLst>
                <a:gd name="adj1" fmla="val 100000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57" name="Arrow: Down 56">
              <a:extLst>
                <a:ext uri="{FF2B5EF4-FFF2-40B4-BE49-F238E27FC236}">
                  <a16:creationId xmlns:a16="http://schemas.microsoft.com/office/drawing/2014/main" id="{91463D4C-E169-4CD7-9CF1-C735695BB472}"/>
                </a:ext>
              </a:extLst>
            </p:cNvPr>
            <p:cNvSpPr/>
            <p:nvPr/>
          </p:nvSpPr>
          <p:spPr>
            <a:xfrm>
              <a:off x="1440001" y="5200650"/>
              <a:ext cx="360000" cy="3600000"/>
            </a:xfrm>
            <a:prstGeom prst="downArrow">
              <a:avLst>
                <a:gd name="adj1" fmla="val 100000"/>
                <a:gd name="adj2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58" name="Arrow: Down 57">
              <a:extLst>
                <a:ext uri="{FF2B5EF4-FFF2-40B4-BE49-F238E27FC236}">
                  <a16:creationId xmlns:a16="http://schemas.microsoft.com/office/drawing/2014/main" id="{FC0AA29E-FA9E-4076-B620-02F17C95AB09}"/>
                </a:ext>
              </a:extLst>
            </p:cNvPr>
            <p:cNvSpPr/>
            <p:nvPr/>
          </p:nvSpPr>
          <p:spPr>
            <a:xfrm>
              <a:off x="1800000" y="5200650"/>
              <a:ext cx="360000" cy="3600000"/>
            </a:xfrm>
            <a:prstGeom prst="downArrow">
              <a:avLst>
                <a:gd name="adj1" fmla="val 100000"/>
                <a:gd name="adj2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A67B8CC-BADB-480B-99C6-F0315E4874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10800000" flipH="1">
            <a:off x="6084121" y="5912866"/>
            <a:ext cx="638992" cy="2104890"/>
            <a:chOff x="720001" y="5200650"/>
            <a:chExt cx="1439999" cy="3600000"/>
          </a:xfrm>
          <a:solidFill>
            <a:schemeClr val="accent2"/>
          </a:solidFill>
        </p:grpSpPr>
        <p:sp>
          <p:nvSpPr>
            <p:cNvPr id="62" name="Arrow: Down 61">
              <a:extLst>
                <a:ext uri="{FF2B5EF4-FFF2-40B4-BE49-F238E27FC236}">
                  <a16:creationId xmlns:a16="http://schemas.microsoft.com/office/drawing/2014/main" id="{687F0286-720F-48E5-B93C-F7339BD4878D}"/>
                </a:ext>
              </a:extLst>
            </p:cNvPr>
            <p:cNvSpPr/>
            <p:nvPr/>
          </p:nvSpPr>
          <p:spPr>
            <a:xfrm>
              <a:off x="720001" y="5200650"/>
              <a:ext cx="360000" cy="3600000"/>
            </a:xfrm>
            <a:prstGeom prst="downArrow">
              <a:avLst>
                <a:gd name="adj1" fmla="val 100000"/>
                <a:gd name="adj2" fmla="val 50000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63" name="Arrow: Down 62">
              <a:extLst>
                <a:ext uri="{FF2B5EF4-FFF2-40B4-BE49-F238E27FC236}">
                  <a16:creationId xmlns:a16="http://schemas.microsoft.com/office/drawing/2014/main" id="{337DFB87-CFFE-49F4-B7B0-319AF30FC696}"/>
                </a:ext>
              </a:extLst>
            </p:cNvPr>
            <p:cNvSpPr/>
            <p:nvPr/>
          </p:nvSpPr>
          <p:spPr>
            <a:xfrm>
              <a:off x="1080001" y="5200650"/>
              <a:ext cx="360000" cy="3600000"/>
            </a:xfrm>
            <a:prstGeom prst="downArrow">
              <a:avLst>
                <a:gd name="adj1" fmla="val 100000"/>
                <a:gd name="adj2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64" name="Arrow: Down 63">
              <a:extLst>
                <a:ext uri="{FF2B5EF4-FFF2-40B4-BE49-F238E27FC236}">
                  <a16:creationId xmlns:a16="http://schemas.microsoft.com/office/drawing/2014/main" id="{994ECC7C-6411-4822-923E-7327528677DD}"/>
                </a:ext>
              </a:extLst>
            </p:cNvPr>
            <p:cNvSpPr/>
            <p:nvPr/>
          </p:nvSpPr>
          <p:spPr>
            <a:xfrm>
              <a:off x="1440001" y="5200650"/>
              <a:ext cx="360000" cy="3600000"/>
            </a:xfrm>
            <a:prstGeom prst="downArrow">
              <a:avLst>
                <a:gd name="adj1" fmla="val 100000"/>
                <a:gd name="adj2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65" name="Arrow: Down 64">
              <a:extLst>
                <a:ext uri="{FF2B5EF4-FFF2-40B4-BE49-F238E27FC236}">
                  <a16:creationId xmlns:a16="http://schemas.microsoft.com/office/drawing/2014/main" id="{38DF508B-21CB-4DAC-988D-D192B1CF236C}"/>
                </a:ext>
              </a:extLst>
            </p:cNvPr>
            <p:cNvSpPr/>
            <p:nvPr/>
          </p:nvSpPr>
          <p:spPr>
            <a:xfrm>
              <a:off x="1800000" y="5200650"/>
              <a:ext cx="360000" cy="3600000"/>
            </a:xfrm>
            <a:prstGeom prst="downArrow">
              <a:avLst>
                <a:gd name="adj1" fmla="val 100000"/>
                <a:gd name="adj2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1260421-D92C-4E2E-88CD-E4D9C935FE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83204" y="8017755"/>
            <a:ext cx="639908" cy="510019"/>
            <a:chOff x="5554279" y="11106364"/>
            <a:chExt cx="1083442" cy="8635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839231F-8AA0-47CC-9B7B-82EAF40A3A8D}"/>
                </a:ext>
              </a:extLst>
            </p:cNvPr>
            <p:cNvSpPr/>
            <p:nvPr/>
          </p:nvSpPr>
          <p:spPr>
            <a:xfrm rot="10800000" flipH="1">
              <a:off x="5554279" y="11106364"/>
              <a:ext cx="1083442" cy="48424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76000">
                  <a:schemeClr val="bg1">
                    <a:lumMod val="75000"/>
                  </a:schemeClr>
                </a:gs>
                <a:gs pos="3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3D1EA64C-5006-4013-9C14-9A1F00DE6C98}"/>
                </a:ext>
              </a:extLst>
            </p:cNvPr>
            <p:cNvSpPr/>
            <p:nvPr/>
          </p:nvSpPr>
          <p:spPr>
            <a:xfrm rot="10800000" flipH="1">
              <a:off x="5554279" y="11590606"/>
              <a:ext cx="1083442" cy="379282"/>
            </a:xfrm>
            <a:prstGeom prst="round2Same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563BB47-CEF7-454E-BF04-B9383994F31A}"/>
                </a:ext>
              </a:extLst>
            </p:cNvPr>
            <p:cNvSpPr/>
            <p:nvPr/>
          </p:nvSpPr>
          <p:spPr>
            <a:xfrm rot="10800000" flipH="1">
              <a:off x="5554279" y="11501012"/>
              <a:ext cx="1083442" cy="3434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76000">
                  <a:schemeClr val="bg1">
                    <a:lumMod val="75000"/>
                  </a:schemeClr>
                </a:gs>
                <a:gs pos="3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2BFC936-E991-4F9F-8385-770D4414AA4B}"/>
                </a:ext>
              </a:extLst>
            </p:cNvPr>
            <p:cNvSpPr/>
            <p:nvPr/>
          </p:nvSpPr>
          <p:spPr>
            <a:xfrm rot="10800000" flipH="1">
              <a:off x="5554279" y="11420788"/>
              <a:ext cx="1083442" cy="3434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76000">
                  <a:schemeClr val="bg1">
                    <a:lumMod val="75000"/>
                  </a:schemeClr>
                </a:gs>
                <a:gs pos="3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BDA4819-792D-4D2C-B416-C6FB5733E3F2}"/>
                </a:ext>
              </a:extLst>
            </p:cNvPr>
            <p:cNvSpPr/>
            <p:nvPr/>
          </p:nvSpPr>
          <p:spPr>
            <a:xfrm rot="10800000" flipH="1">
              <a:off x="5554279" y="11340564"/>
              <a:ext cx="1083442" cy="3434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76000">
                  <a:schemeClr val="bg1">
                    <a:lumMod val="75000"/>
                  </a:schemeClr>
                </a:gs>
                <a:gs pos="3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1D94F2-1E93-4B71-A78B-37D4B02405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78319" y="3267782"/>
            <a:ext cx="636200" cy="1299999"/>
            <a:chOff x="-7141" y="5532749"/>
            <a:chExt cx="6919329" cy="2201057"/>
          </a:xfrm>
        </p:grpSpPr>
        <p:sp>
          <p:nvSpPr>
            <p:cNvPr id="190" name="Isosceles Triangle 189">
              <a:extLst>
                <a:ext uri="{FF2B5EF4-FFF2-40B4-BE49-F238E27FC236}">
                  <a16:creationId xmlns:a16="http://schemas.microsoft.com/office/drawing/2014/main" id="{F3581DBC-9696-4462-B3C5-767EE02860DC}"/>
                </a:ext>
              </a:extLst>
            </p:cNvPr>
            <p:cNvSpPr/>
            <p:nvPr/>
          </p:nvSpPr>
          <p:spPr>
            <a:xfrm rot="5400000">
              <a:off x="6655238" y="7058004"/>
              <a:ext cx="243424" cy="270475"/>
            </a:xfrm>
            <a:prstGeom prst="triangle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7" tIns="27003" rIns="54007" bIns="270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28" dirty="0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C72ABDA0-C156-472C-B9ED-6805DC489C86}"/>
                </a:ext>
              </a:extLst>
            </p:cNvPr>
            <p:cNvSpPr/>
            <p:nvPr/>
          </p:nvSpPr>
          <p:spPr>
            <a:xfrm>
              <a:off x="1" y="5532749"/>
              <a:ext cx="6912187" cy="154396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0D300D7F-079C-4116-A792-BD36BA3AEDE4}"/>
                </a:ext>
              </a:extLst>
            </p:cNvPr>
            <p:cNvSpPr/>
            <p:nvPr/>
          </p:nvSpPr>
          <p:spPr>
            <a:xfrm rot="16200000">
              <a:off x="2447636" y="4622341"/>
              <a:ext cx="656688" cy="5566241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8D1A8F03-661A-46F2-BBC9-78FA1AE202DB}"/>
                </a:ext>
              </a:extLst>
            </p:cNvPr>
            <p:cNvSpPr/>
            <p:nvPr/>
          </p:nvSpPr>
          <p:spPr>
            <a:xfrm>
              <a:off x="5558268" y="7077117"/>
              <a:ext cx="1083443" cy="162657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</p:grpSp>
      <p:grpSp>
        <p:nvGrpSpPr>
          <p:cNvPr id="1034" name="Group 1033" title="Section Title">
            <a:extLst>
              <a:ext uri="{FF2B5EF4-FFF2-40B4-BE49-F238E27FC236}">
                <a16:creationId xmlns:a16="http://schemas.microsoft.com/office/drawing/2014/main" id="{20434B85-96ED-49B6-9A09-5BF47EF578EA}"/>
              </a:ext>
            </a:extLst>
          </p:cNvPr>
          <p:cNvGrpSpPr/>
          <p:nvPr/>
        </p:nvGrpSpPr>
        <p:grpSpPr>
          <a:xfrm>
            <a:off x="6008394" y="1068216"/>
            <a:ext cx="6259806" cy="900187"/>
            <a:chOff x="5431608" y="4234169"/>
            <a:chExt cx="4221287" cy="1116695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706127D-A2D7-44C8-9AF6-2705A19F487B}"/>
                </a:ext>
              </a:extLst>
            </p:cNvPr>
            <p:cNvSpPr/>
            <p:nvPr/>
          </p:nvSpPr>
          <p:spPr>
            <a:xfrm rot="16200000">
              <a:off x="7971542" y="3805037"/>
              <a:ext cx="216000" cy="2875653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3D83180-0EA1-4C3E-A2CB-0156B818A52D}"/>
                </a:ext>
              </a:extLst>
            </p:cNvPr>
            <p:cNvSpPr/>
            <p:nvPr/>
          </p:nvSpPr>
          <p:spPr>
            <a:xfrm rot="16200000">
              <a:off x="5384583" y="5119448"/>
              <a:ext cx="225472" cy="126660"/>
            </a:xfrm>
            <a:custGeom>
              <a:avLst/>
              <a:gdLst>
                <a:gd name="connsiteX0" fmla="*/ 221030 w 221030"/>
                <a:gd name="connsiteY0" fmla="*/ 0 h 126660"/>
                <a:gd name="connsiteX1" fmla="*/ 221030 w 221030"/>
                <a:gd name="connsiteY1" fmla="*/ 126660 h 126660"/>
                <a:gd name="connsiteX2" fmla="*/ 0 w 221030"/>
                <a:gd name="connsiteY2" fmla="*/ 126660 h 126660"/>
                <a:gd name="connsiteX3" fmla="*/ 992 w 221030"/>
                <a:gd name="connsiteY3" fmla="*/ 121750 h 126660"/>
                <a:gd name="connsiteX4" fmla="*/ 184669 w 221030"/>
                <a:gd name="connsiteY4" fmla="*/ 0 h 126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030" h="126660">
                  <a:moveTo>
                    <a:pt x="221030" y="0"/>
                  </a:moveTo>
                  <a:lnTo>
                    <a:pt x="221030" y="126660"/>
                  </a:lnTo>
                  <a:lnTo>
                    <a:pt x="0" y="126660"/>
                  </a:lnTo>
                  <a:lnTo>
                    <a:pt x="992" y="121750"/>
                  </a:lnTo>
                  <a:cubicBezTo>
                    <a:pt x="31254" y="50203"/>
                    <a:pt x="102099" y="0"/>
                    <a:pt x="184669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7" tIns="27003" rIns="54007" bIns="270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28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384250D-16D1-4C6E-9289-B0F638D91617}"/>
                </a:ext>
              </a:extLst>
            </p:cNvPr>
            <p:cNvSpPr/>
            <p:nvPr/>
          </p:nvSpPr>
          <p:spPr>
            <a:xfrm>
              <a:off x="5558271" y="5099224"/>
              <a:ext cx="1083443" cy="162657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39" name="Rectangle: Top Corners Rounded 38">
              <a:extLst>
                <a:ext uri="{FF2B5EF4-FFF2-40B4-BE49-F238E27FC236}">
                  <a16:creationId xmlns:a16="http://schemas.microsoft.com/office/drawing/2014/main" id="{403C72BC-017E-4889-86F3-EE29B4D8167C}"/>
                </a:ext>
              </a:extLst>
            </p:cNvPr>
            <p:cNvSpPr/>
            <p:nvPr/>
          </p:nvSpPr>
          <p:spPr>
            <a:xfrm rot="16200000">
              <a:off x="7092252" y="2573525"/>
              <a:ext cx="900000" cy="4221287"/>
            </a:xfrm>
            <a:prstGeom prst="round2SameRect">
              <a:avLst>
                <a:gd name="adj1" fmla="val 7001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DD96DC5-58F2-4DBD-8B2D-5E2C271130E4}"/>
                </a:ext>
              </a:extLst>
            </p:cNvPr>
            <p:cNvSpPr txBox="1"/>
            <p:nvPr/>
          </p:nvSpPr>
          <p:spPr>
            <a:xfrm>
              <a:off x="6372940" y="4324167"/>
              <a:ext cx="3188090" cy="720000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100000">
                  <a:schemeClr val="tx1"/>
                </a:gs>
              </a:gsLst>
              <a:lin ang="0" scaled="1"/>
            </a:gradFill>
          </p:spPr>
          <p:txBody>
            <a:bodyPr wrap="square" lIns="85050" tIns="0" rIns="85050" bIns="0" rtlCol="0" anchor="ctr">
              <a:noAutofit/>
            </a:bodyPr>
            <a:lstStyle/>
            <a:p>
              <a:pPr algn="ctr"/>
              <a:r>
                <a:rPr lang="en-US" sz="4400" b="1" noProof="1">
                  <a:solidFill>
                    <a:schemeClr val="bg1"/>
                  </a:solidFill>
                  <a:latin typeface="+mj-lt"/>
                </a:rPr>
                <a:t>PhD Doctoral Thesis</a:t>
              </a:r>
            </a:p>
          </p:txBody>
        </p:sp>
      </p:grpSp>
      <p:sp>
        <p:nvSpPr>
          <p:cNvPr id="195" name="TextBox 194">
            <a:extLst>
              <a:ext uri="{FF2B5EF4-FFF2-40B4-BE49-F238E27FC236}">
                <a16:creationId xmlns:a16="http://schemas.microsoft.com/office/drawing/2014/main" id="{B52B03A8-C706-4D1C-B84D-C2CF3E66F5F5}"/>
              </a:ext>
            </a:extLst>
          </p:cNvPr>
          <p:cNvSpPr txBox="1"/>
          <p:nvPr/>
        </p:nvSpPr>
        <p:spPr>
          <a:xfrm>
            <a:off x="3258507" y="3324104"/>
            <a:ext cx="1822493" cy="2960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US" sz="1890" b="1" spc="-89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DB4B2506-C8BD-467C-A8A9-4B23C0D3552E}"/>
              </a:ext>
            </a:extLst>
          </p:cNvPr>
          <p:cNvSpPr txBox="1"/>
          <p:nvPr/>
        </p:nvSpPr>
        <p:spPr>
          <a:xfrm>
            <a:off x="-1" y="375557"/>
            <a:ext cx="4328161" cy="1385315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4000" b="1" spc="-177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Research </a:t>
            </a:r>
            <a:endParaRPr lang="en-US" sz="4000" b="1" spc="-177" noProof="1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sz="4000" b="1" spc="-177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Activities</a:t>
            </a:r>
            <a:endParaRPr lang="en-US" sz="4000" b="1" spc="-177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E9D88B68-15C1-4E2A-9B7E-58D9787E6A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93833" y="1159021"/>
            <a:ext cx="384094" cy="349952"/>
            <a:chOff x="5576267" y="4387912"/>
            <a:chExt cx="650318" cy="592512"/>
          </a:xfrm>
        </p:grpSpPr>
        <p:pic>
          <p:nvPicPr>
            <p:cNvPr id="138" name="Graphic 137" descr="Icon Placeholder">
              <a:extLst>
                <a:ext uri="{FF2B5EF4-FFF2-40B4-BE49-F238E27FC236}">
                  <a16:creationId xmlns:a16="http://schemas.microsoft.com/office/drawing/2014/main" id="{AD30BB2A-552E-417C-A91F-6A4633B7C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76267" y="4387912"/>
              <a:ext cx="650318" cy="592512"/>
            </a:xfrm>
            <a:prstGeom prst="rect">
              <a:avLst/>
            </a:prstGeom>
            <a:effectLst/>
          </p:spPr>
        </p:pic>
        <p:pic>
          <p:nvPicPr>
            <p:cNvPr id="125" name="Graphic 124" descr="Books" title="Placeholder Icon">
              <a:extLst>
                <a:ext uri="{FF2B5EF4-FFF2-40B4-BE49-F238E27FC236}">
                  <a16:creationId xmlns:a16="http://schemas.microsoft.com/office/drawing/2014/main" id="{5B2CBC3C-ADFD-46E9-8879-B44F4DC95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07529" y="4490271"/>
              <a:ext cx="387795" cy="387795"/>
            </a:xfrm>
            <a:prstGeom prst="rect">
              <a:avLst/>
            </a:prstGeom>
          </p:spPr>
        </p:pic>
      </p:grpSp>
      <p:grpSp>
        <p:nvGrpSpPr>
          <p:cNvPr id="1033" name="Group 1032" title="Section Title">
            <a:extLst>
              <a:ext uri="{FF2B5EF4-FFF2-40B4-BE49-F238E27FC236}">
                <a16:creationId xmlns:a16="http://schemas.microsoft.com/office/drawing/2014/main" id="{168FEE9B-244F-461A-8768-B88D8905D1A7}"/>
              </a:ext>
            </a:extLst>
          </p:cNvPr>
          <p:cNvGrpSpPr/>
          <p:nvPr/>
        </p:nvGrpSpPr>
        <p:grpSpPr>
          <a:xfrm>
            <a:off x="953319" y="3633185"/>
            <a:ext cx="5839890" cy="847371"/>
            <a:chOff x="2558155" y="8047174"/>
            <a:chExt cx="4221287" cy="1116002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FC0EEE8-C40B-4479-B5D1-582225DFE69B}"/>
                </a:ext>
              </a:extLst>
            </p:cNvPr>
            <p:cNvSpPr/>
            <p:nvPr/>
          </p:nvSpPr>
          <p:spPr>
            <a:xfrm rot="5400000" flipH="1">
              <a:off x="4023509" y="7617349"/>
              <a:ext cx="216000" cy="2875653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F809C40-37D7-4C01-99D6-448B60F76186}"/>
                </a:ext>
              </a:extLst>
            </p:cNvPr>
            <p:cNvSpPr/>
            <p:nvPr/>
          </p:nvSpPr>
          <p:spPr>
            <a:xfrm rot="5400000" flipH="1">
              <a:off x="6600996" y="8932453"/>
              <a:ext cx="225472" cy="126660"/>
            </a:xfrm>
            <a:custGeom>
              <a:avLst/>
              <a:gdLst>
                <a:gd name="connsiteX0" fmla="*/ 221030 w 221030"/>
                <a:gd name="connsiteY0" fmla="*/ 0 h 126660"/>
                <a:gd name="connsiteX1" fmla="*/ 221030 w 221030"/>
                <a:gd name="connsiteY1" fmla="*/ 126660 h 126660"/>
                <a:gd name="connsiteX2" fmla="*/ 0 w 221030"/>
                <a:gd name="connsiteY2" fmla="*/ 126660 h 126660"/>
                <a:gd name="connsiteX3" fmla="*/ 992 w 221030"/>
                <a:gd name="connsiteY3" fmla="*/ 121750 h 126660"/>
                <a:gd name="connsiteX4" fmla="*/ 184669 w 221030"/>
                <a:gd name="connsiteY4" fmla="*/ 0 h 126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030" h="126660">
                  <a:moveTo>
                    <a:pt x="221030" y="0"/>
                  </a:moveTo>
                  <a:lnTo>
                    <a:pt x="221030" y="126660"/>
                  </a:lnTo>
                  <a:lnTo>
                    <a:pt x="0" y="126660"/>
                  </a:lnTo>
                  <a:lnTo>
                    <a:pt x="992" y="121750"/>
                  </a:lnTo>
                  <a:cubicBezTo>
                    <a:pt x="31254" y="50203"/>
                    <a:pt x="102099" y="0"/>
                    <a:pt x="184669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7" tIns="27003" rIns="54007" bIns="270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28" dirty="0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09A90CE3-0D00-4B6C-AD0A-81A141B5BCC6}"/>
                </a:ext>
              </a:extLst>
            </p:cNvPr>
            <p:cNvSpPr/>
            <p:nvPr/>
          </p:nvSpPr>
          <p:spPr>
            <a:xfrm flipH="1">
              <a:off x="5569337" y="8912229"/>
              <a:ext cx="1083443" cy="162657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156" name="Rectangle: Top Corners Rounded 155">
              <a:extLst>
                <a:ext uri="{FF2B5EF4-FFF2-40B4-BE49-F238E27FC236}">
                  <a16:creationId xmlns:a16="http://schemas.microsoft.com/office/drawing/2014/main" id="{BA4B72FA-1E94-4508-9187-5AFBF6572020}"/>
                </a:ext>
              </a:extLst>
            </p:cNvPr>
            <p:cNvSpPr/>
            <p:nvPr/>
          </p:nvSpPr>
          <p:spPr>
            <a:xfrm rot="5400000" flipH="1">
              <a:off x="4218799" y="6386530"/>
              <a:ext cx="900000" cy="4221287"/>
            </a:xfrm>
            <a:prstGeom prst="round2SameRect">
              <a:avLst>
                <a:gd name="adj1" fmla="val 7001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1DE0CE38-8A60-4088-BAD5-266B36DC80E3}"/>
                </a:ext>
              </a:extLst>
            </p:cNvPr>
            <p:cNvSpPr txBox="1"/>
            <p:nvPr/>
          </p:nvSpPr>
          <p:spPr>
            <a:xfrm flipH="1">
              <a:off x="2650021" y="8137172"/>
              <a:ext cx="3328020" cy="720000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100000">
                  <a:schemeClr val="tx1"/>
                </a:gs>
              </a:gsLst>
              <a:lin ang="0" scaled="1"/>
            </a:gradFill>
          </p:spPr>
          <p:txBody>
            <a:bodyPr wrap="square" lIns="85050" tIns="0" rIns="85050" bIns="0" rtlCol="0" anchor="ctr">
              <a:noAutofit/>
            </a:bodyPr>
            <a:lstStyle/>
            <a:p>
              <a:pPr algn="ctr"/>
              <a:r>
                <a:rPr lang="en-US" sz="4400" b="1" noProof="1">
                  <a:solidFill>
                    <a:schemeClr val="bg1"/>
                  </a:solidFill>
                  <a:latin typeface="+mj-lt"/>
                </a:rPr>
                <a:t>Intra </a:t>
              </a:r>
              <a:r>
                <a:rPr lang="en-US" sz="4400" b="1" noProof="1" smtClean="0">
                  <a:solidFill>
                    <a:schemeClr val="bg1"/>
                  </a:solidFill>
                  <a:latin typeface="+mj-lt"/>
                </a:rPr>
                <a:t>Mural Prjoects</a:t>
              </a:r>
              <a:endParaRPr lang="en-US" sz="4400" b="1" noProof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1B8285A2-D191-40C1-AC32-23BB73D18B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70535" y="3848742"/>
            <a:ext cx="384094" cy="349952"/>
            <a:chOff x="5976846" y="8200917"/>
            <a:chExt cx="650318" cy="592512"/>
          </a:xfrm>
        </p:grpSpPr>
        <p:pic>
          <p:nvPicPr>
            <p:cNvPr id="158" name="Graphic 157" descr="Icon Placeholder">
              <a:extLst>
                <a:ext uri="{FF2B5EF4-FFF2-40B4-BE49-F238E27FC236}">
                  <a16:creationId xmlns:a16="http://schemas.microsoft.com/office/drawing/2014/main" id="{DADDA273-680D-4592-93B4-355FF1630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5976846" y="8200917"/>
              <a:ext cx="650318" cy="592512"/>
            </a:xfrm>
            <a:prstGeom prst="rect">
              <a:avLst/>
            </a:prstGeom>
            <a:effectLst/>
          </p:spPr>
        </p:pic>
        <p:pic>
          <p:nvPicPr>
            <p:cNvPr id="127" name="Graphic 126" descr="Planet" title="Placeholder Icon">
              <a:extLst>
                <a:ext uri="{FF2B5EF4-FFF2-40B4-BE49-F238E27FC236}">
                  <a16:creationId xmlns:a16="http://schemas.microsoft.com/office/drawing/2014/main" id="{20F469E7-012C-4E5D-BD85-673A06611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96561" y="8299898"/>
              <a:ext cx="426575" cy="426575"/>
            </a:xfrm>
            <a:prstGeom prst="rect">
              <a:avLst/>
            </a:prstGeom>
          </p:spPr>
        </p:pic>
      </p:grpSp>
      <p:grpSp>
        <p:nvGrpSpPr>
          <p:cNvPr id="1035" name="Group 1034" title="Section Title">
            <a:extLst>
              <a:ext uri="{FF2B5EF4-FFF2-40B4-BE49-F238E27FC236}">
                <a16:creationId xmlns:a16="http://schemas.microsoft.com/office/drawing/2014/main" id="{EB2C580B-236F-45CA-8920-1901BDEAF5B4}"/>
              </a:ext>
            </a:extLst>
          </p:cNvPr>
          <p:cNvGrpSpPr/>
          <p:nvPr/>
        </p:nvGrpSpPr>
        <p:grpSpPr>
          <a:xfrm>
            <a:off x="6045714" y="5745176"/>
            <a:ext cx="5980539" cy="975877"/>
            <a:chOff x="5431608" y="10407788"/>
            <a:chExt cx="4221287" cy="1113120"/>
          </a:xfrm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BE55A04B-A7FC-4930-A1B2-3B8FBD8640B7}"/>
                </a:ext>
              </a:extLst>
            </p:cNvPr>
            <p:cNvSpPr/>
            <p:nvPr/>
          </p:nvSpPr>
          <p:spPr>
            <a:xfrm rot="16200000">
              <a:off x="7971543" y="9975081"/>
              <a:ext cx="216000" cy="2875653"/>
            </a:xfrm>
            <a:prstGeom prst="rect">
              <a:avLst/>
            </a:pr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D30972C-56EC-4588-B6E1-FCDC1B421F7D}"/>
                </a:ext>
              </a:extLst>
            </p:cNvPr>
            <p:cNvSpPr/>
            <p:nvPr/>
          </p:nvSpPr>
          <p:spPr>
            <a:xfrm rot="16200000">
              <a:off x="5384583" y="11293067"/>
              <a:ext cx="225472" cy="126660"/>
            </a:xfrm>
            <a:custGeom>
              <a:avLst/>
              <a:gdLst>
                <a:gd name="connsiteX0" fmla="*/ 221030 w 221030"/>
                <a:gd name="connsiteY0" fmla="*/ 0 h 126660"/>
                <a:gd name="connsiteX1" fmla="*/ 221030 w 221030"/>
                <a:gd name="connsiteY1" fmla="*/ 126660 h 126660"/>
                <a:gd name="connsiteX2" fmla="*/ 0 w 221030"/>
                <a:gd name="connsiteY2" fmla="*/ 126660 h 126660"/>
                <a:gd name="connsiteX3" fmla="*/ 992 w 221030"/>
                <a:gd name="connsiteY3" fmla="*/ 121750 h 126660"/>
                <a:gd name="connsiteX4" fmla="*/ 184669 w 221030"/>
                <a:gd name="connsiteY4" fmla="*/ 0 h 126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030" h="126660">
                  <a:moveTo>
                    <a:pt x="221030" y="0"/>
                  </a:moveTo>
                  <a:lnTo>
                    <a:pt x="221030" y="126660"/>
                  </a:lnTo>
                  <a:lnTo>
                    <a:pt x="0" y="126660"/>
                  </a:lnTo>
                  <a:lnTo>
                    <a:pt x="992" y="121750"/>
                  </a:lnTo>
                  <a:cubicBezTo>
                    <a:pt x="31254" y="50203"/>
                    <a:pt x="102099" y="0"/>
                    <a:pt x="184669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7" tIns="27003" rIns="54007" bIns="270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28" dirty="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B5050D27-39E9-4351-B28E-1BCADF437609}"/>
                </a:ext>
              </a:extLst>
            </p:cNvPr>
            <p:cNvSpPr/>
            <p:nvPr/>
          </p:nvSpPr>
          <p:spPr>
            <a:xfrm>
              <a:off x="5558271" y="11272843"/>
              <a:ext cx="1083443" cy="162657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164" name="Rectangle: Top Corners Rounded 163">
              <a:extLst>
                <a:ext uri="{FF2B5EF4-FFF2-40B4-BE49-F238E27FC236}">
                  <a16:creationId xmlns:a16="http://schemas.microsoft.com/office/drawing/2014/main" id="{AAB78025-1E0E-4C11-83DD-689AD1797AC9}"/>
                </a:ext>
              </a:extLst>
            </p:cNvPr>
            <p:cNvSpPr/>
            <p:nvPr/>
          </p:nvSpPr>
          <p:spPr>
            <a:xfrm rot="16200000">
              <a:off x="7092252" y="8747144"/>
              <a:ext cx="900000" cy="4221287"/>
            </a:xfrm>
            <a:prstGeom prst="round2SameRect">
              <a:avLst>
                <a:gd name="adj1" fmla="val 7001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28" dirty="0"/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1371BFB5-B11A-4FD2-BE25-9FA6D714FD30}"/>
                </a:ext>
              </a:extLst>
            </p:cNvPr>
            <p:cNvSpPr txBox="1"/>
            <p:nvPr/>
          </p:nvSpPr>
          <p:spPr>
            <a:xfrm>
              <a:off x="6249850" y="10497786"/>
              <a:ext cx="3311180" cy="720000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100000">
                  <a:schemeClr val="tx1"/>
                </a:gs>
              </a:gsLst>
              <a:lin ang="0" scaled="1"/>
            </a:gradFill>
          </p:spPr>
          <p:txBody>
            <a:bodyPr wrap="square" lIns="85050" tIns="0" rIns="85050" bIns="0" rtlCol="0" anchor="ctr">
              <a:noAutofit/>
            </a:bodyPr>
            <a:lstStyle/>
            <a:p>
              <a:pPr algn="ctr"/>
              <a:r>
                <a:rPr lang="en-US" sz="4400" b="1" noProof="1">
                  <a:solidFill>
                    <a:schemeClr val="bg1"/>
                  </a:solidFill>
                  <a:latin typeface="+mj-lt"/>
                </a:rPr>
                <a:t>Extra Mural Projects</a:t>
              </a:r>
            </a:p>
          </p:txBody>
        </p:sp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5F5BB508-29D3-40CD-A55F-CB23B9500E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86807" y="5959907"/>
            <a:ext cx="384094" cy="349952"/>
            <a:chOff x="5576267" y="10561531"/>
            <a:chExt cx="650318" cy="592512"/>
          </a:xfrm>
        </p:grpSpPr>
        <p:pic>
          <p:nvPicPr>
            <p:cNvPr id="166" name="Graphic 165" descr="Icon Placeholder">
              <a:extLst>
                <a:ext uri="{FF2B5EF4-FFF2-40B4-BE49-F238E27FC236}">
                  <a16:creationId xmlns:a16="http://schemas.microsoft.com/office/drawing/2014/main" id="{6387EF5A-8FDA-494F-8CAF-A60AA419D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76267" y="10561531"/>
              <a:ext cx="650318" cy="592512"/>
            </a:xfrm>
            <a:prstGeom prst="rect">
              <a:avLst/>
            </a:prstGeom>
            <a:effectLst/>
          </p:spPr>
        </p:pic>
        <p:pic>
          <p:nvPicPr>
            <p:cNvPr id="1025" name="Graphic 1024" descr="Flask" title="Placeholder Icon">
              <a:extLst>
                <a:ext uri="{FF2B5EF4-FFF2-40B4-BE49-F238E27FC236}">
                  <a16:creationId xmlns:a16="http://schemas.microsoft.com/office/drawing/2014/main" id="{E5E3B15D-2648-414C-941F-C36777102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81628" y="10642119"/>
              <a:ext cx="426575" cy="426575"/>
            </a:xfrm>
            <a:prstGeom prst="rect">
              <a:avLst/>
            </a:prstGeom>
          </p:spPr>
        </p:pic>
      </p:grpSp>
      <p:graphicFrame>
        <p:nvGraphicFramePr>
          <p:cNvPr id="119" name="Chart 118">
            <a:extLst>
              <a:ext uri="{FF2B5EF4-FFF2-40B4-BE49-F238E27FC236}">
                <a16:creationId xmlns:a16="http://schemas.microsoft.com/office/drawing/2014/main" id="{BBFD025A-8A39-4C50-89B6-FA5C1C6C96E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028394" y="1920436"/>
          <a:ext cx="3749040" cy="2225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20" name="Chart 119">
            <a:extLst>
              <a:ext uri="{FF2B5EF4-FFF2-40B4-BE49-F238E27FC236}">
                <a16:creationId xmlns:a16="http://schemas.microsoft.com/office/drawing/2014/main" id="{57737A87-F9DB-4802-9A0F-81AA2B1BC06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526604" y="4177047"/>
          <a:ext cx="3717762" cy="3046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24" name="Chart 123">
            <a:extLst>
              <a:ext uri="{FF2B5EF4-FFF2-40B4-BE49-F238E27FC236}">
                <a16:creationId xmlns:a16="http://schemas.microsoft.com/office/drawing/2014/main" id="{C0DA6731-8260-4407-8244-A41795CA979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037528" y="6843059"/>
          <a:ext cx="3200400" cy="1927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32068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618C2-9027-4552-97B8-8777FE22EE2E}"/>
              </a:ext>
            </a:extLst>
          </p:cNvPr>
          <p:cNvSpPr txBox="1">
            <a:spLocks/>
          </p:cNvSpPr>
          <p:nvPr/>
        </p:nvSpPr>
        <p:spPr>
          <a:xfrm>
            <a:off x="494271" y="237052"/>
            <a:ext cx="12097264" cy="983991"/>
          </a:xfrm>
          <a:prstGeom prst="bevel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Ongoing Extra Mural Projects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23A32-2A3E-47CF-97B6-F51524EF2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9"/>
          <a:stretch/>
        </p:blipFill>
        <p:spPr>
          <a:xfrm>
            <a:off x="720143" y="1510682"/>
            <a:ext cx="5472746" cy="360452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4BF117-C2ED-4BB8-9808-7D85AA5DFF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16" y="1492147"/>
            <a:ext cx="5042210" cy="3614889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00ED07C7-4A9D-44A3-98EE-837159768BF5}"/>
              </a:ext>
            </a:extLst>
          </p:cNvPr>
          <p:cNvGraphicFramePr/>
          <p:nvPr>
            <p:extLst/>
          </p:nvPr>
        </p:nvGraphicFramePr>
        <p:xfrm>
          <a:off x="475086" y="5478984"/>
          <a:ext cx="5700584" cy="3604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9A9B5CDC-BE74-4604-819B-0A1D637C1555}"/>
              </a:ext>
            </a:extLst>
          </p:cNvPr>
          <p:cNvGraphicFramePr/>
          <p:nvPr>
            <p:extLst/>
          </p:nvPr>
        </p:nvGraphicFramePr>
        <p:xfrm>
          <a:off x="7082575" y="5359965"/>
          <a:ext cx="5275585" cy="3614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878558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6221" y="4315852"/>
            <a:ext cx="11489171" cy="1389611"/>
          </a:xfrm>
          <a:prstGeom prst="rect">
            <a:avLst/>
          </a:prstGeom>
          <a:noFill/>
        </p:spPr>
        <p:txBody>
          <a:bodyPr wrap="none" lIns="96012" tIns="48006" rIns="96012" bIns="48006">
            <a:spAutoFit/>
          </a:bodyPr>
          <a:lstStyle/>
          <a:p>
            <a:pPr algn="ctr"/>
            <a:r>
              <a:rPr lang="en-US" sz="8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WORKSHOP / SEMINARS </a:t>
            </a:r>
          </a:p>
        </p:txBody>
      </p:sp>
    </p:spTree>
    <p:extLst>
      <p:ext uri="{BB962C8B-B14F-4D97-AF65-F5344CB8AC3E}">
        <p14:creationId xmlns:p14="http://schemas.microsoft.com/office/powerpoint/2010/main" val="209412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D9DA89B-FD35-47DF-86B4-FC453B1086E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9534" y="1200151"/>
          <a:ext cx="11903560" cy="7200898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095539">
                  <a:extLst>
                    <a:ext uri="{9D8B030D-6E8A-4147-A177-3AD203B41FA5}">
                      <a16:colId xmlns:a16="http://schemas.microsoft.com/office/drawing/2014/main" val="2841536204"/>
                    </a:ext>
                  </a:extLst>
                </a:gridCol>
                <a:gridCol w="4856241">
                  <a:extLst>
                    <a:ext uri="{9D8B030D-6E8A-4147-A177-3AD203B41FA5}">
                      <a16:colId xmlns:a16="http://schemas.microsoft.com/office/drawing/2014/main" val="1648289591"/>
                    </a:ext>
                  </a:extLst>
                </a:gridCol>
                <a:gridCol w="2975890">
                  <a:extLst>
                    <a:ext uri="{9D8B030D-6E8A-4147-A177-3AD203B41FA5}">
                      <a16:colId xmlns:a16="http://schemas.microsoft.com/office/drawing/2014/main" val="2514877594"/>
                    </a:ext>
                  </a:extLst>
                </a:gridCol>
                <a:gridCol w="2975890">
                  <a:extLst>
                    <a:ext uri="{9D8B030D-6E8A-4147-A177-3AD203B41FA5}">
                      <a16:colId xmlns:a16="http://schemas.microsoft.com/office/drawing/2014/main" val="359123195"/>
                    </a:ext>
                  </a:extLst>
                </a:gridCol>
              </a:tblGrid>
              <a:tr h="5358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solidFill>
                            <a:schemeClr val="tx1"/>
                          </a:solidFill>
                          <a:effectLst/>
                        </a:rPr>
                        <a:t>Sl</a:t>
                      </a:r>
                      <a:r>
                        <a:rPr lang="en-IN" sz="2700" dirty="0" smtClean="0">
                          <a:solidFill>
                            <a:schemeClr val="tx1"/>
                          </a:solidFill>
                          <a:effectLst/>
                        </a:rPr>
                        <a:t>. No</a:t>
                      </a:r>
                      <a:r>
                        <a:rPr lang="en-IN" sz="27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solidFill>
                            <a:schemeClr val="tx1"/>
                          </a:solidFill>
                          <a:effectLst/>
                        </a:rPr>
                        <a:t>Title of workshop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solidFill>
                            <a:schemeClr val="tx1"/>
                          </a:solidFill>
                          <a:effectLst/>
                        </a:rPr>
                        <a:t>Coordinator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solidFill>
                            <a:schemeClr val="tx1"/>
                          </a:solidFill>
                          <a:effectLst/>
                        </a:rPr>
                        <a:t>Date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3325918545"/>
                  </a:ext>
                </a:extLst>
              </a:tr>
              <a:tr h="11052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1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National seminar on genetics in communication disorders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 err="1">
                          <a:effectLst/>
                        </a:rPr>
                        <a:t>Dr.</a:t>
                      </a:r>
                      <a:r>
                        <a:rPr lang="en-IN" sz="2700" dirty="0">
                          <a:effectLst/>
                        </a:rPr>
                        <a:t> N. </a:t>
                      </a:r>
                      <a:r>
                        <a:rPr lang="en-IN" sz="2700" dirty="0" err="1">
                          <a:effectLst/>
                        </a:rPr>
                        <a:t>Sreedevi</a:t>
                      </a:r>
                      <a:r>
                        <a:rPr lang="en-IN" sz="2700" dirty="0">
                          <a:effectLst/>
                        </a:rPr>
                        <a:t> 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20</a:t>
                      </a:r>
                      <a:r>
                        <a:rPr lang="en-IN" sz="2700" baseline="30000" dirty="0">
                          <a:effectLst/>
                        </a:rPr>
                        <a:t>th</a:t>
                      </a:r>
                      <a:r>
                        <a:rPr lang="en-IN" sz="2700" dirty="0">
                          <a:effectLst/>
                        </a:rPr>
                        <a:t> Nov. 2015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2516891610"/>
                  </a:ext>
                </a:extLst>
              </a:tr>
              <a:tr h="11052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>
                          <a:effectLst/>
                        </a:rPr>
                        <a:t>2</a:t>
                      </a:r>
                      <a:endParaRPr lang="en-US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National workshop on voice assessment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>
                          <a:effectLst/>
                        </a:rPr>
                        <a:t>Dr. Rajasudhakar R </a:t>
                      </a:r>
                      <a:endParaRPr lang="en-US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>
                          <a:effectLst/>
                        </a:rPr>
                        <a:t>30</a:t>
                      </a:r>
                      <a:r>
                        <a:rPr lang="en-IN" sz="2700" baseline="30000">
                          <a:effectLst/>
                        </a:rPr>
                        <a:t>th</a:t>
                      </a:r>
                      <a:r>
                        <a:rPr lang="en-IN" sz="2700">
                          <a:effectLst/>
                        </a:rPr>
                        <a:t> Mar – 1</a:t>
                      </a:r>
                      <a:r>
                        <a:rPr lang="en-IN" sz="2700" baseline="30000">
                          <a:effectLst/>
                        </a:rPr>
                        <a:t>st</a:t>
                      </a:r>
                      <a:r>
                        <a:rPr lang="en-IN" sz="2700">
                          <a:effectLst/>
                        </a:rPr>
                        <a:t> April 2016</a:t>
                      </a:r>
                      <a:endParaRPr lang="en-US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4201147284"/>
                  </a:ext>
                </a:extLst>
              </a:tr>
              <a:tr h="1674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>
                          <a:effectLst/>
                        </a:rPr>
                        <a:t>3</a:t>
                      </a:r>
                      <a:endParaRPr lang="en-US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National workshop on assessment and management of stuttering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>
                          <a:effectLst/>
                        </a:rPr>
                        <a:t>Dr. Santosh M.</a:t>
                      </a:r>
                      <a:endParaRPr lang="en-US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>
                          <a:effectLst/>
                        </a:rPr>
                        <a:t>20</a:t>
                      </a:r>
                      <a:r>
                        <a:rPr lang="en-IN" sz="2700" baseline="30000">
                          <a:effectLst/>
                        </a:rPr>
                        <a:t>th</a:t>
                      </a:r>
                      <a:r>
                        <a:rPr lang="en-IN" sz="2700">
                          <a:effectLst/>
                        </a:rPr>
                        <a:t> – 21</a:t>
                      </a:r>
                      <a:r>
                        <a:rPr lang="en-IN" sz="2700" baseline="30000">
                          <a:effectLst/>
                        </a:rPr>
                        <a:t>st</a:t>
                      </a:r>
                      <a:r>
                        <a:rPr lang="en-IN" sz="2700">
                          <a:effectLst/>
                        </a:rPr>
                        <a:t> Oct 2016</a:t>
                      </a:r>
                      <a:endParaRPr lang="en-US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3834516852"/>
                  </a:ext>
                </a:extLst>
              </a:tr>
              <a:tr h="1674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>
                          <a:effectLst/>
                        </a:rPr>
                        <a:t>4</a:t>
                      </a:r>
                      <a:endParaRPr lang="en-US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RCI-CRE National Workshop on </a:t>
                      </a:r>
                      <a:endParaRPr lang="en-US" sz="2700" dirty="0">
                        <a:effectLst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Professional Voice: Assessment and Management 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 err="1">
                          <a:effectLst/>
                        </a:rPr>
                        <a:t>Dr.</a:t>
                      </a:r>
                      <a:r>
                        <a:rPr lang="en-IN" sz="2700" dirty="0">
                          <a:effectLst/>
                        </a:rPr>
                        <a:t> </a:t>
                      </a:r>
                      <a:r>
                        <a:rPr lang="en-IN" sz="2700" dirty="0" err="1">
                          <a:effectLst/>
                        </a:rPr>
                        <a:t>Rajasudhakar</a:t>
                      </a:r>
                      <a:r>
                        <a:rPr lang="en-IN" sz="2700" dirty="0">
                          <a:effectLst/>
                        </a:rPr>
                        <a:t> R.</a:t>
                      </a:r>
                      <a:endParaRPr lang="en-US" sz="27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 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11</a:t>
                      </a:r>
                      <a:r>
                        <a:rPr lang="en-IN" sz="2700" baseline="30000" dirty="0">
                          <a:effectLst/>
                        </a:rPr>
                        <a:t>th</a:t>
                      </a:r>
                      <a:r>
                        <a:rPr lang="en-IN" sz="2700" dirty="0">
                          <a:effectLst/>
                        </a:rPr>
                        <a:t> – 13</a:t>
                      </a:r>
                      <a:r>
                        <a:rPr lang="en-IN" sz="2700" baseline="30000" dirty="0">
                          <a:effectLst/>
                        </a:rPr>
                        <a:t>th</a:t>
                      </a:r>
                      <a:r>
                        <a:rPr lang="en-IN" sz="2700" dirty="0">
                          <a:effectLst/>
                        </a:rPr>
                        <a:t> October, 2017</a:t>
                      </a:r>
                      <a:endParaRPr lang="en-US" sz="27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 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2358316822"/>
                  </a:ext>
                </a:extLst>
              </a:tr>
              <a:tr h="11052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>
                          <a:effectLst/>
                        </a:rPr>
                        <a:t>5</a:t>
                      </a:r>
                      <a:endParaRPr lang="en-US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National Workshop on Speech Language Processing  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 err="1">
                          <a:effectLst/>
                        </a:rPr>
                        <a:t>Dr.</a:t>
                      </a:r>
                      <a:r>
                        <a:rPr lang="en-IN" sz="2700" dirty="0">
                          <a:effectLst/>
                        </a:rPr>
                        <a:t> </a:t>
                      </a:r>
                      <a:r>
                        <a:rPr lang="en-IN" sz="2700" dirty="0" err="1">
                          <a:effectLst/>
                        </a:rPr>
                        <a:t>Hema</a:t>
                      </a:r>
                      <a:r>
                        <a:rPr lang="en-IN" sz="2700" dirty="0">
                          <a:effectLst/>
                        </a:rPr>
                        <a:t> N.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27</a:t>
                      </a:r>
                      <a:r>
                        <a:rPr lang="en-IN" sz="2700" baseline="30000" dirty="0">
                          <a:effectLst/>
                        </a:rPr>
                        <a:t>th</a:t>
                      </a:r>
                      <a:r>
                        <a:rPr lang="en-IN" sz="2700" dirty="0">
                          <a:effectLst/>
                        </a:rPr>
                        <a:t> &amp; 28</a:t>
                      </a:r>
                      <a:r>
                        <a:rPr lang="en-IN" sz="2700" baseline="30000" dirty="0">
                          <a:effectLst/>
                        </a:rPr>
                        <a:t>th</a:t>
                      </a:r>
                      <a:r>
                        <a:rPr lang="en-IN" sz="2700" dirty="0">
                          <a:effectLst/>
                        </a:rPr>
                        <a:t> March 2018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2489587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1201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5E3E303-EA4B-444E-AB3D-9A96C42F817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6746" y="1200153"/>
          <a:ext cx="11903560" cy="7295452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095539">
                  <a:extLst>
                    <a:ext uri="{9D8B030D-6E8A-4147-A177-3AD203B41FA5}">
                      <a16:colId xmlns:a16="http://schemas.microsoft.com/office/drawing/2014/main" val="3500677394"/>
                    </a:ext>
                  </a:extLst>
                </a:gridCol>
                <a:gridCol w="4856241">
                  <a:extLst>
                    <a:ext uri="{9D8B030D-6E8A-4147-A177-3AD203B41FA5}">
                      <a16:colId xmlns:a16="http://schemas.microsoft.com/office/drawing/2014/main" val="3840809516"/>
                    </a:ext>
                  </a:extLst>
                </a:gridCol>
                <a:gridCol w="2975890">
                  <a:extLst>
                    <a:ext uri="{9D8B030D-6E8A-4147-A177-3AD203B41FA5}">
                      <a16:colId xmlns:a16="http://schemas.microsoft.com/office/drawing/2014/main" val="168697271"/>
                    </a:ext>
                  </a:extLst>
                </a:gridCol>
                <a:gridCol w="2975890">
                  <a:extLst>
                    <a:ext uri="{9D8B030D-6E8A-4147-A177-3AD203B41FA5}">
                      <a16:colId xmlns:a16="http://schemas.microsoft.com/office/drawing/2014/main" val="3093056652"/>
                    </a:ext>
                  </a:extLst>
                </a:gridCol>
              </a:tblGrid>
              <a:tr h="597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 err="1">
                          <a:solidFill>
                            <a:schemeClr val="tx1"/>
                          </a:solidFill>
                          <a:effectLst/>
                        </a:rPr>
                        <a:t>Sl.No</a:t>
                      </a:r>
                      <a:r>
                        <a:rPr lang="en-IN" sz="27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solidFill>
                            <a:schemeClr val="tx1"/>
                          </a:solidFill>
                          <a:effectLst/>
                        </a:rPr>
                        <a:t>Title of workshop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solidFill>
                            <a:schemeClr val="tx1"/>
                          </a:solidFill>
                          <a:effectLst/>
                        </a:rPr>
                        <a:t>Coordinator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solidFill>
                            <a:schemeClr val="tx1"/>
                          </a:solidFill>
                          <a:effectLst/>
                        </a:rPr>
                        <a:t>Date</a:t>
                      </a:r>
                      <a:endParaRPr lang="en-US" sz="2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1264056840"/>
                  </a:ext>
                </a:extLst>
              </a:tr>
              <a:tr h="956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6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National Workshop on Educating the Educator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 err="1">
                          <a:effectLst/>
                        </a:rPr>
                        <a:t>Dr.</a:t>
                      </a:r>
                      <a:r>
                        <a:rPr lang="en-IN" sz="2700" dirty="0">
                          <a:effectLst/>
                        </a:rPr>
                        <a:t> M. Santosh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10</a:t>
                      </a:r>
                      <a:r>
                        <a:rPr lang="en-IN" sz="2700" baseline="30000" dirty="0">
                          <a:effectLst/>
                        </a:rPr>
                        <a:t>th</a:t>
                      </a:r>
                      <a:r>
                        <a:rPr lang="en-IN" sz="2700" dirty="0">
                          <a:effectLst/>
                        </a:rPr>
                        <a:t> &amp; 11</a:t>
                      </a:r>
                      <a:r>
                        <a:rPr lang="en-IN" sz="2700" baseline="30000" dirty="0">
                          <a:effectLst/>
                        </a:rPr>
                        <a:t>th</a:t>
                      </a:r>
                      <a:r>
                        <a:rPr lang="en-IN" sz="2700" dirty="0">
                          <a:effectLst/>
                        </a:rPr>
                        <a:t> May 2018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1044831636"/>
                  </a:ext>
                </a:extLst>
              </a:tr>
              <a:tr h="14353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7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National Workshop on Systematic Reviews &amp; Meta-Analysis  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 err="1">
                          <a:effectLst/>
                        </a:rPr>
                        <a:t>Dr.</a:t>
                      </a:r>
                      <a:r>
                        <a:rPr lang="en-IN" sz="2700" dirty="0">
                          <a:effectLst/>
                        </a:rPr>
                        <a:t>  M. Santosh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8</a:t>
                      </a:r>
                      <a:r>
                        <a:rPr lang="en-IN" sz="2700" baseline="30000" dirty="0">
                          <a:effectLst/>
                        </a:rPr>
                        <a:t>th</a:t>
                      </a:r>
                      <a:r>
                        <a:rPr lang="en-IN" sz="2700" dirty="0">
                          <a:effectLst/>
                        </a:rPr>
                        <a:t> December 2018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1128091816"/>
                  </a:ext>
                </a:extLst>
              </a:tr>
              <a:tr h="956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>
                          <a:effectLst/>
                        </a:rPr>
                        <a:t>8</a:t>
                      </a:r>
                      <a:endParaRPr lang="en-US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kern="1200" dirty="0">
                          <a:effectLst/>
                        </a:rPr>
                        <a:t>International Stuttering Awareness Day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 err="1">
                          <a:effectLst/>
                        </a:rPr>
                        <a:t>Dr.</a:t>
                      </a:r>
                      <a:r>
                        <a:rPr lang="en-IN" sz="2700" dirty="0">
                          <a:effectLst/>
                        </a:rPr>
                        <a:t>  M. Santosh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14</a:t>
                      </a:r>
                      <a:r>
                        <a:rPr lang="en-IN" sz="2700" baseline="30000" dirty="0">
                          <a:effectLst/>
                        </a:rPr>
                        <a:t>th</a:t>
                      </a:r>
                      <a:r>
                        <a:rPr lang="en-IN" sz="2700" dirty="0">
                          <a:effectLst/>
                        </a:rPr>
                        <a:t> December 2018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1025264124"/>
                  </a:ext>
                </a:extLst>
              </a:tr>
              <a:tr h="956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>
                          <a:effectLst/>
                        </a:rPr>
                        <a:t>9</a:t>
                      </a:r>
                      <a:endParaRPr lang="en-US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kern="1200" dirty="0">
                          <a:effectLst/>
                        </a:rPr>
                        <a:t>Recent Advances in Visualization of Vocal Folds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>
                          <a:effectLst/>
                        </a:rPr>
                        <a:t>Dr.  M. Santosh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23</a:t>
                      </a:r>
                      <a:r>
                        <a:rPr lang="en-IN" sz="2700" baseline="30000" dirty="0">
                          <a:effectLst/>
                        </a:rPr>
                        <a:t>rd</a:t>
                      </a:r>
                      <a:r>
                        <a:rPr lang="en-IN" sz="2700" dirty="0">
                          <a:effectLst/>
                        </a:rPr>
                        <a:t> February 2019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1190061046"/>
                  </a:ext>
                </a:extLst>
              </a:tr>
              <a:tr h="14353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10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kern="1200" dirty="0">
                          <a:effectLst/>
                        </a:rPr>
                        <a:t>National Workshop on Neuro-imaging in Communication Sciences and Disorders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>
                          <a:effectLst/>
                        </a:rPr>
                        <a:t>Dr. Hema. N</a:t>
                      </a:r>
                      <a:endParaRPr lang="en-US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23</a:t>
                      </a:r>
                      <a:r>
                        <a:rPr lang="en-IN" sz="2700" baseline="30000" dirty="0">
                          <a:effectLst/>
                        </a:rPr>
                        <a:t>rd</a:t>
                      </a:r>
                      <a:r>
                        <a:rPr lang="en-IN" sz="2700" dirty="0">
                          <a:effectLst/>
                        </a:rPr>
                        <a:t> March 2019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4132588521"/>
                  </a:ext>
                </a:extLst>
              </a:tr>
              <a:tr h="956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>
                          <a:effectLst/>
                        </a:rPr>
                        <a:t>11</a:t>
                      </a:r>
                      <a:endParaRPr lang="en-US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kern="1200" dirty="0">
                          <a:effectLst/>
                        </a:rPr>
                        <a:t>Voice Training for School Teachers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kern="1200" dirty="0" err="1">
                          <a:effectLst/>
                        </a:rPr>
                        <a:t>Dr.</a:t>
                      </a:r>
                      <a:r>
                        <a:rPr lang="en-IN" sz="2700" kern="1200" dirty="0">
                          <a:effectLst/>
                        </a:rPr>
                        <a:t> K. </a:t>
                      </a:r>
                      <a:r>
                        <a:rPr lang="en-IN" sz="2700" kern="1200" dirty="0" err="1">
                          <a:effectLst/>
                        </a:rPr>
                        <a:t>Yeshoda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700" dirty="0">
                          <a:effectLst/>
                        </a:rPr>
                        <a:t>21</a:t>
                      </a:r>
                      <a:r>
                        <a:rPr lang="en-IN" sz="2700" baseline="30000" dirty="0">
                          <a:effectLst/>
                        </a:rPr>
                        <a:t>st</a:t>
                      </a:r>
                      <a:r>
                        <a:rPr lang="en-IN" sz="2700" dirty="0">
                          <a:effectLst/>
                        </a:rPr>
                        <a:t> May 2019</a:t>
                      </a:r>
                      <a:endParaRPr lang="en-US" sz="2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72009" marR="72009" marT="0" marB="0"/>
                </a:tc>
                <a:extLst>
                  <a:ext uri="{0D108BD9-81ED-4DB2-BD59-A6C34878D82A}">
                    <a16:rowId xmlns:a16="http://schemas.microsoft.com/office/drawing/2014/main" val="10041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0813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72EF2B-6965-4D1D-9C36-306AD3BF3CE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29" y="2858872"/>
            <a:ext cx="10424162" cy="55421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E34EF0-F5BF-44FC-8956-DD1A56F4BA69}"/>
              </a:ext>
            </a:extLst>
          </p:cNvPr>
          <p:cNvSpPr txBox="1"/>
          <p:nvPr/>
        </p:nvSpPr>
        <p:spPr>
          <a:xfrm>
            <a:off x="331893" y="1442884"/>
            <a:ext cx="12256347" cy="1764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IN" sz="3780" dirty="0"/>
              <a:t>RCI-CRE National Workshop on </a:t>
            </a:r>
            <a:endParaRPr lang="en-US" sz="3780" dirty="0"/>
          </a:p>
          <a:p>
            <a:pPr algn="ctr">
              <a:lnSpc>
                <a:spcPct val="115000"/>
              </a:lnSpc>
            </a:pPr>
            <a:r>
              <a:rPr lang="en-IN" sz="3780" dirty="0"/>
              <a:t>Professional Voice: Assessment and Management -2017</a:t>
            </a:r>
          </a:p>
          <a:p>
            <a:pPr algn="ctr">
              <a:lnSpc>
                <a:spcPct val="115000"/>
              </a:lnSpc>
            </a:pPr>
            <a:endParaRPr lang="en-US" sz="189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627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86089-DD72-468E-9CBE-BF14653AE1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09" y="2385484"/>
            <a:ext cx="10123404" cy="5889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7D5C1-9CCF-4BF1-A51A-0429F72F0857}"/>
              </a:ext>
            </a:extLst>
          </p:cNvPr>
          <p:cNvSpPr txBox="1"/>
          <p:nvPr/>
        </p:nvSpPr>
        <p:spPr>
          <a:xfrm>
            <a:off x="0" y="1464662"/>
            <a:ext cx="12784244" cy="124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IN" sz="4620" dirty="0"/>
              <a:t>National Workshop on Educating the Educator -2018</a:t>
            </a:r>
          </a:p>
          <a:p>
            <a:pPr>
              <a:lnSpc>
                <a:spcPct val="115000"/>
              </a:lnSpc>
            </a:pPr>
            <a:endParaRPr lang="en-US" sz="189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494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7C6BE-39F8-45E5-82DD-C0A0E5464FB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98" y="2218267"/>
            <a:ext cx="10841804" cy="58970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58AB11-6F85-4D87-BFD1-ABADA76CEE19}"/>
              </a:ext>
            </a:extLst>
          </p:cNvPr>
          <p:cNvSpPr txBox="1"/>
          <p:nvPr/>
        </p:nvSpPr>
        <p:spPr>
          <a:xfrm>
            <a:off x="365761" y="1303777"/>
            <a:ext cx="12115800" cy="1021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IN" sz="3360" dirty="0"/>
              <a:t>National Workshop on Systematic Reviews &amp; Meta-Analysis -2018  </a:t>
            </a:r>
          </a:p>
          <a:p>
            <a:pPr algn="ctr">
              <a:lnSpc>
                <a:spcPct val="115000"/>
              </a:lnSpc>
            </a:pPr>
            <a:endParaRPr lang="en-US" sz="189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543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D60B13-6E00-4809-97B4-A40198F635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98" y="2409190"/>
            <a:ext cx="10841804" cy="5991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187C01-03E9-4923-B8C1-5C2FCF2D0E37}"/>
              </a:ext>
            </a:extLst>
          </p:cNvPr>
          <p:cNvSpPr txBox="1"/>
          <p:nvPr/>
        </p:nvSpPr>
        <p:spPr>
          <a:xfrm>
            <a:off x="332853" y="1357275"/>
            <a:ext cx="12135892" cy="1170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200" dirty="0"/>
              <a:t>Recent Advances in Visualization of Vocal Folds -2019</a:t>
            </a:r>
          </a:p>
          <a:p>
            <a:pPr algn="ctr">
              <a:lnSpc>
                <a:spcPct val="115000"/>
              </a:lnSpc>
            </a:pPr>
            <a:endParaRPr lang="en-US" sz="189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478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282DEB7-1305-49C4-82C5-253207CED9A7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16933" y="2591991"/>
          <a:ext cx="12310664" cy="5537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D5ED991-B841-43C4-A73C-C9389B69D7D7}"/>
              </a:ext>
            </a:extLst>
          </p:cNvPr>
          <p:cNvSpPr txBox="1">
            <a:spLocks/>
          </p:cNvSpPr>
          <p:nvPr/>
        </p:nvSpPr>
        <p:spPr>
          <a:xfrm>
            <a:off x="580072" y="1300163"/>
            <a:ext cx="11341418" cy="13918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lIns="96012" tIns="48006" rIns="96012" bIns="4800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40" b="1" dirty="0">
                <a:latin typeface="Arial" panose="020B0604020202020204" pitchFamily="34" charset="0"/>
                <a:cs typeface="Arial" panose="020B0604020202020204" pitchFamily="34" charset="0"/>
              </a:rPr>
              <a:t>Equipment available in </a:t>
            </a:r>
            <a:r>
              <a:rPr lang="en-US" sz="5040" b="1" dirty="0" smtClean="0">
                <a:latin typeface="Arial" panose="020B0604020202020204" pitchFamily="34" charset="0"/>
                <a:cs typeface="Arial" panose="020B0604020202020204" pitchFamily="34" charset="0"/>
              </a:rPr>
              <a:t>SLS </a:t>
            </a:r>
            <a:r>
              <a:rPr lang="en-US" sz="5040" b="1" dirty="0">
                <a:latin typeface="Arial" panose="020B0604020202020204" pitchFamily="34" charset="0"/>
                <a:cs typeface="Arial" panose="020B0604020202020204" pitchFamily="34" charset="0"/>
              </a:rPr>
              <a:t>Labs </a:t>
            </a:r>
            <a:endParaRPr lang="en-IN" sz="504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795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BEC3F0-A184-4651-BF6B-5ADA680DC5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89" y="2619585"/>
            <a:ext cx="9764302" cy="64852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B10831-461F-4660-9AEF-D2839E5B973A}"/>
              </a:ext>
            </a:extLst>
          </p:cNvPr>
          <p:cNvSpPr txBox="1"/>
          <p:nvPr/>
        </p:nvSpPr>
        <p:spPr>
          <a:xfrm>
            <a:off x="605790" y="1538866"/>
            <a:ext cx="11269980" cy="124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IN" sz="4620" dirty="0"/>
              <a:t>Voice Training for School Teachers -2019</a:t>
            </a:r>
          </a:p>
          <a:p>
            <a:pPr algn="ctr">
              <a:lnSpc>
                <a:spcPct val="115000"/>
              </a:lnSpc>
            </a:pPr>
            <a:endParaRPr lang="en-US" sz="189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709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B345182-3239-4F12-829C-A8EF5ADA9480}"/>
              </a:ext>
            </a:extLst>
          </p:cNvPr>
          <p:cNvGraphicFramePr/>
          <p:nvPr>
            <p:extLst/>
          </p:nvPr>
        </p:nvGraphicFramePr>
        <p:xfrm>
          <a:off x="580766" y="197708"/>
          <a:ext cx="11899557" cy="9205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4914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773787"/>
              </p:ext>
            </p:extLst>
          </p:nvPr>
        </p:nvGraphicFramePr>
        <p:xfrm>
          <a:off x="1185596" y="1779813"/>
          <a:ext cx="10864890" cy="630283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951814">
                  <a:extLst>
                    <a:ext uri="{9D8B030D-6E8A-4147-A177-3AD203B41FA5}">
                      <a16:colId xmlns:a16="http://schemas.microsoft.com/office/drawing/2014/main" val="1527183919"/>
                    </a:ext>
                  </a:extLst>
                </a:gridCol>
                <a:gridCol w="4291446">
                  <a:extLst>
                    <a:ext uri="{9D8B030D-6E8A-4147-A177-3AD203B41FA5}">
                      <a16:colId xmlns:a16="http://schemas.microsoft.com/office/drawing/2014/main" val="1787257848"/>
                    </a:ext>
                  </a:extLst>
                </a:gridCol>
                <a:gridCol w="3621630">
                  <a:extLst>
                    <a:ext uri="{9D8B030D-6E8A-4147-A177-3AD203B41FA5}">
                      <a16:colId xmlns:a16="http://schemas.microsoft.com/office/drawing/2014/main" val="1287690329"/>
                    </a:ext>
                  </a:extLst>
                </a:gridCol>
              </a:tblGrid>
              <a:tr h="1459276">
                <a:tc>
                  <a:txBody>
                    <a:bodyPr/>
                    <a:lstStyle/>
                    <a:p>
                      <a:endParaRPr lang="en-IN" sz="35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/>
                        <a:t>Diagnostic</a:t>
                      </a:r>
                      <a:r>
                        <a:rPr lang="en-US" sz="3500" baseline="0" dirty="0" smtClean="0"/>
                        <a:t> supervision</a:t>
                      </a:r>
                      <a:endParaRPr lang="en-IN" sz="35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/>
                        <a:t>Therapy</a:t>
                      </a:r>
                      <a:r>
                        <a:rPr lang="en-US" sz="3500" baseline="0" dirty="0" smtClean="0"/>
                        <a:t> Supervision</a:t>
                      </a:r>
                      <a:endParaRPr lang="en-IN" sz="3500" dirty="0"/>
                    </a:p>
                  </a:txBody>
                  <a:tcPr marL="128016" marR="128016" marT="64008" marB="64008"/>
                </a:tc>
                <a:extLst>
                  <a:ext uri="{0D108BD9-81ED-4DB2-BD59-A6C34878D82A}">
                    <a16:rowId xmlns:a16="http://schemas.microsoft.com/office/drawing/2014/main" val="3647802710"/>
                  </a:ext>
                </a:extLst>
              </a:tr>
              <a:tr h="807259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/>
                        <a:t>2015-16</a:t>
                      </a:r>
                      <a:endParaRPr lang="en-IN" sz="35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3500" dirty="0" smtClean="0"/>
                        <a:t>2354</a:t>
                      </a:r>
                      <a:endParaRPr lang="en-IN" sz="35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3500" dirty="0" smtClean="0"/>
                        <a:t>1485</a:t>
                      </a:r>
                      <a:endParaRPr lang="en-IN" sz="3500" dirty="0"/>
                    </a:p>
                  </a:txBody>
                  <a:tcPr marL="128016" marR="128016" marT="64008" marB="64008"/>
                </a:tc>
                <a:extLst>
                  <a:ext uri="{0D108BD9-81ED-4DB2-BD59-A6C34878D82A}">
                    <a16:rowId xmlns:a16="http://schemas.microsoft.com/office/drawing/2014/main" val="3045415659"/>
                  </a:ext>
                </a:extLst>
              </a:tr>
              <a:tr h="807259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/>
                        <a:t>2016-17</a:t>
                      </a:r>
                      <a:endParaRPr lang="en-IN" sz="35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/>
                        <a:t>1982</a:t>
                      </a:r>
                      <a:endParaRPr lang="en-IN" sz="35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/>
                        <a:t>1331</a:t>
                      </a:r>
                      <a:endParaRPr lang="en-IN" sz="3500" dirty="0"/>
                    </a:p>
                  </a:txBody>
                  <a:tcPr marL="128016" marR="128016" marT="64008" marB="64008"/>
                </a:tc>
                <a:extLst>
                  <a:ext uri="{0D108BD9-81ED-4DB2-BD59-A6C34878D82A}">
                    <a16:rowId xmlns:a16="http://schemas.microsoft.com/office/drawing/2014/main" val="3060775560"/>
                  </a:ext>
                </a:extLst>
              </a:tr>
              <a:tr h="807259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/>
                        <a:t>2017-18</a:t>
                      </a:r>
                      <a:endParaRPr lang="en-IN" sz="35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/>
                        <a:t>2519</a:t>
                      </a:r>
                      <a:endParaRPr lang="en-IN" sz="35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/>
                        <a:t>1195</a:t>
                      </a:r>
                      <a:endParaRPr lang="en-IN" sz="3500" dirty="0"/>
                    </a:p>
                  </a:txBody>
                  <a:tcPr marL="128016" marR="128016" marT="64008" marB="64008"/>
                </a:tc>
                <a:extLst>
                  <a:ext uri="{0D108BD9-81ED-4DB2-BD59-A6C34878D82A}">
                    <a16:rowId xmlns:a16="http://schemas.microsoft.com/office/drawing/2014/main" val="3224320967"/>
                  </a:ext>
                </a:extLst>
              </a:tr>
              <a:tr h="807259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/>
                        <a:t>2018-19</a:t>
                      </a:r>
                      <a:endParaRPr lang="en-IN" sz="35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/>
                        <a:t>1493</a:t>
                      </a:r>
                      <a:endParaRPr lang="en-IN" sz="35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/>
                        <a:t>1006</a:t>
                      </a:r>
                      <a:endParaRPr lang="en-IN" sz="3500" dirty="0"/>
                    </a:p>
                  </a:txBody>
                  <a:tcPr marL="128016" marR="128016" marT="64008" marB="64008"/>
                </a:tc>
                <a:extLst>
                  <a:ext uri="{0D108BD9-81ED-4DB2-BD59-A6C34878D82A}">
                    <a16:rowId xmlns:a16="http://schemas.microsoft.com/office/drawing/2014/main" val="1981827584"/>
                  </a:ext>
                </a:extLst>
              </a:tr>
              <a:tr h="807259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/>
                        <a:t>2019-20</a:t>
                      </a:r>
                      <a:endParaRPr lang="en-IN" sz="35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/>
                        <a:t>1126</a:t>
                      </a:r>
                      <a:endParaRPr lang="en-IN" sz="3500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smtClean="0"/>
                        <a:t>1081</a:t>
                      </a:r>
                      <a:endParaRPr lang="en-IN" sz="3500" dirty="0"/>
                    </a:p>
                  </a:txBody>
                  <a:tcPr marL="128016" marR="128016" marT="64008" marB="64008"/>
                </a:tc>
                <a:extLst>
                  <a:ext uri="{0D108BD9-81ED-4DB2-BD59-A6C34878D82A}">
                    <a16:rowId xmlns:a16="http://schemas.microsoft.com/office/drawing/2014/main" val="659006998"/>
                  </a:ext>
                </a:extLst>
              </a:tr>
              <a:tr h="807259">
                <a:tc>
                  <a:txBody>
                    <a:bodyPr/>
                    <a:lstStyle/>
                    <a:p>
                      <a:pPr algn="ctr"/>
                      <a:r>
                        <a:rPr lang="en-US" sz="3500" b="1" dirty="0" smtClean="0"/>
                        <a:t>Total</a:t>
                      </a:r>
                      <a:endParaRPr lang="en-IN" sz="3500" b="1" dirty="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endParaRPr lang="en-IN" sz="3500"/>
                    </a:p>
                  </a:txBody>
                  <a:tcPr marL="128016" marR="128016" marT="64008" marB="64008"/>
                </a:tc>
                <a:tc>
                  <a:txBody>
                    <a:bodyPr/>
                    <a:lstStyle/>
                    <a:p>
                      <a:endParaRPr lang="en-IN" sz="3500" dirty="0"/>
                    </a:p>
                  </a:txBody>
                  <a:tcPr marL="128016" marR="128016" marT="64008" marB="64008"/>
                </a:tc>
                <a:extLst>
                  <a:ext uri="{0D108BD9-81ED-4DB2-BD59-A6C34878D82A}">
                    <a16:rowId xmlns:a16="http://schemas.microsoft.com/office/drawing/2014/main" val="838057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3863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2BE0FDD-E3EF-443F-B9A4-0E72F7A35F25}"/>
              </a:ext>
            </a:extLst>
          </p:cNvPr>
          <p:cNvGraphicFramePr/>
          <p:nvPr>
            <p:extLst/>
          </p:nvPr>
        </p:nvGraphicFramePr>
        <p:xfrm>
          <a:off x="333632" y="1875953"/>
          <a:ext cx="12183761" cy="7342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9AFB1146-4E54-409E-8C42-3921AC7E1120}"/>
              </a:ext>
            </a:extLst>
          </p:cNvPr>
          <p:cNvSpPr txBox="1">
            <a:spLocks/>
          </p:cNvSpPr>
          <p:nvPr/>
        </p:nvSpPr>
        <p:spPr>
          <a:xfrm>
            <a:off x="457201" y="891961"/>
            <a:ext cx="12097264" cy="983991"/>
          </a:xfrm>
          <a:prstGeom prst="bevel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Special Clinics</a:t>
            </a:r>
          </a:p>
        </p:txBody>
      </p:sp>
    </p:spTree>
    <p:extLst>
      <p:ext uri="{BB962C8B-B14F-4D97-AF65-F5344CB8AC3E}">
        <p14:creationId xmlns:p14="http://schemas.microsoft.com/office/powerpoint/2010/main" val="1284493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0F778-006E-4A1E-9C47-E801C4255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90" y="264042"/>
            <a:ext cx="12097264" cy="983991"/>
          </a:xfrm>
          <a:prstGeom prst="bevel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IN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Clinical Activities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A53627A-A1E7-4A5C-A232-1340B76F680C}"/>
              </a:ext>
            </a:extLst>
          </p:cNvPr>
          <p:cNvGraphicFramePr/>
          <p:nvPr/>
        </p:nvGraphicFramePr>
        <p:xfrm>
          <a:off x="457201" y="1381211"/>
          <a:ext cx="11986054" cy="1918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51ED4B-377B-4365-BCEE-2FFC24A91256}"/>
              </a:ext>
            </a:extLst>
          </p:cNvPr>
          <p:cNvCxnSpPr/>
          <p:nvPr/>
        </p:nvCxnSpPr>
        <p:spPr>
          <a:xfrm>
            <a:off x="352168" y="3509321"/>
            <a:ext cx="12097264" cy="0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2BE0FDD-E3EF-443F-B9A4-0E72F7A35F25}"/>
              </a:ext>
            </a:extLst>
          </p:cNvPr>
          <p:cNvGraphicFramePr/>
          <p:nvPr/>
        </p:nvGraphicFramePr>
        <p:xfrm>
          <a:off x="457201" y="4907909"/>
          <a:ext cx="11986053" cy="4334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9AFB1146-4E54-409E-8C42-3921AC7E1120}"/>
              </a:ext>
            </a:extLst>
          </p:cNvPr>
          <p:cNvSpPr txBox="1">
            <a:spLocks/>
          </p:cNvSpPr>
          <p:nvPr/>
        </p:nvSpPr>
        <p:spPr>
          <a:xfrm>
            <a:off x="358346" y="3709301"/>
            <a:ext cx="12097264" cy="983991"/>
          </a:xfrm>
          <a:prstGeom prst="bevel">
            <a:avLst/>
          </a:prstGeom>
          <a:gradFill flip="none" rotWithShape="1">
            <a:gsLst>
              <a:gs pos="0">
                <a:srgbClr val="FF99CC">
                  <a:shade val="30000"/>
                  <a:satMod val="115000"/>
                </a:srgbClr>
              </a:gs>
              <a:gs pos="50000">
                <a:srgbClr val="FF99CC">
                  <a:shade val="67500"/>
                  <a:satMod val="115000"/>
                </a:srgbClr>
              </a:gs>
              <a:gs pos="100000">
                <a:srgbClr val="FF99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Special Clinics</a:t>
            </a:r>
          </a:p>
        </p:txBody>
      </p:sp>
    </p:spTree>
    <p:extLst>
      <p:ext uri="{BB962C8B-B14F-4D97-AF65-F5344CB8AC3E}">
        <p14:creationId xmlns:p14="http://schemas.microsoft.com/office/powerpoint/2010/main" val="25748440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SLS\Desktop\thumbna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207" y="5091599"/>
            <a:ext cx="4326029" cy="2768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:\Users\SLS\Desktop\IMG_27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2858" y="1603322"/>
            <a:ext cx="4200554" cy="2812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26" y="4983466"/>
            <a:ext cx="1672507" cy="25181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151" y="4957864"/>
            <a:ext cx="4825801" cy="32051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26" y="2217201"/>
            <a:ext cx="2525829" cy="25181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" y="1349866"/>
            <a:ext cx="89137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</a:rPr>
              <a:t>Unit for Human Genetics</a:t>
            </a:r>
            <a:endParaRPr lang="en-IN" sz="294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" y="2217200"/>
            <a:ext cx="3911600" cy="259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389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888538-B52D-472A-A69D-31DB48ED18EE}"/>
              </a:ext>
            </a:extLst>
          </p:cNvPr>
          <p:cNvSpPr txBox="1"/>
          <p:nvPr/>
        </p:nvSpPr>
        <p:spPr>
          <a:xfrm>
            <a:off x="3394710" y="1409263"/>
            <a:ext cx="5255027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40" dirty="0"/>
              <a:t>Real Time - PCR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2" y="2281809"/>
            <a:ext cx="10298429" cy="57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0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888538-B52D-472A-A69D-31DB48ED18EE}"/>
              </a:ext>
            </a:extLst>
          </p:cNvPr>
          <p:cNvSpPr txBox="1"/>
          <p:nvPr/>
        </p:nvSpPr>
        <p:spPr>
          <a:xfrm>
            <a:off x="3394710" y="1409263"/>
            <a:ext cx="5255027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40" dirty="0"/>
              <a:t>DNA SEQUENCER PCR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89" y="2281810"/>
            <a:ext cx="8789670" cy="583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8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200" y="120080"/>
            <a:ext cx="10992156" cy="1512168"/>
          </a:xfrm>
        </p:spPr>
        <p:txBody>
          <a:bodyPr>
            <a:normAutofit/>
          </a:bodyPr>
          <a:lstStyle/>
          <a:p>
            <a:r>
              <a:rPr lang="en-IN" dirty="0" smtClean="0"/>
              <a:t>PUBLIC EDUCATION</a:t>
            </a:r>
            <a:endParaRPr lang="en-IN" dirty="0"/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640160" y="1920280"/>
          <a:ext cx="11352196" cy="7093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44627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928192" y="1632248"/>
          <a:ext cx="11089232" cy="655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8878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0B130-2282-474F-8694-0F19B3A04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1D1C7E-2FCC-45AB-AAB3-92F7D7BA0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30" y="2176945"/>
            <a:ext cx="11041380" cy="613716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65F289-D28B-4992-B45B-FFAD4826403D}"/>
              </a:ext>
            </a:extLst>
          </p:cNvPr>
          <p:cNvSpPr txBox="1"/>
          <p:nvPr/>
        </p:nvSpPr>
        <p:spPr>
          <a:xfrm>
            <a:off x="758929" y="1287093"/>
            <a:ext cx="7698827" cy="738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Voice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Analysis:Dr.Speech</a:t>
            </a:r>
            <a:endParaRPr lang="en-IN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0597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216" y="264096"/>
            <a:ext cx="10871451" cy="979416"/>
          </a:xfrm>
        </p:spPr>
        <p:txBody>
          <a:bodyPr/>
          <a:lstStyle/>
          <a:p>
            <a:r>
              <a:rPr lang="en-US" dirty="0" smtClean="0"/>
              <a:t>Orientation programs-</a:t>
            </a:r>
            <a:r>
              <a:rPr lang="en-IN" dirty="0" smtClean="0"/>
              <a:t>Voice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3" y="1416224"/>
            <a:ext cx="5752728" cy="382084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185" y="1487221"/>
            <a:ext cx="5800482" cy="3852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3" y="5409778"/>
            <a:ext cx="5752728" cy="3820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185" y="5409778"/>
            <a:ext cx="5958839" cy="395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0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120" y="408112"/>
            <a:ext cx="11519523" cy="13586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World Voice day</a:t>
            </a:r>
            <a:br>
              <a:rPr lang="en-US" dirty="0" smtClean="0"/>
            </a:br>
            <a:r>
              <a:rPr lang="en-US" dirty="0" smtClean="0"/>
              <a:t>Free Voice </a:t>
            </a:r>
            <a:r>
              <a:rPr lang="en-US" dirty="0"/>
              <a:t>C</a:t>
            </a:r>
            <a:r>
              <a:rPr lang="en-US" dirty="0" smtClean="0"/>
              <a:t>heckup for Public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703" y="1989704"/>
            <a:ext cx="4994940" cy="33175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784" y="5434549"/>
            <a:ext cx="5954691" cy="3954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7" y="4512568"/>
            <a:ext cx="5796434" cy="3849870"/>
          </a:xfrm>
          <a:prstGeom prst="rect">
            <a:avLst/>
          </a:prstGeom>
        </p:spPr>
      </p:pic>
      <p:pic>
        <p:nvPicPr>
          <p:cNvPr id="1026" name="Picture 2" descr="What is World Voice Day: Read about its meaning and significa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296" y="1989704"/>
            <a:ext cx="2932857" cy="219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87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" y="163286"/>
            <a:ext cx="6958545" cy="6336348"/>
          </a:xfrm>
        </p:spPr>
      </p:pic>
      <p:pic>
        <p:nvPicPr>
          <p:cNvPr id="5" name="Picture 2" descr="C:\Users\DCS-12\Downloads\newspap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4632" y="1776265"/>
            <a:ext cx="5777079" cy="797831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1243" y="7320881"/>
            <a:ext cx="6451917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920" dirty="0"/>
              <a:t>NEWSPAPER ARTICLES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92888" y="840160"/>
            <a:ext cx="4234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 smtClean="0"/>
              <a:t>Voice Conservation- 02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797008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" y="192109"/>
            <a:ext cx="3886919" cy="32557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93229"/>
            <a:ext cx="5225879" cy="2990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401" y="161443"/>
            <a:ext cx="4838844" cy="3257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30" y="163284"/>
            <a:ext cx="4324370" cy="3255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346" y="6593228"/>
            <a:ext cx="4804895" cy="29903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25" y="3592853"/>
            <a:ext cx="3000375" cy="30003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6104" y="4422595"/>
            <a:ext cx="4684231" cy="1255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Voice conservation Programs- 01</a:t>
            </a:r>
          </a:p>
          <a:p>
            <a:r>
              <a:rPr lang="en-IN" dirty="0" smtClean="0"/>
              <a:t>Communication disorders-02 </a:t>
            </a:r>
          </a:p>
          <a:p>
            <a:r>
              <a:rPr lang="en-IN" dirty="0" smtClean="0"/>
              <a:t>Speech Sound disorders- 02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6062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00128" y="500032"/>
            <a:ext cx="11114261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040" b="1" dirty="0"/>
              <a:t>Phone-in-programs and AIR programs</a:t>
            </a:r>
            <a:endParaRPr lang="en-US" sz="504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43" y="4224247"/>
            <a:ext cx="4392655" cy="2882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874"/>
            <a:ext cx="4276591" cy="2868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1" y="7122345"/>
            <a:ext cx="4315942" cy="2494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95" y="4305556"/>
            <a:ext cx="4312287" cy="28008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469" y="1371632"/>
            <a:ext cx="4347706" cy="28526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44" y="7106366"/>
            <a:ext cx="4392655" cy="2460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592" y="1371633"/>
            <a:ext cx="4132351" cy="57347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73724" y="7353898"/>
            <a:ext cx="412574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Voice- 01</a:t>
            </a:r>
          </a:p>
          <a:p>
            <a:r>
              <a:rPr lang="en-IN" dirty="0" smtClean="0"/>
              <a:t>Speech Sound disorder- 02</a:t>
            </a:r>
          </a:p>
          <a:p>
            <a:r>
              <a:rPr lang="en-IN" dirty="0" smtClean="0"/>
              <a:t>Fluency disorder- 01</a:t>
            </a:r>
          </a:p>
          <a:p>
            <a:r>
              <a:rPr lang="en-IN" dirty="0" smtClean="0"/>
              <a:t>Communication disorder- 03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721848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 descr="C:\Users\DCS-12\Downloads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42" y="6401798"/>
            <a:ext cx="6343475" cy="319940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275" y="2198796"/>
            <a:ext cx="3864023" cy="41215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37" y="6401798"/>
            <a:ext cx="6406391" cy="3199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038" y="-19480"/>
            <a:ext cx="4806190" cy="3596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" y="-14407"/>
            <a:ext cx="5342102" cy="36263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00" y="4062103"/>
            <a:ext cx="3057525" cy="14954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884" y="4410308"/>
            <a:ext cx="4684231" cy="1255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Voice conservation Programs- 03</a:t>
            </a:r>
          </a:p>
          <a:p>
            <a:r>
              <a:rPr lang="en-IN" dirty="0" smtClean="0"/>
              <a:t>Fluency disorders-01 </a:t>
            </a:r>
          </a:p>
          <a:p>
            <a:r>
              <a:rPr lang="en-IN" dirty="0" smtClean="0"/>
              <a:t>Speech Sound disorders- 01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093970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045" y="0"/>
            <a:ext cx="10871451" cy="1358630"/>
          </a:xfrm>
        </p:spPr>
        <p:txBody>
          <a:bodyPr/>
          <a:lstStyle/>
          <a:p>
            <a:r>
              <a:rPr lang="en-IN" dirty="0" smtClean="0"/>
              <a:t>DD Chandana/ </a:t>
            </a:r>
            <a:r>
              <a:rPr lang="en-IN" dirty="0" err="1" smtClean="0"/>
              <a:t>Podhigai</a:t>
            </a:r>
            <a:r>
              <a:rPr lang="en-IN" dirty="0" smtClean="0"/>
              <a:t> talks</a:t>
            </a:r>
            <a:endParaRPr lang="en-IN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3496" y="5197580"/>
            <a:ext cx="5851598" cy="370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1525" y="5821046"/>
            <a:ext cx="5863336" cy="1255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Voice- 01 ( </a:t>
            </a:r>
            <a:r>
              <a:rPr lang="en-IN" dirty="0"/>
              <a:t>K</a:t>
            </a:r>
            <a:r>
              <a:rPr lang="en-IN" dirty="0" smtClean="0"/>
              <a:t>annada)</a:t>
            </a:r>
          </a:p>
          <a:p>
            <a:r>
              <a:rPr lang="en-IN" dirty="0" smtClean="0"/>
              <a:t>Language disorder- 01 ( Tamil)</a:t>
            </a:r>
          </a:p>
          <a:p>
            <a:r>
              <a:rPr lang="en-IN" dirty="0" smtClean="0"/>
              <a:t>Communication disorder- 01 ( </a:t>
            </a:r>
            <a:r>
              <a:rPr lang="en-IN" dirty="0" err="1" smtClean="0"/>
              <a:t>Malyalum</a:t>
            </a:r>
            <a:r>
              <a:rPr lang="en-IN" dirty="0" smtClean="0"/>
              <a:t>)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-151" t="4013" r="-1657" b="5996"/>
          <a:stretch/>
        </p:blipFill>
        <p:spPr bwMode="auto">
          <a:xfrm>
            <a:off x="218449" y="1358630"/>
            <a:ext cx="6827907" cy="33604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171" y="2100651"/>
            <a:ext cx="412432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09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12C49-CA85-4748-ADF9-0087AC644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98515E-EDDE-4165-83A7-88D9D8FCC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46" y="2206877"/>
            <a:ext cx="10784260" cy="619417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BB97A3-35DA-4E83-B1B0-9A0847B18FCE}"/>
              </a:ext>
            </a:extLst>
          </p:cNvPr>
          <p:cNvSpPr txBox="1"/>
          <p:nvPr/>
        </p:nvSpPr>
        <p:spPr>
          <a:xfrm>
            <a:off x="755045" y="1339215"/>
            <a:ext cx="8055279" cy="738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ERP Recording: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Neuroscan</a:t>
            </a:r>
            <a:endParaRPr lang="en-IN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480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9FF03-669A-4143-B50E-FA5E479C9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00F9F0-C359-4533-A4B2-E5C54BDF5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64" y="2135784"/>
            <a:ext cx="11451626" cy="626526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4C01C5-9AAB-4381-8959-9852C1134A00}"/>
              </a:ext>
            </a:extLst>
          </p:cNvPr>
          <p:cNvSpPr txBox="1"/>
          <p:nvPr/>
        </p:nvSpPr>
        <p:spPr>
          <a:xfrm>
            <a:off x="469865" y="1211891"/>
            <a:ext cx="8008866" cy="738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Acoustic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Analysis:Praat</a:t>
            </a:r>
            <a:endParaRPr lang="en-IN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928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A4BE7-EE01-46E0-9ED4-9C11E1DE0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16E733-5572-40D5-8B40-895B421A5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" y="2179519"/>
            <a:ext cx="10384889" cy="638165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5D068E-8E00-41E4-9644-3CC8EC6C1174}"/>
              </a:ext>
            </a:extLst>
          </p:cNvPr>
          <p:cNvSpPr txBox="1"/>
          <p:nvPr/>
        </p:nvSpPr>
        <p:spPr>
          <a:xfrm>
            <a:off x="802236" y="1317097"/>
            <a:ext cx="9058997" cy="738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Resonance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Analysis:Nasometer</a:t>
            </a:r>
            <a:endParaRPr lang="en-IN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064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61558" y="3751107"/>
            <a:ext cx="8104379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RESEARCH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8497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EE97308-2A14-4388-8BAE-AC49F545BCD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91886" y="1543048"/>
          <a:ext cx="11734629" cy="7437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1488620" y="619720"/>
            <a:ext cx="9399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 sz="2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r>
              <a:rPr lang="en-IN" sz="5400" dirty="0"/>
              <a:t>Publications by SLS Faculty</a:t>
            </a:r>
          </a:p>
        </p:txBody>
      </p:sp>
    </p:spTree>
    <p:extLst>
      <p:ext uri="{BB962C8B-B14F-4D97-AF65-F5344CB8AC3E}">
        <p14:creationId xmlns:p14="http://schemas.microsoft.com/office/powerpoint/2010/main" val="281047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253</TotalTime>
  <Words>1207</Words>
  <Application>Microsoft Office PowerPoint</Application>
  <PresentationFormat>A3 Paper (297x420 mm)</PresentationFormat>
  <Paragraphs>326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Arial Rounded MT Bold</vt:lpstr>
      <vt:lpstr>Calibri</vt:lpstr>
      <vt:lpstr>Calibri Light</vt:lpstr>
      <vt:lpstr>Cambria</vt:lpstr>
      <vt:lpstr>Mangal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Editors / Reviewers International and National journals</vt:lpstr>
      <vt:lpstr>PowerPoint Presentation</vt:lpstr>
      <vt:lpstr>PowerPoint Presentation</vt:lpstr>
      <vt:lpstr>PowerPoint Presentation</vt:lpstr>
      <vt:lpstr>Education Infographic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Activities</vt:lpstr>
      <vt:lpstr>PowerPoint Presentation</vt:lpstr>
      <vt:lpstr>PowerPoint Presentation</vt:lpstr>
      <vt:lpstr>PowerPoint Presentation</vt:lpstr>
      <vt:lpstr>PUBLIC EDUCATION</vt:lpstr>
      <vt:lpstr>PowerPoint Presentation</vt:lpstr>
      <vt:lpstr>Orientation programs-Voice</vt:lpstr>
      <vt:lpstr>World Voice day Free Voice Checkup for Public</vt:lpstr>
      <vt:lpstr>PowerPoint Presentation</vt:lpstr>
      <vt:lpstr>PowerPoint Presentation</vt:lpstr>
      <vt:lpstr>PowerPoint Presentation</vt:lpstr>
      <vt:lpstr>PowerPoint Presentation</vt:lpstr>
      <vt:lpstr>DD Chandana/ Podhigai talks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Jesnu Jose</dc:creator>
  <cp:lastModifiedBy>Pushpa-Shivanna</cp:lastModifiedBy>
  <cp:revision>34</cp:revision>
  <dcterms:created xsi:type="dcterms:W3CDTF">2021-12-16T06:25:46Z</dcterms:created>
  <dcterms:modified xsi:type="dcterms:W3CDTF">2021-12-19T02:24:16Z</dcterms:modified>
</cp:coreProperties>
</file>