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</p:sldMasterIdLst>
  <p:notesMasterIdLst>
    <p:notesMasterId r:id="rId41"/>
  </p:notesMasterIdLst>
  <p:sldIdLst>
    <p:sldId id="256" r:id="rId9"/>
    <p:sldId id="258" r:id="rId10"/>
    <p:sldId id="273" r:id="rId11"/>
    <p:sldId id="274" r:id="rId12"/>
    <p:sldId id="337" r:id="rId13"/>
    <p:sldId id="339" r:id="rId14"/>
    <p:sldId id="346" r:id="rId15"/>
    <p:sldId id="348" r:id="rId16"/>
    <p:sldId id="349" r:id="rId17"/>
    <p:sldId id="331" r:id="rId18"/>
    <p:sldId id="350" r:id="rId19"/>
    <p:sldId id="325" r:id="rId20"/>
    <p:sldId id="335" r:id="rId21"/>
    <p:sldId id="332" r:id="rId22"/>
    <p:sldId id="334" r:id="rId23"/>
    <p:sldId id="342" r:id="rId24"/>
    <p:sldId id="340" r:id="rId25"/>
    <p:sldId id="341" r:id="rId26"/>
    <p:sldId id="276" r:id="rId27"/>
    <p:sldId id="309" r:id="rId28"/>
    <p:sldId id="336" r:id="rId29"/>
    <p:sldId id="352" r:id="rId30"/>
    <p:sldId id="357" r:id="rId31"/>
    <p:sldId id="363" r:id="rId32"/>
    <p:sldId id="356" r:id="rId33"/>
    <p:sldId id="358" r:id="rId34"/>
    <p:sldId id="362" r:id="rId35"/>
    <p:sldId id="354" r:id="rId36"/>
    <p:sldId id="355" r:id="rId37"/>
    <p:sldId id="313" r:id="rId38"/>
    <p:sldId id="360" r:id="rId39"/>
    <p:sldId id="36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3" autoAdjust="0"/>
    <p:restoredTop sz="94602" autoAdjust="0"/>
  </p:normalViewPr>
  <p:slideViewPr>
    <p:cSldViewPr>
      <p:cViewPr varScale="1">
        <p:scale>
          <a:sx n="69" d="100"/>
          <a:sy n="69" d="100"/>
        </p:scale>
        <p:origin x="15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n\Desktop\NAAC\HDDU%20statistics%20graph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n\Desktop\NAAC\HDDU%20statistics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logy\AppData\Local\Temp\Temp1_Fw__Annual_Reports_from_2015-2020_for_NAAC_purpose-reg._.zip\NAAC%20Statistic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logy\AppData\Local\Temp\Temp1_Fw__Annual_Reports_from_2015-2020_for_NAAC_purpose-reg._.zip\NAAC%20Statistic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udiology\AppData\Local\Temp\Temp1_Fw__Annual_Reports_from_2015-2020_for_NAAC_purpose-reg._.zip\NAAC%20Statistics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2\Desktop\Camp%20data%205%20years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awin\Desktop\paper%20publication%20and%20presenta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45785622950976"/>
          <c:y val="2.646371515733793E-2"/>
          <c:w val="0.89521880607212967"/>
          <c:h val="0.65582510480913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I BASLP</c:v>
                </c:pt>
                <c:pt idx="1">
                  <c:v>II BASLP</c:v>
                </c:pt>
                <c:pt idx="2">
                  <c:v>III BASLP</c:v>
                </c:pt>
                <c:pt idx="3">
                  <c:v>INTERNS</c:v>
                </c:pt>
                <c:pt idx="4">
                  <c:v>I MSc AUD</c:v>
                </c:pt>
                <c:pt idx="5">
                  <c:v>II MSc AUD</c:v>
                </c:pt>
                <c:pt idx="6">
                  <c:v>Ph.D AUD</c:v>
                </c:pt>
                <c:pt idx="7">
                  <c:v>DHLS</c:v>
                </c:pt>
                <c:pt idx="8">
                  <c:v>DHAET</c:v>
                </c:pt>
                <c:pt idx="9">
                  <c:v>B.S.Ed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62</c:v>
                </c:pt>
                <c:pt idx="1">
                  <c:v>58</c:v>
                </c:pt>
                <c:pt idx="2">
                  <c:v>57</c:v>
                </c:pt>
                <c:pt idx="3">
                  <c:v>54</c:v>
                </c:pt>
                <c:pt idx="4">
                  <c:v>36</c:v>
                </c:pt>
                <c:pt idx="5">
                  <c:v>29</c:v>
                </c:pt>
                <c:pt idx="6">
                  <c:v>7</c:v>
                </c:pt>
                <c:pt idx="7">
                  <c:v>15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8-422B-B45D-C05247DBC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I BASLP</c:v>
                </c:pt>
                <c:pt idx="1">
                  <c:v>II BASLP</c:v>
                </c:pt>
                <c:pt idx="2">
                  <c:v>III BASLP</c:v>
                </c:pt>
                <c:pt idx="3">
                  <c:v>INTERNS</c:v>
                </c:pt>
                <c:pt idx="4">
                  <c:v>I MSc AUD</c:v>
                </c:pt>
                <c:pt idx="5">
                  <c:v>II MSc AUD</c:v>
                </c:pt>
                <c:pt idx="6">
                  <c:v>Ph.D AUD</c:v>
                </c:pt>
                <c:pt idx="7">
                  <c:v>DHLS</c:v>
                </c:pt>
                <c:pt idx="8">
                  <c:v>DHAET</c:v>
                </c:pt>
                <c:pt idx="9">
                  <c:v>B.S.Ed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62</c:v>
                </c:pt>
                <c:pt idx="1">
                  <c:v>61</c:v>
                </c:pt>
                <c:pt idx="2">
                  <c:v>58</c:v>
                </c:pt>
                <c:pt idx="3">
                  <c:v>57</c:v>
                </c:pt>
                <c:pt idx="4">
                  <c:v>34</c:v>
                </c:pt>
                <c:pt idx="5">
                  <c:v>36</c:v>
                </c:pt>
                <c:pt idx="6">
                  <c:v>4</c:v>
                </c:pt>
                <c:pt idx="7">
                  <c:v>19</c:v>
                </c:pt>
                <c:pt idx="8">
                  <c:v>3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8-422B-B45D-C05247DBC0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2017-18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I BASLP</c:v>
                </c:pt>
                <c:pt idx="1">
                  <c:v>II BASLP</c:v>
                </c:pt>
                <c:pt idx="2">
                  <c:v>III BASLP</c:v>
                </c:pt>
                <c:pt idx="3">
                  <c:v>INTERNS</c:v>
                </c:pt>
                <c:pt idx="4">
                  <c:v>I MSc AUD</c:v>
                </c:pt>
                <c:pt idx="5">
                  <c:v>II MSc AUD</c:v>
                </c:pt>
                <c:pt idx="6">
                  <c:v>Ph.D AUD</c:v>
                </c:pt>
                <c:pt idx="7">
                  <c:v>DHLS</c:v>
                </c:pt>
                <c:pt idx="8">
                  <c:v>DHAET</c:v>
                </c:pt>
                <c:pt idx="9">
                  <c:v>B.S.Ed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56</c:v>
                </c:pt>
                <c:pt idx="1">
                  <c:v>62</c:v>
                </c:pt>
                <c:pt idx="2">
                  <c:v>62</c:v>
                </c:pt>
                <c:pt idx="3">
                  <c:v>61</c:v>
                </c:pt>
                <c:pt idx="4">
                  <c:v>40</c:v>
                </c:pt>
                <c:pt idx="5">
                  <c:v>36</c:v>
                </c:pt>
                <c:pt idx="6">
                  <c:v>9</c:v>
                </c:pt>
                <c:pt idx="7">
                  <c:v>16</c:v>
                </c:pt>
                <c:pt idx="8">
                  <c:v>2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4-4BFE-AFEC-EDBE76428F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I BASLP</c:v>
                </c:pt>
                <c:pt idx="1">
                  <c:v>II BASLP</c:v>
                </c:pt>
                <c:pt idx="2">
                  <c:v>III BASLP</c:v>
                </c:pt>
                <c:pt idx="3">
                  <c:v>INTERNS</c:v>
                </c:pt>
                <c:pt idx="4">
                  <c:v>I MSc AUD</c:v>
                </c:pt>
                <c:pt idx="5">
                  <c:v>II MSc AUD</c:v>
                </c:pt>
                <c:pt idx="6">
                  <c:v>Ph.D AUD</c:v>
                </c:pt>
                <c:pt idx="7">
                  <c:v>DHLS</c:v>
                </c:pt>
                <c:pt idx="8">
                  <c:v>DHAET</c:v>
                </c:pt>
                <c:pt idx="9">
                  <c:v>B.S.Ed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62</c:v>
                </c:pt>
                <c:pt idx="1">
                  <c:v>61</c:v>
                </c:pt>
                <c:pt idx="2">
                  <c:v>56</c:v>
                </c:pt>
                <c:pt idx="3">
                  <c:v>62</c:v>
                </c:pt>
                <c:pt idx="4">
                  <c:v>40</c:v>
                </c:pt>
                <c:pt idx="5">
                  <c:v>40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4-4BFE-AFEC-EDBE76428F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2019-20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0"/>
                <c:pt idx="0">
                  <c:v>I BASLP</c:v>
                </c:pt>
                <c:pt idx="1">
                  <c:v>II BASLP</c:v>
                </c:pt>
                <c:pt idx="2">
                  <c:v>III BASLP</c:v>
                </c:pt>
                <c:pt idx="3">
                  <c:v>INTERNS</c:v>
                </c:pt>
                <c:pt idx="4">
                  <c:v>I MSc AUD</c:v>
                </c:pt>
                <c:pt idx="5">
                  <c:v>II MSc AUD</c:v>
                </c:pt>
                <c:pt idx="6">
                  <c:v>Ph.D AUD</c:v>
                </c:pt>
                <c:pt idx="7">
                  <c:v>DHLS</c:v>
                </c:pt>
                <c:pt idx="8">
                  <c:v>DHAET</c:v>
                </c:pt>
                <c:pt idx="9">
                  <c:v>B.S.Ed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61</c:v>
                </c:pt>
                <c:pt idx="1">
                  <c:v>62</c:v>
                </c:pt>
                <c:pt idx="2">
                  <c:v>61</c:v>
                </c:pt>
                <c:pt idx="3">
                  <c:v>56</c:v>
                </c:pt>
                <c:pt idx="4">
                  <c:v>39</c:v>
                </c:pt>
                <c:pt idx="5">
                  <c:v>39</c:v>
                </c:pt>
                <c:pt idx="6">
                  <c:v>9</c:v>
                </c:pt>
                <c:pt idx="7">
                  <c:v>4</c:v>
                </c:pt>
                <c:pt idx="8">
                  <c:v>2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F4-4BFE-AFEC-EDBE76428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773056"/>
        <c:axId val="121795328"/>
      </c:barChart>
      <c:catAx>
        <c:axId val="12177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1795328"/>
        <c:crosses val="autoZero"/>
        <c:auto val="1"/>
        <c:lblAlgn val="ctr"/>
        <c:lblOffset val="100"/>
        <c:noMultiLvlLbl val="0"/>
      </c:catAx>
      <c:valAx>
        <c:axId val="1217953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177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235800492488989E-2"/>
          <c:y val="0.90129051883606004"/>
          <c:w val="0.82937182918745123"/>
          <c:h val="9.8709481163939961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Office PowerPoint]Sheet1'!$A$2</c:f>
              <c:strCache>
                <c:ptCount val="1"/>
                <c:pt idx="0">
                  <c:v>Extramural projects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PowerPoint]Sheet1'!$B$1:$F$1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'[Chart in Microsoft Office PowerPoint]Sheet1'!$B$2:$F$2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1D5-A73B-0138293B4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4628352"/>
        <c:axId val="124830848"/>
      </c:barChart>
      <c:catAx>
        <c:axId val="124628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4830848"/>
        <c:crosses val="autoZero"/>
        <c:auto val="1"/>
        <c:lblAlgn val="ctr"/>
        <c:lblOffset val="100"/>
        <c:noMultiLvlLbl val="0"/>
      </c:catAx>
      <c:valAx>
        <c:axId val="12483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46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Office PowerPoint]Sheet2'!$A$2</c:f>
              <c:strCache>
                <c:ptCount val="1"/>
                <c:pt idx="0">
                  <c:v>Intramural projects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PowerPoint]Sheet2'!$B$1:$F$1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'[Chart in Microsoft Office PowerPoint]Sheet2'!$B$2:$F$2</c:f>
              <c:numCache>
                <c:formatCode>General</c:formatCode>
                <c:ptCount val="5"/>
                <c:pt idx="0">
                  <c:v>15</c:v>
                </c:pt>
                <c:pt idx="1">
                  <c:v>22</c:v>
                </c:pt>
                <c:pt idx="2">
                  <c:v>33</c:v>
                </c:pt>
                <c:pt idx="3">
                  <c:v>14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C-4B79-A34D-471C6577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5458304"/>
        <c:axId val="125459840"/>
      </c:barChart>
      <c:catAx>
        <c:axId val="125458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5459840"/>
        <c:crosses val="autoZero"/>
        <c:auto val="1"/>
        <c:lblAlgn val="ctr"/>
        <c:lblOffset val="100"/>
        <c:noMultiLvlLbl val="0"/>
      </c:catAx>
      <c:valAx>
        <c:axId val="1254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5458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Book Chapters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2 in Microsoft Office PowerPoint]Sheet1'!$A$2:$A$6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'[Chart 2 in Microsoft Office PowerPoint]Sheet1'!$B$2:$B$6</c:f>
              <c:numCache>
                <c:formatCode>General</c:formatCode>
                <c:ptCount val="5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8-487B-9D0A-617A84F382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471399528656919"/>
          <c:y val="0.32324195477328294"/>
          <c:w val="0.17043499227769093"/>
          <c:h val="0.398653782835717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'[Chart 2 in Microsoft Office PowerPoint]Sheet1'!$B$1</c:f>
              <c:strCache>
                <c:ptCount val="1"/>
                <c:pt idx="0">
                  <c:v>Awards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'[Chart 2 in Microsoft Office PowerPoint]Sheet1'!$A$2:$A$6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'[Chart 2 in Microsoft Office PowerPoint]Sheet1'!$B$2:$B$6</c:f>
              <c:numCache>
                <c:formatCode>General</c:formatCode>
                <c:ptCount val="5"/>
                <c:pt idx="0">
                  <c:v>21</c:v>
                </c:pt>
                <c:pt idx="1">
                  <c:v>16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1-483F-9F15-430C8582A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615037683752287"/>
          <c:y val="0.30584771629778956"/>
          <c:w val="0.2722457092911677"/>
          <c:h val="0.398653892035797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2 in Microsoft Office PowerPoint]Sheet1'!$A$2</c:f>
              <c:strCache>
                <c:ptCount val="1"/>
                <c:pt idx="0">
                  <c:v>Journals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2 in Microsoft Office PowerPoint]Sheet1'!$B$1:$F$1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'[Chart 2 in Microsoft Office PowerPoint]Sheet1'!$B$2:$F$2</c:f>
              <c:numCache>
                <c:formatCode>General</c:formatCode>
                <c:ptCount val="5"/>
                <c:pt idx="0">
                  <c:v>15</c:v>
                </c:pt>
                <c:pt idx="1">
                  <c:v>39</c:v>
                </c:pt>
                <c:pt idx="2">
                  <c:v>27</c:v>
                </c:pt>
                <c:pt idx="3">
                  <c:v>15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2-48FB-8C0E-472B40C07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25183488"/>
        <c:axId val="125185024"/>
      </c:barChart>
      <c:catAx>
        <c:axId val="125183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25185024"/>
        <c:crosses val="autoZero"/>
        <c:auto val="1"/>
        <c:lblAlgn val="ctr"/>
        <c:lblOffset val="100"/>
        <c:noMultiLvlLbl val="0"/>
      </c:catAx>
      <c:valAx>
        <c:axId val="1251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183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I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Audiology</a:t>
            </a:r>
            <a:r>
              <a:rPr lang="en-IN" sz="2800" b="1" baseline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OPD</a:t>
            </a:r>
            <a:endParaRPr lang="en-I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42272300010207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PowerPoint]Sheet1'!$B$1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PowerPoint]Sheet1'!$B$2</c:f>
              <c:numCache>
                <c:formatCode>General</c:formatCode>
                <c:ptCount val="1"/>
                <c:pt idx="0">
                  <c:v>17155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C-4A19-8FCB-12987F957DD5}"/>
            </c:ext>
          </c:extLst>
        </c:ser>
        <c:ser>
          <c:idx val="1"/>
          <c:order val="1"/>
          <c:tx>
            <c:strRef>
              <c:f>'[Chart 2 in Microsoft PowerPoint]Sheet1'!$C$1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PowerPoint]Sheet1'!$C$2</c:f>
              <c:numCache>
                <c:formatCode>General</c:formatCode>
                <c:ptCount val="1"/>
                <c:pt idx="0">
                  <c:v>16409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C-4A19-8FCB-12987F957DD5}"/>
            </c:ext>
          </c:extLst>
        </c:ser>
        <c:ser>
          <c:idx val="2"/>
          <c:order val="2"/>
          <c:tx>
            <c:strRef>
              <c:f>'[Chart 2 in Microsoft PowerPoint]Sheet1'!$D$1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PowerPoint]Sheet1'!$D$2</c:f>
              <c:numCache>
                <c:formatCode>General</c:formatCode>
                <c:ptCount val="1"/>
                <c:pt idx="0">
                  <c:v>15251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C-4A19-8FCB-12987F957DD5}"/>
            </c:ext>
          </c:extLst>
        </c:ser>
        <c:ser>
          <c:idx val="3"/>
          <c:order val="3"/>
          <c:tx>
            <c:strRef>
              <c:f>'[Chart 2 in Microsoft PowerPoint]Sheet1'!$E$1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PowerPoint]Sheet1'!$E$2</c:f>
              <c:numCache>
                <c:formatCode>General</c:formatCode>
                <c:ptCount val="1"/>
                <c:pt idx="0">
                  <c:v>15810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C-4A19-8FCB-12987F957DD5}"/>
            </c:ext>
          </c:extLst>
        </c:ser>
        <c:ser>
          <c:idx val="4"/>
          <c:order val="4"/>
          <c:tx>
            <c:strRef>
              <c:f>'[Chart 2 in Microsoft PowerPoint]Sheet1'!$F$1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PowerPoint]Sheet1'!$F$2</c:f>
              <c:numCache>
                <c:formatCode>General</c:formatCode>
                <c:ptCount val="1"/>
                <c:pt idx="0">
                  <c:v>6431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4C-4A19-8FCB-12987F957D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114240"/>
        <c:axId val="271116544"/>
      </c:barChart>
      <c:catAx>
        <c:axId val="2711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116544"/>
        <c:crosses val="autoZero"/>
        <c:auto val="1"/>
        <c:lblAlgn val="ctr"/>
        <c:lblOffset val="100"/>
        <c:noMultiLvlLbl val="0"/>
      </c:catAx>
      <c:valAx>
        <c:axId val="27111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11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en-IN" sz="2800" b="1" baseline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I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318744531933504"/>
          <c:y val="7.298183671721952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PowerPoint]Sheet1'!$L$6</c:f>
              <c:strCache>
                <c:ptCount val="1"/>
                <c:pt idx="0">
                  <c:v>Paediatric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5D-4F10-B52A-BB9A9605D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PowerPoint]Sheet1'!$K$7:$K$11</c:f>
              <c:strCache>
                <c:ptCount val="5"/>
                <c:pt idx="0">
                  <c:v>2015- 2016</c:v>
                </c:pt>
                <c:pt idx="1">
                  <c:v>2016 - 2017</c:v>
                </c:pt>
                <c:pt idx="2">
                  <c:v>2017 -2018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PowerPoint]Sheet1'!$L$7:$L$11</c:f>
              <c:numCache>
                <c:formatCode>General</c:formatCode>
                <c:ptCount val="5"/>
                <c:pt idx="0">
                  <c:v>3452</c:v>
                </c:pt>
                <c:pt idx="1">
                  <c:v>3548</c:v>
                </c:pt>
                <c:pt idx="2">
                  <c:v>3067</c:v>
                </c:pt>
                <c:pt idx="3">
                  <c:v>3287</c:v>
                </c:pt>
                <c:pt idx="4">
                  <c:v>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D-4F10-B52A-BB9A9605D857}"/>
            </c:ext>
          </c:extLst>
        </c:ser>
        <c:ser>
          <c:idx val="1"/>
          <c:order val="1"/>
          <c:tx>
            <c:strRef>
              <c:f>'[Chart in Microsoft PowerPoint]Sheet1'!$M$6</c:f>
              <c:strCache>
                <c:ptCount val="1"/>
                <c:pt idx="0">
                  <c:v>Adults and Geriatric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PowerPoint]Sheet1'!$K$7:$K$11</c:f>
              <c:strCache>
                <c:ptCount val="5"/>
                <c:pt idx="0">
                  <c:v>2015- 2016</c:v>
                </c:pt>
                <c:pt idx="1">
                  <c:v>2016 - 2017</c:v>
                </c:pt>
                <c:pt idx="2">
                  <c:v>2017 -2018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PowerPoint]Sheet1'!$M$7:$M$11</c:f>
              <c:numCache>
                <c:formatCode>General</c:formatCode>
                <c:ptCount val="5"/>
                <c:pt idx="0">
                  <c:v>10236</c:v>
                </c:pt>
                <c:pt idx="1">
                  <c:v>11007</c:v>
                </c:pt>
                <c:pt idx="2">
                  <c:v>9936</c:v>
                </c:pt>
                <c:pt idx="3">
                  <c:v>10238</c:v>
                </c:pt>
                <c:pt idx="4">
                  <c:v>11004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D-4F10-B52A-BB9A9605D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5798272"/>
        <c:axId val="278467328"/>
      </c:barChart>
      <c:catAx>
        <c:axId val="27579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8467328"/>
        <c:crosses val="autoZero"/>
        <c:auto val="1"/>
        <c:lblAlgn val="ctr"/>
        <c:lblOffset val="100"/>
        <c:noMultiLvlLbl val="0"/>
      </c:catAx>
      <c:valAx>
        <c:axId val="27846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579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57305336832896"/>
          <c:y val="0.91220974635076446"/>
          <c:w val="0.74563145231846018"/>
          <c:h val="6.5895702634069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sz="20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sz="24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Hearing</a:t>
            </a:r>
            <a:r>
              <a:rPr lang="en-IN" sz="2400" b="1" i="0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aid trial</a:t>
            </a:r>
            <a:endParaRPr lang="en-IN" sz="20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PowerPoint]Sheet1'!$B$1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PowerPoint]Sheet1'!$B$2</c:f>
              <c:numCache>
                <c:formatCode>General</c:formatCode>
                <c:ptCount val="1"/>
                <c:pt idx="0">
                  <c:v>7443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1-4E73-870B-D9F7E6296180}"/>
            </c:ext>
          </c:extLst>
        </c:ser>
        <c:ser>
          <c:idx val="1"/>
          <c:order val="1"/>
          <c:tx>
            <c:strRef>
              <c:f>'[Chart 2 in Microsoft PowerPoint]Sheet1'!$C$1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PowerPoint]Sheet1'!$C$2</c:f>
              <c:numCache>
                <c:formatCode>General</c:formatCode>
                <c:ptCount val="1"/>
                <c:pt idx="0">
                  <c:v>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1-4E73-870B-D9F7E6296180}"/>
            </c:ext>
          </c:extLst>
        </c:ser>
        <c:ser>
          <c:idx val="2"/>
          <c:order val="2"/>
          <c:tx>
            <c:strRef>
              <c:f>'[Chart 2 in Microsoft PowerPoint]Sheet1'!$D$1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PowerPoint]Sheet1'!$D$2</c:f>
              <c:numCache>
                <c:formatCode>General</c:formatCode>
                <c:ptCount val="1"/>
                <c:pt idx="0">
                  <c:v>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1-4E73-870B-D9F7E6296180}"/>
            </c:ext>
          </c:extLst>
        </c:ser>
        <c:ser>
          <c:idx val="3"/>
          <c:order val="3"/>
          <c:tx>
            <c:strRef>
              <c:f>'[Chart 2 in Microsoft PowerPoint]Sheet1'!$E$1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PowerPoint]Sheet1'!$E$2</c:f>
              <c:numCache>
                <c:formatCode>General</c:formatCode>
                <c:ptCount val="1"/>
                <c:pt idx="0">
                  <c:v>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1-4E73-870B-D9F7E6296180}"/>
            </c:ext>
          </c:extLst>
        </c:ser>
        <c:ser>
          <c:idx val="4"/>
          <c:order val="4"/>
          <c:tx>
            <c:strRef>
              <c:f>'[Chart 2 in Microsoft PowerPoint]Sheet1'!$F$1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2 in Microsoft PowerPoint]Sheet1'!$A$2</c:f>
              <c:strCache>
                <c:ptCount val="1"/>
                <c:pt idx="0">
                  <c:v>TOTAL CASES</c:v>
                </c:pt>
              </c:strCache>
            </c:strRef>
          </c:cat>
          <c:val>
            <c:numRef>
              <c:f>'[Chart 2 in Microsoft PowerPoint]Sheet1'!$F$2</c:f>
              <c:numCache>
                <c:formatCode>General</c:formatCode>
                <c:ptCount val="1"/>
                <c:pt idx="0">
                  <c:v>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81-4E73-870B-D9F7E62961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328384"/>
        <c:axId val="125260544"/>
      </c:barChart>
      <c:catAx>
        <c:axId val="12532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5260544"/>
        <c:crosses val="autoZero"/>
        <c:auto val="1"/>
        <c:lblAlgn val="ctr"/>
        <c:lblOffset val="100"/>
        <c:noMultiLvlLbl val="0"/>
      </c:catAx>
      <c:valAx>
        <c:axId val="125260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IN"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</a:t>
                </a:r>
                <a:endParaRPr lang="en-IN" sz="1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0308192639017036E-2"/>
              <c:y val="0.313354082682753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532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802015909952173E-2"/>
          <c:y val="0.8108044813202574"/>
          <c:w val="0.83797995047734419"/>
          <c:h val="0.1651451606387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43225561212743"/>
          <c:y val="7.8456876003676346E-2"/>
          <c:w val="0.87506465638728126"/>
          <c:h val="0.7673793574816265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6699"/>
              </a:solidFill>
            </c:spPr>
            <c:extLst>
              <c:ext xmlns:c16="http://schemas.microsoft.com/office/drawing/2014/chart" uri="{C3380CC4-5D6E-409C-BE32-E72D297353CC}">
                <c16:uniqueId val="{00000008-3112-4080-9D5A-FE5D157BE3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112-4080-9D5A-FE5D157BE3C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112-4080-9D5A-FE5D157BE3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112-4080-9D5A-FE5D157BE3C1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3112-4080-9D5A-FE5D157BE3C1}"/>
              </c:ext>
            </c:extLst>
          </c:dPt>
          <c:dLbls>
            <c:dLbl>
              <c:idx val="0"/>
              <c:layout>
                <c:manualLayout>
                  <c:x val="7.9564396094637252E-3"/>
                  <c:y val="-3.826247841148963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17.97</a:t>
                    </a:r>
                    <a:r>
                      <a:rPr lang="en-US" sz="1800" baseline="0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12-4080-9D5A-FE5D157BE3C1}"/>
                </c:ext>
              </c:extLst>
            </c:dLbl>
            <c:dLbl>
              <c:idx val="1"/>
              <c:layout>
                <c:manualLayout>
                  <c:x val="9.6292192977150293E-3"/>
                  <c:y val="-3.787647332114613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14.92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12-4080-9D5A-FE5D157BE3C1}"/>
                </c:ext>
              </c:extLst>
            </c:dLbl>
            <c:dLbl>
              <c:idx val="2"/>
              <c:layout>
                <c:manualLayout>
                  <c:x val="2.2169529945120496E-2"/>
                  <c:y val="-5.180798681156591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6.54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12-4080-9D5A-FE5D157BE3C1}"/>
                </c:ext>
              </c:extLst>
            </c:dLbl>
            <c:dLbl>
              <c:idx val="3"/>
              <c:layout>
                <c:manualLayout>
                  <c:x val="1.0533329095852612E-2"/>
                  <c:y val="-4.1884866327983758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14.80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12-4080-9D5A-FE5D157BE3C1}"/>
                </c:ext>
              </c:extLst>
            </c:dLbl>
            <c:dLbl>
              <c:idx val="4"/>
              <c:layout>
                <c:manualLayout>
                  <c:x val="1.1286621031733149E-2"/>
                  <c:y val="-4.05983931078365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14.77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12-4080-9D5A-FE5D157BE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graph.xlsx]Sheet1'!$A$12:$A$16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graph.xlsx]Sheet1'!$B$12:$B$16</c:f>
              <c:numCache>
                <c:formatCode>General</c:formatCode>
                <c:ptCount val="5"/>
                <c:pt idx="0">
                  <c:v>1796549.29</c:v>
                </c:pt>
                <c:pt idx="1">
                  <c:v>1491586.53</c:v>
                </c:pt>
                <c:pt idx="2">
                  <c:v>653413</c:v>
                </c:pt>
                <c:pt idx="3">
                  <c:v>1479575</c:v>
                </c:pt>
                <c:pt idx="4">
                  <c:v>1477056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112-4080-9D5A-FE5D157BE3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580416"/>
        <c:axId val="125585280"/>
        <c:axId val="0"/>
      </c:bar3DChart>
      <c:catAx>
        <c:axId val="12558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5585280"/>
        <c:crosses val="autoZero"/>
        <c:auto val="1"/>
        <c:lblAlgn val="ctr"/>
        <c:lblOffset val="100"/>
        <c:noMultiLvlLbl val="0"/>
      </c:catAx>
      <c:valAx>
        <c:axId val="125585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Amount </a:t>
                </a:r>
                <a:r>
                  <a:rPr lang="en-US" sz="1800" dirty="0" smtClean="0"/>
                  <a:t>(Rupees)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5.3964788176178603E-3"/>
              <c:y val="0.277870673081317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255804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HEARING AIDS DISPENSED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442217794447089E-2"/>
          <c:y val="9.6108610972083716E-2"/>
          <c:w val="0.88350527612619878"/>
          <c:h val="0.774966137707038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'[HDDU statistics graph.xlsx]Sheet1'!$F$12</c:f>
              <c:strCache>
                <c:ptCount val="1"/>
                <c:pt idx="0">
                  <c:v>Body level HA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2580195258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C11-92B2-18825ACD06E7}"/>
                </c:ext>
              </c:extLst>
            </c:dLbl>
            <c:dLbl>
              <c:idx val="1"/>
              <c:layout>
                <c:manualLayout>
                  <c:x val="-1.6877634887852106E-3"/>
                  <c:y val="-2.510460251046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8-4C11-92B2-18825ACD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graph.xlsx]Sheet1'!$G$11:$K$11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graph.xlsx]Sheet1'!$G$12:$K$12</c:f>
              <c:numCache>
                <c:formatCode>General</c:formatCode>
                <c:ptCount val="5"/>
                <c:pt idx="0">
                  <c:v>280</c:v>
                </c:pt>
                <c:pt idx="1">
                  <c:v>77</c:v>
                </c:pt>
                <c:pt idx="2">
                  <c:v>94</c:v>
                </c:pt>
                <c:pt idx="3">
                  <c:v>257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C11-92B2-18825ACD06E7}"/>
            </c:ext>
          </c:extLst>
        </c:ser>
        <c:ser>
          <c:idx val="1"/>
          <c:order val="1"/>
          <c:tx>
            <c:strRef>
              <c:f>'[HDDU statistics graph.xlsx]Sheet1'!$F$13</c:f>
              <c:strCache>
                <c:ptCount val="1"/>
                <c:pt idx="0">
                  <c:v>Behind the ear HA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814344421496471E-2"/>
                  <c:y val="-2.231520223152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58-4C11-92B2-18825ACD06E7}"/>
                </c:ext>
              </c:extLst>
            </c:dLbl>
            <c:dLbl>
              <c:idx val="1"/>
              <c:layout>
                <c:manualLayout>
                  <c:x val="1.1814344421496471E-2"/>
                  <c:y val="-2.2315202231520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58-4C11-92B2-18825ACD06E7}"/>
                </c:ext>
              </c:extLst>
            </c:dLbl>
            <c:dLbl>
              <c:idx val="2"/>
              <c:layout>
                <c:manualLayout>
                  <c:x val="3.3755269775704215E-3"/>
                  <c:y val="-1.394700139470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58-4C11-92B2-18825ACD06E7}"/>
                </c:ext>
              </c:extLst>
            </c:dLbl>
            <c:dLbl>
              <c:idx val="3"/>
              <c:layout>
                <c:manualLayout>
                  <c:x val="1.6877634887852106E-3"/>
                  <c:y val="-2.5104602510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58-4C11-92B2-18825ACD06E7}"/>
                </c:ext>
              </c:extLst>
            </c:dLbl>
            <c:dLbl>
              <c:idx val="4"/>
              <c:layout>
                <c:manualLayout>
                  <c:x val="1.4051520520813522E-2"/>
                  <c:y val="-5.5788005578800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58-4C11-92B2-18825ACD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graph.xlsx]Sheet1'!$G$11:$K$11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graph.xlsx]Sheet1'!$G$13:$K$13</c:f>
              <c:numCache>
                <c:formatCode>General</c:formatCode>
                <c:ptCount val="5"/>
                <c:pt idx="0">
                  <c:v>1485</c:v>
                </c:pt>
                <c:pt idx="1">
                  <c:v>1315</c:v>
                </c:pt>
                <c:pt idx="2">
                  <c:v>777</c:v>
                </c:pt>
                <c:pt idx="3">
                  <c:v>1767</c:v>
                </c:pt>
                <c:pt idx="4">
                  <c:v>1630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58-4C11-92B2-18825ACD06E7}"/>
            </c:ext>
          </c:extLst>
        </c:ser>
        <c:ser>
          <c:idx val="2"/>
          <c:order val="2"/>
          <c:tx>
            <c:strRef>
              <c:f>'[HDDU statistics graph.xlsx]Sheet1'!$F$14</c:f>
              <c:strCache>
                <c:ptCount val="1"/>
                <c:pt idx="0">
                  <c:v>RIC HA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dLbls>
            <c:dLbl>
              <c:idx val="0"/>
              <c:layout>
                <c:manualLayout>
                  <c:x val="1.2446721318025249E-2"/>
                  <c:y val="-1.115760111576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58-4C11-92B2-18825ACD06E7}"/>
                </c:ext>
              </c:extLst>
            </c:dLbl>
            <c:dLbl>
              <c:idx val="1"/>
              <c:layout>
                <c:manualLayout>
                  <c:x val="1.5189871399066898E-2"/>
                  <c:y val="-1.673640167364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58-4C11-92B2-18825ACD06E7}"/>
                </c:ext>
              </c:extLst>
            </c:dLbl>
            <c:dLbl>
              <c:idx val="2"/>
              <c:layout>
                <c:manualLayout>
                  <c:x val="1.6877634887852103E-2"/>
                  <c:y val="-2.5104602510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58-4C11-92B2-18825ACD06E7}"/>
                </c:ext>
              </c:extLst>
            </c:dLbl>
            <c:dLbl>
              <c:idx val="3"/>
              <c:layout>
                <c:manualLayout>
                  <c:x val="1.3502107910281684E-2"/>
                  <c:y val="-2.5104602510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58-4C11-92B2-18825ACD06E7}"/>
                </c:ext>
              </c:extLst>
            </c:dLbl>
            <c:dLbl>
              <c:idx val="4"/>
              <c:layout>
                <c:manualLayout>
                  <c:x val="1.2490240462945239E-2"/>
                  <c:y val="-2.789400278940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58-4C11-92B2-18825ACD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graph.xlsx]Sheet1'!$G$11:$K$11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graph.xlsx]Sheet1'!$G$14:$K$14</c:f>
              <c:numCache>
                <c:formatCode>General</c:formatCode>
                <c:ptCount val="5"/>
                <c:pt idx="0">
                  <c:v>120</c:v>
                </c:pt>
                <c:pt idx="1">
                  <c:v>190</c:v>
                </c:pt>
                <c:pt idx="2">
                  <c:v>121</c:v>
                </c:pt>
                <c:pt idx="3">
                  <c:v>274</c:v>
                </c:pt>
                <c:pt idx="4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58-4C11-92B2-18825ACD06E7}"/>
            </c:ext>
          </c:extLst>
        </c:ser>
        <c:ser>
          <c:idx val="3"/>
          <c:order val="3"/>
          <c:tx>
            <c:strRef>
              <c:f>'[HDDU statistics graph.xlsx]Sheet1'!$F$15</c:f>
              <c:strCache>
                <c:ptCount val="1"/>
                <c:pt idx="0">
                  <c:v>ITC HA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0126580932711264E-2"/>
                  <c:y val="-1.673640167364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58-4C11-92B2-18825ACD06E7}"/>
                </c:ext>
              </c:extLst>
            </c:dLbl>
            <c:dLbl>
              <c:idx val="1"/>
              <c:layout>
                <c:manualLayout>
                  <c:x val="1.0126580932711264E-2"/>
                  <c:y val="-1.6736401673640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558-4C11-92B2-18825ACD06E7}"/>
                </c:ext>
              </c:extLst>
            </c:dLbl>
            <c:dLbl>
              <c:idx val="2"/>
              <c:layout>
                <c:manualLayout>
                  <c:x val="1.1814344421496471E-2"/>
                  <c:y val="-1.952580195258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558-4C11-92B2-18825ACD06E7}"/>
                </c:ext>
              </c:extLst>
            </c:dLbl>
            <c:dLbl>
              <c:idx val="3"/>
              <c:layout>
                <c:manualLayout>
                  <c:x val="1.5189871399066898E-2"/>
                  <c:y val="-1.952580195258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558-4C11-92B2-18825ACD06E7}"/>
                </c:ext>
              </c:extLst>
            </c:dLbl>
            <c:dLbl>
              <c:idx val="4"/>
              <c:layout>
                <c:manualLayout>
                  <c:x val="1.2490240462945354E-2"/>
                  <c:y val="-8.368200836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558-4C11-92B2-18825ACD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graph.xlsx]Sheet1'!$G$11:$K$11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graph.xlsx]Sheet1'!$G$15:$K$15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8</c:v>
                </c:pt>
                <c:pt idx="3">
                  <c:v>37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558-4C11-92B2-18825ACD06E7}"/>
            </c:ext>
          </c:extLst>
        </c:ser>
        <c:ser>
          <c:idx val="4"/>
          <c:order val="4"/>
          <c:tx>
            <c:strRef>
              <c:f>'[HDDU statistics graph.xlsx]Sheet1'!$F$16</c:f>
              <c:strCache>
                <c:ptCount val="1"/>
                <c:pt idx="0">
                  <c:v>CIC HA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>
                <c:manualLayout>
                  <c:x val="1.3755123180693826E-2"/>
                  <c:y val="-5.5790201956972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558-4C11-92B2-18825ACD06E7}"/>
                </c:ext>
              </c:extLst>
            </c:dLbl>
            <c:dLbl>
              <c:idx val="1"/>
              <c:layout>
                <c:manualLayout>
                  <c:x val="1.01265608036830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558-4C11-92B2-18825ACD06E7}"/>
                </c:ext>
              </c:extLst>
            </c:dLbl>
            <c:dLbl>
              <c:idx val="2"/>
              <c:layout>
                <c:manualLayout>
                  <c:x val="1.2193843122825657E-2"/>
                  <c:y val="-1.673640167364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558-4C11-92B2-18825ACD06E7}"/>
                </c:ext>
              </c:extLst>
            </c:dLbl>
            <c:dLbl>
              <c:idx val="3"/>
              <c:layout>
                <c:manualLayout>
                  <c:x val="1.9367740585573452E-2"/>
                  <c:y val="-1.673640167364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558-4C11-92B2-18825ACD06E7}"/>
                </c:ext>
              </c:extLst>
            </c:dLbl>
            <c:dLbl>
              <c:idx val="4"/>
              <c:layout>
                <c:manualLayout>
                  <c:x val="9.3676803472090148E-3"/>
                  <c:y val="-8.368200836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558-4C11-92B2-18825ACD0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'[HDDU statistics graph.xlsx]Sheet1'!$G$11:$K$11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'[HDDU statistics graph.xlsx]Sheet1'!$G$16:$K$16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11</c:v>
                </c:pt>
                <c:pt idx="3">
                  <c:v>16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558-4C11-92B2-18825ACD06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934976"/>
        <c:axId val="125637760"/>
        <c:axId val="0"/>
      </c:bar3DChart>
      <c:catAx>
        <c:axId val="12593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5637760"/>
        <c:crosses val="autoZero"/>
        <c:auto val="1"/>
        <c:lblAlgn val="ctr"/>
        <c:lblOffset val="100"/>
        <c:noMultiLvlLbl val="0"/>
      </c:catAx>
      <c:valAx>
        <c:axId val="125637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Total no.of Hearing aids</a:t>
                </a:r>
              </a:p>
            </c:rich>
          </c:tx>
          <c:layout>
            <c:manualLayout>
              <c:xMode val="edge"/>
              <c:yMode val="edge"/>
              <c:x val="3.3079303152808721E-2"/>
              <c:y val="0.309531589677179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5934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801567386494272"/>
          <c:y val="0.95537175275549446"/>
          <c:w val="0.80490010177299243"/>
          <c:h val="4.1853361490048112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sz="2400" dirty="0"/>
              <a:t>In-House Training 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(</a:t>
            </a:r>
            <a:r>
              <a:rPr lang="en-US" sz="2400" dirty="0"/>
              <a:t>UG, PG &amp; Staff)</a:t>
            </a:r>
          </a:p>
        </c:rich>
      </c:tx>
      <c:layout>
        <c:manualLayout>
          <c:xMode val="edge"/>
          <c:yMode val="edge"/>
          <c:x val="0.12210198577830933"/>
          <c:y val="6.0412239805196976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'Sheet1'!$B$1</c:f>
              <c:strCache>
                <c:ptCount val="1"/>
                <c:pt idx="0">
                  <c:v>In House Training</c:v>
                </c:pt>
              </c:strCache>
            </c:strRef>
          </c:tx>
          <c:dLbls>
            <c:dLbl>
              <c:idx val="0"/>
              <c:layout>
                <c:manualLayout>
                  <c:x val="-0.12218377377525695"/>
                  <c:y val="0.14270108356725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7C-4F6A-A67C-14F0E99F90BA}"/>
                </c:ext>
              </c:extLst>
            </c:dLbl>
            <c:dLbl>
              <c:idx val="1"/>
              <c:layout>
                <c:manualLayout>
                  <c:x val="-0.14515742262470097"/>
                  <c:y val="-7.90594052105794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2-45C3-AA72-3EF71D1BAE76}"/>
                </c:ext>
              </c:extLst>
            </c:dLbl>
            <c:dLbl>
              <c:idx val="2"/>
              <c:layout>
                <c:manualLayout>
                  <c:x val="3.1227599295338589E-2"/>
                  <c:y val="-0.1713524207469902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E0-4277-99E8-0FEE8576F7A2}"/>
                </c:ext>
              </c:extLst>
            </c:dLbl>
            <c:dLbl>
              <c:idx val="3"/>
              <c:layout>
                <c:manualLayout>
                  <c:x val="0.13637163609394223"/>
                  <c:y val="-6.80591450098300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0-4277-99E8-0FEE8576F7A2}"/>
                </c:ext>
              </c:extLst>
            </c:dLbl>
            <c:dLbl>
              <c:idx val="4"/>
              <c:layout>
                <c:manualLayout>
                  <c:x val="0.12895847482085859"/>
                  <c:y val="0.1337752940577665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E0-4277-99E8-0FEE8576F7A2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'Sheet1'!$A$2:$A$6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23</c:v>
                </c:pt>
                <c:pt idx="1">
                  <c:v>22</c:v>
                </c:pt>
                <c:pt idx="2">
                  <c:v>19</c:v>
                </c:pt>
                <c:pt idx="3">
                  <c:v>15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C-4F6A-A67C-14F0E99F9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8027163648483505E-2"/>
          <c:y val="0.87328637976062129"/>
          <c:w val="0.91563988100938976"/>
          <c:h val="0.1118091730026867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Cases</c:v>
                </c:pt>
                <c:pt idx="1">
                  <c:v>No of sessions</c:v>
                </c:pt>
                <c:pt idx="2">
                  <c:v>CI Mapping</c:v>
                </c:pt>
                <c:pt idx="3">
                  <c:v>New Swich 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302</c:v>
                </c:pt>
                <c:pt idx="1">
                  <c:v>346</c:v>
                </c:pt>
                <c:pt idx="2">
                  <c:v>271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2-4CCA-862C-9AD009F53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Cases</c:v>
                </c:pt>
                <c:pt idx="1">
                  <c:v>No of sessions</c:v>
                </c:pt>
                <c:pt idx="2">
                  <c:v>CI Mapping</c:v>
                </c:pt>
                <c:pt idx="3">
                  <c:v>New Swich on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297</c:v>
                </c:pt>
                <c:pt idx="1">
                  <c:v>336</c:v>
                </c:pt>
                <c:pt idx="2">
                  <c:v>297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2-4CCA-862C-9AD009F53F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I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Cases</c:v>
                </c:pt>
                <c:pt idx="1">
                  <c:v>No of sessions</c:v>
                </c:pt>
                <c:pt idx="2">
                  <c:v>CI Mapping</c:v>
                </c:pt>
                <c:pt idx="3">
                  <c:v>New Swich on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114</c:v>
                </c:pt>
                <c:pt idx="1">
                  <c:v>114</c:v>
                </c:pt>
                <c:pt idx="2">
                  <c:v>67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2-4CCA-862C-9AD009F53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024512"/>
        <c:axId val="271026048"/>
      </c:barChart>
      <c:catAx>
        <c:axId val="2710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26048"/>
        <c:crosses val="autoZero"/>
        <c:auto val="1"/>
        <c:lblAlgn val="ctr"/>
        <c:lblOffset val="100"/>
        <c:noMultiLvlLbl val="0"/>
      </c:catAx>
      <c:valAx>
        <c:axId val="27102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IN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02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50964340097244"/>
          <c:y val="0.88671573462475084"/>
          <c:w val="0.54373550620482503"/>
          <c:h val="7.3193519114825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IN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ADIP</c:v>
                </c:pt>
                <c:pt idx="1">
                  <c:v>Non-ADIP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19175</c:v>
                </c:pt>
                <c:pt idx="1">
                  <c:v>30200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A-415D-91BB-E8C4B4580E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ADIP</c:v>
                </c:pt>
                <c:pt idx="1">
                  <c:v>Non-ADIP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81750</c:v>
                </c:pt>
                <c:pt idx="1">
                  <c:v>13100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9A-415D-91BB-E8C4B4580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195520"/>
        <c:axId val="271201408"/>
      </c:barChart>
      <c:catAx>
        <c:axId val="2711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71201408"/>
        <c:crosses val="autoZero"/>
        <c:auto val="1"/>
        <c:lblAlgn val="ctr"/>
        <c:lblOffset val="100"/>
        <c:noMultiLvlLbl val="0"/>
      </c:catAx>
      <c:valAx>
        <c:axId val="271201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71195520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018852135695"/>
          <c:y val="4.2146772051782605E-2"/>
          <c:w val="0.76485028676732147"/>
          <c:h val="0.852946013053223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Sheet6!$A$5</c:f>
              <c:strCache>
                <c:ptCount val="1"/>
                <c:pt idx="0">
                  <c:v>Total Sessions</c:v>
                </c:pt>
              </c:strCache>
            </c:strRef>
          </c:tx>
          <c:invertIfNegative val="0"/>
          <c:cat>
            <c:strRef>
              <c:f>Sheet6!$B$4:$F$4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Sheet6!$B$5:$F$5</c:f>
              <c:numCache>
                <c:formatCode>General</c:formatCode>
                <c:ptCount val="5"/>
                <c:pt idx="0">
                  <c:v>10894</c:v>
                </c:pt>
                <c:pt idx="1">
                  <c:v>10804</c:v>
                </c:pt>
                <c:pt idx="2">
                  <c:v>12678</c:v>
                </c:pt>
                <c:pt idx="3">
                  <c:v>14359</c:v>
                </c:pt>
                <c:pt idx="4">
                  <c:v>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E-4FB0-BA90-007971C97A49}"/>
            </c:ext>
          </c:extLst>
        </c:ser>
        <c:ser>
          <c:idx val="1"/>
          <c:order val="1"/>
          <c:tx>
            <c:strRef>
              <c:f>Sheet6!$A$6</c:f>
              <c:strCache>
                <c:ptCount val="1"/>
                <c:pt idx="0">
                  <c:v>Clients</c:v>
                </c:pt>
              </c:strCache>
            </c:strRef>
          </c:tx>
          <c:invertIfNegative val="0"/>
          <c:cat>
            <c:strRef>
              <c:f>Sheet6!$B$4:$F$4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Sheet6!$B$6:$F$6</c:f>
              <c:numCache>
                <c:formatCode>General</c:formatCode>
                <c:ptCount val="5"/>
                <c:pt idx="0">
                  <c:v>3231</c:v>
                </c:pt>
                <c:pt idx="1">
                  <c:v>3018</c:v>
                </c:pt>
                <c:pt idx="2">
                  <c:v>2998</c:v>
                </c:pt>
                <c:pt idx="3">
                  <c:v>2792</c:v>
                </c:pt>
                <c:pt idx="4">
                  <c:v>1282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E-4FB0-BA90-007971C97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680640"/>
        <c:axId val="125682432"/>
      </c:barChart>
      <c:catAx>
        <c:axId val="1256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5682432"/>
        <c:crosses val="autoZero"/>
        <c:auto val="1"/>
        <c:lblAlgn val="ctr"/>
        <c:lblOffset val="100"/>
        <c:noMultiLvlLbl val="0"/>
      </c:catAx>
      <c:valAx>
        <c:axId val="125682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5680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36765130072189"/>
          <c:y val="3.2141270017617095E-2"/>
          <c:w val="0.25450714446610928"/>
          <c:h val="0.1574529637800385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Sheet3!$B$2:$B$7</c:f>
              <c:strCache>
                <c:ptCount val="6"/>
                <c:pt idx="0">
                  <c:v>Hearing Evaluation </c:v>
                </c:pt>
                <c:pt idx="1">
                  <c:v>Hearing aid trail </c:v>
                </c:pt>
                <c:pt idx="2">
                  <c:v>Ear Mould Lab</c:v>
                </c:pt>
                <c:pt idx="3">
                  <c:v>Listening Training Unit</c:v>
                </c:pt>
                <c:pt idx="4">
                  <c:v>IHDU </c:v>
                </c:pt>
                <c:pt idx="5">
                  <c:v>Disability certificates issued 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>
                  <c:v>71388</c:v>
                </c:pt>
                <c:pt idx="1">
                  <c:v>35797</c:v>
                </c:pt>
                <c:pt idx="2">
                  <c:v>33300</c:v>
                </c:pt>
                <c:pt idx="3">
                  <c:v>14753</c:v>
                </c:pt>
                <c:pt idx="4">
                  <c:v>1069</c:v>
                </c:pt>
                <c:pt idx="5">
                  <c:v>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0-4591-A54E-0D8FB3FC4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5702528"/>
        <c:axId val="125705216"/>
      </c:barChart>
      <c:catAx>
        <c:axId val="125702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0">
                <a:solidFill>
                  <a:schemeClr val="tx1"/>
                </a:solidFill>
              </a:defRPr>
            </a:pPr>
            <a:endParaRPr lang="en-US"/>
          </a:p>
        </c:txPr>
        <c:crossAx val="125705216"/>
        <c:crosses val="autoZero"/>
        <c:auto val="1"/>
        <c:lblAlgn val="ctr"/>
        <c:lblOffset val="100"/>
        <c:noMultiLvlLbl val="0"/>
      </c:catAx>
      <c:valAx>
        <c:axId val="12570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702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Sheet5!$A$8</c:f>
              <c:strCache>
                <c:ptCount val="1"/>
                <c:pt idx="0">
                  <c:v>Very good</c:v>
                </c:pt>
              </c:strCache>
            </c:strRef>
          </c:tx>
          <c:invertIfNegative val="0"/>
          <c:cat>
            <c:strRef>
              <c:f>Sheet5!$B$7:$F$7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Sheet5!$B$8:$F$8</c:f>
              <c:numCache>
                <c:formatCode>General</c:formatCode>
                <c:ptCount val="5"/>
                <c:pt idx="0">
                  <c:v>50</c:v>
                </c:pt>
                <c:pt idx="1">
                  <c:v>51</c:v>
                </c:pt>
                <c:pt idx="2">
                  <c:v>54</c:v>
                </c:pt>
                <c:pt idx="3">
                  <c:v>49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F-4888-B6D1-D5A1A9FABD4F}"/>
            </c:ext>
          </c:extLst>
        </c:ser>
        <c:ser>
          <c:idx val="1"/>
          <c:order val="1"/>
          <c:tx>
            <c:strRef>
              <c:f>Sheet5!$A$9</c:f>
              <c:strCache>
                <c:ptCount val="1"/>
                <c:pt idx="0">
                  <c:v>Good</c:v>
                </c:pt>
              </c:strCache>
            </c:strRef>
          </c:tx>
          <c:invertIfNegative val="0"/>
          <c:cat>
            <c:strRef>
              <c:f>Sheet5!$B$7:$F$7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Sheet5!$B$9:$F$9</c:f>
              <c:numCache>
                <c:formatCode>General</c:formatCode>
                <c:ptCount val="5"/>
                <c:pt idx="0">
                  <c:v>22</c:v>
                </c:pt>
                <c:pt idx="1">
                  <c:v>23</c:v>
                </c:pt>
                <c:pt idx="2">
                  <c:v>18</c:v>
                </c:pt>
                <c:pt idx="3">
                  <c:v>18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AF-4888-B6D1-D5A1A9FABD4F}"/>
            </c:ext>
          </c:extLst>
        </c:ser>
        <c:ser>
          <c:idx val="2"/>
          <c:order val="2"/>
          <c:tx>
            <c:strRef>
              <c:f>Sheet5!$A$10</c:f>
              <c:strCache>
                <c:ptCount val="1"/>
                <c:pt idx="0">
                  <c:v>Satisfactory</c:v>
                </c:pt>
              </c:strCache>
            </c:strRef>
          </c:tx>
          <c:invertIfNegative val="0"/>
          <c:cat>
            <c:strRef>
              <c:f>Sheet5!$B$7:$F$7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Sheet5!$B$10:$F$10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>
                  <c:v>12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AF-4888-B6D1-D5A1A9FABD4F}"/>
            </c:ext>
          </c:extLst>
        </c:ser>
        <c:ser>
          <c:idx val="3"/>
          <c:order val="3"/>
          <c:tx>
            <c:strRef>
              <c:f>Sheet5!$A$11</c:f>
              <c:strCache>
                <c:ptCount val="1"/>
                <c:pt idx="0">
                  <c:v>Not-Satisfactory</c:v>
                </c:pt>
              </c:strCache>
            </c:strRef>
          </c:tx>
          <c:invertIfNegative val="0"/>
          <c:cat>
            <c:strRef>
              <c:f>Sheet5!$B$7:$F$7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Sheet5!$B$11:$F$11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21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F-4888-B6D1-D5A1A9FAB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44640"/>
        <c:axId val="125746176"/>
      </c:barChart>
      <c:catAx>
        <c:axId val="1257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5746176"/>
        <c:crosses val="autoZero"/>
        <c:auto val="1"/>
        <c:lblAlgn val="ctr"/>
        <c:lblOffset val="100"/>
        <c:noMultiLvlLbl val="0"/>
      </c:catAx>
      <c:valAx>
        <c:axId val="125746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257446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Sheet1!$F$8</c:f>
              <c:strCache>
                <c:ptCount val="1"/>
                <c:pt idx="0">
                  <c:v>Hearing aid trail/issued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Sheet1!$G$7:$K$7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Sheet1!$G$8:$K$8</c:f>
              <c:numCache>
                <c:formatCode>General</c:formatCode>
                <c:ptCount val="5"/>
                <c:pt idx="0">
                  <c:v>903</c:v>
                </c:pt>
                <c:pt idx="1">
                  <c:v>163</c:v>
                </c:pt>
                <c:pt idx="2">
                  <c:v>1062</c:v>
                </c:pt>
                <c:pt idx="3">
                  <c:v>140</c:v>
                </c:pt>
                <c:pt idx="4">
                  <c:v>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1-4BDF-BF88-631AA57A337E}"/>
            </c:ext>
          </c:extLst>
        </c:ser>
        <c:ser>
          <c:idx val="1"/>
          <c:order val="1"/>
          <c:tx>
            <c:strRef>
              <c:f>Sheet1!$F$9</c:f>
              <c:strCache>
                <c:ptCount val="1"/>
                <c:pt idx="0">
                  <c:v>Ear mould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Sheet1!$G$7:$K$7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Sheet1!$G$9:$K$9</c:f>
              <c:numCache>
                <c:formatCode>General</c:formatCode>
                <c:ptCount val="5"/>
                <c:pt idx="0">
                  <c:v>1670</c:v>
                </c:pt>
                <c:pt idx="1">
                  <c:v>581</c:v>
                </c:pt>
                <c:pt idx="2">
                  <c:v>1278</c:v>
                </c:pt>
                <c:pt idx="3">
                  <c:v>216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1-4BDF-BF88-631AA57A337E}"/>
            </c:ext>
          </c:extLst>
        </c:ser>
        <c:ser>
          <c:idx val="2"/>
          <c:order val="2"/>
          <c:tx>
            <c:strRef>
              <c:f>Sheet1!$F$10</c:f>
              <c:strCache>
                <c:ptCount val="1"/>
                <c:pt idx="0">
                  <c:v>Certificate issued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Sheet1!$G$7:$K$7</c:f>
              <c:strCache>
                <c:ptCount val="5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Sheet1!$G$10:$K$10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51-4BDF-BF88-631AA57A3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5794560"/>
        <c:axId val="125804544"/>
      </c:barChart>
      <c:catAx>
        <c:axId val="12579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5804544"/>
        <c:crosses val="autoZero"/>
        <c:auto val="1"/>
        <c:lblAlgn val="ctr"/>
        <c:lblOffset val="100"/>
        <c:noMultiLvlLbl val="0"/>
      </c:catAx>
      <c:valAx>
        <c:axId val="125804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1257945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IN"/>
            </a:pPr>
            <a:r>
              <a:rPr lang="en-IN" dirty="0" smtClean="0"/>
              <a:t>SCREENING CAMPS</a:t>
            </a:r>
            <a:endParaRPr lang="en-IN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INSIDE AIISH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2-48BC-9BD5-215D9B7B8C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OUTSIDE AIISH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A2-48BC-9BD5-215D9B7B8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313408"/>
        <c:axId val="275314944"/>
      </c:barChart>
      <c:catAx>
        <c:axId val="2753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75314944"/>
        <c:crosses val="autoZero"/>
        <c:auto val="1"/>
        <c:lblAlgn val="ctr"/>
        <c:lblOffset val="100"/>
        <c:noMultiLvlLbl val="0"/>
      </c:catAx>
      <c:valAx>
        <c:axId val="27531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 b="1"/>
            </a:pPr>
            <a:endParaRPr lang="en-US"/>
          </a:p>
        </c:txPr>
        <c:crossAx val="275313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indent="0">
              <a:buNone/>
              <a:defRPr lang="en-IN" sz="1600"/>
            </a:pPr>
            <a:r>
              <a:rPr lang="en-IN" sz="2400" dirty="0" smtClean="0"/>
              <a:t>Orientation Program </a:t>
            </a:r>
          </a:p>
          <a:p>
            <a:pPr marL="0" indent="0">
              <a:buNone/>
              <a:defRPr lang="en-IN" sz="1600"/>
            </a:pPr>
            <a:r>
              <a:rPr lang="en-IN" sz="2400" dirty="0" smtClean="0"/>
              <a:t>(UG, PG &amp; Staff</a:t>
            </a:r>
            <a:r>
              <a:rPr lang="en-IN" sz="2000" dirty="0" smtClean="0"/>
              <a:t>)</a:t>
            </a:r>
            <a:endParaRPr lang="en-IN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2015-16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Orientation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C-49F3-9014-C176968D2C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2016-17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Orientation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C-49F3-9014-C176968D2C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2017-18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EC-49F3-9014-C176968D2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Orientation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EC-49F3-9014-C176968D2C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Orientation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5-4E2E-BD11-27119167A6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2019-20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Orientation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95-4E2E-BD11-27119167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92672"/>
        <c:axId val="124894208"/>
      </c:barChart>
      <c:catAx>
        <c:axId val="1248926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4894208"/>
        <c:crosses val="autoZero"/>
        <c:auto val="1"/>
        <c:lblAlgn val="ctr"/>
        <c:lblOffset val="100"/>
        <c:noMultiLvlLbl val="0"/>
      </c:catAx>
      <c:valAx>
        <c:axId val="124894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24892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4832433121785205E-2"/>
          <c:y val="0.85300012961522798"/>
          <c:w val="0.92116880848558236"/>
          <c:h val="0.13230242935970077"/>
        </c:manualLayout>
      </c:layout>
      <c:overlay val="0"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 in Microsoft PowerPoint]webinars,invited talks'!$H$3</c:f>
              <c:strCache>
                <c:ptCount val="1"/>
                <c:pt idx="0">
                  <c:v>within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PowerPoint]webinars,invited talks'!$I$2:$M$2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PowerPoint]webinars,invited talks'!$I$3:$M$3</c:f>
              <c:numCache>
                <c:formatCode>General</c:formatCode>
                <c:ptCount val="5"/>
                <c:pt idx="0">
                  <c:v>69</c:v>
                </c:pt>
                <c:pt idx="1">
                  <c:v>31</c:v>
                </c:pt>
                <c:pt idx="2">
                  <c:v>27</c:v>
                </c:pt>
                <c:pt idx="3">
                  <c:v>24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3-495B-896B-6D950F8F7F9C}"/>
            </c:ext>
          </c:extLst>
        </c:ser>
        <c:ser>
          <c:idx val="1"/>
          <c:order val="1"/>
          <c:tx>
            <c:strRef>
              <c:f>'[Chart in Microsoft PowerPoint]webinars,invited talks'!$H$4</c:f>
              <c:strCache>
                <c:ptCount val="1"/>
                <c:pt idx="0">
                  <c:v>outside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PowerPoint]webinars,invited talks'!$I$2:$M$2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PowerPoint]webinars,invited talks'!$I$4:$M$4</c:f>
              <c:numCache>
                <c:formatCode>General</c:formatCode>
                <c:ptCount val="5"/>
                <c:pt idx="0">
                  <c:v>41</c:v>
                </c:pt>
                <c:pt idx="1">
                  <c:v>74</c:v>
                </c:pt>
                <c:pt idx="2">
                  <c:v>21</c:v>
                </c:pt>
                <c:pt idx="3">
                  <c:v>13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D3-495B-896B-6D950F8F7F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7041536"/>
        <c:axId val="277043072"/>
      </c:barChart>
      <c:catAx>
        <c:axId val="27704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7043072"/>
        <c:crosses val="autoZero"/>
        <c:auto val="1"/>
        <c:lblAlgn val="ctr"/>
        <c:lblOffset val="100"/>
        <c:noMultiLvlLbl val="0"/>
      </c:catAx>
      <c:valAx>
        <c:axId val="27704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704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28517196322626"/>
          <c:y val="0.90024718462534592"/>
          <c:w val="0.48400876668561704"/>
          <c:h val="8.4129500468084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IN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Audiology</a:t>
            </a:r>
            <a:endParaRPr lang="en-I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Awarded</c:v>
                </c:pt>
                <c:pt idx="1">
                  <c:v>On-going</c:v>
                </c:pt>
              </c:strCache>
            </c:strRef>
          </c:cat>
          <c:val>
            <c:numRef>
              <c:f>'[Chart in Microsoft PowerPoint]Sheet1'!$B$2:$B$3</c:f>
              <c:numCache>
                <c:formatCode>General</c:formatCode>
                <c:ptCount val="2"/>
                <c:pt idx="0">
                  <c:v>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33-4C25-BFD7-70E2544A6DAD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Awarded</c:v>
                </c:pt>
                <c:pt idx="1">
                  <c:v>On-going</c:v>
                </c:pt>
              </c:strCache>
            </c:strRef>
          </c:cat>
          <c:val>
            <c:numRef>
              <c:f>'[Chart in Microsoft PowerPoint]Sheet1'!$C$2:$C$3</c:f>
              <c:numCache>
                <c:formatCode>General</c:formatCode>
                <c:ptCount val="2"/>
                <c:pt idx="0">
                  <c:v>5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33-4C25-BFD7-70E2544A6DAD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Awarded</c:v>
                </c:pt>
                <c:pt idx="1">
                  <c:v>On-going</c:v>
                </c:pt>
              </c:strCache>
            </c:strRef>
          </c:cat>
          <c:val>
            <c:numRef>
              <c:f>'[Chart in Microsoft PowerPoint]Sheet1'!$D$2:$D$3</c:f>
              <c:numCache>
                <c:formatCode>General</c:formatCode>
                <c:ptCount val="2"/>
                <c:pt idx="0">
                  <c:v>6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3-4C25-BFD7-70E2544A6DAD}"/>
            </c:ext>
          </c:extLst>
        </c:ser>
        <c:ser>
          <c:idx val="3"/>
          <c:order val="3"/>
          <c:tx>
            <c:strRef>
              <c:f>'[Chart in Microsoft PowerPoint]Sheet1'!$E$1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Awarded</c:v>
                </c:pt>
                <c:pt idx="1">
                  <c:v>On-going</c:v>
                </c:pt>
              </c:strCache>
            </c:strRef>
          </c:cat>
          <c:val>
            <c:numRef>
              <c:f>'[Chart in Microsoft PowerPoint]Sheet1'!$E$2:$E$3</c:f>
              <c:numCache>
                <c:formatCode>General</c:formatCode>
                <c:ptCount val="2"/>
                <c:pt idx="0">
                  <c:v>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33-4C25-BFD7-70E2544A6DAD}"/>
            </c:ext>
          </c:extLst>
        </c:ser>
        <c:ser>
          <c:idx val="4"/>
          <c:order val="4"/>
          <c:tx>
            <c:strRef>
              <c:f>'[Chart in Microsoft PowerPoint]Sheet1'!$F$1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Awarded</c:v>
                </c:pt>
                <c:pt idx="1">
                  <c:v>On-going</c:v>
                </c:pt>
              </c:strCache>
            </c:strRef>
          </c:cat>
          <c:val>
            <c:numRef>
              <c:f>'[Chart in Microsoft PowerPoint]Sheet1'!$F$2:$F$3</c:f>
              <c:numCache>
                <c:formatCode>General</c:formatCode>
                <c:ptCount val="2"/>
                <c:pt idx="0">
                  <c:v>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33-4C25-BFD7-70E2544A6D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113216"/>
        <c:axId val="185127296"/>
      </c:barChart>
      <c:catAx>
        <c:axId val="1851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127296"/>
        <c:crosses val="autoZero"/>
        <c:auto val="1"/>
        <c:lblAlgn val="ctr"/>
        <c:lblOffset val="100"/>
        <c:noMultiLvlLbl val="0"/>
      </c:catAx>
      <c:valAx>
        <c:axId val="1851272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IN" sz="16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</a:t>
                </a:r>
                <a:endParaRPr lang="en-I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9034332526905174E-3"/>
              <c:y val="0.347213611826506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511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IN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Dissertations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2015-2016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Completed</c:v>
                </c:pt>
                <c:pt idx="1">
                  <c:v>Progress</c:v>
                </c:pt>
              </c:strCache>
            </c:strRef>
          </c:cat>
          <c:val>
            <c:numRef>
              <c:f>'[Chart in Microsoft PowerPoint]Sheet1'!$B$2:$B$3</c:f>
              <c:numCache>
                <c:formatCode>General</c:formatCode>
                <c:ptCount val="2"/>
                <c:pt idx="0">
                  <c:v>34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2-4555-9EAD-29528F919A0F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Completed</c:v>
                </c:pt>
                <c:pt idx="1">
                  <c:v>Progress</c:v>
                </c:pt>
              </c:strCache>
            </c:strRef>
          </c:cat>
          <c:val>
            <c:numRef>
              <c:f>'[Chart in Microsoft PowerPoint]Sheet1'!$C$2:$C$3</c:f>
              <c:numCache>
                <c:formatCode>General</c:formatCode>
                <c:ptCount val="2"/>
                <c:pt idx="0">
                  <c:v>29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2-4555-9EAD-29528F919A0F}"/>
            </c:ext>
          </c:extLst>
        </c:ser>
        <c:ser>
          <c:idx val="2"/>
          <c:order val="2"/>
          <c:tx>
            <c:strRef>
              <c:f>'[Chart in Microsoft PowerPoint]Sheet1'!$D$1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Completed</c:v>
                </c:pt>
                <c:pt idx="1">
                  <c:v>Progress</c:v>
                </c:pt>
              </c:strCache>
            </c:strRef>
          </c:cat>
          <c:val>
            <c:numRef>
              <c:f>'[Chart in Microsoft PowerPoint]Sheet1'!$D$2:$D$3</c:f>
              <c:numCache>
                <c:formatCode>General</c:formatCode>
                <c:ptCount val="2"/>
                <c:pt idx="0">
                  <c:v>36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62-4555-9EAD-29528F919A0F}"/>
            </c:ext>
          </c:extLst>
        </c:ser>
        <c:ser>
          <c:idx val="3"/>
          <c:order val="3"/>
          <c:tx>
            <c:strRef>
              <c:f>'[Chart in Microsoft PowerPoint]Sheet1'!$E$1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Completed</c:v>
                </c:pt>
                <c:pt idx="1">
                  <c:v>Progress</c:v>
                </c:pt>
              </c:strCache>
            </c:strRef>
          </c:cat>
          <c:val>
            <c:numRef>
              <c:f>'[Chart in Microsoft PowerPoint]Sheet1'!$E$2:$E$3</c:f>
              <c:numCache>
                <c:formatCode>General</c:formatCode>
                <c:ptCount val="2"/>
                <c:pt idx="0">
                  <c:v>40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62-4555-9EAD-29528F919A0F}"/>
            </c:ext>
          </c:extLst>
        </c:ser>
        <c:ser>
          <c:idx val="4"/>
          <c:order val="4"/>
          <c:tx>
            <c:strRef>
              <c:f>'[Chart in Microsoft PowerPoint]Sheet1'!$F$1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Completed</c:v>
                </c:pt>
                <c:pt idx="1">
                  <c:v>Progress</c:v>
                </c:pt>
              </c:strCache>
            </c:strRef>
          </c:cat>
          <c:val>
            <c:numRef>
              <c:f>'[Chart in Microsoft PowerPoint]Sheet1'!$F$2:$F$3</c:f>
              <c:numCache>
                <c:formatCode>General</c:formatCode>
                <c:ptCount val="2"/>
                <c:pt idx="0">
                  <c:v>39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2-4555-9EAD-29528F919A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583936"/>
        <c:axId val="124585472"/>
      </c:barChart>
      <c:catAx>
        <c:axId val="1245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585472"/>
        <c:crosses val="autoZero"/>
        <c:auto val="1"/>
        <c:lblAlgn val="ctr"/>
        <c:lblOffset val="100"/>
        <c:noMultiLvlLbl val="0"/>
      </c:catAx>
      <c:valAx>
        <c:axId val="124585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IN" sz="16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</a:t>
                </a:r>
                <a:endParaRPr lang="en-IN" sz="1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8.9107111659630471E-3"/>
              <c:y val="0.344596143128959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5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6470901339790872E-16"/>
                  <c:y val="-1.44854340406331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A2-4073-9E08-236F68FFF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92</c:v>
                </c:pt>
                <c:pt idx="1">
                  <c:v>65</c:v>
                </c:pt>
                <c:pt idx="2">
                  <c:v>39</c:v>
                </c:pt>
                <c:pt idx="3">
                  <c:v>61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2-4073-9E08-236F68FFF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4553728"/>
        <c:axId val="174556672"/>
      </c:barChart>
      <c:catAx>
        <c:axId val="17455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556672"/>
        <c:crosses val="autoZero"/>
        <c:auto val="1"/>
        <c:lblAlgn val="ctr"/>
        <c:lblOffset val="100"/>
        <c:noMultiLvlLbl val="0"/>
      </c:catAx>
      <c:valAx>
        <c:axId val="17455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455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International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Sheet1!$E$2:$E$6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8-4938-8289-314253BF5E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920576"/>
        <c:axId val="124923264"/>
      </c:barChart>
      <c:catAx>
        <c:axId val="1249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923264"/>
        <c:crosses val="autoZero"/>
        <c:auto val="1"/>
        <c:lblAlgn val="ctr"/>
        <c:lblOffset val="100"/>
        <c:noMultiLvlLbl val="0"/>
      </c:catAx>
      <c:valAx>
        <c:axId val="1249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92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80927384076995E-2"/>
          <c:y val="0.15476851851851853"/>
          <c:w val="0.89019685039370078"/>
          <c:h val="0.6319287693205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PowerPoint]publications_national internati'!$A$2</c:f>
              <c:strCache>
                <c:ptCount val="1"/>
                <c:pt idx="0">
                  <c:v>National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PowerPoint]publications_national internati'!$B$1:$F$1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PowerPoint]publications_national internati'!$B$2:$F$2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2">
                  <c:v>2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F-4149-BBB1-B2D56D16574C}"/>
            </c:ext>
          </c:extLst>
        </c:ser>
        <c:ser>
          <c:idx val="1"/>
          <c:order val="1"/>
          <c:tx>
            <c:strRef>
              <c:f>'[Chart in Microsoft PowerPoint]publications_national internati'!$A$3</c:f>
              <c:strCache>
                <c:ptCount val="1"/>
                <c:pt idx="0">
                  <c:v>International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PowerPoint]publications_national internati'!$B$1:$F$1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PowerPoint]publications_national internati'!$B$3:$F$3</c:f>
              <c:numCache>
                <c:formatCode>General</c:formatCode>
                <c:ptCount val="5"/>
                <c:pt idx="0">
                  <c:v>37</c:v>
                </c:pt>
                <c:pt idx="1">
                  <c:v>34</c:v>
                </c:pt>
                <c:pt idx="2">
                  <c:v>18</c:v>
                </c:pt>
                <c:pt idx="3">
                  <c:v>21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F-4149-BBB1-B2D56D16574C}"/>
            </c:ext>
          </c:extLst>
        </c:ser>
        <c:ser>
          <c:idx val="2"/>
          <c:order val="2"/>
          <c:tx>
            <c:strRef>
              <c:f>'[Chart in Microsoft PowerPoint]publications_national internati'!$A$4</c:f>
              <c:strCache>
                <c:ptCount val="1"/>
                <c:pt idx="0">
                  <c:v>In house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PowerPoint]publications_national internati'!$B$1:$F$1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'[Chart in Microsoft PowerPoint]publications_national internati'!$B$4:$F$4</c:f>
              <c:numCache>
                <c:formatCode>General</c:formatCode>
                <c:ptCount val="5"/>
                <c:pt idx="0">
                  <c:v>26</c:v>
                </c:pt>
                <c:pt idx="1">
                  <c:v>0</c:v>
                </c:pt>
                <c:pt idx="2">
                  <c:v>0</c:v>
                </c:pt>
                <c:pt idx="3">
                  <c:v>32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F-4149-BBB1-B2D56D1657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5366656"/>
        <c:axId val="124794368"/>
      </c:barChart>
      <c:catAx>
        <c:axId val="1253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4794368"/>
        <c:crosses val="autoZero"/>
        <c:auto val="1"/>
        <c:lblAlgn val="ctr"/>
        <c:lblOffset val="100"/>
        <c:noMultiLvlLbl val="0"/>
      </c:catAx>
      <c:valAx>
        <c:axId val="12479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53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5635D-2DB6-452B-9049-9A729DB605A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D50E388-CEF6-45B4-818A-0D3F6EC3CE0D}">
      <dgm:prSet phldrT="[Text]" custT="1"/>
      <dgm:spPr>
        <a:solidFill>
          <a:schemeClr val="bg1"/>
        </a:solidFill>
        <a:ln>
          <a:solidFill>
            <a:schemeClr val="accent4">
              <a:lumMod val="50000"/>
            </a:schemeClr>
          </a:solidFill>
          <a:prstDash val="lgDash"/>
        </a:ln>
      </dgm:spPr>
      <dgm:t>
        <a:bodyPr/>
        <a:lstStyle/>
        <a:p>
          <a:r>
            <a:rPr lang="en-IN" sz="3200" dirty="0">
              <a:solidFill>
                <a:sysClr val="windowText" lastClr="000000"/>
              </a:solidFill>
              <a:latin typeface="Arial Rounded MT Bold" pitchFamily="34" charset="0"/>
              <a:cs typeface="Arial" pitchFamily="34" charset="0"/>
            </a:rPr>
            <a:t>Activities</a:t>
          </a:r>
        </a:p>
      </dgm:t>
    </dgm:pt>
    <dgm:pt modelId="{5C83BB38-D08D-4D8B-B968-A26C536097ED}" type="par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E0C1792C-2CB6-4863-ADB4-3B676F760362}" type="sibTrans" cxnId="{9578E208-DC9C-40C8-9D31-C44DBCD06C0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5ECA1C99-4B5D-4205-9718-BD732D44FC38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training</a:t>
          </a:r>
        </a:p>
      </dgm:t>
    </dgm:pt>
    <dgm:pt modelId="{B8BA7AE1-A6F7-4B49-AC55-93E2A280CD3F}" type="par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0525BE5A-FFAB-48E5-BE77-5A68F2E6F904}" type="sibTrans" cxnId="{F1AED0A1-2A67-41E8-8D3A-DCCA304EFF5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AA2500AB-118B-4217-820E-3D26560A2B02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Professional Training Programs</a:t>
          </a:r>
        </a:p>
      </dgm:t>
    </dgm:pt>
    <dgm:pt modelId="{BA5E9B26-2E51-4AA4-A219-448F5FA29D82}" type="par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1160CB4D-79AF-4879-AD66-D5A90538CD0A}" type="sibTrans" cxnId="{A9C4A5C2-3AC6-4187-BC3C-5DF16E862D9E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F6007495-649B-48D0-AE3A-5F3211CBD414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JC/CC Guidance</a:t>
          </a:r>
        </a:p>
      </dgm:t>
    </dgm:pt>
    <dgm:pt modelId="{9E33484F-2459-4230-917B-4AB9DAC6AA54}" type="par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37813879-151A-475F-A771-BCFBC0B91A89}" type="sibTrans" cxnId="{A89AAF84-5AC9-48F4-A76C-0A671732C16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BB717D0B-3E4A-43FF-B052-C7BA8F4997E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Practical Training</a:t>
          </a:r>
        </a:p>
      </dgm:t>
    </dgm:pt>
    <dgm:pt modelId="{C615C034-4D99-4ADD-803F-296B1FF88CC6}" type="par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9374A6F2-9018-43B0-9FCF-058526E63550}" type="sibTrans" cxnId="{665307AA-9ED9-4B20-81A3-84F3F526DAE9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F85E070-B9F1-4A03-99DC-8FF5617086E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20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Administrative Activities</a:t>
          </a:r>
        </a:p>
      </dgm:t>
    </dgm:pt>
    <dgm:pt modelId="{7140DB76-8FFA-4B67-BCDF-F5DD651E42B8}" type="sib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245BE7FB-7F40-4029-AAB5-5A05AD882190}" type="parTrans" cxnId="{F116D82E-8DCC-40A7-A053-B220D053AB71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4ED9D9ED-48FE-41F8-8758-B6BE63242FBA}" type="pres">
      <dgm:prSet presAssocID="{9725635D-2DB6-452B-9049-9A729DB605A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332D6DEF-292C-438D-B8C7-0D71A59A73E0}" type="pres">
      <dgm:prSet presAssocID="{ED50E388-CEF6-45B4-818A-0D3F6EC3CE0D}" presName="Parent" presStyleLbl="node0" presStyleIdx="0" presStyleCnt="1" custLinFactNeighborX="7323" custLinFactNeighborY="-572">
        <dgm:presLayoutVars>
          <dgm:chMax val="5"/>
          <dgm:chPref val="5"/>
        </dgm:presLayoutVars>
      </dgm:prSet>
      <dgm:spPr/>
      <dgm:t>
        <a:bodyPr/>
        <a:lstStyle/>
        <a:p>
          <a:endParaRPr lang="en-IN"/>
        </a:p>
      </dgm:t>
    </dgm:pt>
    <dgm:pt modelId="{2EA9A7B4-9D15-47B5-AA53-DD71D7BBD26D}" type="pres">
      <dgm:prSet presAssocID="{ED50E388-CEF6-45B4-818A-0D3F6EC3CE0D}" presName="Accent2" presStyleLbl="node1" presStyleIdx="0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ADB4E5C2-9AAF-4CF1-9E00-346CE6A71066}" type="pres">
      <dgm:prSet presAssocID="{ED50E388-CEF6-45B4-818A-0D3F6EC3CE0D}" presName="Accent3" presStyleLbl="node1" presStyleIdx="1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0FF25A0D-8D96-4731-9DF1-05F3F5915F1C}" type="pres">
      <dgm:prSet presAssocID="{ED50E388-CEF6-45B4-818A-0D3F6EC3CE0D}" presName="Accent4" presStyleLbl="node1" presStyleIdx="2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22029051-DD4D-4992-A5AF-CFA9585123E1}" type="pres">
      <dgm:prSet presAssocID="{ED50E388-CEF6-45B4-818A-0D3F6EC3CE0D}" presName="Accent5" presStyleLbl="node1" presStyleIdx="3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5467A52F-D9AF-4397-A34C-D2517A4A0EAA}" type="pres">
      <dgm:prSet presAssocID="{ED50E388-CEF6-45B4-818A-0D3F6EC3CE0D}" presName="Accent6" presStyleLbl="node1" presStyleIdx="4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1F7FB45E-70CD-46A1-AA39-A7FF154D40EB}" type="pres">
      <dgm:prSet presAssocID="{5ECA1C99-4B5D-4205-9718-BD732D44FC38}" presName="Child1" presStyleLbl="node1" presStyleIdx="5" presStyleCnt="19" custScaleX="149389" custScaleY="103692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ACF91B1-8CFA-4AFB-89B0-E058EF22623E}" type="pres">
      <dgm:prSet presAssocID="{5ECA1C99-4B5D-4205-9718-BD732D44FC38}" presName="Accent7" presStyleCnt="0"/>
      <dgm:spPr/>
    </dgm:pt>
    <dgm:pt modelId="{1A8FB1A9-43E1-4A49-9B27-126FEED3922B}" type="pres">
      <dgm:prSet presAssocID="{5ECA1C99-4B5D-4205-9718-BD732D44FC38}" presName="AccentHold1" presStyleLbl="node1" presStyleIdx="6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A2686BC7-43B4-4C24-9C5C-4E609D978D49}" type="pres">
      <dgm:prSet presAssocID="{5ECA1C99-4B5D-4205-9718-BD732D44FC38}" presName="Accent8" presStyleCnt="0"/>
      <dgm:spPr/>
    </dgm:pt>
    <dgm:pt modelId="{C0DEB623-090B-4630-90A3-1B3CB0E61632}" type="pres">
      <dgm:prSet presAssocID="{5ECA1C99-4B5D-4205-9718-BD732D44FC38}" presName="AccentHold2" presStyleLbl="node1" presStyleIdx="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BB18E0F-724D-4A4C-ABCF-F6815E7E9776}" type="pres">
      <dgm:prSet presAssocID="{AA2500AB-118B-4217-820E-3D26560A2B02}" presName="Child2" presStyleLbl="node1" presStyleIdx="8" presStyleCnt="19" custScaleX="188027" custScaleY="111253" custLinFactNeighborX="-137" custLinFactNeighborY="127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850E90CB-CBA0-4372-907D-E23E6C326613}" type="pres">
      <dgm:prSet presAssocID="{AA2500AB-118B-4217-820E-3D26560A2B02}" presName="Accent9" presStyleCnt="0"/>
      <dgm:spPr/>
    </dgm:pt>
    <dgm:pt modelId="{33AA1D9E-A54F-469D-B157-C4E41B3EEE57}" type="pres">
      <dgm:prSet presAssocID="{AA2500AB-118B-4217-820E-3D26560A2B02}" presName="AccentHold1" presStyleLbl="node1" presStyleIdx="9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9C7831B1-67A4-4A8D-AF1C-F59EC26053D0}" type="pres">
      <dgm:prSet presAssocID="{AA2500AB-118B-4217-820E-3D26560A2B02}" presName="Accent10" presStyleCnt="0"/>
      <dgm:spPr/>
    </dgm:pt>
    <dgm:pt modelId="{C99C0003-5780-496D-A99E-EC89AF557052}" type="pres">
      <dgm:prSet presAssocID="{AA2500AB-118B-4217-820E-3D26560A2B02}" presName="AccentHold2" presStyleLbl="node1" presStyleIdx="10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C41B4836-F8A6-48D5-8FC8-3EE85067FEFA}" type="pres">
      <dgm:prSet presAssocID="{AA2500AB-118B-4217-820E-3D26560A2B02}" presName="Accent11" presStyleCnt="0"/>
      <dgm:spPr/>
    </dgm:pt>
    <dgm:pt modelId="{B34441CA-CC99-4852-8593-649B4D4361FB}" type="pres">
      <dgm:prSet presAssocID="{AA2500AB-118B-4217-820E-3D26560A2B02}" presName="AccentHold3" presStyleLbl="node1" presStyleIdx="11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D234950B-7CA1-4B77-BCDD-93B0D7849BCD}" type="pres">
      <dgm:prSet presAssocID="{F6007495-649B-48D0-AE3A-5F3211CBD414}" presName="Child3" presStyleLbl="node1" presStyleIdx="12" presStyleCnt="19" custScaleX="150670" custLinFactNeighborX="-47713" custLinFactNeighborY="-30656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6DE97C91-1AFA-4CAD-9C03-1D35FA60CAD6}" type="pres">
      <dgm:prSet presAssocID="{F6007495-649B-48D0-AE3A-5F3211CBD414}" presName="Accent12" presStyleCnt="0"/>
      <dgm:spPr/>
    </dgm:pt>
    <dgm:pt modelId="{FE6D6006-4198-410F-9E19-F838D0FE4E5C}" type="pres">
      <dgm:prSet presAssocID="{F6007495-649B-48D0-AE3A-5F3211CBD414}" presName="AccentHold1" presStyleLbl="node1" presStyleIdx="13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1DE76444-B3D5-4B50-8251-273F153AE44B}" type="pres">
      <dgm:prSet presAssocID="{4F85E070-B9F1-4A03-99DC-8FF5617086E2}" presName="Child4" presStyleLbl="node1" presStyleIdx="14" presStyleCnt="19" custScaleX="230483" custLinFactNeighborX="73879" custLinFactNeighborY="-12114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FE5F59B5-F84E-42EB-A043-41A4F8981320}" type="pres">
      <dgm:prSet presAssocID="{4F85E070-B9F1-4A03-99DC-8FF5617086E2}" presName="Accent13" presStyleCnt="0"/>
      <dgm:spPr/>
    </dgm:pt>
    <dgm:pt modelId="{0A94AD56-6C53-4EE0-AB88-957656B1E9E5}" type="pres">
      <dgm:prSet presAssocID="{4F85E070-B9F1-4A03-99DC-8FF5617086E2}" presName="AccentHold1" presStyleLbl="node1" presStyleIdx="15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5DA4EFEC-59B3-4E74-B3B0-89A2CD44567C}" type="pres">
      <dgm:prSet presAssocID="{BB717D0B-3E4A-43FF-B052-C7BA8F4997E0}" presName="Child5" presStyleLbl="node1" presStyleIdx="16" presStyleCnt="19" custScaleX="144558" custLinFactNeighborX="-1509" custLinFactNeighborY="-1668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38C2B3AA-1F4A-42C3-9327-127D7BD665E9}" type="pres">
      <dgm:prSet presAssocID="{BB717D0B-3E4A-43FF-B052-C7BA8F4997E0}" presName="Accent15" presStyleCnt="0"/>
      <dgm:spPr/>
    </dgm:pt>
    <dgm:pt modelId="{6B03D536-3473-4CBE-B448-86CB81F12B54}" type="pres">
      <dgm:prSet presAssocID="{BB717D0B-3E4A-43FF-B052-C7BA8F4997E0}" presName="AccentHold2" presStyleLbl="node1" presStyleIdx="17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8C876C4E-E268-4D84-B5B0-08FFD8A651A2}" type="pres">
      <dgm:prSet presAssocID="{BB717D0B-3E4A-43FF-B052-C7BA8F4997E0}" presName="Accent16" presStyleCnt="0"/>
      <dgm:spPr/>
    </dgm:pt>
    <dgm:pt modelId="{679AA170-46A1-4560-8D3C-47104C390AF9}" type="pres">
      <dgm:prSet presAssocID="{BB717D0B-3E4A-43FF-B052-C7BA8F4997E0}" presName="AccentHold3" presStyleLbl="node1" presStyleIdx="18" presStyleCnt="19"/>
      <dgm:spPr>
        <a:noFill/>
        <a:ln>
          <a:noFill/>
        </a:ln>
      </dgm:spPr>
      <dgm:t>
        <a:bodyPr/>
        <a:lstStyle/>
        <a:p>
          <a:endParaRPr lang="en-IN"/>
        </a:p>
      </dgm:t>
    </dgm:pt>
  </dgm:ptLst>
  <dgm:cxnLst>
    <dgm:cxn modelId="{A89AAF84-5AC9-48F4-A76C-0A671732C161}" srcId="{ED50E388-CEF6-45B4-818A-0D3F6EC3CE0D}" destId="{F6007495-649B-48D0-AE3A-5F3211CBD414}" srcOrd="2" destOrd="0" parTransId="{9E33484F-2459-4230-917B-4AB9DAC6AA54}" sibTransId="{37813879-151A-475F-A771-BCFBC0B91A89}"/>
    <dgm:cxn modelId="{0EB0DABE-5FC0-4ED5-8F0F-60F750EEAD89}" type="presOf" srcId="{AA2500AB-118B-4217-820E-3D26560A2B02}" destId="{8BB18E0F-724D-4A4C-ABCF-F6815E7E9776}" srcOrd="0" destOrd="0" presId="urn:microsoft.com/office/officeart/2009/3/layout/CircleRelationship"/>
    <dgm:cxn modelId="{9578E208-DC9C-40C8-9D31-C44DBCD06C01}" srcId="{9725635D-2DB6-452B-9049-9A729DB605AD}" destId="{ED50E388-CEF6-45B4-818A-0D3F6EC3CE0D}" srcOrd="0" destOrd="0" parTransId="{5C83BB38-D08D-4D8B-B968-A26C536097ED}" sibTransId="{E0C1792C-2CB6-4863-ADB4-3B676F760362}"/>
    <dgm:cxn modelId="{F116D82E-8DCC-40A7-A053-B220D053AB71}" srcId="{ED50E388-CEF6-45B4-818A-0D3F6EC3CE0D}" destId="{4F85E070-B9F1-4A03-99DC-8FF5617086E2}" srcOrd="3" destOrd="0" parTransId="{245BE7FB-7F40-4029-AAB5-5A05AD882190}" sibTransId="{7140DB76-8FFA-4B67-BCDF-F5DD651E42B8}"/>
    <dgm:cxn modelId="{3BB4A939-99F1-4BCC-AFB9-1015219C4F92}" type="presOf" srcId="{5ECA1C99-4B5D-4205-9718-BD732D44FC38}" destId="{1F7FB45E-70CD-46A1-AA39-A7FF154D40EB}" srcOrd="0" destOrd="0" presId="urn:microsoft.com/office/officeart/2009/3/layout/CircleRelationship"/>
    <dgm:cxn modelId="{665307AA-9ED9-4B20-81A3-84F3F526DAE9}" srcId="{ED50E388-CEF6-45B4-818A-0D3F6EC3CE0D}" destId="{BB717D0B-3E4A-43FF-B052-C7BA8F4997E0}" srcOrd="4" destOrd="0" parTransId="{C615C034-4D99-4ADD-803F-296B1FF88CC6}" sibTransId="{9374A6F2-9018-43B0-9FCF-058526E63550}"/>
    <dgm:cxn modelId="{F1AED0A1-2A67-41E8-8D3A-DCCA304EFF5E}" srcId="{ED50E388-CEF6-45B4-818A-0D3F6EC3CE0D}" destId="{5ECA1C99-4B5D-4205-9718-BD732D44FC38}" srcOrd="0" destOrd="0" parTransId="{B8BA7AE1-A6F7-4B49-AC55-93E2A280CD3F}" sibTransId="{0525BE5A-FFAB-48E5-BE77-5A68F2E6F904}"/>
    <dgm:cxn modelId="{23FD8620-344D-4DAB-B17C-F00D8F24EB6F}" type="presOf" srcId="{4F85E070-B9F1-4A03-99DC-8FF5617086E2}" destId="{1DE76444-B3D5-4B50-8251-273F153AE44B}" srcOrd="0" destOrd="0" presId="urn:microsoft.com/office/officeart/2009/3/layout/CircleRelationship"/>
    <dgm:cxn modelId="{A9C4A5C2-3AC6-4187-BC3C-5DF16E862D9E}" srcId="{ED50E388-CEF6-45B4-818A-0D3F6EC3CE0D}" destId="{AA2500AB-118B-4217-820E-3D26560A2B02}" srcOrd="1" destOrd="0" parTransId="{BA5E9B26-2E51-4AA4-A219-448F5FA29D82}" sibTransId="{1160CB4D-79AF-4879-AD66-D5A90538CD0A}"/>
    <dgm:cxn modelId="{DFE6D51F-34BA-4684-A9BB-116065B6D273}" type="presOf" srcId="{ED50E388-CEF6-45B4-818A-0D3F6EC3CE0D}" destId="{332D6DEF-292C-438D-B8C7-0D71A59A73E0}" srcOrd="0" destOrd="0" presId="urn:microsoft.com/office/officeart/2009/3/layout/CircleRelationship"/>
    <dgm:cxn modelId="{E4036C54-E0C2-4929-BD3B-3FE428D3F69A}" type="presOf" srcId="{9725635D-2DB6-452B-9049-9A729DB605AD}" destId="{4ED9D9ED-48FE-41F8-8758-B6BE63242FBA}" srcOrd="0" destOrd="0" presId="urn:microsoft.com/office/officeart/2009/3/layout/CircleRelationship"/>
    <dgm:cxn modelId="{035C6090-183A-4507-B3ED-828F8450A9F1}" type="presOf" srcId="{F6007495-649B-48D0-AE3A-5F3211CBD414}" destId="{D234950B-7CA1-4B77-BCDD-93B0D7849BCD}" srcOrd="0" destOrd="0" presId="urn:microsoft.com/office/officeart/2009/3/layout/CircleRelationship"/>
    <dgm:cxn modelId="{ADCE7C20-B34F-481D-B3EA-972220DAD420}" type="presOf" srcId="{BB717D0B-3E4A-43FF-B052-C7BA8F4997E0}" destId="{5DA4EFEC-59B3-4E74-B3B0-89A2CD44567C}" srcOrd="0" destOrd="0" presId="urn:microsoft.com/office/officeart/2009/3/layout/CircleRelationship"/>
    <dgm:cxn modelId="{55C54A5B-F5E4-4F30-BEAD-8BF394F382D2}" type="presParOf" srcId="{4ED9D9ED-48FE-41F8-8758-B6BE63242FBA}" destId="{332D6DEF-292C-438D-B8C7-0D71A59A73E0}" srcOrd="0" destOrd="0" presId="urn:microsoft.com/office/officeart/2009/3/layout/CircleRelationship"/>
    <dgm:cxn modelId="{099DC445-61FC-4CAD-B18F-BCE3B0EA12DE}" type="presParOf" srcId="{4ED9D9ED-48FE-41F8-8758-B6BE63242FBA}" destId="{2EA9A7B4-9D15-47B5-AA53-DD71D7BBD26D}" srcOrd="1" destOrd="0" presId="urn:microsoft.com/office/officeart/2009/3/layout/CircleRelationship"/>
    <dgm:cxn modelId="{D43ABE6E-1D9B-488F-9669-7E05EE09AA07}" type="presParOf" srcId="{4ED9D9ED-48FE-41F8-8758-B6BE63242FBA}" destId="{ADB4E5C2-9AAF-4CF1-9E00-346CE6A71066}" srcOrd="2" destOrd="0" presId="urn:microsoft.com/office/officeart/2009/3/layout/CircleRelationship"/>
    <dgm:cxn modelId="{2416A64F-F4BA-4CEC-89D7-56D5EA2A1D05}" type="presParOf" srcId="{4ED9D9ED-48FE-41F8-8758-B6BE63242FBA}" destId="{0FF25A0D-8D96-4731-9DF1-05F3F5915F1C}" srcOrd="3" destOrd="0" presId="urn:microsoft.com/office/officeart/2009/3/layout/CircleRelationship"/>
    <dgm:cxn modelId="{22CFAC56-C7FD-449C-BA23-2023E4831503}" type="presParOf" srcId="{4ED9D9ED-48FE-41F8-8758-B6BE63242FBA}" destId="{22029051-DD4D-4992-A5AF-CFA9585123E1}" srcOrd="4" destOrd="0" presId="urn:microsoft.com/office/officeart/2009/3/layout/CircleRelationship"/>
    <dgm:cxn modelId="{B101DEC9-728F-48D9-8BBD-7E9481E40038}" type="presParOf" srcId="{4ED9D9ED-48FE-41F8-8758-B6BE63242FBA}" destId="{5467A52F-D9AF-4397-A34C-D2517A4A0EAA}" srcOrd="5" destOrd="0" presId="urn:microsoft.com/office/officeart/2009/3/layout/CircleRelationship"/>
    <dgm:cxn modelId="{8F5691A3-241D-42D3-A4EF-A72EA17BC23E}" type="presParOf" srcId="{4ED9D9ED-48FE-41F8-8758-B6BE63242FBA}" destId="{1F7FB45E-70CD-46A1-AA39-A7FF154D40EB}" srcOrd="6" destOrd="0" presId="urn:microsoft.com/office/officeart/2009/3/layout/CircleRelationship"/>
    <dgm:cxn modelId="{5F219867-7904-4712-AE5E-A6C5085E2B41}" type="presParOf" srcId="{4ED9D9ED-48FE-41F8-8758-B6BE63242FBA}" destId="{6ACF91B1-8CFA-4AFB-89B0-E058EF22623E}" srcOrd="7" destOrd="0" presId="urn:microsoft.com/office/officeart/2009/3/layout/CircleRelationship"/>
    <dgm:cxn modelId="{B5C4618B-DFC0-4EC2-8C6A-A1B48A5162E5}" type="presParOf" srcId="{6ACF91B1-8CFA-4AFB-89B0-E058EF22623E}" destId="{1A8FB1A9-43E1-4A49-9B27-126FEED3922B}" srcOrd="0" destOrd="0" presId="urn:microsoft.com/office/officeart/2009/3/layout/CircleRelationship"/>
    <dgm:cxn modelId="{D76BDD6D-FB96-4409-97F4-BAAFF03D46CA}" type="presParOf" srcId="{4ED9D9ED-48FE-41F8-8758-B6BE63242FBA}" destId="{A2686BC7-43B4-4C24-9C5C-4E609D978D49}" srcOrd="8" destOrd="0" presId="urn:microsoft.com/office/officeart/2009/3/layout/CircleRelationship"/>
    <dgm:cxn modelId="{5A337818-E1BA-4976-9048-62BA61E7BF9B}" type="presParOf" srcId="{A2686BC7-43B4-4C24-9C5C-4E609D978D49}" destId="{C0DEB623-090B-4630-90A3-1B3CB0E61632}" srcOrd="0" destOrd="0" presId="urn:microsoft.com/office/officeart/2009/3/layout/CircleRelationship"/>
    <dgm:cxn modelId="{8BF6EE15-A1B5-477B-A4D6-20472F7D6D36}" type="presParOf" srcId="{4ED9D9ED-48FE-41F8-8758-B6BE63242FBA}" destId="{8BB18E0F-724D-4A4C-ABCF-F6815E7E9776}" srcOrd="9" destOrd="0" presId="urn:microsoft.com/office/officeart/2009/3/layout/CircleRelationship"/>
    <dgm:cxn modelId="{CD019D66-358B-43F9-9BFA-CA8697E80C42}" type="presParOf" srcId="{4ED9D9ED-48FE-41F8-8758-B6BE63242FBA}" destId="{850E90CB-CBA0-4372-907D-E23E6C326613}" srcOrd="10" destOrd="0" presId="urn:microsoft.com/office/officeart/2009/3/layout/CircleRelationship"/>
    <dgm:cxn modelId="{25D8CFE8-AF88-4B6D-9112-88FF316A4B80}" type="presParOf" srcId="{850E90CB-CBA0-4372-907D-E23E6C326613}" destId="{33AA1D9E-A54F-469D-B157-C4E41B3EEE57}" srcOrd="0" destOrd="0" presId="urn:microsoft.com/office/officeart/2009/3/layout/CircleRelationship"/>
    <dgm:cxn modelId="{578B98E4-1EAA-4D5A-A9A7-AD6C6115316C}" type="presParOf" srcId="{4ED9D9ED-48FE-41F8-8758-B6BE63242FBA}" destId="{9C7831B1-67A4-4A8D-AF1C-F59EC26053D0}" srcOrd="11" destOrd="0" presId="urn:microsoft.com/office/officeart/2009/3/layout/CircleRelationship"/>
    <dgm:cxn modelId="{A577BD41-6D44-48C6-B447-69E3DAC55318}" type="presParOf" srcId="{9C7831B1-67A4-4A8D-AF1C-F59EC26053D0}" destId="{C99C0003-5780-496D-A99E-EC89AF557052}" srcOrd="0" destOrd="0" presId="urn:microsoft.com/office/officeart/2009/3/layout/CircleRelationship"/>
    <dgm:cxn modelId="{05388538-06B6-4443-8F4D-7606DA5EE9F5}" type="presParOf" srcId="{4ED9D9ED-48FE-41F8-8758-B6BE63242FBA}" destId="{C41B4836-F8A6-48D5-8FC8-3EE85067FEFA}" srcOrd="12" destOrd="0" presId="urn:microsoft.com/office/officeart/2009/3/layout/CircleRelationship"/>
    <dgm:cxn modelId="{AE70FA32-4096-4DD4-B631-A2D793E0488E}" type="presParOf" srcId="{C41B4836-F8A6-48D5-8FC8-3EE85067FEFA}" destId="{B34441CA-CC99-4852-8593-649B4D4361FB}" srcOrd="0" destOrd="0" presId="urn:microsoft.com/office/officeart/2009/3/layout/CircleRelationship"/>
    <dgm:cxn modelId="{59DAC361-8EAE-45E8-9CE3-397437BCF5BD}" type="presParOf" srcId="{4ED9D9ED-48FE-41F8-8758-B6BE63242FBA}" destId="{D234950B-7CA1-4B77-BCDD-93B0D7849BCD}" srcOrd="13" destOrd="0" presId="urn:microsoft.com/office/officeart/2009/3/layout/CircleRelationship"/>
    <dgm:cxn modelId="{D40FCFDD-86E7-4689-B67E-4CF3D3DBD9CD}" type="presParOf" srcId="{4ED9D9ED-48FE-41F8-8758-B6BE63242FBA}" destId="{6DE97C91-1AFA-4CAD-9C03-1D35FA60CAD6}" srcOrd="14" destOrd="0" presId="urn:microsoft.com/office/officeart/2009/3/layout/CircleRelationship"/>
    <dgm:cxn modelId="{1569316F-B6B1-4BFF-8021-5E4E8DFC2C40}" type="presParOf" srcId="{6DE97C91-1AFA-4CAD-9C03-1D35FA60CAD6}" destId="{FE6D6006-4198-410F-9E19-F838D0FE4E5C}" srcOrd="0" destOrd="0" presId="urn:microsoft.com/office/officeart/2009/3/layout/CircleRelationship"/>
    <dgm:cxn modelId="{44C7ABC7-6737-4F1E-AFCF-F52FEEF766E1}" type="presParOf" srcId="{4ED9D9ED-48FE-41F8-8758-B6BE63242FBA}" destId="{1DE76444-B3D5-4B50-8251-273F153AE44B}" srcOrd="15" destOrd="0" presId="urn:microsoft.com/office/officeart/2009/3/layout/CircleRelationship"/>
    <dgm:cxn modelId="{F0959175-8C01-424A-9D3B-3AE214DD9844}" type="presParOf" srcId="{4ED9D9ED-48FE-41F8-8758-B6BE63242FBA}" destId="{FE5F59B5-F84E-42EB-A043-41A4F8981320}" srcOrd="16" destOrd="0" presId="urn:microsoft.com/office/officeart/2009/3/layout/CircleRelationship"/>
    <dgm:cxn modelId="{DEA8CC01-06E7-4B5C-B2FA-4B868F4B5F7D}" type="presParOf" srcId="{FE5F59B5-F84E-42EB-A043-41A4F8981320}" destId="{0A94AD56-6C53-4EE0-AB88-957656B1E9E5}" srcOrd="0" destOrd="0" presId="urn:microsoft.com/office/officeart/2009/3/layout/CircleRelationship"/>
    <dgm:cxn modelId="{6644E701-1AC9-42E9-954E-DD062C63A332}" type="presParOf" srcId="{4ED9D9ED-48FE-41F8-8758-B6BE63242FBA}" destId="{5DA4EFEC-59B3-4E74-B3B0-89A2CD44567C}" srcOrd="17" destOrd="0" presId="urn:microsoft.com/office/officeart/2009/3/layout/CircleRelationship"/>
    <dgm:cxn modelId="{F14AC669-1635-43DC-B431-B2165F62B200}" type="presParOf" srcId="{4ED9D9ED-48FE-41F8-8758-B6BE63242FBA}" destId="{38C2B3AA-1F4A-42C3-9327-127D7BD665E9}" srcOrd="18" destOrd="0" presId="urn:microsoft.com/office/officeart/2009/3/layout/CircleRelationship"/>
    <dgm:cxn modelId="{5E9EA781-2859-47EB-83DF-E4E64DDE5D4D}" type="presParOf" srcId="{38C2B3AA-1F4A-42C3-9327-127D7BD665E9}" destId="{6B03D536-3473-4CBE-B448-86CB81F12B54}" srcOrd="0" destOrd="0" presId="urn:microsoft.com/office/officeart/2009/3/layout/CircleRelationship"/>
    <dgm:cxn modelId="{F6C364A6-4974-499F-A117-11409A1FDECD}" type="presParOf" srcId="{4ED9D9ED-48FE-41F8-8758-B6BE63242FBA}" destId="{8C876C4E-E268-4D84-B5B0-08FFD8A651A2}" srcOrd="19" destOrd="0" presId="urn:microsoft.com/office/officeart/2009/3/layout/CircleRelationship"/>
    <dgm:cxn modelId="{4660F638-3798-4BFA-9131-E3901CB7D4F9}" type="presParOf" srcId="{8C876C4E-E268-4D84-B5B0-08FFD8A651A2}" destId="{679AA170-46A1-4560-8D3C-47104C390AF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4A8F24-9DFC-43F8-8B46-56B22E6B152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4F453B2-A86A-4CBD-8B68-2A1520EB1295}">
      <dgm:prSet phldrT="[Text]" custT="1"/>
      <dgm:spPr/>
      <dgm:t>
        <a:bodyPr/>
        <a:lstStyle/>
        <a:p>
          <a:r>
            <a:rPr lang="en-IN" sz="2000" b="1" dirty="0" smtClean="0"/>
            <a:t>World Hearing Day</a:t>
          </a:r>
          <a:endParaRPr lang="en-IN" sz="2000" b="1" dirty="0"/>
        </a:p>
      </dgm:t>
    </dgm:pt>
    <dgm:pt modelId="{E2998718-FA0F-4E3E-A6EA-EE2ECB239480}" type="parTrans" cxnId="{58EB4E55-46AD-4ADC-913B-2CA36B695890}">
      <dgm:prSet/>
      <dgm:spPr/>
      <dgm:t>
        <a:bodyPr/>
        <a:lstStyle/>
        <a:p>
          <a:endParaRPr lang="en-IN"/>
        </a:p>
      </dgm:t>
    </dgm:pt>
    <dgm:pt modelId="{AE5B3136-0DAE-48B6-BC03-9E55844F6175}" type="sibTrans" cxnId="{58EB4E55-46AD-4ADC-913B-2CA36B695890}">
      <dgm:prSet/>
      <dgm:spPr/>
      <dgm:t>
        <a:bodyPr/>
        <a:lstStyle/>
        <a:p>
          <a:endParaRPr lang="en-IN"/>
        </a:p>
      </dgm:t>
    </dgm:pt>
    <dgm:pt modelId="{52FD78AD-DEC1-4E80-8C48-D467A1D2947C}">
      <dgm:prSet phldrT="[Text]" custT="1"/>
      <dgm:spPr/>
      <dgm:t>
        <a:bodyPr/>
        <a:lstStyle/>
        <a:p>
          <a:r>
            <a:rPr lang="en-IN" sz="1200" b="1" dirty="0" smtClean="0"/>
            <a:t>Camps and Orientation programs for School children and Teachers</a:t>
          </a:r>
          <a:endParaRPr lang="en-IN" sz="1200" b="1" dirty="0"/>
        </a:p>
      </dgm:t>
    </dgm:pt>
    <dgm:pt modelId="{FC9BBF84-CB09-4421-8F35-51154484AC4B}" type="parTrans" cxnId="{139C906D-3AE0-4217-8174-F87C1ACDE48D}">
      <dgm:prSet/>
      <dgm:spPr/>
      <dgm:t>
        <a:bodyPr/>
        <a:lstStyle/>
        <a:p>
          <a:endParaRPr lang="en-IN"/>
        </a:p>
      </dgm:t>
    </dgm:pt>
    <dgm:pt modelId="{A7340E20-2BC5-4A8C-BBF0-0A968C3F36AE}" type="sibTrans" cxnId="{139C906D-3AE0-4217-8174-F87C1ACDE48D}">
      <dgm:prSet/>
      <dgm:spPr/>
      <dgm:t>
        <a:bodyPr/>
        <a:lstStyle/>
        <a:p>
          <a:endParaRPr lang="en-IN"/>
        </a:p>
      </dgm:t>
    </dgm:pt>
    <dgm:pt modelId="{70056110-3E81-4137-B39F-5C707B94024F}">
      <dgm:prSet phldrT="[Text]" custT="1"/>
      <dgm:spPr/>
      <dgm:t>
        <a:bodyPr/>
        <a:lstStyle/>
        <a:p>
          <a:r>
            <a:rPr lang="en-IN" sz="1600" b="1" dirty="0" smtClean="0"/>
            <a:t>AIISH AISIRI Radio Programs</a:t>
          </a:r>
          <a:endParaRPr lang="en-IN" sz="1600" b="1" dirty="0"/>
        </a:p>
      </dgm:t>
    </dgm:pt>
    <dgm:pt modelId="{2CB79B96-FA66-4AF1-933F-4FB6C7141E50}" type="parTrans" cxnId="{1DA6125B-7F08-4D53-B65E-FD382BF1DE4C}">
      <dgm:prSet/>
      <dgm:spPr/>
      <dgm:t>
        <a:bodyPr/>
        <a:lstStyle/>
        <a:p>
          <a:endParaRPr lang="en-IN"/>
        </a:p>
      </dgm:t>
    </dgm:pt>
    <dgm:pt modelId="{FBECB984-4B3B-4231-A0B2-3CD9520FA5E2}" type="sibTrans" cxnId="{1DA6125B-7F08-4D53-B65E-FD382BF1DE4C}">
      <dgm:prSet/>
      <dgm:spPr/>
      <dgm:t>
        <a:bodyPr/>
        <a:lstStyle/>
        <a:p>
          <a:endParaRPr lang="en-IN"/>
        </a:p>
      </dgm:t>
    </dgm:pt>
    <dgm:pt modelId="{B42B7AAA-B548-411E-8AC1-54160629852C}">
      <dgm:prSet phldrT="[Text]" custT="1"/>
      <dgm:spPr/>
      <dgm:t>
        <a:bodyPr/>
        <a:lstStyle/>
        <a:p>
          <a:r>
            <a:rPr lang="en-IN" sz="1800" b="1" dirty="0" smtClean="0"/>
            <a:t>WORK FROM HOME</a:t>
          </a:r>
          <a:endParaRPr lang="en-IN" sz="1800" b="1" dirty="0"/>
        </a:p>
      </dgm:t>
    </dgm:pt>
    <dgm:pt modelId="{0FD300CC-E3D8-453F-8AE2-9D019078F5FA}" type="parTrans" cxnId="{9FF26E8C-FDA6-413A-AC83-37AAA057897E}">
      <dgm:prSet/>
      <dgm:spPr/>
      <dgm:t>
        <a:bodyPr/>
        <a:lstStyle/>
        <a:p>
          <a:endParaRPr lang="en-IN"/>
        </a:p>
      </dgm:t>
    </dgm:pt>
    <dgm:pt modelId="{685AD8EF-444D-4D66-A340-D64A5EAAAEFA}" type="sibTrans" cxnId="{9FF26E8C-FDA6-413A-AC83-37AAA057897E}">
      <dgm:prSet/>
      <dgm:spPr/>
      <dgm:t>
        <a:bodyPr/>
        <a:lstStyle/>
        <a:p>
          <a:endParaRPr lang="en-IN"/>
        </a:p>
      </dgm:t>
    </dgm:pt>
    <dgm:pt modelId="{77E7F77C-69EE-41B6-B24C-56998B0DFC0E}">
      <dgm:prSet phldrT="[Text]" custT="1"/>
      <dgm:spPr/>
      <dgm:t>
        <a:bodyPr/>
        <a:lstStyle/>
        <a:p>
          <a:r>
            <a:rPr lang="en-IN" sz="1400" b="1" dirty="0" smtClean="0"/>
            <a:t>Video of various aspects of Hearing and its disorders</a:t>
          </a:r>
          <a:endParaRPr lang="en-IN" sz="1400" b="1" dirty="0"/>
        </a:p>
      </dgm:t>
    </dgm:pt>
    <dgm:pt modelId="{61D3A3DC-450C-4EF9-BF7B-6D7D94D24F18}" type="parTrans" cxnId="{EB5DE670-BE5A-4806-890C-37E469CA7A1D}">
      <dgm:prSet/>
      <dgm:spPr/>
      <dgm:t>
        <a:bodyPr/>
        <a:lstStyle/>
        <a:p>
          <a:endParaRPr lang="en-IN"/>
        </a:p>
      </dgm:t>
    </dgm:pt>
    <dgm:pt modelId="{33DDB372-A697-425B-B648-98903EA59CD7}" type="sibTrans" cxnId="{EB5DE670-BE5A-4806-890C-37E469CA7A1D}">
      <dgm:prSet/>
      <dgm:spPr/>
      <dgm:t>
        <a:bodyPr/>
        <a:lstStyle/>
        <a:p>
          <a:endParaRPr lang="en-IN"/>
        </a:p>
      </dgm:t>
    </dgm:pt>
    <dgm:pt modelId="{62CE0A5A-F0E9-4353-BB29-3EC9A6DF6EC6}">
      <dgm:prSet phldrT="[Text]" custT="1"/>
      <dgm:spPr/>
      <dgm:t>
        <a:bodyPr/>
        <a:lstStyle/>
        <a:p>
          <a:r>
            <a:rPr lang="en-IN" sz="1400" b="1" dirty="0" smtClean="0"/>
            <a:t>Videos are uploaded in AIISH official FB page</a:t>
          </a:r>
          <a:endParaRPr lang="en-IN" sz="1400" b="1" dirty="0"/>
        </a:p>
      </dgm:t>
    </dgm:pt>
    <dgm:pt modelId="{BC0DE680-8044-4A43-B9B6-04418874B6BF}" type="parTrans" cxnId="{E0504DAD-A91E-4096-9028-07392F6D86C9}">
      <dgm:prSet/>
      <dgm:spPr/>
      <dgm:t>
        <a:bodyPr/>
        <a:lstStyle/>
        <a:p>
          <a:endParaRPr lang="en-IN"/>
        </a:p>
      </dgm:t>
    </dgm:pt>
    <dgm:pt modelId="{69753C86-A684-4D0D-96B9-E59E85AF36D6}" type="sibTrans" cxnId="{E0504DAD-A91E-4096-9028-07392F6D86C9}">
      <dgm:prSet/>
      <dgm:spPr/>
      <dgm:t>
        <a:bodyPr/>
        <a:lstStyle/>
        <a:p>
          <a:endParaRPr lang="en-IN"/>
        </a:p>
      </dgm:t>
    </dgm:pt>
    <dgm:pt modelId="{72ADEEA6-6308-437D-8DE6-78FDD134CBAE}">
      <dgm:prSet custT="1"/>
      <dgm:spPr/>
      <dgm:t>
        <a:bodyPr/>
        <a:lstStyle/>
        <a:p>
          <a:r>
            <a:rPr lang="en-IN" sz="1800" b="1" dirty="0" smtClean="0"/>
            <a:t>Resource Persons for Public Lecture Series</a:t>
          </a:r>
          <a:endParaRPr lang="en-IN" sz="1800" b="1" dirty="0"/>
        </a:p>
      </dgm:t>
    </dgm:pt>
    <dgm:pt modelId="{B92A1A0A-184F-421E-A375-0FEC0FF67CA4}" type="parTrans" cxnId="{AAAF4C54-6A69-4AA7-8886-EAE52213B13A}">
      <dgm:prSet/>
      <dgm:spPr/>
      <dgm:t>
        <a:bodyPr/>
        <a:lstStyle/>
        <a:p>
          <a:endParaRPr lang="en-IN"/>
        </a:p>
      </dgm:t>
    </dgm:pt>
    <dgm:pt modelId="{7204C90A-3482-4D85-B177-C9F15EB3D1B1}" type="sibTrans" cxnId="{AAAF4C54-6A69-4AA7-8886-EAE52213B13A}">
      <dgm:prSet/>
      <dgm:spPr/>
      <dgm:t>
        <a:bodyPr/>
        <a:lstStyle/>
        <a:p>
          <a:endParaRPr lang="en-IN"/>
        </a:p>
      </dgm:t>
    </dgm:pt>
    <dgm:pt modelId="{95A2EBC9-A7E7-45D4-B777-611B4C46CEC2}">
      <dgm:prSet custT="1"/>
      <dgm:spPr/>
      <dgm:t>
        <a:bodyPr/>
        <a:lstStyle/>
        <a:p>
          <a:r>
            <a:rPr lang="en-IN" sz="1200" b="1" dirty="0" smtClean="0"/>
            <a:t>Speech and Hearing Fortnight – Various </a:t>
          </a:r>
          <a:r>
            <a:rPr lang="en-IN" sz="1400" b="1" dirty="0" smtClean="0"/>
            <a:t>activities</a:t>
          </a:r>
          <a:endParaRPr lang="en-IN" sz="1400" b="1" dirty="0"/>
        </a:p>
      </dgm:t>
    </dgm:pt>
    <dgm:pt modelId="{382E8CE0-1019-420C-912B-E50BF63BB762}" type="parTrans" cxnId="{63825EAB-981D-40D3-A03A-CA4A8BB1B3A8}">
      <dgm:prSet/>
      <dgm:spPr/>
      <dgm:t>
        <a:bodyPr/>
        <a:lstStyle/>
        <a:p>
          <a:endParaRPr lang="en-IN"/>
        </a:p>
      </dgm:t>
    </dgm:pt>
    <dgm:pt modelId="{DF4D539E-BE62-4CE2-A8D8-68BCDC5650B5}" type="sibTrans" cxnId="{63825EAB-981D-40D3-A03A-CA4A8BB1B3A8}">
      <dgm:prSet/>
      <dgm:spPr/>
      <dgm:t>
        <a:bodyPr/>
        <a:lstStyle/>
        <a:p>
          <a:endParaRPr lang="en-IN"/>
        </a:p>
      </dgm:t>
    </dgm:pt>
    <dgm:pt modelId="{20FCCF7C-2695-42D0-80AA-73EFBBC53408}">
      <dgm:prSet custT="1"/>
      <dgm:spPr/>
      <dgm:t>
        <a:bodyPr/>
        <a:lstStyle/>
        <a:p>
          <a:r>
            <a:rPr lang="en-IN" sz="1200" b="1" dirty="0" smtClean="0"/>
            <a:t>Development of various PEPs regarding hearing and related disorders</a:t>
          </a:r>
          <a:endParaRPr lang="en-IN" sz="1200" b="1" dirty="0"/>
        </a:p>
      </dgm:t>
    </dgm:pt>
    <dgm:pt modelId="{585063B1-F8AF-4825-B463-8444F637EC17}" type="parTrans" cxnId="{69D21D9A-30CD-40BB-9B2E-14643049D077}">
      <dgm:prSet/>
      <dgm:spPr/>
      <dgm:t>
        <a:bodyPr/>
        <a:lstStyle/>
        <a:p>
          <a:endParaRPr lang="en-IN"/>
        </a:p>
      </dgm:t>
    </dgm:pt>
    <dgm:pt modelId="{D6E50675-A78C-44DC-B152-561CA3FD1076}" type="sibTrans" cxnId="{69D21D9A-30CD-40BB-9B2E-14643049D077}">
      <dgm:prSet/>
      <dgm:spPr/>
      <dgm:t>
        <a:bodyPr/>
        <a:lstStyle/>
        <a:p>
          <a:endParaRPr lang="en-IN"/>
        </a:p>
      </dgm:t>
    </dgm:pt>
    <dgm:pt modelId="{F3938AE0-AB60-4965-A6D7-898FE712BFCD}">
      <dgm:prSet custT="1"/>
      <dgm:spPr/>
      <dgm:t>
        <a:bodyPr/>
        <a:lstStyle/>
        <a:p>
          <a:r>
            <a:rPr lang="en-IN" sz="1600" b="1" dirty="0" smtClean="0"/>
            <a:t>Live Phone in Programs</a:t>
          </a:r>
          <a:endParaRPr lang="en-IN" sz="1600" b="1" dirty="0"/>
        </a:p>
      </dgm:t>
    </dgm:pt>
    <dgm:pt modelId="{FABCB4AA-6A81-4D57-9674-C173D1F24DA0}" type="parTrans" cxnId="{15CC548C-1123-462B-836A-69E3FCF40FA6}">
      <dgm:prSet/>
      <dgm:spPr/>
      <dgm:t>
        <a:bodyPr/>
        <a:lstStyle/>
        <a:p>
          <a:endParaRPr lang="en-IN"/>
        </a:p>
      </dgm:t>
    </dgm:pt>
    <dgm:pt modelId="{7541B3B2-8640-41E8-B9F4-63EB087E079A}" type="sibTrans" cxnId="{15CC548C-1123-462B-836A-69E3FCF40FA6}">
      <dgm:prSet/>
      <dgm:spPr/>
      <dgm:t>
        <a:bodyPr/>
        <a:lstStyle/>
        <a:p>
          <a:endParaRPr lang="en-IN"/>
        </a:p>
      </dgm:t>
    </dgm:pt>
    <dgm:pt modelId="{53E2F8F3-A988-4F0E-B6C9-52F0C9CE83A8}" type="pres">
      <dgm:prSet presAssocID="{984A8F24-9DFC-43F8-8B46-56B22E6B15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75C9955-EC33-429B-8713-1B8E56641F65}" type="pres">
      <dgm:prSet presAssocID="{84F453B2-A86A-4CBD-8B68-2A1520EB1295}" presName="root" presStyleCnt="0"/>
      <dgm:spPr/>
    </dgm:pt>
    <dgm:pt modelId="{9054BA24-C944-43BA-838A-3FFC29707D47}" type="pres">
      <dgm:prSet presAssocID="{84F453B2-A86A-4CBD-8B68-2A1520EB1295}" presName="rootComposite" presStyleCnt="0"/>
      <dgm:spPr/>
    </dgm:pt>
    <dgm:pt modelId="{40F99CB3-7E8C-40F0-B317-63EE230EA33B}" type="pres">
      <dgm:prSet presAssocID="{84F453B2-A86A-4CBD-8B68-2A1520EB1295}" presName="rootText" presStyleLbl="node1" presStyleIdx="0" presStyleCnt="4"/>
      <dgm:spPr/>
      <dgm:t>
        <a:bodyPr/>
        <a:lstStyle/>
        <a:p>
          <a:endParaRPr lang="en-IN"/>
        </a:p>
      </dgm:t>
    </dgm:pt>
    <dgm:pt modelId="{D084AD49-97A4-4E29-839D-25A377C109DE}" type="pres">
      <dgm:prSet presAssocID="{84F453B2-A86A-4CBD-8B68-2A1520EB1295}" presName="rootConnector" presStyleLbl="node1" presStyleIdx="0" presStyleCnt="4"/>
      <dgm:spPr/>
      <dgm:t>
        <a:bodyPr/>
        <a:lstStyle/>
        <a:p>
          <a:endParaRPr lang="en-IN"/>
        </a:p>
      </dgm:t>
    </dgm:pt>
    <dgm:pt modelId="{0440E417-BC09-4E58-A3CE-D761B4C4287E}" type="pres">
      <dgm:prSet presAssocID="{84F453B2-A86A-4CBD-8B68-2A1520EB1295}" presName="childShape" presStyleCnt="0"/>
      <dgm:spPr/>
    </dgm:pt>
    <dgm:pt modelId="{D208C281-88A4-41CC-8F70-304050F44958}" type="pres">
      <dgm:prSet presAssocID="{FC9BBF84-CB09-4421-8F35-51154484AC4B}" presName="Name13" presStyleLbl="parChTrans1D2" presStyleIdx="0" presStyleCnt="6"/>
      <dgm:spPr/>
      <dgm:t>
        <a:bodyPr/>
        <a:lstStyle/>
        <a:p>
          <a:endParaRPr lang="en-IN"/>
        </a:p>
      </dgm:t>
    </dgm:pt>
    <dgm:pt modelId="{60C215DE-5819-47C5-9B22-8D477A4AEC7E}" type="pres">
      <dgm:prSet presAssocID="{52FD78AD-DEC1-4E80-8C48-D467A1D2947C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1F2FD44-9DFD-4D5A-8566-51A37FCA2FE3}" type="pres">
      <dgm:prSet presAssocID="{2CB79B96-FA66-4AF1-933F-4FB6C7141E50}" presName="Name13" presStyleLbl="parChTrans1D2" presStyleIdx="1" presStyleCnt="6"/>
      <dgm:spPr/>
      <dgm:t>
        <a:bodyPr/>
        <a:lstStyle/>
        <a:p>
          <a:endParaRPr lang="en-IN"/>
        </a:p>
      </dgm:t>
    </dgm:pt>
    <dgm:pt modelId="{9B35111B-DFC4-4011-A353-68BC060E37BA}" type="pres">
      <dgm:prSet presAssocID="{70056110-3E81-4137-B39F-5C707B94024F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61F164A-0789-4CF8-8036-B6FE895470F2}" type="pres">
      <dgm:prSet presAssocID="{FABCB4AA-6A81-4D57-9674-C173D1F24DA0}" presName="Name13" presStyleLbl="parChTrans1D2" presStyleIdx="2" presStyleCnt="6"/>
      <dgm:spPr/>
      <dgm:t>
        <a:bodyPr/>
        <a:lstStyle/>
        <a:p>
          <a:endParaRPr lang="en-IN"/>
        </a:p>
      </dgm:t>
    </dgm:pt>
    <dgm:pt modelId="{35AEF237-92C4-430F-9E3B-97C0D971124C}" type="pres">
      <dgm:prSet presAssocID="{F3938AE0-AB60-4965-A6D7-898FE712BFCD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73E033-423C-4ADB-B31E-54EB9526CC3D}" type="pres">
      <dgm:prSet presAssocID="{585063B1-F8AF-4825-B463-8444F637EC17}" presName="Name13" presStyleLbl="parChTrans1D2" presStyleIdx="3" presStyleCnt="6"/>
      <dgm:spPr/>
      <dgm:t>
        <a:bodyPr/>
        <a:lstStyle/>
        <a:p>
          <a:endParaRPr lang="en-IN"/>
        </a:p>
      </dgm:t>
    </dgm:pt>
    <dgm:pt modelId="{CE626798-7BCC-4AF6-AD5B-DAA98657319E}" type="pres">
      <dgm:prSet presAssocID="{20FCCF7C-2695-42D0-80AA-73EFBBC53408}" presName="childText" presStyleLbl="bgAcc1" presStyleIdx="3" presStyleCnt="6" custScaleY="1394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9EBA03-5325-412C-9B35-6D861550673F}" type="pres">
      <dgm:prSet presAssocID="{B42B7AAA-B548-411E-8AC1-54160629852C}" presName="root" presStyleCnt="0"/>
      <dgm:spPr/>
    </dgm:pt>
    <dgm:pt modelId="{1B16E1C8-09B8-4653-A105-741FD7A44357}" type="pres">
      <dgm:prSet presAssocID="{B42B7AAA-B548-411E-8AC1-54160629852C}" presName="rootComposite" presStyleCnt="0"/>
      <dgm:spPr/>
    </dgm:pt>
    <dgm:pt modelId="{B85A99A5-6277-4158-ACE7-7612355B0C17}" type="pres">
      <dgm:prSet presAssocID="{B42B7AAA-B548-411E-8AC1-54160629852C}" presName="rootText" presStyleLbl="node1" presStyleIdx="1" presStyleCnt="4"/>
      <dgm:spPr/>
      <dgm:t>
        <a:bodyPr/>
        <a:lstStyle/>
        <a:p>
          <a:endParaRPr lang="en-IN"/>
        </a:p>
      </dgm:t>
    </dgm:pt>
    <dgm:pt modelId="{3622440A-FABE-4419-8B19-E6E1A0C4D9C5}" type="pres">
      <dgm:prSet presAssocID="{B42B7AAA-B548-411E-8AC1-54160629852C}" presName="rootConnector" presStyleLbl="node1" presStyleIdx="1" presStyleCnt="4"/>
      <dgm:spPr/>
      <dgm:t>
        <a:bodyPr/>
        <a:lstStyle/>
        <a:p>
          <a:endParaRPr lang="en-IN"/>
        </a:p>
      </dgm:t>
    </dgm:pt>
    <dgm:pt modelId="{D8EFAA6D-72D8-470C-9C03-5B1E478B345B}" type="pres">
      <dgm:prSet presAssocID="{B42B7AAA-B548-411E-8AC1-54160629852C}" presName="childShape" presStyleCnt="0"/>
      <dgm:spPr/>
    </dgm:pt>
    <dgm:pt modelId="{EBA0AB91-784C-42C5-A54F-0AFF30770FFE}" type="pres">
      <dgm:prSet presAssocID="{61D3A3DC-450C-4EF9-BF7B-6D7D94D24F18}" presName="Name13" presStyleLbl="parChTrans1D2" presStyleIdx="4" presStyleCnt="6"/>
      <dgm:spPr/>
      <dgm:t>
        <a:bodyPr/>
        <a:lstStyle/>
        <a:p>
          <a:endParaRPr lang="en-IN"/>
        </a:p>
      </dgm:t>
    </dgm:pt>
    <dgm:pt modelId="{DF5CFD1E-495F-4BA4-A0C0-0DB718D9CC49}" type="pres">
      <dgm:prSet presAssocID="{77E7F77C-69EE-41B6-B24C-56998B0DFC0E}" presName="childText" presStyleLbl="bgAcc1" presStyleIdx="4" presStyleCnt="6" custScaleX="1553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879881-74AF-4376-B8E2-1204832D4C4F}" type="pres">
      <dgm:prSet presAssocID="{BC0DE680-8044-4A43-B9B6-04418874B6BF}" presName="Name13" presStyleLbl="parChTrans1D2" presStyleIdx="5" presStyleCnt="6"/>
      <dgm:spPr/>
      <dgm:t>
        <a:bodyPr/>
        <a:lstStyle/>
        <a:p>
          <a:endParaRPr lang="en-IN"/>
        </a:p>
      </dgm:t>
    </dgm:pt>
    <dgm:pt modelId="{F6F2A03B-14A2-43B0-B9AE-0E35CCC44A8D}" type="pres">
      <dgm:prSet presAssocID="{62CE0A5A-F0E9-4353-BB29-3EC9A6DF6EC6}" presName="childText" presStyleLbl="bgAcc1" presStyleIdx="5" presStyleCnt="6" custScaleX="14268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71E065-2D6B-481D-A2B7-1593D5A82285}" type="pres">
      <dgm:prSet presAssocID="{72ADEEA6-6308-437D-8DE6-78FDD134CBAE}" presName="root" presStyleCnt="0"/>
      <dgm:spPr/>
    </dgm:pt>
    <dgm:pt modelId="{DEFBB903-E846-4791-919A-77C371E747D9}" type="pres">
      <dgm:prSet presAssocID="{72ADEEA6-6308-437D-8DE6-78FDD134CBAE}" presName="rootComposite" presStyleCnt="0"/>
      <dgm:spPr/>
    </dgm:pt>
    <dgm:pt modelId="{6E581CEF-6EB7-43FE-976F-A4BB2EAFB72E}" type="pres">
      <dgm:prSet presAssocID="{72ADEEA6-6308-437D-8DE6-78FDD134CBAE}" presName="rootText" presStyleLbl="node1" presStyleIdx="2" presStyleCnt="4" custLinFactNeighborX="-11308" custLinFactNeighborY="1641"/>
      <dgm:spPr/>
      <dgm:t>
        <a:bodyPr/>
        <a:lstStyle/>
        <a:p>
          <a:endParaRPr lang="en-IN"/>
        </a:p>
      </dgm:t>
    </dgm:pt>
    <dgm:pt modelId="{C68408B7-27F8-45D1-A5D2-6AC620B8CE25}" type="pres">
      <dgm:prSet presAssocID="{72ADEEA6-6308-437D-8DE6-78FDD134CBAE}" presName="rootConnector" presStyleLbl="node1" presStyleIdx="2" presStyleCnt="4"/>
      <dgm:spPr/>
      <dgm:t>
        <a:bodyPr/>
        <a:lstStyle/>
        <a:p>
          <a:endParaRPr lang="en-IN"/>
        </a:p>
      </dgm:t>
    </dgm:pt>
    <dgm:pt modelId="{1F4E71B5-5523-4AB8-9AA9-296EF3E3B54E}" type="pres">
      <dgm:prSet presAssocID="{72ADEEA6-6308-437D-8DE6-78FDD134CBAE}" presName="childShape" presStyleCnt="0"/>
      <dgm:spPr/>
    </dgm:pt>
    <dgm:pt modelId="{D47D1148-A54E-413D-AA2A-C23838793579}" type="pres">
      <dgm:prSet presAssocID="{95A2EBC9-A7E7-45D4-B777-611B4C46CEC2}" presName="root" presStyleCnt="0"/>
      <dgm:spPr/>
    </dgm:pt>
    <dgm:pt modelId="{B41765B0-F612-45E0-B7C9-F4AD9EF69DDB}" type="pres">
      <dgm:prSet presAssocID="{95A2EBC9-A7E7-45D4-B777-611B4C46CEC2}" presName="rootComposite" presStyleCnt="0"/>
      <dgm:spPr/>
    </dgm:pt>
    <dgm:pt modelId="{355E1B07-3D20-4D61-AC8D-62E0C9E4BD41}" type="pres">
      <dgm:prSet presAssocID="{95A2EBC9-A7E7-45D4-B777-611B4C46CEC2}" presName="rootText" presStyleLbl="node1" presStyleIdx="3" presStyleCnt="4" custLinFactNeighborX="-23483" custLinFactNeighborY="4455"/>
      <dgm:spPr/>
      <dgm:t>
        <a:bodyPr/>
        <a:lstStyle/>
        <a:p>
          <a:endParaRPr lang="en-IN"/>
        </a:p>
      </dgm:t>
    </dgm:pt>
    <dgm:pt modelId="{D2966EDD-66DE-4A72-ABBE-F6CABFBEBB2B}" type="pres">
      <dgm:prSet presAssocID="{95A2EBC9-A7E7-45D4-B777-611B4C46CEC2}" presName="rootConnector" presStyleLbl="node1" presStyleIdx="3" presStyleCnt="4"/>
      <dgm:spPr/>
      <dgm:t>
        <a:bodyPr/>
        <a:lstStyle/>
        <a:p>
          <a:endParaRPr lang="en-IN"/>
        </a:p>
      </dgm:t>
    </dgm:pt>
    <dgm:pt modelId="{49859CCE-EB85-4D3D-943D-34822A4123D1}" type="pres">
      <dgm:prSet presAssocID="{95A2EBC9-A7E7-45D4-B777-611B4C46CEC2}" presName="childShape" presStyleCnt="0"/>
      <dgm:spPr/>
    </dgm:pt>
  </dgm:ptLst>
  <dgm:cxnLst>
    <dgm:cxn modelId="{FD414F28-54BD-40E0-A772-8D75FC31C8E7}" type="presOf" srcId="{70056110-3E81-4137-B39F-5C707B94024F}" destId="{9B35111B-DFC4-4011-A353-68BC060E37BA}" srcOrd="0" destOrd="0" presId="urn:microsoft.com/office/officeart/2005/8/layout/hierarchy3"/>
    <dgm:cxn modelId="{69D21D9A-30CD-40BB-9B2E-14643049D077}" srcId="{84F453B2-A86A-4CBD-8B68-2A1520EB1295}" destId="{20FCCF7C-2695-42D0-80AA-73EFBBC53408}" srcOrd="3" destOrd="0" parTransId="{585063B1-F8AF-4825-B463-8444F637EC17}" sibTransId="{D6E50675-A78C-44DC-B152-561CA3FD1076}"/>
    <dgm:cxn modelId="{15CC548C-1123-462B-836A-69E3FCF40FA6}" srcId="{84F453B2-A86A-4CBD-8B68-2A1520EB1295}" destId="{F3938AE0-AB60-4965-A6D7-898FE712BFCD}" srcOrd="2" destOrd="0" parTransId="{FABCB4AA-6A81-4D57-9674-C173D1F24DA0}" sibTransId="{7541B3B2-8640-41E8-B9F4-63EB087E079A}"/>
    <dgm:cxn modelId="{2DDC1FA0-2EBF-44A5-AA64-404E250A1A0D}" type="presOf" srcId="{61D3A3DC-450C-4EF9-BF7B-6D7D94D24F18}" destId="{EBA0AB91-784C-42C5-A54F-0AFF30770FFE}" srcOrd="0" destOrd="0" presId="urn:microsoft.com/office/officeart/2005/8/layout/hierarchy3"/>
    <dgm:cxn modelId="{1E38A7D5-131F-4204-BF07-C008CE9B6186}" type="presOf" srcId="{72ADEEA6-6308-437D-8DE6-78FDD134CBAE}" destId="{6E581CEF-6EB7-43FE-976F-A4BB2EAFB72E}" srcOrd="0" destOrd="0" presId="urn:microsoft.com/office/officeart/2005/8/layout/hierarchy3"/>
    <dgm:cxn modelId="{5011D0FB-94D9-4821-9813-678AEDFFEF00}" type="presOf" srcId="{20FCCF7C-2695-42D0-80AA-73EFBBC53408}" destId="{CE626798-7BCC-4AF6-AD5B-DAA98657319E}" srcOrd="0" destOrd="0" presId="urn:microsoft.com/office/officeart/2005/8/layout/hierarchy3"/>
    <dgm:cxn modelId="{EB5DE670-BE5A-4806-890C-37E469CA7A1D}" srcId="{B42B7AAA-B548-411E-8AC1-54160629852C}" destId="{77E7F77C-69EE-41B6-B24C-56998B0DFC0E}" srcOrd="0" destOrd="0" parTransId="{61D3A3DC-450C-4EF9-BF7B-6D7D94D24F18}" sibTransId="{33DDB372-A697-425B-B648-98903EA59CD7}"/>
    <dgm:cxn modelId="{139C906D-3AE0-4217-8174-F87C1ACDE48D}" srcId="{84F453B2-A86A-4CBD-8B68-2A1520EB1295}" destId="{52FD78AD-DEC1-4E80-8C48-D467A1D2947C}" srcOrd="0" destOrd="0" parTransId="{FC9BBF84-CB09-4421-8F35-51154484AC4B}" sibTransId="{A7340E20-2BC5-4A8C-BBF0-0A968C3F36AE}"/>
    <dgm:cxn modelId="{3C518BA8-57D8-4F3A-BDCC-464F44001B7D}" type="presOf" srcId="{77E7F77C-69EE-41B6-B24C-56998B0DFC0E}" destId="{DF5CFD1E-495F-4BA4-A0C0-0DB718D9CC49}" srcOrd="0" destOrd="0" presId="urn:microsoft.com/office/officeart/2005/8/layout/hierarchy3"/>
    <dgm:cxn modelId="{B4232B20-0ADE-4107-9A79-BA6E3325D77C}" type="presOf" srcId="{2CB79B96-FA66-4AF1-933F-4FB6C7141E50}" destId="{E1F2FD44-9DFD-4D5A-8566-51A37FCA2FE3}" srcOrd="0" destOrd="0" presId="urn:microsoft.com/office/officeart/2005/8/layout/hierarchy3"/>
    <dgm:cxn modelId="{12326A6A-47FD-4389-BAB2-9DB18CA654EC}" type="presOf" srcId="{95A2EBC9-A7E7-45D4-B777-611B4C46CEC2}" destId="{D2966EDD-66DE-4A72-ABBE-F6CABFBEBB2B}" srcOrd="1" destOrd="0" presId="urn:microsoft.com/office/officeart/2005/8/layout/hierarchy3"/>
    <dgm:cxn modelId="{7900B6EA-437C-44DD-9697-C55ED5C6D6FC}" type="presOf" srcId="{B42B7AAA-B548-411E-8AC1-54160629852C}" destId="{3622440A-FABE-4419-8B19-E6E1A0C4D9C5}" srcOrd="1" destOrd="0" presId="urn:microsoft.com/office/officeart/2005/8/layout/hierarchy3"/>
    <dgm:cxn modelId="{63825EAB-981D-40D3-A03A-CA4A8BB1B3A8}" srcId="{984A8F24-9DFC-43F8-8B46-56B22E6B1528}" destId="{95A2EBC9-A7E7-45D4-B777-611B4C46CEC2}" srcOrd="3" destOrd="0" parTransId="{382E8CE0-1019-420C-912B-E50BF63BB762}" sibTransId="{DF4D539E-BE62-4CE2-A8D8-68BCDC5650B5}"/>
    <dgm:cxn modelId="{687DEEA1-7276-424F-B760-29448064D2C7}" type="presOf" srcId="{585063B1-F8AF-4825-B463-8444F637EC17}" destId="{3E73E033-423C-4ADB-B31E-54EB9526CC3D}" srcOrd="0" destOrd="0" presId="urn:microsoft.com/office/officeart/2005/8/layout/hierarchy3"/>
    <dgm:cxn modelId="{9FF26E8C-FDA6-413A-AC83-37AAA057897E}" srcId="{984A8F24-9DFC-43F8-8B46-56B22E6B1528}" destId="{B42B7AAA-B548-411E-8AC1-54160629852C}" srcOrd="1" destOrd="0" parTransId="{0FD300CC-E3D8-453F-8AE2-9D019078F5FA}" sibTransId="{685AD8EF-444D-4D66-A340-D64A5EAAAEFA}"/>
    <dgm:cxn modelId="{750E5BC6-858D-49AC-AF1F-C7C1F478BE7F}" type="presOf" srcId="{84F453B2-A86A-4CBD-8B68-2A1520EB1295}" destId="{D084AD49-97A4-4E29-839D-25A377C109DE}" srcOrd="1" destOrd="0" presId="urn:microsoft.com/office/officeart/2005/8/layout/hierarchy3"/>
    <dgm:cxn modelId="{792BC461-3C66-4844-AAC9-4626522C97F4}" type="presOf" srcId="{72ADEEA6-6308-437D-8DE6-78FDD134CBAE}" destId="{C68408B7-27F8-45D1-A5D2-6AC620B8CE25}" srcOrd="1" destOrd="0" presId="urn:microsoft.com/office/officeart/2005/8/layout/hierarchy3"/>
    <dgm:cxn modelId="{1DA6125B-7F08-4D53-B65E-FD382BF1DE4C}" srcId="{84F453B2-A86A-4CBD-8B68-2A1520EB1295}" destId="{70056110-3E81-4137-B39F-5C707B94024F}" srcOrd="1" destOrd="0" parTransId="{2CB79B96-FA66-4AF1-933F-4FB6C7141E50}" sibTransId="{FBECB984-4B3B-4231-A0B2-3CD9520FA5E2}"/>
    <dgm:cxn modelId="{4947E6BC-97F7-415E-8AF3-C234BDCD2651}" type="presOf" srcId="{62CE0A5A-F0E9-4353-BB29-3EC9A6DF6EC6}" destId="{F6F2A03B-14A2-43B0-B9AE-0E35CCC44A8D}" srcOrd="0" destOrd="0" presId="urn:microsoft.com/office/officeart/2005/8/layout/hierarchy3"/>
    <dgm:cxn modelId="{AAAF4C54-6A69-4AA7-8886-EAE52213B13A}" srcId="{984A8F24-9DFC-43F8-8B46-56B22E6B1528}" destId="{72ADEEA6-6308-437D-8DE6-78FDD134CBAE}" srcOrd="2" destOrd="0" parTransId="{B92A1A0A-184F-421E-A375-0FEC0FF67CA4}" sibTransId="{7204C90A-3482-4D85-B177-C9F15EB3D1B1}"/>
    <dgm:cxn modelId="{EDD85775-D722-4928-800F-4BFCBC9FF2F5}" type="presOf" srcId="{FABCB4AA-6A81-4D57-9674-C173D1F24DA0}" destId="{B61F164A-0789-4CF8-8036-B6FE895470F2}" srcOrd="0" destOrd="0" presId="urn:microsoft.com/office/officeart/2005/8/layout/hierarchy3"/>
    <dgm:cxn modelId="{9CE9850C-E55F-4767-9157-2EBC05328B6D}" type="presOf" srcId="{84F453B2-A86A-4CBD-8B68-2A1520EB1295}" destId="{40F99CB3-7E8C-40F0-B317-63EE230EA33B}" srcOrd="0" destOrd="0" presId="urn:microsoft.com/office/officeart/2005/8/layout/hierarchy3"/>
    <dgm:cxn modelId="{98AAA41A-C0A1-4493-B4C3-20BBE3D241C1}" type="presOf" srcId="{BC0DE680-8044-4A43-B9B6-04418874B6BF}" destId="{F2879881-74AF-4376-B8E2-1204832D4C4F}" srcOrd="0" destOrd="0" presId="urn:microsoft.com/office/officeart/2005/8/layout/hierarchy3"/>
    <dgm:cxn modelId="{B27C2C6D-51DD-4395-B05D-E0BB111517CC}" type="presOf" srcId="{984A8F24-9DFC-43F8-8B46-56B22E6B1528}" destId="{53E2F8F3-A988-4F0E-B6C9-52F0C9CE83A8}" srcOrd="0" destOrd="0" presId="urn:microsoft.com/office/officeart/2005/8/layout/hierarchy3"/>
    <dgm:cxn modelId="{3E27EB73-95B3-4B44-8131-430405B25298}" type="presOf" srcId="{FC9BBF84-CB09-4421-8F35-51154484AC4B}" destId="{D208C281-88A4-41CC-8F70-304050F44958}" srcOrd="0" destOrd="0" presId="urn:microsoft.com/office/officeart/2005/8/layout/hierarchy3"/>
    <dgm:cxn modelId="{58EB4E55-46AD-4ADC-913B-2CA36B695890}" srcId="{984A8F24-9DFC-43F8-8B46-56B22E6B1528}" destId="{84F453B2-A86A-4CBD-8B68-2A1520EB1295}" srcOrd="0" destOrd="0" parTransId="{E2998718-FA0F-4E3E-A6EA-EE2ECB239480}" sibTransId="{AE5B3136-0DAE-48B6-BC03-9E55844F6175}"/>
    <dgm:cxn modelId="{10F7211B-2769-4F4D-9509-6C5F852678B4}" type="presOf" srcId="{F3938AE0-AB60-4965-A6D7-898FE712BFCD}" destId="{35AEF237-92C4-430F-9E3B-97C0D971124C}" srcOrd="0" destOrd="0" presId="urn:microsoft.com/office/officeart/2005/8/layout/hierarchy3"/>
    <dgm:cxn modelId="{E0504DAD-A91E-4096-9028-07392F6D86C9}" srcId="{B42B7AAA-B548-411E-8AC1-54160629852C}" destId="{62CE0A5A-F0E9-4353-BB29-3EC9A6DF6EC6}" srcOrd="1" destOrd="0" parTransId="{BC0DE680-8044-4A43-B9B6-04418874B6BF}" sibTransId="{69753C86-A684-4D0D-96B9-E59E85AF36D6}"/>
    <dgm:cxn modelId="{077CD28E-A525-4C94-9C38-93D60C068621}" type="presOf" srcId="{95A2EBC9-A7E7-45D4-B777-611B4C46CEC2}" destId="{355E1B07-3D20-4D61-AC8D-62E0C9E4BD41}" srcOrd="0" destOrd="0" presId="urn:microsoft.com/office/officeart/2005/8/layout/hierarchy3"/>
    <dgm:cxn modelId="{944451F1-73B3-4F0D-9E3F-1E3601BA5D6A}" type="presOf" srcId="{52FD78AD-DEC1-4E80-8C48-D467A1D2947C}" destId="{60C215DE-5819-47C5-9B22-8D477A4AEC7E}" srcOrd="0" destOrd="0" presId="urn:microsoft.com/office/officeart/2005/8/layout/hierarchy3"/>
    <dgm:cxn modelId="{97866008-4B78-4AA6-8F9B-9ADF76C5DB47}" type="presOf" srcId="{B42B7AAA-B548-411E-8AC1-54160629852C}" destId="{B85A99A5-6277-4158-ACE7-7612355B0C17}" srcOrd="0" destOrd="0" presId="urn:microsoft.com/office/officeart/2005/8/layout/hierarchy3"/>
    <dgm:cxn modelId="{49076C76-D2C6-442F-A184-B29302E99B6C}" type="presParOf" srcId="{53E2F8F3-A988-4F0E-B6C9-52F0C9CE83A8}" destId="{575C9955-EC33-429B-8713-1B8E56641F65}" srcOrd="0" destOrd="0" presId="urn:microsoft.com/office/officeart/2005/8/layout/hierarchy3"/>
    <dgm:cxn modelId="{2A58704E-C574-4CDC-8CBD-7E597621C9B2}" type="presParOf" srcId="{575C9955-EC33-429B-8713-1B8E56641F65}" destId="{9054BA24-C944-43BA-838A-3FFC29707D47}" srcOrd="0" destOrd="0" presId="urn:microsoft.com/office/officeart/2005/8/layout/hierarchy3"/>
    <dgm:cxn modelId="{990FC4B5-726D-45C0-8851-2B664B7270C8}" type="presParOf" srcId="{9054BA24-C944-43BA-838A-3FFC29707D47}" destId="{40F99CB3-7E8C-40F0-B317-63EE230EA33B}" srcOrd="0" destOrd="0" presId="urn:microsoft.com/office/officeart/2005/8/layout/hierarchy3"/>
    <dgm:cxn modelId="{1B284760-D3B9-4595-8B3D-8EFC0F582370}" type="presParOf" srcId="{9054BA24-C944-43BA-838A-3FFC29707D47}" destId="{D084AD49-97A4-4E29-839D-25A377C109DE}" srcOrd="1" destOrd="0" presId="urn:microsoft.com/office/officeart/2005/8/layout/hierarchy3"/>
    <dgm:cxn modelId="{BDE84768-88EB-4BC8-973A-E6FDACFA2BE9}" type="presParOf" srcId="{575C9955-EC33-429B-8713-1B8E56641F65}" destId="{0440E417-BC09-4E58-A3CE-D761B4C4287E}" srcOrd="1" destOrd="0" presId="urn:microsoft.com/office/officeart/2005/8/layout/hierarchy3"/>
    <dgm:cxn modelId="{AF4FBFA7-F8B9-4AC9-B2CF-5D3FAB45319E}" type="presParOf" srcId="{0440E417-BC09-4E58-A3CE-D761B4C4287E}" destId="{D208C281-88A4-41CC-8F70-304050F44958}" srcOrd="0" destOrd="0" presId="urn:microsoft.com/office/officeart/2005/8/layout/hierarchy3"/>
    <dgm:cxn modelId="{3F5F0489-6844-42C2-8544-8D326B510CE7}" type="presParOf" srcId="{0440E417-BC09-4E58-A3CE-D761B4C4287E}" destId="{60C215DE-5819-47C5-9B22-8D477A4AEC7E}" srcOrd="1" destOrd="0" presId="urn:microsoft.com/office/officeart/2005/8/layout/hierarchy3"/>
    <dgm:cxn modelId="{FAAA5D25-C222-4216-9406-DB3357A6C60C}" type="presParOf" srcId="{0440E417-BC09-4E58-A3CE-D761B4C4287E}" destId="{E1F2FD44-9DFD-4D5A-8566-51A37FCA2FE3}" srcOrd="2" destOrd="0" presId="urn:microsoft.com/office/officeart/2005/8/layout/hierarchy3"/>
    <dgm:cxn modelId="{9EB5B4DA-181C-4582-954C-0692C05FC44C}" type="presParOf" srcId="{0440E417-BC09-4E58-A3CE-D761B4C4287E}" destId="{9B35111B-DFC4-4011-A353-68BC060E37BA}" srcOrd="3" destOrd="0" presId="urn:microsoft.com/office/officeart/2005/8/layout/hierarchy3"/>
    <dgm:cxn modelId="{25F63C66-04DB-4945-B4B7-99774B411D50}" type="presParOf" srcId="{0440E417-BC09-4E58-A3CE-D761B4C4287E}" destId="{B61F164A-0789-4CF8-8036-B6FE895470F2}" srcOrd="4" destOrd="0" presId="urn:microsoft.com/office/officeart/2005/8/layout/hierarchy3"/>
    <dgm:cxn modelId="{ACCDEF76-6E33-4DF4-B93D-A85DC3942C2B}" type="presParOf" srcId="{0440E417-BC09-4E58-A3CE-D761B4C4287E}" destId="{35AEF237-92C4-430F-9E3B-97C0D971124C}" srcOrd="5" destOrd="0" presId="urn:microsoft.com/office/officeart/2005/8/layout/hierarchy3"/>
    <dgm:cxn modelId="{5B63A27F-3AEB-4D0E-9BDF-1588B0DCC7C4}" type="presParOf" srcId="{0440E417-BC09-4E58-A3CE-D761B4C4287E}" destId="{3E73E033-423C-4ADB-B31E-54EB9526CC3D}" srcOrd="6" destOrd="0" presId="urn:microsoft.com/office/officeart/2005/8/layout/hierarchy3"/>
    <dgm:cxn modelId="{25B1B825-DDF5-483B-B4A6-C56FA224E1D3}" type="presParOf" srcId="{0440E417-BC09-4E58-A3CE-D761B4C4287E}" destId="{CE626798-7BCC-4AF6-AD5B-DAA98657319E}" srcOrd="7" destOrd="0" presId="urn:microsoft.com/office/officeart/2005/8/layout/hierarchy3"/>
    <dgm:cxn modelId="{B4DC491E-F3F4-4334-9B92-CE784A53ADA9}" type="presParOf" srcId="{53E2F8F3-A988-4F0E-B6C9-52F0C9CE83A8}" destId="{BF9EBA03-5325-412C-9B35-6D861550673F}" srcOrd="1" destOrd="0" presId="urn:microsoft.com/office/officeart/2005/8/layout/hierarchy3"/>
    <dgm:cxn modelId="{721D2CD8-FCD7-4890-8632-874C09735021}" type="presParOf" srcId="{BF9EBA03-5325-412C-9B35-6D861550673F}" destId="{1B16E1C8-09B8-4653-A105-741FD7A44357}" srcOrd="0" destOrd="0" presId="urn:microsoft.com/office/officeart/2005/8/layout/hierarchy3"/>
    <dgm:cxn modelId="{836C3603-7D65-4F82-9799-5C5123C2EDDA}" type="presParOf" srcId="{1B16E1C8-09B8-4653-A105-741FD7A44357}" destId="{B85A99A5-6277-4158-ACE7-7612355B0C17}" srcOrd="0" destOrd="0" presId="urn:microsoft.com/office/officeart/2005/8/layout/hierarchy3"/>
    <dgm:cxn modelId="{56A775D0-6CCB-4AA8-87C5-B55C19CEE05A}" type="presParOf" srcId="{1B16E1C8-09B8-4653-A105-741FD7A44357}" destId="{3622440A-FABE-4419-8B19-E6E1A0C4D9C5}" srcOrd="1" destOrd="0" presId="urn:microsoft.com/office/officeart/2005/8/layout/hierarchy3"/>
    <dgm:cxn modelId="{2F0B6DDF-E2E9-48EE-991A-21DF97F3D391}" type="presParOf" srcId="{BF9EBA03-5325-412C-9B35-6D861550673F}" destId="{D8EFAA6D-72D8-470C-9C03-5B1E478B345B}" srcOrd="1" destOrd="0" presId="urn:microsoft.com/office/officeart/2005/8/layout/hierarchy3"/>
    <dgm:cxn modelId="{4CBA4D68-5643-4647-84B3-FD1722B6670D}" type="presParOf" srcId="{D8EFAA6D-72D8-470C-9C03-5B1E478B345B}" destId="{EBA0AB91-784C-42C5-A54F-0AFF30770FFE}" srcOrd="0" destOrd="0" presId="urn:microsoft.com/office/officeart/2005/8/layout/hierarchy3"/>
    <dgm:cxn modelId="{639A7616-72FA-4C24-ADA7-DE187AC539CA}" type="presParOf" srcId="{D8EFAA6D-72D8-470C-9C03-5B1E478B345B}" destId="{DF5CFD1E-495F-4BA4-A0C0-0DB718D9CC49}" srcOrd="1" destOrd="0" presId="urn:microsoft.com/office/officeart/2005/8/layout/hierarchy3"/>
    <dgm:cxn modelId="{C6C4E818-55D4-43A9-BAA6-1A543469CE5C}" type="presParOf" srcId="{D8EFAA6D-72D8-470C-9C03-5B1E478B345B}" destId="{F2879881-74AF-4376-B8E2-1204832D4C4F}" srcOrd="2" destOrd="0" presId="urn:microsoft.com/office/officeart/2005/8/layout/hierarchy3"/>
    <dgm:cxn modelId="{163A431B-7738-44DB-8B97-CB716E9C6EC8}" type="presParOf" srcId="{D8EFAA6D-72D8-470C-9C03-5B1E478B345B}" destId="{F6F2A03B-14A2-43B0-B9AE-0E35CCC44A8D}" srcOrd="3" destOrd="0" presId="urn:microsoft.com/office/officeart/2005/8/layout/hierarchy3"/>
    <dgm:cxn modelId="{5602E958-FFBE-471D-AA09-5A6D28431E05}" type="presParOf" srcId="{53E2F8F3-A988-4F0E-B6C9-52F0C9CE83A8}" destId="{2471E065-2D6B-481D-A2B7-1593D5A82285}" srcOrd="2" destOrd="0" presId="urn:microsoft.com/office/officeart/2005/8/layout/hierarchy3"/>
    <dgm:cxn modelId="{CD69A030-98CD-4459-A5B1-0DD64963FFC1}" type="presParOf" srcId="{2471E065-2D6B-481D-A2B7-1593D5A82285}" destId="{DEFBB903-E846-4791-919A-77C371E747D9}" srcOrd="0" destOrd="0" presId="urn:microsoft.com/office/officeart/2005/8/layout/hierarchy3"/>
    <dgm:cxn modelId="{2CC7BF2F-946B-4DEA-8A76-87E8DDCE8091}" type="presParOf" srcId="{DEFBB903-E846-4791-919A-77C371E747D9}" destId="{6E581CEF-6EB7-43FE-976F-A4BB2EAFB72E}" srcOrd="0" destOrd="0" presId="urn:microsoft.com/office/officeart/2005/8/layout/hierarchy3"/>
    <dgm:cxn modelId="{2817C40C-F443-4DBB-85C4-9FA0CB2D6BCB}" type="presParOf" srcId="{DEFBB903-E846-4791-919A-77C371E747D9}" destId="{C68408B7-27F8-45D1-A5D2-6AC620B8CE25}" srcOrd="1" destOrd="0" presId="urn:microsoft.com/office/officeart/2005/8/layout/hierarchy3"/>
    <dgm:cxn modelId="{9AFD47BD-DD80-4D99-A014-CBB9792CCB2F}" type="presParOf" srcId="{2471E065-2D6B-481D-A2B7-1593D5A82285}" destId="{1F4E71B5-5523-4AB8-9AA9-296EF3E3B54E}" srcOrd="1" destOrd="0" presId="urn:microsoft.com/office/officeart/2005/8/layout/hierarchy3"/>
    <dgm:cxn modelId="{35F3334F-B339-4FDB-B320-3C16313A11ED}" type="presParOf" srcId="{53E2F8F3-A988-4F0E-B6C9-52F0C9CE83A8}" destId="{D47D1148-A54E-413D-AA2A-C23838793579}" srcOrd="3" destOrd="0" presId="urn:microsoft.com/office/officeart/2005/8/layout/hierarchy3"/>
    <dgm:cxn modelId="{D1B4CAF7-CA13-4D1E-9E4C-0458877B9B93}" type="presParOf" srcId="{D47D1148-A54E-413D-AA2A-C23838793579}" destId="{B41765B0-F612-45E0-B7C9-F4AD9EF69DDB}" srcOrd="0" destOrd="0" presId="urn:microsoft.com/office/officeart/2005/8/layout/hierarchy3"/>
    <dgm:cxn modelId="{47528811-2AE6-435A-A16E-60F93C552B83}" type="presParOf" srcId="{B41765B0-F612-45E0-B7C9-F4AD9EF69DDB}" destId="{355E1B07-3D20-4D61-AC8D-62E0C9E4BD41}" srcOrd="0" destOrd="0" presId="urn:microsoft.com/office/officeart/2005/8/layout/hierarchy3"/>
    <dgm:cxn modelId="{B4662994-068E-4FAC-8106-D6753760E33B}" type="presParOf" srcId="{B41765B0-F612-45E0-B7C9-F4AD9EF69DDB}" destId="{D2966EDD-66DE-4A72-ABBE-F6CABFBEBB2B}" srcOrd="1" destOrd="0" presId="urn:microsoft.com/office/officeart/2005/8/layout/hierarchy3"/>
    <dgm:cxn modelId="{4F0E44C1-37FA-40DF-88E6-79F9E824F2E9}" type="presParOf" srcId="{D47D1148-A54E-413D-AA2A-C23838793579}" destId="{49859CCE-EB85-4D3D-943D-34822A4123D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838972-BB35-4753-9C76-48C085BA3160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7E151AA0-B25B-4BD3-814D-CBA947F46732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STRENGTH</a:t>
          </a:r>
        </a:p>
      </dgm:t>
    </dgm:pt>
    <dgm:pt modelId="{EEB6DEF3-25FD-444B-9FCD-3EAC3ED6FCCB}" type="par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ABE0359-3A2E-4E42-B23F-DA819F654A7C}" type="sib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A064107D-7EE0-458F-8DA4-70E186F35212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WEAKNESS</a:t>
          </a:r>
        </a:p>
      </dgm:t>
    </dgm:pt>
    <dgm:pt modelId="{87CC8638-F4E8-4438-93DC-4572D3A2230D}" type="par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743B451-8DCC-425F-936D-3F0C4F63FBEF}" type="sib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38CC07E1-D93C-4844-93E1-A08736B41D33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OPPORTUNITIES</a:t>
          </a:r>
        </a:p>
      </dgm:t>
    </dgm:pt>
    <dgm:pt modelId="{A4C2D7F3-5AD1-4425-82A4-F7DFCB25E2C2}" type="par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1D8684F-13DB-4BC4-BC2C-6DD78596F3A9}" type="sib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663F7069-DC82-4052-896D-66CCA48B622C}">
      <dgm:prSet phldrT="[Text]" custT="1"/>
      <dgm:spPr/>
      <dgm:t>
        <a:bodyPr/>
        <a:lstStyle/>
        <a:p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THREATS</a:t>
          </a:r>
        </a:p>
      </dgm:t>
    </dgm:pt>
    <dgm:pt modelId="{F5D5965F-1908-4768-8990-BDEF79886012}" type="par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45C45C6-A5DD-4447-B3E4-2468B633D686}" type="sib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FEAEF72A-9EDE-43E1-8749-1103531D0F77}" type="pres">
      <dgm:prSet presAssocID="{67838972-BB35-4753-9C76-48C085BA31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6448D36-152E-4D7C-A579-B92BAB6B9CF0}" type="pres">
      <dgm:prSet presAssocID="{67838972-BB35-4753-9C76-48C085BA3160}" presName="diamond" presStyleLbl="bgShp" presStyleIdx="0" presStyleCnt="1" custScaleX="150618"/>
      <dgm:spPr>
        <a:solidFill>
          <a:schemeClr val="accent6">
            <a:lumMod val="75000"/>
          </a:schemeClr>
        </a:solidFill>
      </dgm:spPr>
    </dgm:pt>
    <dgm:pt modelId="{33625A92-4EA9-407E-9FD5-DEF3C33B0EF5}" type="pres">
      <dgm:prSet presAssocID="{67838972-BB35-4753-9C76-48C085BA3160}" presName="quad1" presStyleLbl="node1" presStyleIdx="0" presStyleCnt="4" custScaleX="139222" custScaleY="104402" custLinFactNeighborX="-47484" custLinFactNeighborY="-3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066BED-3A41-4D31-AC88-F4330F9322D6}" type="pres">
      <dgm:prSet presAssocID="{67838972-BB35-4753-9C76-48C085BA3160}" presName="quad2" presStyleLbl="node1" presStyleIdx="1" presStyleCnt="4" custScaleX="139222" custScaleY="104402" custLinFactNeighborX="31593" custLinFactNeighborY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BA0499-828A-4B87-BF91-C153A5489163}" type="pres">
      <dgm:prSet presAssocID="{67838972-BB35-4753-9C76-48C085BA3160}" presName="quad3" presStyleLbl="node1" presStyleIdx="2" presStyleCnt="4" custScaleX="139222" custScaleY="104402" custLinFactNeighborX="-47484" custLinFactNeighborY="-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3B9CA9-7133-48A6-A4FF-3CEE4276545D}" type="pres">
      <dgm:prSet presAssocID="{67838972-BB35-4753-9C76-48C085BA3160}" presName="quad4" presStyleLbl="node1" presStyleIdx="3" presStyleCnt="4" custScaleX="139222" custScaleY="104402" custLinFactNeighborX="28427" custLinFactNeighborY="3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BCBE00A-70F2-4D6F-9DD7-B60093DBAC1C}" type="presOf" srcId="{A064107D-7EE0-458F-8DA4-70E186F35212}" destId="{16066BED-3A41-4D31-AC88-F4330F9322D6}" srcOrd="0" destOrd="0" presId="urn:microsoft.com/office/officeart/2005/8/layout/matrix3"/>
    <dgm:cxn modelId="{EF159BD0-388C-46F0-8C4A-4A01E7FD970A}" srcId="{67838972-BB35-4753-9C76-48C085BA3160}" destId="{A064107D-7EE0-458F-8DA4-70E186F35212}" srcOrd="1" destOrd="0" parTransId="{87CC8638-F4E8-4438-93DC-4572D3A2230D}" sibTransId="{8743B451-8DCC-425F-936D-3F0C4F63FBEF}"/>
    <dgm:cxn modelId="{FB4761A8-2DC6-4B53-A333-9E8E36BF22B6}" srcId="{67838972-BB35-4753-9C76-48C085BA3160}" destId="{7E151AA0-B25B-4BD3-814D-CBA947F46732}" srcOrd="0" destOrd="0" parTransId="{EEB6DEF3-25FD-444B-9FCD-3EAC3ED6FCCB}" sibTransId="{2ABE0359-3A2E-4E42-B23F-DA819F654A7C}"/>
    <dgm:cxn modelId="{A193C9D4-0090-4B55-A456-8D2FAC62C254}" type="presOf" srcId="{7E151AA0-B25B-4BD3-814D-CBA947F46732}" destId="{33625A92-4EA9-407E-9FD5-DEF3C33B0EF5}" srcOrd="0" destOrd="0" presId="urn:microsoft.com/office/officeart/2005/8/layout/matrix3"/>
    <dgm:cxn modelId="{58B30AA0-18D0-48DD-8CA6-98CD73A40DC7}" srcId="{67838972-BB35-4753-9C76-48C085BA3160}" destId="{38CC07E1-D93C-4844-93E1-A08736B41D33}" srcOrd="2" destOrd="0" parTransId="{A4C2D7F3-5AD1-4425-82A4-F7DFCB25E2C2}" sibTransId="{21D8684F-13DB-4BC4-BC2C-6DD78596F3A9}"/>
    <dgm:cxn modelId="{0605C843-06F0-434D-A339-B99AC3FB4ECB}" srcId="{67838972-BB35-4753-9C76-48C085BA3160}" destId="{663F7069-DC82-4052-896D-66CCA48B622C}" srcOrd="3" destOrd="0" parTransId="{F5D5965F-1908-4768-8990-BDEF79886012}" sibTransId="{845C45C6-A5DD-4447-B3E4-2468B633D686}"/>
    <dgm:cxn modelId="{D7723DD5-9ED2-4221-8D36-360A08AD50CD}" type="presOf" srcId="{38CC07E1-D93C-4844-93E1-A08736B41D33}" destId="{A6BA0499-828A-4B87-BF91-C153A5489163}" srcOrd="0" destOrd="0" presId="urn:microsoft.com/office/officeart/2005/8/layout/matrix3"/>
    <dgm:cxn modelId="{1407B5B7-1398-4E98-8616-BAC73578A01F}" type="presOf" srcId="{67838972-BB35-4753-9C76-48C085BA3160}" destId="{FEAEF72A-9EDE-43E1-8749-1103531D0F77}" srcOrd="0" destOrd="0" presId="urn:microsoft.com/office/officeart/2005/8/layout/matrix3"/>
    <dgm:cxn modelId="{8E6938B6-C87B-48FA-A33D-00C11DF23244}" type="presOf" srcId="{663F7069-DC82-4052-896D-66CCA48B622C}" destId="{793B9CA9-7133-48A6-A4FF-3CEE4276545D}" srcOrd="0" destOrd="0" presId="urn:microsoft.com/office/officeart/2005/8/layout/matrix3"/>
    <dgm:cxn modelId="{C363599D-FF00-4CC6-A47C-D49559CDDED9}" type="presParOf" srcId="{FEAEF72A-9EDE-43E1-8749-1103531D0F77}" destId="{86448D36-152E-4D7C-A579-B92BAB6B9CF0}" srcOrd="0" destOrd="0" presId="urn:microsoft.com/office/officeart/2005/8/layout/matrix3"/>
    <dgm:cxn modelId="{FF270926-5040-4DD7-8C4B-EA6FC9621649}" type="presParOf" srcId="{FEAEF72A-9EDE-43E1-8749-1103531D0F77}" destId="{33625A92-4EA9-407E-9FD5-DEF3C33B0EF5}" srcOrd="1" destOrd="0" presId="urn:microsoft.com/office/officeart/2005/8/layout/matrix3"/>
    <dgm:cxn modelId="{13D26E8A-2AEE-41E3-923C-2923E47A5807}" type="presParOf" srcId="{FEAEF72A-9EDE-43E1-8749-1103531D0F77}" destId="{16066BED-3A41-4D31-AC88-F4330F9322D6}" srcOrd="2" destOrd="0" presId="urn:microsoft.com/office/officeart/2005/8/layout/matrix3"/>
    <dgm:cxn modelId="{28D67DF0-6BFC-4DF3-A157-48D9236559CE}" type="presParOf" srcId="{FEAEF72A-9EDE-43E1-8749-1103531D0F77}" destId="{A6BA0499-828A-4B87-BF91-C153A5489163}" srcOrd="3" destOrd="0" presId="urn:microsoft.com/office/officeart/2005/8/layout/matrix3"/>
    <dgm:cxn modelId="{D38181B6-6F39-4E6D-85CA-CEE8198D2B72}" type="presParOf" srcId="{FEAEF72A-9EDE-43E1-8749-1103531D0F77}" destId="{793B9CA9-7133-48A6-A4FF-3CEE427654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/>
      <dgm:t>
        <a:bodyPr/>
        <a:lstStyle/>
        <a:p>
          <a:r>
            <a:rPr lang="en-IN" sz="2400" b="1" dirty="0" smtClean="0"/>
            <a:t>1. Psycho-acoustic Lab (PAL)</a:t>
          </a:r>
          <a:endParaRPr lang="en-IN" sz="24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/>
      <dgm:t>
        <a:bodyPr/>
        <a:lstStyle/>
        <a:p>
          <a:r>
            <a:rPr lang="en-IN" sz="2100" b="1" u="sng" dirty="0" smtClean="0"/>
            <a:t>Objective</a:t>
          </a:r>
        </a:p>
        <a:p>
          <a:r>
            <a:rPr lang="en-US" sz="1800" b="1" dirty="0" smtClean="0"/>
            <a:t>UG , &amp; PG training</a:t>
          </a:r>
          <a:endParaRPr lang="en-IN" sz="18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/>
      <dgm:spPr/>
      <dgm:t>
        <a:bodyPr/>
        <a:lstStyle/>
        <a:p>
          <a:r>
            <a:rPr lang="en-IN" b="1" dirty="0" smtClean="0"/>
            <a:t>Localization Unit</a:t>
          </a:r>
        </a:p>
        <a:p>
          <a:r>
            <a:rPr lang="en-IN" b="1" dirty="0" smtClean="0"/>
            <a:t>Work Stations (22)</a:t>
          </a:r>
          <a:endParaRPr lang="en-IN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304762" custRadScaleRad="95259" custRadScaleInc="-40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280151" custScaleY="178340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58811" custScaleY="174244" custRadScaleRad="124224" custRadScaleInc="-119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171922" custScaleY="165754" custRadScaleRad="113664" custRadScaleInc="707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299547" custScaleY="234066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83A92542-7460-4FBB-87F1-C7AC527C36CD}" type="presOf" srcId="{094F7754-3342-4D35-8399-7386995DB5FF}" destId="{A0A0A969-F96F-4151-9C94-D79531B72FE7}" srcOrd="0" destOrd="0" presId="urn:microsoft.com/office/officeart/2005/8/layout/cycle7"/>
    <dgm:cxn modelId="{1AB5AC33-7DC2-4FF7-BF65-B206F0D4C59A}" type="presOf" srcId="{C2233354-08B8-4B11-AF24-7B4415F760B8}" destId="{1C3FD933-14B6-462C-9406-E84CD336031E}" srcOrd="1" destOrd="0" presId="urn:microsoft.com/office/officeart/2005/8/layout/cycle7"/>
    <dgm:cxn modelId="{5DB581F8-8728-41CD-9288-A9B95C10BB40}" type="presOf" srcId="{50FA5FDC-29E1-4DA0-B760-48262D44D277}" destId="{B48C0981-1069-4A4C-BFB5-353C67B70843}" srcOrd="0" destOrd="0" presId="urn:microsoft.com/office/officeart/2005/8/layout/cycle7"/>
    <dgm:cxn modelId="{A81CD278-0007-46A2-BBC1-3F77F83683BD}" type="presOf" srcId="{BB24482B-EFD9-4791-A0D4-5B8D246F72D4}" destId="{185DBF45-2AF5-4744-BEEA-B1562358C662}" srcOrd="0" destOrd="0" presId="urn:microsoft.com/office/officeart/2005/8/layout/cycle7"/>
    <dgm:cxn modelId="{6C45E34A-9A13-4C5E-BD9D-4AFE1947FBEB}" type="presOf" srcId="{77698E3E-8983-4558-80D2-5FDAF11DA6FB}" destId="{ECA9694D-1D33-4263-8E4D-3B055D224AC6}" srcOrd="0" destOrd="0" presId="urn:microsoft.com/office/officeart/2005/8/layout/cycle7"/>
    <dgm:cxn modelId="{994B94D2-49D9-439B-BAD9-C083CF667226}" type="presOf" srcId="{2CEFA7FE-3B5B-4835-B23D-24658932A01E}" destId="{529C852C-A69D-4197-99AE-A893321BB269}" srcOrd="1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88EE9C5A-5E55-403B-82C5-62FEFD99D5B1}" type="presOf" srcId="{BB24482B-EFD9-4791-A0D4-5B8D246F72D4}" destId="{DA16FE0B-697F-4131-9E80-6C013EE94FC8}" srcOrd="1" destOrd="0" presId="urn:microsoft.com/office/officeart/2005/8/layout/cycle7"/>
    <dgm:cxn modelId="{2EB36DCB-6389-4BD3-9648-7E98BAEF3F54}" type="presOf" srcId="{2CEFA7FE-3B5B-4835-B23D-24658932A01E}" destId="{06C78B54-936D-4E0A-AEAB-7CA58A37F13F}" srcOrd="0" destOrd="0" presId="urn:microsoft.com/office/officeart/2005/8/layout/cycle7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851E8B37-B251-40DB-AE4D-A47B08158261}" type="presOf" srcId="{A142D43A-F991-44F2-93A5-8B2A9A252E53}" destId="{3C13DDF7-9125-4A5E-9D54-AFDB67B1602B}" srcOrd="0" destOrd="0" presId="urn:microsoft.com/office/officeart/2005/8/layout/cycle7"/>
    <dgm:cxn modelId="{96ABCB38-F751-41F2-BC43-F3C628213373}" type="presOf" srcId="{C2233354-08B8-4B11-AF24-7B4415F760B8}" destId="{EC7D2F90-8FC1-42D4-B250-F97172389227}" srcOrd="0" destOrd="0" presId="urn:microsoft.com/office/officeart/2005/8/layout/cycle7"/>
    <dgm:cxn modelId="{D8DD9291-A0A3-48CE-8D04-30CE8D5BCDE7}" type="presParOf" srcId="{3C13DDF7-9125-4A5E-9D54-AFDB67B1602B}" destId="{B48C0981-1069-4A4C-BFB5-353C67B70843}" srcOrd="0" destOrd="0" presId="urn:microsoft.com/office/officeart/2005/8/layout/cycle7"/>
    <dgm:cxn modelId="{0A646B2C-0510-4A2A-8E48-298F3B36F3B5}" type="presParOf" srcId="{3C13DDF7-9125-4A5E-9D54-AFDB67B1602B}" destId="{06C78B54-936D-4E0A-AEAB-7CA58A37F13F}" srcOrd="1" destOrd="0" presId="urn:microsoft.com/office/officeart/2005/8/layout/cycle7"/>
    <dgm:cxn modelId="{F7BF52C5-A551-4FD3-B609-65BD91C77C2C}" type="presParOf" srcId="{06C78B54-936D-4E0A-AEAB-7CA58A37F13F}" destId="{529C852C-A69D-4197-99AE-A893321BB269}" srcOrd="0" destOrd="0" presId="urn:microsoft.com/office/officeart/2005/8/layout/cycle7"/>
    <dgm:cxn modelId="{A8DEE644-9A61-4AA5-852B-D3D307389388}" type="presParOf" srcId="{3C13DDF7-9125-4A5E-9D54-AFDB67B1602B}" destId="{ECA9694D-1D33-4263-8E4D-3B055D224AC6}" srcOrd="2" destOrd="0" presId="urn:microsoft.com/office/officeart/2005/8/layout/cycle7"/>
    <dgm:cxn modelId="{A015DE48-15B7-4034-AB64-94A8C0AB7EEC}" type="presParOf" srcId="{3C13DDF7-9125-4A5E-9D54-AFDB67B1602B}" destId="{EC7D2F90-8FC1-42D4-B250-F97172389227}" srcOrd="3" destOrd="0" presId="urn:microsoft.com/office/officeart/2005/8/layout/cycle7"/>
    <dgm:cxn modelId="{4CC4F7CE-5CB9-4F8C-B2D0-BB5B1712BDB1}" type="presParOf" srcId="{EC7D2F90-8FC1-42D4-B250-F97172389227}" destId="{1C3FD933-14B6-462C-9406-E84CD336031E}" srcOrd="0" destOrd="0" presId="urn:microsoft.com/office/officeart/2005/8/layout/cycle7"/>
    <dgm:cxn modelId="{5C024FFF-4972-403C-BC15-3F785376B1DB}" type="presParOf" srcId="{3C13DDF7-9125-4A5E-9D54-AFDB67B1602B}" destId="{A0A0A969-F96F-4151-9C94-D79531B72FE7}" srcOrd="4" destOrd="0" presId="urn:microsoft.com/office/officeart/2005/8/layout/cycle7"/>
    <dgm:cxn modelId="{7C7062D6-B1E5-44ED-B2E0-CF559ED9181A}" type="presParOf" srcId="{3C13DDF7-9125-4A5E-9D54-AFDB67B1602B}" destId="{185DBF45-2AF5-4744-BEEA-B1562358C662}" srcOrd="5" destOrd="0" presId="urn:microsoft.com/office/officeart/2005/8/layout/cycle7"/>
    <dgm:cxn modelId="{601D13F2-E1F3-4375-A984-C95EC8824156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2400" b="1" dirty="0" smtClean="0"/>
            <a:t>2. Electrophysiology (EP) Lab</a:t>
          </a:r>
          <a:endParaRPr lang="en-IN" sz="24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IN" sz="1200" b="1" u="sng" dirty="0" smtClean="0"/>
            <a:t>OUTPUT</a:t>
          </a:r>
        </a:p>
        <a:p>
          <a:r>
            <a:rPr lang="en-IN" sz="1200" b="1" dirty="0" smtClean="0"/>
            <a:t>UG &amp; PG hands-on training; Dissertations, Scientific Paper &amp; Publications</a:t>
          </a:r>
        </a:p>
        <a:p>
          <a:endParaRPr lang="en-IN" sz="12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 custT="1"/>
      <dgm:spPr/>
      <dgm:t>
        <a:bodyPr/>
        <a:lstStyle/>
        <a:p>
          <a:r>
            <a:rPr lang="en-IN" sz="1050" b="1" dirty="0" smtClean="0"/>
            <a:t>AEP: ABR, MLR, ASSR</a:t>
          </a:r>
        </a:p>
        <a:p>
          <a:r>
            <a:rPr lang="en-IN" sz="1050" b="1" dirty="0" smtClean="0"/>
            <a:t>Cortical Potentials</a:t>
          </a:r>
        </a:p>
        <a:p>
          <a:r>
            <a:rPr lang="en-IN" sz="1050" b="1" dirty="0" err="1" smtClean="0"/>
            <a:t>vHIT</a:t>
          </a:r>
          <a:r>
            <a:rPr lang="en-IN" sz="1050" b="1" dirty="0" smtClean="0"/>
            <a:t> &amp; VNG</a:t>
          </a:r>
          <a:endParaRPr lang="en-IN" sz="1050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299319" custScaleY="143454" custRadScaleRad="86771" custRadScaleInc="38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113108" custScaleY="102313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65387" custScaleY="134931" custRadScaleRad="102829" custRadScaleInc="-11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141983" custScaleY="141465" custRadScaleRad="121472" custRadScaleInc="151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141731" custScaleY="133834" custLinFactX="-20986" custLinFactNeighborX="-100000" custLinFactNeighborY="5233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981ACE0C-E3DC-4F15-B655-6DE17838D973}" type="presOf" srcId="{C2233354-08B8-4B11-AF24-7B4415F760B8}" destId="{1C3FD933-14B6-462C-9406-E84CD336031E}" srcOrd="1" destOrd="0" presId="urn:microsoft.com/office/officeart/2005/8/layout/cycle7"/>
    <dgm:cxn modelId="{E7B26BAA-A79D-4492-B4BC-BC55D5CBE3A4}" type="presOf" srcId="{2CEFA7FE-3B5B-4835-B23D-24658932A01E}" destId="{529C852C-A69D-4197-99AE-A893321BB269}" srcOrd="1" destOrd="0" presId="urn:microsoft.com/office/officeart/2005/8/layout/cycle7"/>
    <dgm:cxn modelId="{D65D217B-11D7-4C9A-B2BD-361255F367D2}" type="presOf" srcId="{2CEFA7FE-3B5B-4835-B23D-24658932A01E}" destId="{06C78B54-936D-4E0A-AEAB-7CA58A37F13F}" srcOrd="0" destOrd="0" presId="urn:microsoft.com/office/officeart/2005/8/layout/cycle7"/>
    <dgm:cxn modelId="{55755BF8-7640-4936-890F-9D54D8DE359D}" type="presOf" srcId="{BB24482B-EFD9-4791-A0D4-5B8D246F72D4}" destId="{DA16FE0B-697F-4131-9E80-6C013EE94FC8}" srcOrd="1" destOrd="0" presId="urn:microsoft.com/office/officeart/2005/8/layout/cycle7"/>
    <dgm:cxn modelId="{D043DB8F-1702-4D05-B614-561A850D1380}" type="presOf" srcId="{77698E3E-8983-4558-80D2-5FDAF11DA6FB}" destId="{ECA9694D-1D33-4263-8E4D-3B055D224AC6}" srcOrd="0" destOrd="0" presId="urn:microsoft.com/office/officeart/2005/8/layout/cycle7"/>
    <dgm:cxn modelId="{0A3C5A61-1B38-43A0-ABA1-B333E683A9A3}" type="presOf" srcId="{A142D43A-F991-44F2-93A5-8B2A9A252E53}" destId="{3C13DDF7-9125-4A5E-9D54-AFDB67B1602B}" srcOrd="0" destOrd="0" presId="urn:microsoft.com/office/officeart/2005/8/layout/cycle7"/>
    <dgm:cxn modelId="{27486EBD-FBE0-43E8-BB43-CB8CC6989BF3}" type="presOf" srcId="{50FA5FDC-29E1-4DA0-B760-48262D44D277}" destId="{B48C0981-1069-4A4C-BFB5-353C67B70843}" srcOrd="0" destOrd="0" presId="urn:microsoft.com/office/officeart/2005/8/layout/cycle7"/>
    <dgm:cxn modelId="{8675A279-98AA-43E3-8F72-3F974061144B}" type="presOf" srcId="{094F7754-3342-4D35-8399-7386995DB5FF}" destId="{A0A0A969-F96F-4151-9C94-D79531B72FE7}" srcOrd="0" destOrd="0" presId="urn:microsoft.com/office/officeart/2005/8/layout/cycle7"/>
    <dgm:cxn modelId="{BB698743-08BD-4959-BB47-516640A4C2A7}" type="presOf" srcId="{C2233354-08B8-4B11-AF24-7B4415F760B8}" destId="{EC7D2F90-8FC1-42D4-B250-F97172389227}" srcOrd="0" destOrd="0" presId="urn:microsoft.com/office/officeart/2005/8/layout/cycle7"/>
    <dgm:cxn modelId="{6E479043-0117-4DA4-8E4A-39C41A7570A3}" type="presOf" srcId="{BB24482B-EFD9-4791-A0D4-5B8D246F72D4}" destId="{185DBF45-2AF5-4744-BEEA-B1562358C662}" srcOrd="0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63BD9F08-F60E-45F3-BC4C-5ED5DC0016DB}" type="presParOf" srcId="{3C13DDF7-9125-4A5E-9D54-AFDB67B1602B}" destId="{B48C0981-1069-4A4C-BFB5-353C67B70843}" srcOrd="0" destOrd="0" presId="urn:microsoft.com/office/officeart/2005/8/layout/cycle7"/>
    <dgm:cxn modelId="{C86B2F22-6DF6-44DE-B322-C9438C3A70D7}" type="presParOf" srcId="{3C13DDF7-9125-4A5E-9D54-AFDB67B1602B}" destId="{06C78B54-936D-4E0A-AEAB-7CA58A37F13F}" srcOrd="1" destOrd="0" presId="urn:microsoft.com/office/officeart/2005/8/layout/cycle7"/>
    <dgm:cxn modelId="{92FF7777-0254-48E6-BDD0-16C8DC63E8B3}" type="presParOf" srcId="{06C78B54-936D-4E0A-AEAB-7CA58A37F13F}" destId="{529C852C-A69D-4197-99AE-A893321BB269}" srcOrd="0" destOrd="0" presId="urn:microsoft.com/office/officeart/2005/8/layout/cycle7"/>
    <dgm:cxn modelId="{293C2512-0507-44DC-9FD0-501A30369B1B}" type="presParOf" srcId="{3C13DDF7-9125-4A5E-9D54-AFDB67B1602B}" destId="{ECA9694D-1D33-4263-8E4D-3B055D224AC6}" srcOrd="2" destOrd="0" presId="urn:microsoft.com/office/officeart/2005/8/layout/cycle7"/>
    <dgm:cxn modelId="{562817C9-66BA-4B6C-8A5C-BDBC29CE42F1}" type="presParOf" srcId="{3C13DDF7-9125-4A5E-9D54-AFDB67B1602B}" destId="{EC7D2F90-8FC1-42D4-B250-F97172389227}" srcOrd="3" destOrd="0" presId="urn:microsoft.com/office/officeart/2005/8/layout/cycle7"/>
    <dgm:cxn modelId="{07A9DBC8-4675-491E-AC1F-98CCFF3B09B2}" type="presParOf" srcId="{EC7D2F90-8FC1-42D4-B250-F97172389227}" destId="{1C3FD933-14B6-462C-9406-E84CD336031E}" srcOrd="0" destOrd="0" presId="urn:microsoft.com/office/officeart/2005/8/layout/cycle7"/>
    <dgm:cxn modelId="{D5026F85-2C0C-4B57-BEA1-7160364F30D8}" type="presParOf" srcId="{3C13DDF7-9125-4A5E-9D54-AFDB67B1602B}" destId="{A0A0A969-F96F-4151-9C94-D79531B72FE7}" srcOrd="4" destOrd="0" presId="urn:microsoft.com/office/officeart/2005/8/layout/cycle7"/>
    <dgm:cxn modelId="{645E43E3-BB8B-4AA2-AE98-2DBEB751AF6A}" type="presParOf" srcId="{3C13DDF7-9125-4A5E-9D54-AFDB67B1602B}" destId="{185DBF45-2AF5-4744-BEEA-B1562358C662}" srcOrd="5" destOrd="0" presId="urn:microsoft.com/office/officeart/2005/8/layout/cycle7"/>
    <dgm:cxn modelId="{2A763934-20C4-456D-8CE2-58CF127A72F6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/>
      <dgm:t>
        <a:bodyPr/>
        <a:lstStyle/>
        <a:p>
          <a:r>
            <a:rPr lang="en-IN" sz="2800" b="1" dirty="0" smtClean="0"/>
            <a:t>3. PRACTICAL LAB</a:t>
          </a:r>
          <a:endParaRPr lang="en-IN" sz="28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/>
      <dgm:t>
        <a:bodyPr/>
        <a:lstStyle/>
        <a:p>
          <a:r>
            <a:rPr lang="en-IN" sz="1200" b="1" u="sng" dirty="0" smtClean="0"/>
            <a:t>Objective</a:t>
          </a:r>
        </a:p>
        <a:p>
          <a:r>
            <a:rPr lang="en-IN" sz="1400" b="1" dirty="0" smtClean="0"/>
            <a:t>UG Practical Classes &amp; In-house workshop</a:t>
          </a:r>
        </a:p>
        <a:p>
          <a:endParaRPr lang="en-IN" sz="8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 custT="1"/>
      <dgm:spPr/>
      <dgm:t>
        <a:bodyPr/>
        <a:lstStyle/>
        <a:p>
          <a:r>
            <a:rPr lang="en-IN" sz="1400" b="1" dirty="0" smtClean="0"/>
            <a:t>HA Analyzer</a:t>
          </a:r>
        </a:p>
        <a:p>
          <a:r>
            <a:rPr lang="en-IN" sz="1400" b="1" dirty="0" smtClean="0"/>
            <a:t>Immittance</a:t>
          </a:r>
        </a:p>
        <a:p>
          <a:r>
            <a:rPr lang="en-IN" sz="1400" b="1" dirty="0" smtClean="0"/>
            <a:t>Audiometer</a:t>
          </a:r>
          <a:endParaRPr lang="en-IN" sz="1400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249762" custScaleY="140626" custRadScaleRad="83660" custRadScaleInc="-33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198256" custScaleY="92775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57273" custScaleY="1421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 custScaleX="123599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128116" custScaleY="16026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167396" custScaleY="107142" custLinFactNeighborX="-37693" custLinFactNeighborY="-30144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6710DC7F-E143-4C18-9165-DF0C9782F107}" type="presOf" srcId="{A142D43A-F991-44F2-93A5-8B2A9A252E53}" destId="{3C13DDF7-9125-4A5E-9D54-AFDB67B1602B}" srcOrd="0" destOrd="0" presId="urn:microsoft.com/office/officeart/2005/8/layout/cycle7"/>
    <dgm:cxn modelId="{937A03E8-2984-462B-A4E7-0FE34E64D686}" type="presOf" srcId="{094F7754-3342-4D35-8399-7386995DB5FF}" destId="{A0A0A969-F96F-4151-9C94-D79531B72FE7}" srcOrd="0" destOrd="0" presId="urn:microsoft.com/office/officeart/2005/8/layout/cycle7"/>
    <dgm:cxn modelId="{4BB4C51E-B22C-4394-BAF9-1C60AE8018C4}" type="presOf" srcId="{2CEFA7FE-3B5B-4835-B23D-24658932A01E}" destId="{529C852C-A69D-4197-99AE-A893321BB269}" srcOrd="1" destOrd="0" presId="urn:microsoft.com/office/officeart/2005/8/layout/cycle7"/>
    <dgm:cxn modelId="{2737CDDB-EA90-4011-AFE3-8125072295EE}" type="presOf" srcId="{2CEFA7FE-3B5B-4835-B23D-24658932A01E}" destId="{06C78B54-936D-4E0A-AEAB-7CA58A37F13F}" srcOrd="0" destOrd="0" presId="urn:microsoft.com/office/officeart/2005/8/layout/cycle7"/>
    <dgm:cxn modelId="{48075963-EA5F-4C33-8E80-B7D65DCFF88A}" type="presOf" srcId="{C2233354-08B8-4B11-AF24-7B4415F760B8}" destId="{EC7D2F90-8FC1-42D4-B250-F97172389227}" srcOrd="0" destOrd="0" presId="urn:microsoft.com/office/officeart/2005/8/layout/cycle7"/>
    <dgm:cxn modelId="{B0536509-8B04-4CCC-9B88-6FB151F184C4}" type="presOf" srcId="{BB24482B-EFD9-4791-A0D4-5B8D246F72D4}" destId="{185DBF45-2AF5-4744-BEEA-B1562358C662}" srcOrd="0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2E1139BD-705C-4A2F-9677-8FA04EEFD627}" type="presOf" srcId="{77698E3E-8983-4558-80D2-5FDAF11DA6FB}" destId="{ECA9694D-1D33-4263-8E4D-3B055D224AC6}" srcOrd="0" destOrd="0" presId="urn:microsoft.com/office/officeart/2005/8/layout/cycle7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9F0ED3AD-A571-4A16-B2D0-59C4339987B8}" type="presOf" srcId="{50FA5FDC-29E1-4DA0-B760-48262D44D277}" destId="{B48C0981-1069-4A4C-BFB5-353C67B70843}" srcOrd="0" destOrd="0" presId="urn:microsoft.com/office/officeart/2005/8/layout/cycle7"/>
    <dgm:cxn modelId="{7E652825-DFF2-4C92-9410-C30ED8AE73A6}" type="presOf" srcId="{C2233354-08B8-4B11-AF24-7B4415F760B8}" destId="{1C3FD933-14B6-462C-9406-E84CD336031E}" srcOrd="1" destOrd="0" presId="urn:microsoft.com/office/officeart/2005/8/layout/cycle7"/>
    <dgm:cxn modelId="{DBE38AD7-E0C9-46F5-A855-C3A6444E6C8B}" type="presOf" srcId="{BB24482B-EFD9-4791-A0D4-5B8D246F72D4}" destId="{DA16FE0B-697F-4131-9E80-6C013EE94FC8}" srcOrd="1" destOrd="0" presId="urn:microsoft.com/office/officeart/2005/8/layout/cycle7"/>
    <dgm:cxn modelId="{81531F3F-7CBD-42B0-B992-8387F5BC705C}" type="presParOf" srcId="{3C13DDF7-9125-4A5E-9D54-AFDB67B1602B}" destId="{B48C0981-1069-4A4C-BFB5-353C67B70843}" srcOrd="0" destOrd="0" presId="urn:microsoft.com/office/officeart/2005/8/layout/cycle7"/>
    <dgm:cxn modelId="{96D35412-7393-4D71-8D46-9A73FEF89C77}" type="presParOf" srcId="{3C13DDF7-9125-4A5E-9D54-AFDB67B1602B}" destId="{06C78B54-936D-4E0A-AEAB-7CA58A37F13F}" srcOrd="1" destOrd="0" presId="urn:microsoft.com/office/officeart/2005/8/layout/cycle7"/>
    <dgm:cxn modelId="{FC3C96D2-2F4E-4CBE-BAC5-7B96CA6F0FAF}" type="presParOf" srcId="{06C78B54-936D-4E0A-AEAB-7CA58A37F13F}" destId="{529C852C-A69D-4197-99AE-A893321BB269}" srcOrd="0" destOrd="0" presId="urn:microsoft.com/office/officeart/2005/8/layout/cycle7"/>
    <dgm:cxn modelId="{B4A808B7-4D6D-4C27-970E-4539FD85B5EB}" type="presParOf" srcId="{3C13DDF7-9125-4A5E-9D54-AFDB67B1602B}" destId="{ECA9694D-1D33-4263-8E4D-3B055D224AC6}" srcOrd="2" destOrd="0" presId="urn:microsoft.com/office/officeart/2005/8/layout/cycle7"/>
    <dgm:cxn modelId="{C14D99C4-6C54-4F94-8F73-A9D775147CB8}" type="presParOf" srcId="{3C13DDF7-9125-4A5E-9D54-AFDB67B1602B}" destId="{EC7D2F90-8FC1-42D4-B250-F97172389227}" srcOrd="3" destOrd="0" presId="urn:microsoft.com/office/officeart/2005/8/layout/cycle7"/>
    <dgm:cxn modelId="{CFE6387B-9107-4759-82B4-960A622E5347}" type="presParOf" srcId="{EC7D2F90-8FC1-42D4-B250-F97172389227}" destId="{1C3FD933-14B6-462C-9406-E84CD336031E}" srcOrd="0" destOrd="0" presId="urn:microsoft.com/office/officeart/2005/8/layout/cycle7"/>
    <dgm:cxn modelId="{79E19266-1A9C-4445-BA2E-3EB0AAA40EDB}" type="presParOf" srcId="{3C13DDF7-9125-4A5E-9D54-AFDB67B1602B}" destId="{A0A0A969-F96F-4151-9C94-D79531B72FE7}" srcOrd="4" destOrd="0" presId="urn:microsoft.com/office/officeart/2005/8/layout/cycle7"/>
    <dgm:cxn modelId="{0A0BCEE0-7A3A-4A6C-B0FD-5AE0E80D9C80}" type="presParOf" srcId="{3C13DDF7-9125-4A5E-9D54-AFDB67B1602B}" destId="{185DBF45-2AF5-4744-BEEA-B1562358C662}" srcOrd="5" destOrd="0" presId="urn:microsoft.com/office/officeart/2005/8/layout/cycle7"/>
    <dgm:cxn modelId="{4D36E4E1-0D44-4711-9AAE-110B96F98E0E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2400" b="1" dirty="0" smtClean="0"/>
            <a:t>4. Listening Training Unit (LTU)</a:t>
          </a:r>
          <a:endParaRPr lang="en-IN" sz="24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IN" sz="1200" b="1" u="sng" dirty="0" smtClean="0"/>
            <a:t>Objective</a:t>
          </a:r>
        </a:p>
        <a:p>
          <a:r>
            <a:rPr lang="en-IN" sz="1200" b="1" dirty="0" smtClean="0"/>
            <a:t>Listening training for H/Aid users &amp; CI users</a:t>
          </a:r>
        </a:p>
        <a:p>
          <a:r>
            <a:rPr lang="en-IN" sz="1200" b="1" dirty="0" smtClean="0"/>
            <a:t>UG &amp; PG  Students (Role Play)</a:t>
          </a:r>
          <a:endParaRPr lang="en-IN" sz="12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 custT="1"/>
      <dgm:spPr/>
      <dgm:t>
        <a:bodyPr/>
        <a:lstStyle/>
        <a:p>
          <a:r>
            <a:rPr lang="en-IN" sz="1400" b="1" dirty="0" smtClean="0"/>
            <a:t>Listening  Training</a:t>
          </a:r>
        </a:p>
        <a:p>
          <a:r>
            <a:rPr lang="en-IN" sz="1400" b="1" dirty="0" smtClean="0"/>
            <a:t> AVT, APD Training </a:t>
          </a:r>
        </a:p>
        <a:p>
          <a:r>
            <a:rPr lang="en-IN" sz="1400" b="1" dirty="0" smtClean="0"/>
            <a:t>&amp; TRT</a:t>
          </a:r>
          <a:endParaRPr lang="en-IN" sz="1400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283323" custScaleY="112845" custRadScaleRad="1005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287175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61090" custScaleY="1349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122859" custScaleY="1414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281772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B8C5C52E-B8E4-44ED-8C86-844188A026E1}" type="presOf" srcId="{2CEFA7FE-3B5B-4835-B23D-24658932A01E}" destId="{529C852C-A69D-4197-99AE-A893321BB269}" srcOrd="1" destOrd="0" presId="urn:microsoft.com/office/officeart/2005/8/layout/cycle7"/>
    <dgm:cxn modelId="{93A60080-5B92-436F-A2CF-AF065C1A6AF1}" type="presOf" srcId="{C2233354-08B8-4B11-AF24-7B4415F760B8}" destId="{EC7D2F90-8FC1-42D4-B250-F97172389227}" srcOrd="0" destOrd="0" presId="urn:microsoft.com/office/officeart/2005/8/layout/cycle7"/>
    <dgm:cxn modelId="{F31B02D2-0468-4436-BECB-F90D448830F8}" type="presOf" srcId="{BB24482B-EFD9-4791-A0D4-5B8D246F72D4}" destId="{DA16FE0B-697F-4131-9E80-6C013EE94FC8}" srcOrd="1" destOrd="0" presId="urn:microsoft.com/office/officeart/2005/8/layout/cycle7"/>
    <dgm:cxn modelId="{D797ECB2-0FA5-43D9-8980-8BDBBC18E6B5}" type="presOf" srcId="{A142D43A-F991-44F2-93A5-8B2A9A252E53}" destId="{3C13DDF7-9125-4A5E-9D54-AFDB67B1602B}" srcOrd="0" destOrd="0" presId="urn:microsoft.com/office/officeart/2005/8/layout/cycle7"/>
    <dgm:cxn modelId="{E154E4AF-CE8C-41B6-961F-666BEB411811}" type="presOf" srcId="{094F7754-3342-4D35-8399-7386995DB5FF}" destId="{A0A0A969-F96F-4151-9C94-D79531B72FE7}" srcOrd="0" destOrd="0" presId="urn:microsoft.com/office/officeart/2005/8/layout/cycle7"/>
    <dgm:cxn modelId="{74F007B3-9988-4903-B978-087E55802214}" type="presOf" srcId="{BB24482B-EFD9-4791-A0D4-5B8D246F72D4}" destId="{185DBF45-2AF5-4744-BEEA-B1562358C662}" srcOrd="0" destOrd="0" presId="urn:microsoft.com/office/officeart/2005/8/layout/cycle7"/>
    <dgm:cxn modelId="{D8E0A674-EAA1-4844-84CB-013709F41467}" type="presOf" srcId="{77698E3E-8983-4558-80D2-5FDAF11DA6FB}" destId="{ECA9694D-1D33-4263-8E4D-3B055D224AC6}" srcOrd="0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43B72CB5-78FD-4E6C-B478-FF0989EE942F}" type="presOf" srcId="{C2233354-08B8-4B11-AF24-7B4415F760B8}" destId="{1C3FD933-14B6-462C-9406-E84CD336031E}" srcOrd="1" destOrd="0" presId="urn:microsoft.com/office/officeart/2005/8/layout/cycle7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8D9A06AB-5F9D-49C6-8B68-EF5B6225BC43}" type="presOf" srcId="{50FA5FDC-29E1-4DA0-B760-48262D44D277}" destId="{B48C0981-1069-4A4C-BFB5-353C67B70843}" srcOrd="0" destOrd="0" presId="urn:microsoft.com/office/officeart/2005/8/layout/cycle7"/>
    <dgm:cxn modelId="{53805711-823B-452F-90FA-A34AC8FFDBB4}" type="presOf" srcId="{2CEFA7FE-3B5B-4835-B23D-24658932A01E}" destId="{06C78B54-936D-4E0A-AEAB-7CA58A37F13F}" srcOrd="0" destOrd="0" presId="urn:microsoft.com/office/officeart/2005/8/layout/cycle7"/>
    <dgm:cxn modelId="{D27CC241-B4CF-4F91-B617-1994D6EA6E28}" type="presParOf" srcId="{3C13DDF7-9125-4A5E-9D54-AFDB67B1602B}" destId="{B48C0981-1069-4A4C-BFB5-353C67B70843}" srcOrd="0" destOrd="0" presId="urn:microsoft.com/office/officeart/2005/8/layout/cycle7"/>
    <dgm:cxn modelId="{1CD1EA39-C3B8-479D-8C17-028411A30F66}" type="presParOf" srcId="{3C13DDF7-9125-4A5E-9D54-AFDB67B1602B}" destId="{06C78B54-936D-4E0A-AEAB-7CA58A37F13F}" srcOrd="1" destOrd="0" presId="urn:microsoft.com/office/officeart/2005/8/layout/cycle7"/>
    <dgm:cxn modelId="{2FDFCE05-2F28-49C0-AD60-E08482D7F5CE}" type="presParOf" srcId="{06C78B54-936D-4E0A-AEAB-7CA58A37F13F}" destId="{529C852C-A69D-4197-99AE-A893321BB269}" srcOrd="0" destOrd="0" presId="urn:microsoft.com/office/officeart/2005/8/layout/cycle7"/>
    <dgm:cxn modelId="{E7DF7A34-4C84-4039-9F38-5DB6089956B7}" type="presParOf" srcId="{3C13DDF7-9125-4A5E-9D54-AFDB67B1602B}" destId="{ECA9694D-1D33-4263-8E4D-3B055D224AC6}" srcOrd="2" destOrd="0" presId="urn:microsoft.com/office/officeart/2005/8/layout/cycle7"/>
    <dgm:cxn modelId="{FA7505EB-6562-484D-8F90-8608DF2E482C}" type="presParOf" srcId="{3C13DDF7-9125-4A5E-9D54-AFDB67B1602B}" destId="{EC7D2F90-8FC1-42D4-B250-F97172389227}" srcOrd="3" destOrd="0" presId="urn:microsoft.com/office/officeart/2005/8/layout/cycle7"/>
    <dgm:cxn modelId="{CD2BECDB-3982-4835-8949-E81FF142A583}" type="presParOf" srcId="{EC7D2F90-8FC1-42D4-B250-F97172389227}" destId="{1C3FD933-14B6-462C-9406-E84CD336031E}" srcOrd="0" destOrd="0" presId="urn:microsoft.com/office/officeart/2005/8/layout/cycle7"/>
    <dgm:cxn modelId="{D82681BD-560E-4C71-8DAA-2795694A94B1}" type="presParOf" srcId="{3C13DDF7-9125-4A5E-9D54-AFDB67B1602B}" destId="{A0A0A969-F96F-4151-9C94-D79531B72FE7}" srcOrd="4" destOrd="0" presId="urn:microsoft.com/office/officeart/2005/8/layout/cycle7"/>
    <dgm:cxn modelId="{A1CAE62D-C0E6-4FCD-9C86-717B1B366165}" type="presParOf" srcId="{3C13DDF7-9125-4A5E-9D54-AFDB67B1602B}" destId="{185DBF45-2AF5-4744-BEEA-B1562358C662}" srcOrd="5" destOrd="0" presId="urn:microsoft.com/office/officeart/2005/8/layout/cycle7"/>
    <dgm:cxn modelId="{17EDD5C0-3A59-47CB-BC98-59316F3950E7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2800" b="1" dirty="0" smtClean="0"/>
            <a:t>5. </a:t>
          </a:r>
          <a:r>
            <a:rPr lang="en-IN" sz="2400" b="1" dirty="0" smtClean="0"/>
            <a:t>Implantable Hearing Device Unit (IHDU)</a:t>
          </a:r>
          <a:endParaRPr lang="en-IN" sz="24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IN" sz="1200" b="1" u="sng" dirty="0" smtClean="0"/>
            <a:t>Objective</a:t>
          </a:r>
        </a:p>
        <a:p>
          <a:r>
            <a:rPr lang="en-IN" sz="1200" b="1" dirty="0" smtClean="0"/>
            <a:t>CI mapping; BAHA, trouble shooting</a:t>
          </a:r>
        </a:p>
        <a:p>
          <a:r>
            <a:rPr lang="en-IN" sz="1200" b="1" dirty="0" smtClean="0"/>
            <a:t>UG &amp; PG Observation</a:t>
          </a:r>
          <a:endParaRPr lang="en-IN" sz="12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 custT="1"/>
      <dgm:spPr/>
      <dgm:t>
        <a:bodyPr/>
        <a:lstStyle/>
        <a:p>
          <a:r>
            <a:rPr lang="en-IN" sz="1600" b="1" dirty="0" smtClean="0"/>
            <a:t>IHD Hardware &amp; Software</a:t>
          </a:r>
          <a:endParaRPr lang="en-IN" sz="1600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249762" custScaleY="134179" custRadScaleRad="1005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195474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48238" custScaleY="1349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97065" custScaleY="1414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169449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A40CD15C-F7B3-40C3-988D-15712B137432}" type="presOf" srcId="{2CEFA7FE-3B5B-4835-B23D-24658932A01E}" destId="{06C78B54-936D-4E0A-AEAB-7CA58A37F13F}" srcOrd="0" destOrd="0" presId="urn:microsoft.com/office/officeart/2005/8/layout/cycle7"/>
    <dgm:cxn modelId="{56783163-4979-47AA-9187-D0B2D91C1920}" type="presOf" srcId="{2CEFA7FE-3B5B-4835-B23D-24658932A01E}" destId="{529C852C-A69D-4197-99AE-A893321BB269}" srcOrd="1" destOrd="0" presId="urn:microsoft.com/office/officeart/2005/8/layout/cycle7"/>
    <dgm:cxn modelId="{09AE84FE-07D2-47C6-9F38-53A8EA80719E}" type="presOf" srcId="{094F7754-3342-4D35-8399-7386995DB5FF}" destId="{A0A0A969-F96F-4151-9C94-D79531B72FE7}" srcOrd="0" destOrd="0" presId="urn:microsoft.com/office/officeart/2005/8/layout/cycle7"/>
    <dgm:cxn modelId="{20CC7D2E-B0F0-4D96-8654-93AFAF9BE1F3}" type="presOf" srcId="{50FA5FDC-29E1-4DA0-B760-48262D44D277}" destId="{B48C0981-1069-4A4C-BFB5-353C67B70843}" srcOrd="0" destOrd="0" presId="urn:microsoft.com/office/officeart/2005/8/layout/cycle7"/>
    <dgm:cxn modelId="{83C8E7D3-F8CB-4C3B-9144-5C4DAA499F2B}" type="presOf" srcId="{C2233354-08B8-4B11-AF24-7B4415F760B8}" destId="{1C3FD933-14B6-462C-9406-E84CD336031E}" srcOrd="1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84840C71-0A59-46D6-9E41-EA5E9911A6B3}" type="presOf" srcId="{A142D43A-F991-44F2-93A5-8B2A9A252E53}" destId="{3C13DDF7-9125-4A5E-9D54-AFDB67B1602B}" srcOrd="0" destOrd="0" presId="urn:microsoft.com/office/officeart/2005/8/layout/cycle7"/>
    <dgm:cxn modelId="{74E22605-2334-4EC3-9EF8-102546258FFC}" type="presOf" srcId="{BB24482B-EFD9-4791-A0D4-5B8D246F72D4}" destId="{185DBF45-2AF5-4744-BEEA-B1562358C662}" srcOrd="0" destOrd="0" presId="urn:microsoft.com/office/officeart/2005/8/layout/cycle7"/>
    <dgm:cxn modelId="{92C72F1C-E740-47E1-866C-766690EC251A}" type="presOf" srcId="{C2233354-08B8-4B11-AF24-7B4415F760B8}" destId="{EC7D2F90-8FC1-42D4-B250-F97172389227}" srcOrd="0" destOrd="0" presId="urn:microsoft.com/office/officeart/2005/8/layout/cycle7"/>
    <dgm:cxn modelId="{730CE74F-94CB-4D5A-91E2-4E8E44A4C742}" type="presOf" srcId="{77698E3E-8983-4558-80D2-5FDAF11DA6FB}" destId="{ECA9694D-1D33-4263-8E4D-3B055D224AC6}" srcOrd="0" destOrd="0" presId="urn:microsoft.com/office/officeart/2005/8/layout/cycle7"/>
    <dgm:cxn modelId="{798970A5-CAC1-4638-8303-CB3C4E6F1564}" type="presOf" srcId="{BB24482B-EFD9-4791-A0D4-5B8D246F72D4}" destId="{DA16FE0B-697F-4131-9E80-6C013EE94FC8}" srcOrd="1" destOrd="0" presId="urn:microsoft.com/office/officeart/2005/8/layout/cycle7"/>
    <dgm:cxn modelId="{85BC9430-CC68-4893-B358-60B4C90DDE60}" type="presParOf" srcId="{3C13DDF7-9125-4A5E-9D54-AFDB67B1602B}" destId="{B48C0981-1069-4A4C-BFB5-353C67B70843}" srcOrd="0" destOrd="0" presId="urn:microsoft.com/office/officeart/2005/8/layout/cycle7"/>
    <dgm:cxn modelId="{02122B60-D4CB-461C-8AEB-735FF65958EB}" type="presParOf" srcId="{3C13DDF7-9125-4A5E-9D54-AFDB67B1602B}" destId="{06C78B54-936D-4E0A-AEAB-7CA58A37F13F}" srcOrd="1" destOrd="0" presId="urn:microsoft.com/office/officeart/2005/8/layout/cycle7"/>
    <dgm:cxn modelId="{6AF7B0F7-16DD-48ED-8BDF-D08E1072E0E5}" type="presParOf" srcId="{06C78B54-936D-4E0A-AEAB-7CA58A37F13F}" destId="{529C852C-A69D-4197-99AE-A893321BB269}" srcOrd="0" destOrd="0" presId="urn:microsoft.com/office/officeart/2005/8/layout/cycle7"/>
    <dgm:cxn modelId="{CE9C1081-1FBB-4F04-8115-C3AA6E58A6F9}" type="presParOf" srcId="{3C13DDF7-9125-4A5E-9D54-AFDB67B1602B}" destId="{ECA9694D-1D33-4263-8E4D-3B055D224AC6}" srcOrd="2" destOrd="0" presId="urn:microsoft.com/office/officeart/2005/8/layout/cycle7"/>
    <dgm:cxn modelId="{95066B4E-63B6-4C86-A7AE-FB82E8ED77B6}" type="presParOf" srcId="{3C13DDF7-9125-4A5E-9D54-AFDB67B1602B}" destId="{EC7D2F90-8FC1-42D4-B250-F97172389227}" srcOrd="3" destOrd="0" presId="urn:microsoft.com/office/officeart/2005/8/layout/cycle7"/>
    <dgm:cxn modelId="{9C260EA7-77D7-4138-833E-8BDBAB2B9EDD}" type="presParOf" srcId="{EC7D2F90-8FC1-42D4-B250-F97172389227}" destId="{1C3FD933-14B6-462C-9406-E84CD336031E}" srcOrd="0" destOrd="0" presId="urn:microsoft.com/office/officeart/2005/8/layout/cycle7"/>
    <dgm:cxn modelId="{7101030F-D257-4C67-89D7-2FD8BE6F1F2F}" type="presParOf" srcId="{3C13DDF7-9125-4A5E-9D54-AFDB67B1602B}" destId="{A0A0A969-F96F-4151-9C94-D79531B72FE7}" srcOrd="4" destOrd="0" presId="urn:microsoft.com/office/officeart/2005/8/layout/cycle7"/>
    <dgm:cxn modelId="{0526C2C7-50CA-4C09-A9BF-00091B229036}" type="presParOf" srcId="{3C13DDF7-9125-4A5E-9D54-AFDB67B1602B}" destId="{185DBF45-2AF5-4744-BEEA-B1562358C662}" srcOrd="5" destOrd="0" presId="urn:microsoft.com/office/officeart/2005/8/layout/cycle7"/>
    <dgm:cxn modelId="{693F5368-B6FF-4CF4-8938-8F98E2E20545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42D43A-F991-44F2-93A5-8B2A9A252E53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50FA5FDC-29E1-4DA0-B760-48262D44D27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IN" sz="2800" b="1" dirty="0" smtClean="0"/>
            <a:t>6. </a:t>
          </a:r>
          <a:r>
            <a:rPr lang="en-IN" sz="2400" b="1" dirty="0" smtClean="0"/>
            <a:t>Prosthetic  (EM) Lab </a:t>
          </a:r>
          <a:endParaRPr lang="en-IN" sz="2400" b="1" dirty="0"/>
        </a:p>
      </dgm:t>
    </dgm:pt>
    <dgm:pt modelId="{14144971-1EB4-46D6-B5EE-33753B8524F1}" type="parTrans" cxnId="{55E973B8-BF5D-489E-A679-A9EFC79CAB96}">
      <dgm:prSet/>
      <dgm:spPr/>
      <dgm:t>
        <a:bodyPr/>
        <a:lstStyle/>
        <a:p>
          <a:endParaRPr lang="en-IN"/>
        </a:p>
      </dgm:t>
    </dgm:pt>
    <dgm:pt modelId="{2CEFA7FE-3B5B-4835-B23D-24658932A01E}" type="sibTrans" cxnId="{55E973B8-BF5D-489E-A679-A9EFC79CAB96}">
      <dgm:prSet/>
      <dgm:spPr/>
      <dgm:t>
        <a:bodyPr/>
        <a:lstStyle/>
        <a:p>
          <a:endParaRPr lang="en-IN"/>
        </a:p>
      </dgm:t>
    </dgm:pt>
    <dgm:pt modelId="{77698E3E-8983-4558-80D2-5FDAF11DA6F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IN" sz="1200" b="1" u="sng" dirty="0" smtClean="0"/>
            <a:t>Objective</a:t>
          </a:r>
        </a:p>
        <a:p>
          <a:r>
            <a:rPr lang="en-IN" sz="1200" b="1" dirty="0" smtClean="0"/>
            <a:t>Hard &amp; Soft Moulds</a:t>
          </a:r>
        </a:p>
        <a:p>
          <a:r>
            <a:rPr lang="en-IN" sz="1200" b="1" dirty="0" smtClean="0"/>
            <a:t>DHAET, DHLS, &amp; UG Hands-on training</a:t>
          </a:r>
          <a:endParaRPr lang="en-IN" sz="1200" b="1" dirty="0"/>
        </a:p>
      </dgm:t>
    </dgm:pt>
    <dgm:pt modelId="{28EA6237-1B6D-486D-A99F-D4AE354A52F6}" type="parTrans" cxnId="{CBF61754-EB40-493D-8A36-11547E84AB99}">
      <dgm:prSet/>
      <dgm:spPr/>
      <dgm:t>
        <a:bodyPr/>
        <a:lstStyle/>
        <a:p>
          <a:endParaRPr lang="en-IN"/>
        </a:p>
      </dgm:t>
    </dgm:pt>
    <dgm:pt modelId="{C2233354-08B8-4B11-AF24-7B4415F760B8}" type="sibTrans" cxnId="{CBF61754-EB40-493D-8A36-11547E84AB99}">
      <dgm:prSet/>
      <dgm:spPr/>
      <dgm:t>
        <a:bodyPr/>
        <a:lstStyle/>
        <a:p>
          <a:endParaRPr lang="en-IN"/>
        </a:p>
      </dgm:t>
    </dgm:pt>
    <dgm:pt modelId="{094F7754-3342-4D35-8399-7386995DB5FF}">
      <dgm:prSet phldrT="[Text]" custT="1"/>
      <dgm:spPr/>
      <dgm:t>
        <a:bodyPr/>
        <a:lstStyle/>
        <a:p>
          <a:r>
            <a:rPr lang="en-IN" sz="1200" b="1" dirty="0" smtClean="0"/>
            <a:t>Ear Mould Equipments</a:t>
          </a:r>
          <a:endParaRPr lang="en-IN" sz="1200" b="1" dirty="0"/>
        </a:p>
      </dgm:t>
    </dgm:pt>
    <dgm:pt modelId="{94493551-BE3B-4477-BFED-EAAA809F911A}" type="parTrans" cxnId="{B52872D3-CF13-4271-912B-3353C30DAD3A}">
      <dgm:prSet/>
      <dgm:spPr/>
      <dgm:t>
        <a:bodyPr/>
        <a:lstStyle/>
        <a:p>
          <a:endParaRPr lang="en-IN"/>
        </a:p>
      </dgm:t>
    </dgm:pt>
    <dgm:pt modelId="{BB24482B-EFD9-4791-A0D4-5B8D246F72D4}" type="sibTrans" cxnId="{B52872D3-CF13-4271-912B-3353C30DAD3A}">
      <dgm:prSet/>
      <dgm:spPr/>
      <dgm:t>
        <a:bodyPr/>
        <a:lstStyle/>
        <a:p>
          <a:endParaRPr lang="en-IN"/>
        </a:p>
      </dgm:t>
    </dgm:pt>
    <dgm:pt modelId="{3C13DDF7-9125-4A5E-9D54-AFDB67B1602B}" type="pres">
      <dgm:prSet presAssocID="{A142D43A-F991-44F2-93A5-8B2A9A252E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48C0981-1069-4A4C-BFB5-353C67B70843}" type="pres">
      <dgm:prSet presAssocID="{50FA5FDC-29E1-4DA0-B760-48262D44D277}" presName="node" presStyleLbl="node1" presStyleIdx="0" presStyleCnt="3" custScaleX="276525" custScaleY="86973" custRadScaleRad="10059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6C78B54-936D-4E0A-AEAB-7CA58A37F13F}" type="pres">
      <dgm:prSet presAssocID="{2CEFA7FE-3B5B-4835-B23D-24658932A01E}" presName="sibTrans" presStyleLbl="sibTrans2D1" presStyleIdx="0" presStyleCnt="3" custScaleX="287175"/>
      <dgm:spPr/>
      <dgm:t>
        <a:bodyPr/>
        <a:lstStyle/>
        <a:p>
          <a:endParaRPr lang="en-IN"/>
        </a:p>
      </dgm:t>
    </dgm:pt>
    <dgm:pt modelId="{529C852C-A69D-4197-99AE-A893321BB269}" type="pres">
      <dgm:prSet presAssocID="{2CEFA7FE-3B5B-4835-B23D-24658932A01E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ECA9694D-1D33-4263-8E4D-3B055D224AC6}" type="pres">
      <dgm:prSet presAssocID="{77698E3E-8983-4558-80D2-5FDAF11DA6FB}" presName="node" presStyleLbl="node1" presStyleIdx="1" presStyleCnt="3" custScaleX="165387" custScaleY="1349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7D2F90-8FC1-42D4-B250-F97172389227}" type="pres">
      <dgm:prSet presAssocID="{C2233354-08B8-4B11-AF24-7B4415F760B8}" presName="sibTrans" presStyleLbl="sibTrans2D1" presStyleIdx="1" presStyleCnt="3"/>
      <dgm:spPr/>
      <dgm:t>
        <a:bodyPr/>
        <a:lstStyle/>
        <a:p>
          <a:endParaRPr lang="en-IN"/>
        </a:p>
      </dgm:t>
    </dgm:pt>
    <dgm:pt modelId="{1C3FD933-14B6-462C-9406-E84CD336031E}" type="pres">
      <dgm:prSet presAssocID="{C2233354-08B8-4B11-AF24-7B4415F760B8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A0A0A969-F96F-4151-9C94-D79531B72FE7}" type="pres">
      <dgm:prSet presAssocID="{094F7754-3342-4D35-8399-7386995DB5FF}" presName="node" presStyleLbl="node1" presStyleIdx="2" presStyleCnt="3" custScaleX="81624" custScaleY="1414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85DBF45-2AF5-4744-BEEA-B1562358C662}" type="pres">
      <dgm:prSet presAssocID="{BB24482B-EFD9-4791-A0D4-5B8D246F72D4}" presName="sibTrans" presStyleLbl="sibTrans2D1" presStyleIdx="2" presStyleCnt="3" custScaleX="281772"/>
      <dgm:spPr/>
      <dgm:t>
        <a:bodyPr/>
        <a:lstStyle/>
        <a:p>
          <a:endParaRPr lang="en-IN"/>
        </a:p>
      </dgm:t>
    </dgm:pt>
    <dgm:pt modelId="{DA16FE0B-697F-4131-9E80-6C013EE94FC8}" type="pres">
      <dgm:prSet presAssocID="{BB24482B-EFD9-4791-A0D4-5B8D246F72D4}" presName="connectorText" presStyleLbl="sibTrans2D1" presStyleIdx="2" presStyleCnt="3"/>
      <dgm:spPr/>
      <dgm:t>
        <a:bodyPr/>
        <a:lstStyle/>
        <a:p>
          <a:endParaRPr lang="en-IN"/>
        </a:p>
      </dgm:t>
    </dgm:pt>
  </dgm:ptLst>
  <dgm:cxnLst>
    <dgm:cxn modelId="{CBF61754-EB40-493D-8A36-11547E84AB99}" srcId="{A142D43A-F991-44F2-93A5-8B2A9A252E53}" destId="{77698E3E-8983-4558-80D2-5FDAF11DA6FB}" srcOrd="1" destOrd="0" parTransId="{28EA6237-1B6D-486D-A99F-D4AE354A52F6}" sibTransId="{C2233354-08B8-4B11-AF24-7B4415F760B8}"/>
    <dgm:cxn modelId="{4E00F3CF-FFA5-4042-B00C-1EB3AFECC2B0}" type="presOf" srcId="{C2233354-08B8-4B11-AF24-7B4415F760B8}" destId="{1C3FD933-14B6-462C-9406-E84CD336031E}" srcOrd="1" destOrd="0" presId="urn:microsoft.com/office/officeart/2005/8/layout/cycle7"/>
    <dgm:cxn modelId="{7F5369D1-49EE-47CA-93E9-1727175D1F18}" type="presOf" srcId="{094F7754-3342-4D35-8399-7386995DB5FF}" destId="{A0A0A969-F96F-4151-9C94-D79531B72FE7}" srcOrd="0" destOrd="0" presId="urn:microsoft.com/office/officeart/2005/8/layout/cycle7"/>
    <dgm:cxn modelId="{84E41E7C-5D7C-43EA-B9B3-39055F3C416D}" type="presOf" srcId="{2CEFA7FE-3B5B-4835-B23D-24658932A01E}" destId="{06C78B54-936D-4E0A-AEAB-7CA58A37F13F}" srcOrd="0" destOrd="0" presId="urn:microsoft.com/office/officeart/2005/8/layout/cycle7"/>
    <dgm:cxn modelId="{22D722E6-DCA6-4755-93A0-B74E1973A19A}" type="presOf" srcId="{C2233354-08B8-4B11-AF24-7B4415F760B8}" destId="{EC7D2F90-8FC1-42D4-B250-F97172389227}" srcOrd="0" destOrd="0" presId="urn:microsoft.com/office/officeart/2005/8/layout/cycle7"/>
    <dgm:cxn modelId="{AFE0A1CB-C50A-4960-8050-695C5CC29384}" type="presOf" srcId="{BB24482B-EFD9-4791-A0D4-5B8D246F72D4}" destId="{185DBF45-2AF5-4744-BEEA-B1562358C662}" srcOrd="0" destOrd="0" presId="urn:microsoft.com/office/officeart/2005/8/layout/cycle7"/>
    <dgm:cxn modelId="{A9D87FA4-26B8-40D9-A522-ECD67E2B9933}" type="presOf" srcId="{2CEFA7FE-3B5B-4835-B23D-24658932A01E}" destId="{529C852C-A69D-4197-99AE-A893321BB269}" srcOrd="1" destOrd="0" presId="urn:microsoft.com/office/officeart/2005/8/layout/cycle7"/>
    <dgm:cxn modelId="{CF3E5D46-9CE6-4FD6-81F8-637E1EA90624}" type="presOf" srcId="{A142D43A-F991-44F2-93A5-8B2A9A252E53}" destId="{3C13DDF7-9125-4A5E-9D54-AFDB67B1602B}" srcOrd="0" destOrd="0" presId="urn:microsoft.com/office/officeart/2005/8/layout/cycle7"/>
    <dgm:cxn modelId="{1244EB1A-A3B8-4A13-8589-D5A5B9A48F8F}" type="presOf" srcId="{BB24482B-EFD9-4791-A0D4-5B8D246F72D4}" destId="{DA16FE0B-697F-4131-9E80-6C013EE94FC8}" srcOrd="1" destOrd="0" presId="urn:microsoft.com/office/officeart/2005/8/layout/cycle7"/>
    <dgm:cxn modelId="{B52872D3-CF13-4271-912B-3353C30DAD3A}" srcId="{A142D43A-F991-44F2-93A5-8B2A9A252E53}" destId="{094F7754-3342-4D35-8399-7386995DB5FF}" srcOrd="2" destOrd="0" parTransId="{94493551-BE3B-4477-BFED-EAAA809F911A}" sibTransId="{BB24482B-EFD9-4791-A0D4-5B8D246F72D4}"/>
    <dgm:cxn modelId="{65841534-A8C3-42C6-B99B-8F517CD8CA6D}" type="presOf" srcId="{50FA5FDC-29E1-4DA0-B760-48262D44D277}" destId="{B48C0981-1069-4A4C-BFB5-353C67B70843}" srcOrd="0" destOrd="0" presId="urn:microsoft.com/office/officeart/2005/8/layout/cycle7"/>
    <dgm:cxn modelId="{55E973B8-BF5D-489E-A679-A9EFC79CAB96}" srcId="{A142D43A-F991-44F2-93A5-8B2A9A252E53}" destId="{50FA5FDC-29E1-4DA0-B760-48262D44D277}" srcOrd="0" destOrd="0" parTransId="{14144971-1EB4-46D6-B5EE-33753B8524F1}" sibTransId="{2CEFA7FE-3B5B-4835-B23D-24658932A01E}"/>
    <dgm:cxn modelId="{52B24E5C-619B-4FEA-A7C0-6C4DF84D5792}" type="presOf" srcId="{77698E3E-8983-4558-80D2-5FDAF11DA6FB}" destId="{ECA9694D-1D33-4263-8E4D-3B055D224AC6}" srcOrd="0" destOrd="0" presId="urn:microsoft.com/office/officeart/2005/8/layout/cycle7"/>
    <dgm:cxn modelId="{B1AE4100-13E5-4F98-A946-9EBD3D56E30C}" type="presParOf" srcId="{3C13DDF7-9125-4A5E-9D54-AFDB67B1602B}" destId="{B48C0981-1069-4A4C-BFB5-353C67B70843}" srcOrd="0" destOrd="0" presId="urn:microsoft.com/office/officeart/2005/8/layout/cycle7"/>
    <dgm:cxn modelId="{5CE8B9BD-88A4-4205-869F-90EA87104592}" type="presParOf" srcId="{3C13DDF7-9125-4A5E-9D54-AFDB67B1602B}" destId="{06C78B54-936D-4E0A-AEAB-7CA58A37F13F}" srcOrd="1" destOrd="0" presId="urn:microsoft.com/office/officeart/2005/8/layout/cycle7"/>
    <dgm:cxn modelId="{8DD118C1-60E9-440A-8D57-5FD8B3F06048}" type="presParOf" srcId="{06C78B54-936D-4E0A-AEAB-7CA58A37F13F}" destId="{529C852C-A69D-4197-99AE-A893321BB269}" srcOrd="0" destOrd="0" presId="urn:microsoft.com/office/officeart/2005/8/layout/cycle7"/>
    <dgm:cxn modelId="{48FA0439-35D5-42C5-8D5D-CEA82F2009EB}" type="presParOf" srcId="{3C13DDF7-9125-4A5E-9D54-AFDB67B1602B}" destId="{ECA9694D-1D33-4263-8E4D-3B055D224AC6}" srcOrd="2" destOrd="0" presId="urn:microsoft.com/office/officeart/2005/8/layout/cycle7"/>
    <dgm:cxn modelId="{2CC06A6C-2EA7-434E-89F9-54C29CA455E1}" type="presParOf" srcId="{3C13DDF7-9125-4A5E-9D54-AFDB67B1602B}" destId="{EC7D2F90-8FC1-42D4-B250-F97172389227}" srcOrd="3" destOrd="0" presId="urn:microsoft.com/office/officeart/2005/8/layout/cycle7"/>
    <dgm:cxn modelId="{CD731AE3-829D-4BB9-B48F-827B5A918522}" type="presParOf" srcId="{EC7D2F90-8FC1-42D4-B250-F97172389227}" destId="{1C3FD933-14B6-462C-9406-E84CD336031E}" srcOrd="0" destOrd="0" presId="urn:microsoft.com/office/officeart/2005/8/layout/cycle7"/>
    <dgm:cxn modelId="{18912722-85CA-42DA-8599-2CA02CD267DE}" type="presParOf" srcId="{3C13DDF7-9125-4A5E-9D54-AFDB67B1602B}" destId="{A0A0A969-F96F-4151-9C94-D79531B72FE7}" srcOrd="4" destOrd="0" presId="urn:microsoft.com/office/officeart/2005/8/layout/cycle7"/>
    <dgm:cxn modelId="{2D15B5A1-B4F5-48AC-A7B3-0E4F77D1C1AA}" type="presParOf" srcId="{3C13DDF7-9125-4A5E-9D54-AFDB67B1602B}" destId="{185DBF45-2AF5-4744-BEEA-B1562358C662}" srcOrd="5" destOrd="0" presId="urn:microsoft.com/office/officeart/2005/8/layout/cycle7"/>
    <dgm:cxn modelId="{FAF1E6EA-3B18-4F73-A7F8-273AC4849460}" type="presParOf" srcId="{185DBF45-2AF5-4744-BEEA-B1562358C662}" destId="{DA16FE0B-697F-4131-9E80-6C013EE94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622D32-B98E-42C7-BBB9-8371CD360FB6}" type="doc">
      <dgm:prSet loTypeId="urn:microsoft.com/office/officeart/2005/8/layout/radial6" loCatId="cycle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IN"/>
        </a:p>
      </dgm:t>
    </dgm:pt>
    <dgm:pt modelId="{3D239C05-A306-46CF-B0C9-B104F49A2BC3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IN" dirty="0" smtClean="0"/>
            <a:t>Activities</a:t>
          </a:r>
          <a:endParaRPr lang="en-IN" dirty="0"/>
        </a:p>
      </dgm:t>
    </dgm:pt>
    <dgm:pt modelId="{D0328080-714E-4BBE-8CFE-041B7B3E3C3A}" type="parTrans" cxnId="{529089EB-C918-40DE-81EB-355814195885}">
      <dgm:prSet/>
      <dgm:spPr/>
      <dgm:t>
        <a:bodyPr/>
        <a:lstStyle/>
        <a:p>
          <a:endParaRPr lang="en-IN"/>
        </a:p>
      </dgm:t>
    </dgm:pt>
    <dgm:pt modelId="{20FBA8EE-6282-4CBE-A304-63EF98477737}" type="sibTrans" cxnId="{529089EB-C918-40DE-81EB-355814195885}">
      <dgm:prSet/>
      <dgm:spPr/>
      <dgm:t>
        <a:bodyPr/>
        <a:lstStyle/>
        <a:p>
          <a:endParaRPr lang="en-IN"/>
        </a:p>
      </dgm:t>
    </dgm:pt>
    <dgm:pt modelId="{837D8FC7-94C1-4EEC-86F7-ECBAF3BDFD05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</a:t>
          </a:r>
        </a:p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</a:t>
          </a:r>
          <a:endParaRPr lang="en-IN" sz="1800" dirty="0"/>
        </a:p>
      </dgm:t>
    </dgm:pt>
    <dgm:pt modelId="{1AD60182-9331-4115-AEC4-EB68C9B1FF9B}" type="parTrans" cxnId="{F81BC699-D680-4B0C-B09C-103DC7A32861}">
      <dgm:prSet/>
      <dgm:spPr/>
      <dgm:t>
        <a:bodyPr/>
        <a:lstStyle/>
        <a:p>
          <a:endParaRPr lang="en-IN"/>
        </a:p>
      </dgm:t>
    </dgm:pt>
    <dgm:pt modelId="{3154EC4D-7F11-4C5B-A0B4-3131F7EDB711}" type="sibTrans" cxnId="{F81BC699-D680-4B0C-B09C-103DC7A32861}">
      <dgm:prSet/>
      <dgm:spPr>
        <a:noFill/>
      </dgm:spPr>
      <dgm:t>
        <a:bodyPr/>
        <a:lstStyle/>
        <a:p>
          <a:endParaRPr lang="en-IN"/>
        </a:p>
      </dgm:t>
    </dgm:pt>
    <dgm:pt modelId="{9C678AE4-77FB-4E26-B531-7463E2392762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Projects</a:t>
          </a:r>
        </a:p>
        <a:p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29067417-F198-450B-89DD-4DED0DA2C255}" type="parTrans" cxnId="{67CA7F4E-B55B-4FA5-A206-E5CE73A0560C}">
      <dgm:prSet/>
      <dgm:spPr/>
      <dgm:t>
        <a:bodyPr/>
        <a:lstStyle/>
        <a:p>
          <a:endParaRPr lang="en-IN"/>
        </a:p>
      </dgm:t>
    </dgm:pt>
    <dgm:pt modelId="{C3646781-6456-4BE7-96DF-E9CB2E916079}" type="sibTrans" cxnId="{67CA7F4E-B55B-4FA5-A206-E5CE73A0560C}">
      <dgm:prSet/>
      <dgm:spPr>
        <a:noFill/>
      </dgm:spPr>
      <dgm:t>
        <a:bodyPr/>
        <a:lstStyle/>
        <a:p>
          <a:endParaRPr lang="en-IN"/>
        </a:p>
      </dgm:t>
    </dgm:pt>
    <dgm:pt modelId="{A26C53DC-2F43-4C26-9573-726D37754EC9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Publications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04A9FBBF-D5FE-415B-832F-0999C657245E}" type="parTrans" cxnId="{DC22A629-D89D-4B59-9B7B-6F21DB39EFBF}">
      <dgm:prSet/>
      <dgm:spPr/>
      <dgm:t>
        <a:bodyPr/>
        <a:lstStyle/>
        <a:p>
          <a:endParaRPr lang="en-IN"/>
        </a:p>
      </dgm:t>
    </dgm:pt>
    <dgm:pt modelId="{BF2B0FE6-B59A-43C0-A0B5-CDB7FA90F512}" type="sibTrans" cxnId="{DC22A629-D89D-4B59-9B7B-6F21DB39EFBF}">
      <dgm:prSet/>
      <dgm:spPr>
        <a:noFill/>
      </dgm:spPr>
      <dgm:t>
        <a:bodyPr/>
        <a:lstStyle/>
        <a:p>
          <a:endParaRPr lang="en-IN"/>
        </a:p>
      </dgm:t>
    </dgm:pt>
    <dgm:pt modelId="{C1C3A240-DA89-402C-A8E8-E61A2031F84B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Presentations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D20275F8-5BBB-42A5-8844-6D4D9044AF1E}" type="parTrans" cxnId="{31FFE30B-B6CD-4DE1-AF34-4DAB4C52B4E8}">
      <dgm:prSet/>
      <dgm:spPr/>
      <dgm:t>
        <a:bodyPr/>
        <a:lstStyle/>
        <a:p>
          <a:endParaRPr lang="en-IN"/>
        </a:p>
      </dgm:t>
    </dgm:pt>
    <dgm:pt modelId="{54CDBB1F-4068-4693-AD21-F8CA11F188E2}" type="sibTrans" cxnId="{31FFE30B-B6CD-4DE1-AF34-4DAB4C52B4E8}">
      <dgm:prSet/>
      <dgm:spPr>
        <a:noFill/>
      </dgm:spPr>
      <dgm:t>
        <a:bodyPr/>
        <a:lstStyle/>
        <a:p>
          <a:endParaRPr lang="en-IN"/>
        </a:p>
      </dgm:t>
    </dgm:pt>
    <dgm:pt modelId="{E697017B-F7C4-4A7B-8435-36400EDFD52C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Reviewers&amp; Editorial </a:t>
          </a:r>
          <a:r>
            <a:rPr lang="en-IN" sz="18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members</a:t>
          </a:r>
        </a:p>
      </dgm:t>
    </dgm:pt>
    <dgm:pt modelId="{FE52BF4B-3BBE-4E39-88F5-53A11A72331A}" type="parTrans" cxnId="{6B6A9128-4A93-4622-8E4D-52F411F45DCC}">
      <dgm:prSet/>
      <dgm:spPr/>
      <dgm:t>
        <a:bodyPr/>
        <a:lstStyle/>
        <a:p>
          <a:endParaRPr lang="en-IN"/>
        </a:p>
      </dgm:t>
    </dgm:pt>
    <dgm:pt modelId="{899F1274-9296-42E5-BC7B-D77057CAF74B}" type="sibTrans" cxnId="{6B6A9128-4A93-4622-8E4D-52F411F45DCC}">
      <dgm:prSet/>
      <dgm:spPr>
        <a:noFill/>
      </dgm:spPr>
      <dgm:t>
        <a:bodyPr/>
        <a:lstStyle/>
        <a:p>
          <a:endParaRPr lang="en-IN"/>
        </a:p>
      </dgm:t>
    </dgm:pt>
    <dgm:pt modelId="{DE8E5E1C-869C-4172-84C0-BB06144DA1D1}">
      <dgm:prSet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IN" sz="18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 Reviewers</a:t>
          </a:r>
          <a:endParaRPr lang="en-IN" sz="18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gm:t>
    </dgm:pt>
    <dgm:pt modelId="{AB9A5915-D530-4CC0-B595-A368B7C863E0}" type="parTrans" cxnId="{829FB88D-87B0-471A-900C-2A62AF07C502}">
      <dgm:prSet/>
      <dgm:spPr/>
      <dgm:t>
        <a:bodyPr/>
        <a:lstStyle/>
        <a:p>
          <a:endParaRPr lang="en-IN"/>
        </a:p>
      </dgm:t>
    </dgm:pt>
    <dgm:pt modelId="{7FEB43BE-DB88-430F-A55B-BF6B4827E24A}" type="sibTrans" cxnId="{829FB88D-87B0-471A-900C-2A62AF07C502}">
      <dgm:prSet/>
      <dgm:spPr>
        <a:noFill/>
        <a:ln>
          <a:noFill/>
        </a:ln>
      </dgm:spPr>
      <dgm:t>
        <a:bodyPr/>
        <a:lstStyle/>
        <a:p>
          <a:endParaRPr lang="en-IN"/>
        </a:p>
      </dgm:t>
    </dgm:pt>
    <dgm:pt modelId="{F3E66B82-00E0-49CB-8A3F-0B9BD00FB075}" type="pres">
      <dgm:prSet presAssocID="{B1622D32-B98E-42C7-BBB9-8371CD360F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C48A725-236D-4158-8128-D699CC6E0E84}" type="pres">
      <dgm:prSet presAssocID="{3D239C05-A306-46CF-B0C9-B104F49A2BC3}" presName="centerShape" presStyleLbl="node0" presStyleIdx="0" presStyleCnt="1"/>
      <dgm:spPr/>
      <dgm:t>
        <a:bodyPr/>
        <a:lstStyle/>
        <a:p>
          <a:endParaRPr lang="en-IN"/>
        </a:p>
      </dgm:t>
    </dgm:pt>
    <dgm:pt modelId="{FDFC289B-BE82-4A1B-AF2C-A99D189DD2D0}" type="pres">
      <dgm:prSet presAssocID="{837D8FC7-94C1-4EEC-86F7-ECBAF3BDFD0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61B3A5-D987-4FDA-A32E-54069A4D8131}" type="pres">
      <dgm:prSet presAssocID="{837D8FC7-94C1-4EEC-86F7-ECBAF3BDFD05}" presName="dummy" presStyleCnt="0"/>
      <dgm:spPr/>
    </dgm:pt>
    <dgm:pt modelId="{F889D751-1C99-4D73-91CA-F0F7EA113D57}" type="pres">
      <dgm:prSet presAssocID="{3154EC4D-7F11-4C5B-A0B4-3131F7EDB711}" presName="sibTrans" presStyleLbl="sibTrans2D1" presStyleIdx="0" presStyleCnt="6"/>
      <dgm:spPr/>
      <dgm:t>
        <a:bodyPr/>
        <a:lstStyle/>
        <a:p>
          <a:endParaRPr lang="en-IN"/>
        </a:p>
      </dgm:t>
    </dgm:pt>
    <dgm:pt modelId="{7DED4FDF-FF88-4900-B7AB-2F718A46CB10}" type="pres">
      <dgm:prSet presAssocID="{9C678AE4-77FB-4E26-B531-7463E239276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99ACB5-DEFA-4669-BE6A-3E4D57A9D95D}" type="pres">
      <dgm:prSet presAssocID="{9C678AE4-77FB-4E26-B531-7463E2392762}" presName="dummy" presStyleCnt="0"/>
      <dgm:spPr/>
    </dgm:pt>
    <dgm:pt modelId="{1730C683-CE0E-428D-82D8-D9FB908941BA}" type="pres">
      <dgm:prSet presAssocID="{C3646781-6456-4BE7-96DF-E9CB2E916079}" presName="sibTrans" presStyleLbl="sibTrans2D1" presStyleIdx="1" presStyleCnt="6"/>
      <dgm:spPr/>
      <dgm:t>
        <a:bodyPr/>
        <a:lstStyle/>
        <a:p>
          <a:endParaRPr lang="en-IN"/>
        </a:p>
      </dgm:t>
    </dgm:pt>
    <dgm:pt modelId="{1117E711-6E37-4E82-B98E-176945425E03}" type="pres">
      <dgm:prSet presAssocID="{A26C53DC-2F43-4C26-9573-726D37754EC9}" presName="node" presStyleLbl="node1" presStyleIdx="2" presStyleCnt="6" custScaleX="1454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551873F-41B4-4AFF-BC0C-E3FC9F661804}" type="pres">
      <dgm:prSet presAssocID="{A26C53DC-2F43-4C26-9573-726D37754EC9}" presName="dummy" presStyleCnt="0"/>
      <dgm:spPr/>
    </dgm:pt>
    <dgm:pt modelId="{C4961962-8D6A-4123-AE99-3A8706858062}" type="pres">
      <dgm:prSet presAssocID="{BF2B0FE6-B59A-43C0-A0B5-CDB7FA90F512}" presName="sibTrans" presStyleLbl="sibTrans2D1" presStyleIdx="2" presStyleCnt="6"/>
      <dgm:spPr/>
      <dgm:t>
        <a:bodyPr/>
        <a:lstStyle/>
        <a:p>
          <a:endParaRPr lang="en-IN"/>
        </a:p>
      </dgm:t>
    </dgm:pt>
    <dgm:pt modelId="{C9F674E9-CB93-45C2-A23E-4CE52CFB6626}" type="pres">
      <dgm:prSet presAssocID="{C1C3A240-DA89-402C-A8E8-E61A2031F84B}" presName="node" presStyleLbl="node1" presStyleIdx="3" presStyleCnt="6" custScaleX="15613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F75930-E1BE-46CC-A056-3277CECD57D2}" type="pres">
      <dgm:prSet presAssocID="{C1C3A240-DA89-402C-A8E8-E61A2031F84B}" presName="dummy" presStyleCnt="0"/>
      <dgm:spPr/>
    </dgm:pt>
    <dgm:pt modelId="{3E163B41-30A6-4A49-948C-9F25E1551F9A}" type="pres">
      <dgm:prSet presAssocID="{54CDBB1F-4068-4693-AD21-F8CA11F188E2}" presName="sibTrans" presStyleLbl="sibTrans2D1" presStyleIdx="3" presStyleCnt="6"/>
      <dgm:spPr/>
      <dgm:t>
        <a:bodyPr/>
        <a:lstStyle/>
        <a:p>
          <a:endParaRPr lang="en-IN"/>
        </a:p>
      </dgm:t>
    </dgm:pt>
    <dgm:pt modelId="{45760628-3B27-4E94-9F11-BCFFB165FCBD}" type="pres">
      <dgm:prSet presAssocID="{E697017B-F7C4-4A7B-8435-36400EDFD52C}" presName="node" presStyleLbl="node1" presStyleIdx="4" presStyleCnt="6" custScaleX="12743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4EF9FA8-2443-476C-818E-F48CED898C33}" type="pres">
      <dgm:prSet presAssocID="{E697017B-F7C4-4A7B-8435-36400EDFD52C}" presName="dummy" presStyleCnt="0"/>
      <dgm:spPr/>
    </dgm:pt>
    <dgm:pt modelId="{382E1E81-B007-4FB6-A8DE-21B907E8866A}" type="pres">
      <dgm:prSet presAssocID="{899F1274-9296-42E5-BC7B-D77057CAF74B}" presName="sibTrans" presStyleLbl="sibTrans2D1" presStyleIdx="4" presStyleCnt="6"/>
      <dgm:spPr/>
      <dgm:t>
        <a:bodyPr/>
        <a:lstStyle/>
        <a:p>
          <a:endParaRPr lang="en-IN"/>
        </a:p>
      </dgm:t>
    </dgm:pt>
    <dgm:pt modelId="{6961F47B-5796-4E33-ABFB-04140101ED88}" type="pres">
      <dgm:prSet presAssocID="{DE8E5E1C-869C-4172-84C0-BB06144DA1D1}" presName="node" presStyleLbl="node1" presStyleIdx="5" presStyleCnt="6" custScaleX="1235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FFDB30-30A6-49D0-8F1E-BAC4CF881C89}" type="pres">
      <dgm:prSet presAssocID="{DE8E5E1C-869C-4172-84C0-BB06144DA1D1}" presName="dummy" presStyleCnt="0"/>
      <dgm:spPr/>
    </dgm:pt>
    <dgm:pt modelId="{3E1FBFA4-689D-4A0C-B8C9-FC4CF51B7C6D}" type="pres">
      <dgm:prSet presAssocID="{7FEB43BE-DB88-430F-A55B-BF6B4827E24A}" presName="sibTrans" presStyleLbl="sibTrans2D1" presStyleIdx="5" presStyleCnt="6"/>
      <dgm:spPr/>
      <dgm:t>
        <a:bodyPr/>
        <a:lstStyle/>
        <a:p>
          <a:endParaRPr lang="en-IN"/>
        </a:p>
      </dgm:t>
    </dgm:pt>
  </dgm:ptLst>
  <dgm:cxnLst>
    <dgm:cxn modelId="{85430980-6FA0-4222-9EC3-94F28688E494}" type="presOf" srcId="{C1C3A240-DA89-402C-A8E8-E61A2031F84B}" destId="{C9F674E9-CB93-45C2-A23E-4CE52CFB6626}" srcOrd="0" destOrd="0" presId="urn:microsoft.com/office/officeart/2005/8/layout/radial6"/>
    <dgm:cxn modelId="{B9A1FA87-1CE6-454D-B0D3-70D9C9B89221}" type="presOf" srcId="{DE8E5E1C-869C-4172-84C0-BB06144DA1D1}" destId="{6961F47B-5796-4E33-ABFB-04140101ED88}" srcOrd="0" destOrd="0" presId="urn:microsoft.com/office/officeart/2005/8/layout/radial6"/>
    <dgm:cxn modelId="{6C56F417-3031-4A54-AC4E-31BE4119EF18}" type="presOf" srcId="{837D8FC7-94C1-4EEC-86F7-ECBAF3BDFD05}" destId="{FDFC289B-BE82-4A1B-AF2C-A99D189DD2D0}" srcOrd="0" destOrd="0" presId="urn:microsoft.com/office/officeart/2005/8/layout/radial6"/>
    <dgm:cxn modelId="{DF5D5120-5511-437C-AFFC-E351EDF9C51B}" type="presOf" srcId="{9C678AE4-77FB-4E26-B531-7463E2392762}" destId="{7DED4FDF-FF88-4900-B7AB-2F718A46CB10}" srcOrd="0" destOrd="0" presId="urn:microsoft.com/office/officeart/2005/8/layout/radial6"/>
    <dgm:cxn modelId="{6B6A9128-4A93-4622-8E4D-52F411F45DCC}" srcId="{3D239C05-A306-46CF-B0C9-B104F49A2BC3}" destId="{E697017B-F7C4-4A7B-8435-36400EDFD52C}" srcOrd="4" destOrd="0" parTransId="{FE52BF4B-3BBE-4E39-88F5-53A11A72331A}" sibTransId="{899F1274-9296-42E5-BC7B-D77057CAF74B}"/>
    <dgm:cxn modelId="{529089EB-C918-40DE-81EB-355814195885}" srcId="{B1622D32-B98E-42C7-BBB9-8371CD360FB6}" destId="{3D239C05-A306-46CF-B0C9-B104F49A2BC3}" srcOrd="0" destOrd="0" parTransId="{D0328080-714E-4BBE-8CFE-041B7B3E3C3A}" sibTransId="{20FBA8EE-6282-4CBE-A304-63EF98477737}"/>
    <dgm:cxn modelId="{3B04796C-7348-4900-82C9-3204B1DD23A7}" type="presOf" srcId="{BF2B0FE6-B59A-43C0-A0B5-CDB7FA90F512}" destId="{C4961962-8D6A-4123-AE99-3A8706858062}" srcOrd="0" destOrd="0" presId="urn:microsoft.com/office/officeart/2005/8/layout/radial6"/>
    <dgm:cxn modelId="{31FFE30B-B6CD-4DE1-AF34-4DAB4C52B4E8}" srcId="{3D239C05-A306-46CF-B0C9-B104F49A2BC3}" destId="{C1C3A240-DA89-402C-A8E8-E61A2031F84B}" srcOrd="3" destOrd="0" parTransId="{D20275F8-5BBB-42A5-8844-6D4D9044AF1E}" sibTransId="{54CDBB1F-4068-4693-AD21-F8CA11F188E2}"/>
    <dgm:cxn modelId="{829FB88D-87B0-471A-900C-2A62AF07C502}" srcId="{3D239C05-A306-46CF-B0C9-B104F49A2BC3}" destId="{DE8E5E1C-869C-4172-84C0-BB06144DA1D1}" srcOrd="5" destOrd="0" parTransId="{AB9A5915-D530-4CC0-B595-A368B7C863E0}" sibTransId="{7FEB43BE-DB88-430F-A55B-BF6B4827E24A}"/>
    <dgm:cxn modelId="{91A1F77D-D8FB-4510-A2CF-C8384BD18B1B}" type="presOf" srcId="{C3646781-6456-4BE7-96DF-E9CB2E916079}" destId="{1730C683-CE0E-428D-82D8-D9FB908941BA}" srcOrd="0" destOrd="0" presId="urn:microsoft.com/office/officeart/2005/8/layout/radial6"/>
    <dgm:cxn modelId="{00EACFE3-F7BA-4292-9D38-D8F033A6F18B}" type="presOf" srcId="{54CDBB1F-4068-4693-AD21-F8CA11F188E2}" destId="{3E163B41-30A6-4A49-948C-9F25E1551F9A}" srcOrd="0" destOrd="0" presId="urn:microsoft.com/office/officeart/2005/8/layout/radial6"/>
    <dgm:cxn modelId="{DC22A629-D89D-4B59-9B7B-6F21DB39EFBF}" srcId="{3D239C05-A306-46CF-B0C9-B104F49A2BC3}" destId="{A26C53DC-2F43-4C26-9573-726D37754EC9}" srcOrd="2" destOrd="0" parTransId="{04A9FBBF-D5FE-415B-832F-0999C657245E}" sibTransId="{BF2B0FE6-B59A-43C0-A0B5-CDB7FA90F512}"/>
    <dgm:cxn modelId="{C1A90E3A-F32D-4C85-AA5D-EBF0D2EEDAD5}" type="presOf" srcId="{B1622D32-B98E-42C7-BBB9-8371CD360FB6}" destId="{F3E66B82-00E0-49CB-8A3F-0B9BD00FB075}" srcOrd="0" destOrd="0" presId="urn:microsoft.com/office/officeart/2005/8/layout/radial6"/>
    <dgm:cxn modelId="{67CA7F4E-B55B-4FA5-A206-E5CE73A0560C}" srcId="{3D239C05-A306-46CF-B0C9-B104F49A2BC3}" destId="{9C678AE4-77FB-4E26-B531-7463E2392762}" srcOrd="1" destOrd="0" parTransId="{29067417-F198-450B-89DD-4DED0DA2C255}" sibTransId="{C3646781-6456-4BE7-96DF-E9CB2E916079}"/>
    <dgm:cxn modelId="{A1A0A260-1898-44C9-9CD1-A92570E31242}" type="presOf" srcId="{3154EC4D-7F11-4C5B-A0B4-3131F7EDB711}" destId="{F889D751-1C99-4D73-91CA-F0F7EA113D57}" srcOrd="0" destOrd="0" presId="urn:microsoft.com/office/officeart/2005/8/layout/radial6"/>
    <dgm:cxn modelId="{F81BC699-D680-4B0C-B09C-103DC7A32861}" srcId="{3D239C05-A306-46CF-B0C9-B104F49A2BC3}" destId="{837D8FC7-94C1-4EEC-86F7-ECBAF3BDFD05}" srcOrd="0" destOrd="0" parTransId="{1AD60182-9331-4115-AEC4-EB68C9B1FF9B}" sibTransId="{3154EC4D-7F11-4C5B-A0B4-3131F7EDB711}"/>
    <dgm:cxn modelId="{6748056C-A038-4A3C-8E97-5FE2A3FD35D8}" type="presOf" srcId="{E697017B-F7C4-4A7B-8435-36400EDFD52C}" destId="{45760628-3B27-4E94-9F11-BCFFB165FCBD}" srcOrd="0" destOrd="0" presId="urn:microsoft.com/office/officeart/2005/8/layout/radial6"/>
    <dgm:cxn modelId="{24F829BF-5428-41BD-887A-DBCBB14C0A7F}" type="presOf" srcId="{899F1274-9296-42E5-BC7B-D77057CAF74B}" destId="{382E1E81-B007-4FB6-A8DE-21B907E8866A}" srcOrd="0" destOrd="0" presId="urn:microsoft.com/office/officeart/2005/8/layout/radial6"/>
    <dgm:cxn modelId="{4135667B-B50F-40C1-AEB0-AFDC878A1955}" type="presOf" srcId="{7FEB43BE-DB88-430F-A55B-BF6B4827E24A}" destId="{3E1FBFA4-689D-4A0C-B8C9-FC4CF51B7C6D}" srcOrd="0" destOrd="0" presId="urn:microsoft.com/office/officeart/2005/8/layout/radial6"/>
    <dgm:cxn modelId="{1D860F9A-B125-488D-9D59-94E9570EAB03}" type="presOf" srcId="{A26C53DC-2F43-4C26-9573-726D37754EC9}" destId="{1117E711-6E37-4E82-B98E-176945425E03}" srcOrd="0" destOrd="0" presId="urn:microsoft.com/office/officeart/2005/8/layout/radial6"/>
    <dgm:cxn modelId="{EE3A7105-2C6A-4489-B998-FADD6DF9DC30}" type="presOf" srcId="{3D239C05-A306-46CF-B0C9-B104F49A2BC3}" destId="{4C48A725-236D-4158-8128-D699CC6E0E84}" srcOrd="0" destOrd="0" presId="urn:microsoft.com/office/officeart/2005/8/layout/radial6"/>
    <dgm:cxn modelId="{2A4F570A-14C8-47C6-A4F4-D1D24A3F0DF7}" type="presParOf" srcId="{F3E66B82-00E0-49CB-8A3F-0B9BD00FB075}" destId="{4C48A725-236D-4158-8128-D699CC6E0E84}" srcOrd="0" destOrd="0" presId="urn:microsoft.com/office/officeart/2005/8/layout/radial6"/>
    <dgm:cxn modelId="{31B652A5-5AF6-4BFA-91A2-D4C05813EDA5}" type="presParOf" srcId="{F3E66B82-00E0-49CB-8A3F-0B9BD00FB075}" destId="{FDFC289B-BE82-4A1B-AF2C-A99D189DD2D0}" srcOrd="1" destOrd="0" presId="urn:microsoft.com/office/officeart/2005/8/layout/radial6"/>
    <dgm:cxn modelId="{66843928-2DC8-45BD-83EB-7D3A7A79B8AD}" type="presParOf" srcId="{F3E66B82-00E0-49CB-8A3F-0B9BD00FB075}" destId="{A361B3A5-D987-4FDA-A32E-54069A4D8131}" srcOrd="2" destOrd="0" presId="urn:microsoft.com/office/officeart/2005/8/layout/radial6"/>
    <dgm:cxn modelId="{E3389B72-C680-43AA-9876-52E58D411E4B}" type="presParOf" srcId="{F3E66B82-00E0-49CB-8A3F-0B9BD00FB075}" destId="{F889D751-1C99-4D73-91CA-F0F7EA113D57}" srcOrd="3" destOrd="0" presId="urn:microsoft.com/office/officeart/2005/8/layout/radial6"/>
    <dgm:cxn modelId="{8B6AF6B4-0707-4F2D-9416-409254A32A7B}" type="presParOf" srcId="{F3E66B82-00E0-49CB-8A3F-0B9BD00FB075}" destId="{7DED4FDF-FF88-4900-B7AB-2F718A46CB10}" srcOrd="4" destOrd="0" presId="urn:microsoft.com/office/officeart/2005/8/layout/radial6"/>
    <dgm:cxn modelId="{49C05AFD-3393-4CF7-93ED-ABF8F6AD6A29}" type="presParOf" srcId="{F3E66B82-00E0-49CB-8A3F-0B9BD00FB075}" destId="{C899ACB5-DEFA-4669-BE6A-3E4D57A9D95D}" srcOrd="5" destOrd="0" presId="urn:microsoft.com/office/officeart/2005/8/layout/radial6"/>
    <dgm:cxn modelId="{D6ED4457-32FF-4AAB-B116-78C503C157A0}" type="presParOf" srcId="{F3E66B82-00E0-49CB-8A3F-0B9BD00FB075}" destId="{1730C683-CE0E-428D-82D8-D9FB908941BA}" srcOrd="6" destOrd="0" presId="urn:microsoft.com/office/officeart/2005/8/layout/radial6"/>
    <dgm:cxn modelId="{7A4C40D2-1526-4E49-B6B2-26481C407BA9}" type="presParOf" srcId="{F3E66B82-00E0-49CB-8A3F-0B9BD00FB075}" destId="{1117E711-6E37-4E82-B98E-176945425E03}" srcOrd="7" destOrd="0" presId="urn:microsoft.com/office/officeart/2005/8/layout/radial6"/>
    <dgm:cxn modelId="{77DFBB5B-BA80-45B4-9637-853E27AB9FA3}" type="presParOf" srcId="{F3E66B82-00E0-49CB-8A3F-0B9BD00FB075}" destId="{F551873F-41B4-4AFF-BC0C-E3FC9F661804}" srcOrd="8" destOrd="0" presId="urn:microsoft.com/office/officeart/2005/8/layout/radial6"/>
    <dgm:cxn modelId="{3B0E281F-51FC-4F8D-9549-7D21BA5CB536}" type="presParOf" srcId="{F3E66B82-00E0-49CB-8A3F-0B9BD00FB075}" destId="{C4961962-8D6A-4123-AE99-3A8706858062}" srcOrd="9" destOrd="0" presId="urn:microsoft.com/office/officeart/2005/8/layout/radial6"/>
    <dgm:cxn modelId="{EC5B739D-B43A-41BD-9FEE-5FEFE14DDDEB}" type="presParOf" srcId="{F3E66B82-00E0-49CB-8A3F-0B9BD00FB075}" destId="{C9F674E9-CB93-45C2-A23E-4CE52CFB6626}" srcOrd="10" destOrd="0" presId="urn:microsoft.com/office/officeart/2005/8/layout/radial6"/>
    <dgm:cxn modelId="{732DDCDB-2AB3-448B-9BD1-CEBD6A5EA46E}" type="presParOf" srcId="{F3E66B82-00E0-49CB-8A3F-0B9BD00FB075}" destId="{D5F75930-E1BE-46CC-A056-3277CECD57D2}" srcOrd="11" destOrd="0" presId="urn:microsoft.com/office/officeart/2005/8/layout/radial6"/>
    <dgm:cxn modelId="{3D03B4F8-D8E5-43FD-B485-FED82F75CE59}" type="presParOf" srcId="{F3E66B82-00E0-49CB-8A3F-0B9BD00FB075}" destId="{3E163B41-30A6-4A49-948C-9F25E1551F9A}" srcOrd="12" destOrd="0" presId="urn:microsoft.com/office/officeart/2005/8/layout/radial6"/>
    <dgm:cxn modelId="{93066BF2-C8EE-4306-B07A-EBAA5BDEF6F1}" type="presParOf" srcId="{F3E66B82-00E0-49CB-8A3F-0B9BD00FB075}" destId="{45760628-3B27-4E94-9F11-BCFFB165FCBD}" srcOrd="13" destOrd="0" presId="urn:microsoft.com/office/officeart/2005/8/layout/radial6"/>
    <dgm:cxn modelId="{86AD726A-48F7-4B44-A4B4-EDDADDD41724}" type="presParOf" srcId="{F3E66B82-00E0-49CB-8A3F-0B9BD00FB075}" destId="{94EF9FA8-2443-476C-818E-F48CED898C33}" srcOrd="14" destOrd="0" presId="urn:microsoft.com/office/officeart/2005/8/layout/radial6"/>
    <dgm:cxn modelId="{93BBE3E0-9D64-4F3E-88FE-B372D410F7C2}" type="presParOf" srcId="{F3E66B82-00E0-49CB-8A3F-0B9BD00FB075}" destId="{382E1E81-B007-4FB6-A8DE-21B907E8866A}" srcOrd="15" destOrd="0" presId="urn:microsoft.com/office/officeart/2005/8/layout/radial6"/>
    <dgm:cxn modelId="{8C6A0642-84C0-4FCA-9DFC-36E5FBE1F76F}" type="presParOf" srcId="{F3E66B82-00E0-49CB-8A3F-0B9BD00FB075}" destId="{6961F47B-5796-4E33-ABFB-04140101ED88}" srcOrd="16" destOrd="0" presId="urn:microsoft.com/office/officeart/2005/8/layout/radial6"/>
    <dgm:cxn modelId="{1793BDDC-405A-4C04-9F60-BE392A790095}" type="presParOf" srcId="{F3E66B82-00E0-49CB-8A3F-0B9BD00FB075}" destId="{01FFDB30-30A6-49D0-8F1E-BAC4CF881C89}" srcOrd="17" destOrd="0" presId="urn:microsoft.com/office/officeart/2005/8/layout/radial6"/>
    <dgm:cxn modelId="{C5A365EA-9FF2-4850-8358-D7FC13BBB29C}" type="presParOf" srcId="{F3E66B82-00E0-49CB-8A3F-0B9BD00FB075}" destId="{3E1FBFA4-689D-4A0C-B8C9-FC4CF51B7C6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03D8CD-90C9-4DB4-B665-33FED7021725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833DDB13-9074-4F7C-A37C-059C2356277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IN" sz="2400" dirty="0">
              <a:latin typeface="Arial Rounded MT Bold" pitchFamily="34" charset="0"/>
              <a:cs typeface="Arial" pitchFamily="34" charset="0"/>
            </a:rPr>
            <a:t> Activities</a:t>
          </a:r>
        </a:p>
      </dgm:t>
    </dgm:pt>
    <dgm:pt modelId="{13A801C7-E0A7-48D1-B9EC-6EF2CCE84D85}" type="parTrans" cxnId="{67317E43-659B-4D81-984B-4A1E588D6EC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433A6F8-4649-45F3-B5CE-19DD91CD7E12}" type="sibTrans" cxnId="{67317E43-659B-4D81-984B-4A1E588D6EC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005C786F-BC7B-4762-813D-AA3DF13B7DF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OPD</a:t>
          </a:r>
        </a:p>
        <a:p>
          <a:r>
            <a:rPr lang="en-IN" sz="24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Hearing Evaluation</a:t>
          </a:r>
          <a:endParaRPr lang="en-IN" sz="24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FA2CF294-4058-4FD9-A110-0431B5018B1F}" type="parTrans" cxnId="{DD82B97A-9FB0-4335-B0DC-C15D60225F5A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DA4A1CF2-0E5A-4E0F-B550-0788B0A3E994}" type="sibTrans" cxnId="{DD82B97A-9FB0-4335-B0DC-C15D60225F5A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341EA920-0BAA-4699-A7C4-4428F5A449A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IN" sz="28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HDDU</a:t>
          </a:r>
        </a:p>
        <a:p>
          <a:r>
            <a:rPr lang="en-IN" sz="28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IHDU</a:t>
          </a:r>
          <a:endParaRPr lang="en-IN" sz="28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DAF234FA-CE4F-4002-A088-13A67DCB2C26}" type="parTrans" cxnId="{A9C8603D-E5AC-4341-BAAB-F900B4D111B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EF1F8AD4-8C2C-4766-B6FD-D66243CB773A}" type="sibTrans" cxnId="{A9C8603D-E5AC-4341-BAAB-F900B4D111B8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5E840601-8DCD-4D9F-8BAA-920BE5CC9E9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2000" dirty="0" smtClean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0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Ear Mould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0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Disability Certificate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3EDDCA75-8971-4A21-9203-D69CAF64BFA3}" type="parTrans" cxnId="{8483124F-23B7-42DF-A3EA-E9EF7A7446C5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CC032D6-FD66-4484-AE72-660A299D9871}" type="sibTrans" cxnId="{8483124F-23B7-42DF-A3EA-E9EF7A7446C5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C086BC8E-8CDB-4E53-8EE5-9A2902529275}">
      <dgm:prSet custT="1"/>
      <dgm:spPr>
        <a:solidFill>
          <a:schemeClr val="accent1"/>
        </a:solidFill>
      </dgm:spPr>
      <dgm:t>
        <a:bodyPr/>
        <a:lstStyle/>
        <a:p>
          <a:r>
            <a:rPr lang="en-IN" sz="24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Hearing Aid Trial</a:t>
          </a:r>
        </a:p>
        <a:p>
          <a:r>
            <a:rPr lang="en-IN" sz="24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LTU</a:t>
          </a:r>
          <a:endParaRPr lang="en-IN" sz="24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gm:t>
    </dgm:pt>
    <dgm:pt modelId="{74243A68-5352-4EF5-8A05-5E62FB7F95AD}" type="parTrans" cxnId="{A0BA24DC-B86F-4FE7-A9B2-F2E180C1C7F7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76DF9F41-E55C-4FA9-93A0-B0813E1FE143}" type="sibTrans" cxnId="{A0BA24DC-B86F-4FE7-A9B2-F2E180C1C7F7}">
      <dgm:prSet/>
      <dgm:spPr/>
      <dgm:t>
        <a:bodyPr/>
        <a:lstStyle/>
        <a:p>
          <a:endParaRPr lang="en-IN" sz="2400">
            <a:latin typeface="Arial Rounded MT Bold" pitchFamily="34" charset="0"/>
            <a:cs typeface="Arial" pitchFamily="34" charset="0"/>
          </a:endParaRPr>
        </a:p>
      </dgm:t>
    </dgm:pt>
    <dgm:pt modelId="{7CE011FA-723E-4F24-99DD-ACBD98B67891}">
      <dgm:prSet custScaleX="139572" custLinFactX="-2765" custLinFactNeighborX="-100000" custLinFactNeighborY="18479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IN"/>
        </a:p>
      </dgm:t>
    </dgm:pt>
    <dgm:pt modelId="{E91CCEA3-E549-4A2F-B25A-26FCC3E4CED1}" type="parTrans" cxnId="{89483525-0382-436C-8263-451DC8594AA6}">
      <dgm:prSet/>
      <dgm:spPr/>
      <dgm:t>
        <a:bodyPr/>
        <a:lstStyle/>
        <a:p>
          <a:endParaRPr lang="en-IN"/>
        </a:p>
      </dgm:t>
    </dgm:pt>
    <dgm:pt modelId="{F467B5A4-127A-42B0-AEE1-26C93329CEE1}" type="sibTrans" cxnId="{89483525-0382-436C-8263-451DC8594AA6}">
      <dgm:prSet/>
      <dgm:spPr/>
      <dgm:t>
        <a:bodyPr/>
        <a:lstStyle/>
        <a:p>
          <a:endParaRPr lang="en-IN"/>
        </a:p>
      </dgm:t>
    </dgm:pt>
    <dgm:pt modelId="{DC601627-6866-4CB4-90D0-831F55743D8B}" type="pres">
      <dgm:prSet presAssocID="{7003D8CD-90C9-4DB4-B665-33FED7021725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IN"/>
        </a:p>
      </dgm:t>
    </dgm:pt>
    <dgm:pt modelId="{820F6DE2-DD05-4566-9DE8-CFAA0B7B0D20}" type="pres">
      <dgm:prSet presAssocID="{833DDB13-9074-4F7C-A37C-059C23562773}" presName="Parent" presStyleLbl="node0" presStyleIdx="0" presStyleCnt="1" custLinFactNeighborX="-5437" custLinFactNeighborY="10542">
        <dgm:presLayoutVars>
          <dgm:chMax val="5"/>
          <dgm:chPref val="5"/>
        </dgm:presLayoutVars>
      </dgm:prSet>
      <dgm:spPr/>
      <dgm:t>
        <a:bodyPr/>
        <a:lstStyle/>
        <a:p>
          <a:endParaRPr lang="en-IN"/>
        </a:p>
      </dgm:t>
    </dgm:pt>
    <dgm:pt modelId="{C1001A97-4CFF-41A0-8B0B-AF02CDDC7D9A}" type="pres">
      <dgm:prSet presAssocID="{833DDB13-9074-4F7C-A37C-059C23562773}" presName="Accent1" presStyleLbl="node1" presStyleIdx="0" presStyleCnt="17"/>
      <dgm:spPr/>
    </dgm:pt>
    <dgm:pt modelId="{A3B91124-D74E-4F04-9F86-349D20AB43F2}" type="pres">
      <dgm:prSet presAssocID="{833DDB13-9074-4F7C-A37C-059C23562773}" presName="Accent2" presStyleLbl="node1" presStyleIdx="1" presStyleCnt="17"/>
      <dgm:spPr/>
    </dgm:pt>
    <dgm:pt modelId="{F3A2B489-73FD-4833-97EF-9DDBBC051B58}" type="pres">
      <dgm:prSet presAssocID="{833DDB13-9074-4F7C-A37C-059C23562773}" presName="Accent3" presStyleLbl="node1" presStyleIdx="2" presStyleCnt="17"/>
      <dgm:spPr/>
    </dgm:pt>
    <dgm:pt modelId="{603D0B33-615E-4546-9CFA-22795533E262}" type="pres">
      <dgm:prSet presAssocID="{833DDB13-9074-4F7C-A37C-059C23562773}" presName="Accent4" presStyleLbl="node1" presStyleIdx="3" presStyleCnt="17"/>
      <dgm:spPr/>
    </dgm:pt>
    <dgm:pt modelId="{64B94CFE-D232-4203-B71E-15C4C0A04616}" type="pres">
      <dgm:prSet presAssocID="{833DDB13-9074-4F7C-A37C-059C23562773}" presName="Accent5" presStyleLbl="node1" presStyleIdx="4" presStyleCnt="17"/>
      <dgm:spPr/>
    </dgm:pt>
    <dgm:pt modelId="{4854A65D-949C-4F2E-BA02-40E15E71C9B4}" type="pres">
      <dgm:prSet presAssocID="{833DDB13-9074-4F7C-A37C-059C23562773}" presName="Accent6" presStyleLbl="node1" presStyleIdx="5" presStyleCnt="17"/>
      <dgm:spPr/>
    </dgm:pt>
    <dgm:pt modelId="{674C061C-D032-4FD6-8CD2-DCD3A7467B6A}" type="pres">
      <dgm:prSet presAssocID="{005C786F-BC7B-4762-813D-AA3DF13B7DF8}" presName="Child1" presStyleLbl="node1" presStyleIdx="6" presStyleCnt="17" custScaleX="176819" custScaleY="111620" custLinFactNeighborX="18921" custLinFactNeighborY="-3788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F5689F1C-463D-4BB6-935A-8230BE69B465}" type="pres">
      <dgm:prSet presAssocID="{005C786F-BC7B-4762-813D-AA3DF13B7DF8}" presName="Accent7" presStyleCnt="0"/>
      <dgm:spPr/>
    </dgm:pt>
    <dgm:pt modelId="{F2368E16-74D8-4E1E-BB43-D20BE2D1B7A7}" type="pres">
      <dgm:prSet presAssocID="{005C786F-BC7B-4762-813D-AA3DF13B7DF8}" presName="AccentHold1" presStyleLbl="node1" presStyleIdx="7" presStyleCnt="17"/>
      <dgm:spPr/>
    </dgm:pt>
    <dgm:pt modelId="{53C8909E-BD66-497E-BAE0-E786AEBE86DE}" type="pres">
      <dgm:prSet presAssocID="{005C786F-BC7B-4762-813D-AA3DF13B7DF8}" presName="Accent8" presStyleCnt="0"/>
      <dgm:spPr/>
    </dgm:pt>
    <dgm:pt modelId="{0AD7E3BF-A581-4804-B901-90AC3E1FA6E1}" type="pres">
      <dgm:prSet presAssocID="{005C786F-BC7B-4762-813D-AA3DF13B7DF8}" presName="AccentHold2" presStyleLbl="node1" presStyleIdx="8" presStyleCnt="17"/>
      <dgm:spPr/>
    </dgm:pt>
    <dgm:pt modelId="{1B029FC1-3E9E-4406-BC33-1B2C232CA55D}" type="pres">
      <dgm:prSet presAssocID="{C086BC8E-8CDB-4E53-8EE5-9A2902529275}" presName="Child2" presStyleLbl="node1" presStyleIdx="9" presStyleCnt="17" custScaleX="183354" custScaleY="101342" custLinFactNeighborX="-84303" custLinFactNeighborY="-6540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1E32252E-908A-4EEB-8D0F-3ABC8CC9F601}" type="pres">
      <dgm:prSet presAssocID="{C086BC8E-8CDB-4E53-8EE5-9A2902529275}" presName="Accent9" presStyleCnt="0"/>
      <dgm:spPr/>
    </dgm:pt>
    <dgm:pt modelId="{7686BB2E-13E5-4DF5-90D2-9400715CD4BB}" type="pres">
      <dgm:prSet presAssocID="{C086BC8E-8CDB-4E53-8EE5-9A2902529275}" presName="AccentHold1" presStyleLbl="node1" presStyleIdx="10" presStyleCnt="17" custLinFactY="55034" custLinFactNeighborX="-465" custLinFactNeighborY="100000"/>
      <dgm:spPr/>
    </dgm:pt>
    <dgm:pt modelId="{98FD35CA-126C-4AE5-B26F-2B149B4AF1E9}" type="pres">
      <dgm:prSet presAssocID="{C086BC8E-8CDB-4E53-8EE5-9A2902529275}" presName="Accent10" presStyleCnt="0"/>
      <dgm:spPr/>
    </dgm:pt>
    <dgm:pt modelId="{0B989342-F33D-4CD4-8330-FAE263A4C751}" type="pres">
      <dgm:prSet presAssocID="{C086BC8E-8CDB-4E53-8EE5-9A2902529275}" presName="AccentHold2" presStyleLbl="node1" presStyleIdx="11" presStyleCnt="17"/>
      <dgm:spPr/>
    </dgm:pt>
    <dgm:pt modelId="{03DCE652-20E1-4707-A38D-372F27D96DFD}" type="pres">
      <dgm:prSet presAssocID="{C086BC8E-8CDB-4E53-8EE5-9A2902529275}" presName="Accent11" presStyleCnt="0"/>
      <dgm:spPr/>
    </dgm:pt>
    <dgm:pt modelId="{B6FD4E8F-F7B6-4326-8450-A645E881444C}" type="pres">
      <dgm:prSet presAssocID="{C086BC8E-8CDB-4E53-8EE5-9A2902529275}" presName="AccentHold3" presStyleLbl="node1" presStyleIdx="12" presStyleCnt="17"/>
      <dgm:spPr/>
    </dgm:pt>
    <dgm:pt modelId="{34FEEF13-EEB0-4C5A-B566-D4376337785D}" type="pres">
      <dgm:prSet presAssocID="{5E840601-8DCD-4D9F-8BAA-920BE5CC9E9B}" presName="Child3" presStyleLbl="node1" presStyleIdx="13" presStyleCnt="17" custScaleX="159357" custLinFactX="-2765" custLinFactNeighborX="-100000" custLinFactNeighborY="18479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BA76677F-4FEE-47F2-BA68-A2A45586E186}" type="pres">
      <dgm:prSet presAssocID="{5E840601-8DCD-4D9F-8BAA-920BE5CC9E9B}" presName="Accent12" presStyleCnt="0"/>
      <dgm:spPr/>
    </dgm:pt>
    <dgm:pt modelId="{0D8A9AEA-4BAB-4324-845D-98326FA8990E}" type="pres">
      <dgm:prSet presAssocID="{5E840601-8DCD-4D9F-8BAA-920BE5CC9E9B}" presName="AccentHold1" presStyleLbl="node1" presStyleIdx="14" presStyleCnt="17"/>
      <dgm:spPr/>
    </dgm:pt>
    <dgm:pt modelId="{9C4B1926-59FE-4792-B153-5D214EF5834E}" type="pres">
      <dgm:prSet presAssocID="{341EA920-0BAA-4699-A7C4-4428F5A449A7}" presName="Child4" presStyleLbl="node1" presStyleIdx="15" presStyleCnt="17" custScaleX="152048" custLinFactNeighborX="-85426" custLinFactNeighborY="-32473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  <dgm:pt modelId="{2E0A9F77-D866-4AD8-B19E-23CE92696E9B}" type="pres">
      <dgm:prSet presAssocID="{341EA920-0BAA-4699-A7C4-4428F5A449A7}" presName="Accent13" presStyleCnt="0"/>
      <dgm:spPr/>
    </dgm:pt>
    <dgm:pt modelId="{F5FCBD28-6B2F-4D82-AC83-712F6F6F9EAD}" type="pres">
      <dgm:prSet presAssocID="{341EA920-0BAA-4699-A7C4-4428F5A449A7}" presName="AccentHold1" presStyleLbl="node1" presStyleIdx="16" presStyleCnt="17"/>
      <dgm:spPr/>
    </dgm:pt>
  </dgm:ptLst>
  <dgm:cxnLst>
    <dgm:cxn modelId="{67317E43-659B-4D81-984B-4A1E588D6EC8}" srcId="{7003D8CD-90C9-4DB4-B665-33FED7021725}" destId="{833DDB13-9074-4F7C-A37C-059C23562773}" srcOrd="0" destOrd="0" parTransId="{13A801C7-E0A7-48D1-B9EC-6EF2CCE84D85}" sibTransId="{C433A6F8-4649-45F3-B5CE-19DD91CD7E12}"/>
    <dgm:cxn modelId="{A9C8603D-E5AC-4341-BAAB-F900B4D111B8}" srcId="{833DDB13-9074-4F7C-A37C-059C23562773}" destId="{341EA920-0BAA-4699-A7C4-4428F5A449A7}" srcOrd="3" destOrd="0" parTransId="{DAF234FA-CE4F-4002-A088-13A67DCB2C26}" sibTransId="{EF1F8AD4-8C2C-4766-B6FD-D66243CB773A}"/>
    <dgm:cxn modelId="{6DDF755B-6DDB-426C-9EDC-11D68A2DB7D3}" type="presOf" srcId="{5E840601-8DCD-4D9F-8BAA-920BE5CC9E9B}" destId="{34FEEF13-EEB0-4C5A-B566-D4376337785D}" srcOrd="0" destOrd="0" presId="urn:microsoft.com/office/officeart/2009/3/layout/CircleRelationship"/>
    <dgm:cxn modelId="{11E8B4B1-9EB3-4C4E-A9CD-0C7FC13ED471}" type="presOf" srcId="{7003D8CD-90C9-4DB4-B665-33FED7021725}" destId="{DC601627-6866-4CB4-90D0-831F55743D8B}" srcOrd="0" destOrd="0" presId="urn:microsoft.com/office/officeart/2009/3/layout/CircleRelationship"/>
    <dgm:cxn modelId="{895C38CC-E63E-4C29-8295-18A172DFCD2E}" type="presOf" srcId="{341EA920-0BAA-4699-A7C4-4428F5A449A7}" destId="{9C4B1926-59FE-4792-B153-5D214EF5834E}" srcOrd="0" destOrd="0" presId="urn:microsoft.com/office/officeart/2009/3/layout/CircleRelationship"/>
    <dgm:cxn modelId="{DD82B97A-9FB0-4335-B0DC-C15D60225F5A}" srcId="{833DDB13-9074-4F7C-A37C-059C23562773}" destId="{005C786F-BC7B-4762-813D-AA3DF13B7DF8}" srcOrd="0" destOrd="0" parTransId="{FA2CF294-4058-4FD9-A110-0431B5018B1F}" sibTransId="{DA4A1CF2-0E5A-4E0F-B550-0788B0A3E994}"/>
    <dgm:cxn modelId="{64BE00E4-4DF9-4FFE-A2D0-87A9AC9FE6BE}" type="presOf" srcId="{C086BC8E-8CDB-4E53-8EE5-9A2902529275}" destId="{1B029FC1-3E9E-4406-BC33-1B2C232CA55D}" srcOrd="0" destOrd="0" presId="urn:microsoft.com/office/officeart/2009/3/layout/CircleRelationship"/>
    <dgm:cxn modelId="{08E6E60C-C6C0-4C28-B71D-94D4F89BF40D}" type="presOf" srcId="{005C786F-BC7B-4762-813D-AA3DF13B7DF8}" destId="{674C061C-D032-4FD6-8CD2-DCD3A7467B6A}" srcOrd="0" destOrd="0" presId="urn:microsoft.com/office/officeart/2009/3/layout/CircleRelationship"/>
    <dgm:cxn modelId="{8EDE1C9D-20F6-4C83-BA75-C0B868EF4555}" type="presOf" srcId="{833DDB13-9074-4F7C-A37C-059C23562773}" destId="{820F6DE2-DD05-4566-9DE8-CFAA0B7B0D20}" srcOrd="0" destOrd="0" presId="urn:microsoft.com/office/officeart/2009/3/layout/CircleRelationship"/>
    <dgm:cxn modelId="{89483525-0382-436C-8263-451DC8594AA6}" srcId="{7003D8CD-90C9-4DB4-B665-33FED7021725}" destId="{7CE011FA-723E-4F24-99DD-ACBD98B67891}" srcOrd="1" destOrd="0" parTransId="{E91CCEA3-E549-4A2F-B25A-26FCC3E4CED1}" sibTransId="{F467B5A4-127A-42B0-AEE1-26C93329CEE1}"/>
    <dgm:cxn modelId="{8483124F-23B7-42DF-A3EA-E9EF7A7446C5}" srcId="{833DDB13-9074-4F7C-A37C-059C23562773}" destId="{5E840601-8DCD-4D9F-8BAA-920BE5CC9E9B}" srcOrd="2" destOrd="0" parTransId="{3EDDCA75-8971-4A21-9203-D69CAF64BFA3}" sibTransId="{CCC032D6-FD66-4484-AE72-660A299D9871}"/>
    <dgm:cxn modelId="{A0BA24DC-B86F-4FE7-A9B2-F2E180C1C7F7}" srcId="{833DDB13-9074-4F7C-A37C-059C23562773}" destId="{C086BC8E-8CDB-4E53-8EE5-9A2902529275}" srcOrd="1" destOrd="0" parTransId="{74243A68-5352-4EF5-8A05-5E62FB7F95AD}" sibTransId="{76DF9F41-E55C-4FA9-93A0-B0813E1FE143}"/>
    <dgm:cxn modelId="{9AAFCB6B-BDCA-4C2D-A88B-6DBBEB5F6F55}" type="presParOf" srcId="{DC601627-6866-4CB4-90D0-831F55743D8B}" destId="{820F6DE2-DD05-4566-9DE8-CFAA0B7B0D20}" srcOrd="0" destOrd="0" presId="urn:microsoft.com/office/officeart/2009/3/layout/CircleRelationship"/>
    <dgm:cxn modelId="{BD859F49-DE05-4D07-B55A-2B600FCCCDF0}" type="presParOf" srcId="{DC601627-6866-4CB4-90D0-831F55743D8B}" destId="{C1001A97-4CFF-41A0-8B0B-AF02CDDC7D9A}" srcOrd="1" destOrd="0" presId="urn:microsoft.com/office/officeart/2009/3/layout/CircleRelationship"/>
    <dgm:cxn modelId="{4D8AA46B-3FEB-4572-B6D4-4B244F84EAD9}" type="presParOf" srcId="{DC601627-6866-4CB4-90D0-831F55743D8B}" destId="{A3B91124-D74E-4F04-9F86-349D20AB43F2}" srcOrd="2" destOrd="0" presId="urn:microsoft.com/office/officeart/2009/3/layout/CircleRelationship"/>
    <dgm:cxn modelId="{C8BEA21B-061C-45BC-9C19-F0F7CB553028}" type="presParOf" srcId="{DC601627-6866-4CB4-90D0-831F55743D8B}" destId="{F3A2B489-73FD-4833-97EF-9DDBBC051B58}" srcOrd="3" destOrd="0" presId="urn:microsoft.com/office/officeart/2009/3/layout/CircleRelationship"/>
    <dgm:cxn modelId="{3363D957-7CDC-4981-8689-7B4DA71626D0}" type="presParOf" srcId="{DC601627-6866-4CB4-90D0-831F55743D8B}" destId="{603D0B33-615E-4546-9CFA-22795533E262}" srcOrd="4" destOrd="0" presId="urn:microsoft.com/office/officeart/2009/3/layout/CircleRelationship"/>
    <dgm:cxn modelId="{928830F6-E177-4BF2-BE8A-55BE0AB70705}" type="presParOf" srcId="{DC601627-6866-4CB4-90D0-831F55743D8B}" destId="{64B94CFE-D232-4203-B71E-15C4C0A04616}" srcOrd="5" destOrd="0" presId="urn:microsoft.com/office/officeart/2009/3/layout/CircleRelationship"/>
    <dgm:cxn modelId="{6576963A-4326-43D2-A062-42D0B43A9F73}" type="presParOf" srcId="{DC601627-6866-4CB4-90D0-831F55743D8B}" destId="{4854A65D-949C-4F2E-BA02-40E15E71C9B4}" srcOrd="6" destOrd="0" presId="urn:microsoft.com/office/officeart/2009/3/layout/CircleRelationship"/>
    <dgm:cxn modelId="{D3EC601C-F7BD-4EFE-8E8E-570CD22626F5}" type="presParOf" srcId="{DC601627-6866-4CB4-90D0-831F55743D8B}" destId="{674C061C-D032-4FD6-8CD2-DCD3A7467B6A}" srcOrd="7" destOrd="0" presId="urn:microsoft.com/office/officeart/2009/3/layout/CircleRelationship"/>
    <dgm:cxn modelId="{81B64E1E-5E08-406C-AD64-53C22F44C662}" type="presParOf" srcId="{DC601627-6866-4CB4-90D0-831F55743D8B}" destId="{F5689F1C-463D-4BB6-935A-8230BE69B465}" srcOrd="8" destOrd="0" presId="urn:microsoft.com/office/officeart/2009/3/layout/CircleRelationship"/>
    <dgm:cxn modelId="{15526ED7-44DF-4082-ADD8-746CE69D1A64}" type="presParOf" srcId="{F5689F1C-463D-4BB6-935A-8230BE69B465}" destId="{F2368E16-74D8-4E1E-BB43-D20BE2D1B7A7}" srcOrd="0" destOrd="0" presId="urn:microsoft.com/office/officeart/2009/3/layout/CircleRelationship"/>
    <dgm:cxn modelId="{1F4D4D84-D1D6-49B6-98EB-4E2C17391B96}" type="presParOf" srcId="{DC601627-6866-4CB4-90D0-831F55743D8B}" destId="{53C8909E-BD66-497E-BAE0-E786AEBE86DE}" srcOrd="9" destOrd="0" presId="urn:microsoft.com/office/officeart/2009/3/layout/CircleRelationship"/>
    <dgm:cxn modelId="{0AFB9187-AA5A-46CD-B1C7-C508CC2B3472}" type="presParOf" srcId="{53C8909E-BD66-497E-BAE0-E786AEBE86DE}" destId="{0AD7E3BF-A581-4804-B901-90AC3E1FA6E1}" srcOrd="0" destOrd="0" presId="urn:microsoft.com/office/officeart/2009/3/layout/CircleRelationship"/>
    <dgm:cxn modelId="{6D28C42E-69C7-4416-B617-E52FFC17D269}" type="presParOf" srcId="{DC601627-6866-4CB4-90D0-831F55743D8B}" destId="{1B029FC1-3E9E-4406-BC33-1B2C232CA55D}" srcOrd="10" destOrd="0" presId="urn:microsoft.com/office/officeart/2009/3/layout/CircleRelationship"/>
    <dgm:cxn modelId="{99967747-48C0-48AF-8691-DC643357163E}" type="presParOf" srcId="{DC601627-6866-4CB4-90D0-831F55743D8B}" destId="{1E32252E-908A-4EEB-8D0F-3ABC8CC9F601}" srcOrd="11" destOrd="0" presId="urn:microsoft.com/office/officeart/2009/3/layout/CircleRelationship"/>
    <dgm:cxn modelId="{BA620EDC-3051-4D53-99CD-EA40C6872B25}" type="presParOf" srcId="{1E32252E-908A-4EEB-8D0F-3ABC8CC9F601}" destId="{7686BB2E-13E5-4DF5-90D2-9400715CD4BB}" srcOrd="0" destOrd="0" presId="urn:microsoft.com/office/officeart/2009/3/layout/CircleRelationship"/>
    <dgm:cxn modelId="{EAEB6C12-6C38-41D9-9F31-256F2A2E6F6B}" type="presParOf" srcId="{DC601627-6866-4CB4-90D0-831F55743D8B}" destId="{98FD35CA-126C-4AE5-B26F-2B149B4AF1E9}" srcOrd="12" destOrd="0" presId="urn:microsoft.com/office/officeart/2009/3/layout/CircleRelationship"/>
    <dgm:cxn modelId="{E8C3A161-1A75-4EA6-90AE-1A1E55488534}" type="presParOf" srcId="{98FD35CA-126C-4AE5-B26F-2B149B4AF1E9}" destId="{0B989342-F33D-4CD4-8330-FAE263A4C751}" srcOrd="0" destOrd="0" presId="urn:microsoft.com/office/officeart/2009/3/layout/CircleRelationship"/>
    <dgm:cxn modelId="{58726667-B186-4C78-9630-424FAC78612B}" type="presParOf" srcId="{DC601627-6866-4CB4-90D0-831F55743D8B}" destId="{03DCE652-20E1-4707-A38D-372F27D96DFD}" srcOrd="13" destOrd="0" presId="urn:microsoft.com/office/officeart/2009/3/layout/CircleRelationship"/>
    <dgm:cxn modelId="{CD8E255B-CFDD-4A38-ABFB-225DBA808B1D}" type="presParOf" srcId="{03DCE652-20E1-4707-A38D-372F27D96DFD}" destId="{B6FD4E8F-F7B6-4326-8450-A645E881444C}" srcOrd="0" destOrd="0" presId="urn:microsoft.com/office/officeart/2009/3/layout/CircleRelationship"/>
    <dgm:cxn modelId="{E11B7D4A-E86C-43BB-BB40-4B18EEAE7B83}" type="presParOf" srcId="{DC601627-6866-4CB4-90D0-831F55743D8B}" destId="{34FEEF13-EEB0-4C5A-B566-D4376337785D}" srcOrd="14" destOrd="0" presId="urn:microsoft.com/office/officeart/2009/3/layout/CircleRelationship"/>
    <dgm:cxn modelId="{1F222A79-F72B-42FC-A19B-5BC906E2BD9B}" type="presParOf" srcId="{DC601627-6866-4CB4-90D0-831F55743D8B}" destId="{BA76677F-4FEE-47F2-BA68-A2A45586E186}" srcOrd="15" destOrd="0" presId="urn:microsoft.com/office/officeart/2009/3/layout/CircleRelationship"/>
    <dgm:cxn modelId="{ED6AC2C6-AE52-47ED-AC10-78855C2C418D}" type="presParOf" srcId="{BA76677F-4FEE-47F2-BA68-A2A45586E186}" destId="{0D8A9AEA-4BAB-4324-845D-98326FA8990E}" srcOrd="0" destOrd="0" presId="urn:microsoft.com/office/officeart/2009/3/layout/CircleRelationship"/>
    <dgm:cxn modelId="{E07EB8BE-5659-4FA1-A2B3-1F2BDBF6D12A}" type="presParOf" srcId="{DC601627-6866-4CB4-90D0-831F55743D8B}" destId="{9C4B1926-59FE-4792-B153-5D214EF5834E}" srcOrd="16" destOrd="0" presId="urn:microsoft.com/office/officeart/2009/3/layout/CircleRelationship"/>
    <dgm:cxn modelId="{66750A0A-F804-464E-A93B-FEC504FA8B1B}" type="presParOf" srcId="{DC601627-6866-4CB4-90D0-831F55743D8B}" destId="{2E0A9F77-D866-4AD8-B19E-23CE92696E9B}" srcOrd="17" destOrd="0" presId="urn:microsoft.com/office/officeart/2009/3/layout/CircleRelationship"/>
    <dgm:cxn modelId="{B6488327-17D2-42B6-876C-047BD5178C58}" type="presParOf" srcId="{2E0A9F77-D866-4AD8-B19E-23CE92696E9B}" destId="{F5FCBD28-6B2F-4D82-AC83-712F6F6F9EA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6DEF-292C-438D-B8C7-0D71A59A73E0}">
      <dsp:nvSpPr>
        <dsp:cNvPr id="0" name=""/>
        <dsp:cNvSpPr/>
      </dsp:nvSpPr>
      <dsp:spPr>
        <a:xfrm>
          <a:off x="1938000" y="1098353"/>
          <a:ext cx="3277525" cy="327808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4">
              <a:lumMod val="50000"/>
            </a:schemeClr>
          </a:solidFill>
          <a:prstDash val="lg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>
              <a:solidFill>
                <a:sysClr val="windowText" lastClr="000000"/>
              </a:solidFill>
              <a:latin typeface="Arial Rounded MT Bold" pitchFamily="34" charset="0"/>
              <a:cs typeface="Arial" pitchFamily="34" charset="0"/>
            </a:rPr>
            <a:t>Activities</a:t>
          </a:r>
        </a:p>
      </dsp:txBody>
      <dsp:txXfrm>
        <a:off x="2417982" y="1578418"/>
        <a:ext cx="2317561" cy="2317959"/>
      </dsp:txXfrm>
    </dsp:sp>
    <dsp:sp modelId="{2EA9A7B4-9D15-47B5-AA53-DD71D7BBD26D}">
      <dsp:nvSpPr>
        <dsp:cNvPr id="0" name=""/>
        <dsp:cNvSpPr/>
      </dsp:nvSpPr>
      <dsp:spPr>
        <a:xfrm>
          <a:off x="2705784" y="4151505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4E5C2-9AAF-4CF1-9E00-346CE6A71066}">
      <dsp:nvSpPr>
        <dsp:cNvPr id="0" name=""/>
        <dsp:cNvSpPr/>
      </dsp:nvSpPr>
      <dsp:spPr>
        <a:xfrm>
          <a:off x="5186619" y="2447437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25A0D-8D96-4731-9DF1-05F3F5915F1C}">
      <dsp:nvSpPr>
        <dsp:cNvPr id="0" name=""/>
        <dsp:cNvSpPr/>
      </dsp:nvSpPr>
      <dsp:spPr>
        <a:xfrm>
          <a:off x="3924016" y="4432685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9051-DD4D-4992-A5AF-CFA9585123E1}">
      <dsp:nvSpPr>
        <dsp:cNvPr id="0" name=""/>
        <dsp:cNvSpPr/>
      </dsp:nvSpPr>
      <dsp:spPr>
        <a:xfrm>
          <a:off x="2779739" y="1485567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7A52F-D9AF-4397-A34C-D2517A4A0EAA}">
      <dsp:nvSpPr>
        <dsp:cNvPr id="0" name=""/>
        <dsp:cNvSpPr/>
      </dsp:nvSpPr>
      <dsp:spPr>
        <a:xfrm>
          <a:off x="1948088" y="2997495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FB45E-70CD-46A1-AA39-A7FF154D40EB}">
      <dsp:nvSpPr>
        <dsp:cNvPr id="0" name=""/>
        <dsp:cNvSpPr/>
      </dsp:nvSpPr>
      <dsp:spPr>
        <a:xfrm>
          <a:off x="344322" y="1684152"/>
          <a:ext cx="1990644" cy="1381878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Academic training</a:t>
          </a:r>
        </a:p>
      </dsp:txBody>
      <dsp:txXfrm>
        <a:off x="635845" y="1886523"/>
        <a:ext cx="1407598" cy="977136"/>
      </dsp:txXfrm>
    </dsp:sp>
    <dsp:sp modelId="{1A8FB1A9-43E1-4A49-9B27-126FEED3922B}">
      <dsp:nvSpPr>
        <dsp:cNvPr id="0" name=""/>
        <dsp:cNvSpPr/>
      </dsp:nvSpPr>
      <dsp:spPr>
        <a:xfrm>
          <a:off x="3199934" y="1497283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EB623-090B-4630-90A3-1B3CB0E61632}">
      <dsp:nvSpPr>
        <dsp:cNvPr id="0" name=""/>
        <dsp:cNvSpPr/>
      </dsp:nvSpPr>
      <dsp:spPr>
        <a:xfrm>
          <a:off x="799105" y="3431567"/>
          <a:ext cx="658866" cy="6590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18E0F-724D-4A4C-ABCF-F6815E7E9776}">
      <dsp:nvSpPr>
        <dsp:cNvPr id="0" name=""/>
        <dsp:cNvSpPr/>
      </dsp:nvSpPr>
      <dsp:spPr>
        <a:xfrm>
          <a:off x="4724026" y="1023939"/>
          <a:ext cx="2505505" cy="1482641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Professional Training Programs</a:t>
          </a:r>
        </a:p>
      </dsp:txBody>
      <dsp:txXfrm>
        <a:off x="5090949" y="1241067"/>
        <a:ext cx="1771659" cy="1048385"/>
      </dsp:txXfrm>
    </dsp:sp>
    <dsp:sp modelId="{33AA1D9E-A54F-469D-B157-C4E41B3EEE57}">
      <dsp:nvSpPr>
        <dsp:cNvPr id="0" name=""/>
        <dsp:cNvSpPr/>
      </dsp:nvSpPr>
      <dsp:spPr>
        <a:xfrm>
          <a:off x="4717345" y="2001649"/>
          <a:ext cx="364393" cy="36494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C0003-5780-496D-A99E-EC89AF557052}">
      <dsp:nvSpPr>
        <dsp:cNvPr id="0" name=""/>
        <dsp:cNvSpPr/>
      </dsp:nvSpPr>
      <dsp:spPr>
        <a:xfrm>
          <a:off x="548332" y="421594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441CA-CC99-4852-8593-649B4D4361FB}">
      <dsp:nvSpPr>
        <dsp:cNvPr id="0" name=""/>
        <dsp:cNvSpPr/>
      </dsp:nvSpPr>
      <dsp:spPr>
        <a:xfrm>
          <a:off x="3181110" y="3839863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4950B-7CA1-4B77-BCDD-93B0D7849BCD}">
      <dsp:nvSpPr>
        <dsp:cNvPr id="0" name=""/>
        <dsp:cNvSpPr/>
      </dsp:nvSpPr>
      <dsp:spPr>
        <a:xfrm>
          <a:off x="4965555" y="2976158"/>
          <a:ext cx="2007714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JC/CC Guidance</a:t>
          </a:r>
        </a:p>
      </dsp:txBody>
      <dsp:txXfrm>
        <a:off x="5259578" y="3171324"/>
        <a:ext cx="1419668" cy="942343"/>
      </dsp:txXfrm>
    </dsp:sp>
    <dsp:sp modelId="{FE6D6006-4198-410F-9E19-F838D0FE4E5C}">
      <dsp:nvSpPr>
        <dsp:cNvPr id="0" name=""/>
        <dsp:cNvSpPr/>
      </dsp:nvSpPr>
      <dsp:spPr>
        <a:xfrm>
          <a:off x="5563115" y="3338426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76444-B3D5-4B50-8251-273F153AE44B}">
      <dsp:nvSpPr>
        <dsp:cNvPr id="0" name=""/>
        <dsp:cNvSpPr/>
      </dsp:nvSpPr>
      <dsp:spPr>
        <a:xfrm>
          <a:off x="2229246" y="4363799"/>
          <a:ext cx="3071242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Administrative Activities</a:t>
          </a:r>
        </a:p>
      </dsp:txBody>
      <dsp:txXfrm>
        <a:off x="2679019" y="4558965"/>
        <a:ext cx="2171696" cy="942343"/>
      </dsp:txXfrm>
    </dsp:sp>
    <dsp:sp modelId="{0A94AD56-6C53-4EE0-AB88-957656B1E9E5}">
      <dsp:nvSpPr>
        <dsp:cNvPr id="0" name=""/>
        <dsp:cNvSpPr/>
      </dsp:nvSpPr>
      <dsp:spPr>
        <a:xfrm>
          <a:off x="3304143" y="4480134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4EFEC-59B3-4E74-B3B0-89A2CD44567C}">
      <dsp:nvSpPr>
        <dsp:cNvPr id="0" name=""/>
        <dsp:cNvSpPr/>
      </dsp:nvSpPr>
      <dsp:spPr>
        <a:xfrm>
          <a:off x="3067840" y="0"/>
          <a:ext cx="1926270" cy="1332675"/>
        </a:xfrm>
        <a:prstGeom prst="ellips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Practical Training</a:t>
          </a:r>
        </a:p>
      </dsp:txBody>
      <dsp:txXfrm>
        <a:off x="3349936" y="195166"/>
        <a:ext cx="1362078" cy="942343"/>
      </dsp:txXfrm>
    </dsp:sp>
    <dsp:sp modelId="{6B03D536-3473-4CBE-B448-86CB81F12B54}">
      <dsp:nvSpPr>
        <dsp:cNvPr id="0" name=""/>
        <dsp:cNvSpPr/>
      </dsp:nvSpPr>
      <dsp:spPr>
        <a:xfrm>
          <a:off x="1741687" y="1444562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AA170-46A1-4560-8D3C-47104C390AF9}">
      <dsp:nvSpPr>
        <dsp:cNvPr id="0" name=""/>
        <dsp:cNvSpPr/>
      </dsp:nvSpPr>
      <dsp:spPr>
        <a:xfrm>
          <a:off x="4818192" y="328043"/>
          <a:ext cx="264219" cy="26419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99CB3-7E8C-40F0-B317-63EE230EA33B}">
      <dsp:nvSpPr>
        <dsp:cNvPr id="0" name=""/>
        <dsp:cNvSpPr/>
      </dsp:nvSpPr>
      <dsp:spPr>
        <a:xfrm>
          <a:off x="1420" y="179773"/>
          <a:ext cx="1632898" cy="816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/>
            <a:t>World Hearing Day</a:t>
          </a:r>
          <a:endParaRPr lang="en-IN" sz="2000" b="1" kern="1200" dirty="0"/>
        </a:p>
      </dsp:txBody>
      <dsp:txXfrm>
        <a:off x="25333" y="203686"/>
        <a:ext cx="1585072" cy="768623"/>
      </dsp:txXfrm>
    </dsp:sp>
    <dsp:sp modelId="{D208C281-88A4-41CC-8F70-304050F44958}">
      <dsp:nvSpPr>
        <dsp:cNvPr id="0" name=""/>
        <dsp:cNvSpPr/>
      </dsp:nvSpPr>
      <dsp:spPr>
        <a:xfrm>
          <a:off x="164710" y="996222"/>
          <a:ext cx="163289" cy="61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36"/>
              </a:lnTo>
              <a:lnTo>
                <a:pt x="163289" y="6123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215DE-5819-47C5-9B22-8D477A4AEC7E}">
      <dsp:nvSpPr>
        <dsp:cNvPr id="0" name=""/>
        <dsp:cNvSpPr/>
      </dsp:nvSpPr>
      <dsp:spPr>
        <a:xfrm>
          <a:off x="328000" y="1200334"/>
          <a:ext cx="1306318" cy="81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Camps and Orientation programs for School children and Teachers</a:t>
          </a:r>
          <a:endParaRPr lang="en-IN" sz="1200" b="1" kern="1200" dirty="0"/>
        </a:p>
      </dsp:txBody>
      <dsp:txXfrm>
        <a:off x="351913" y="1224247"/>
        <a:ext cx="1258492" cy="768623"/>
      </dsp:txXfrm>
    </dsp:sp>
    <dsp:sp modelId="{E1F2FD44-9DFD-4D5A-8566-51A37FCA2FE3}">
      <dsp:nvSpPr>
        <dsp:cNvPr id="0" name=""/>
        <dsp:cNvSpPr/>
      </dsp:nvSpPr>
      <dsp:spPr>
        <a:xfrm>
          <a:off x="164710" y="996222"/>
          <a:ext cx="163289" cy="163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98"/>
              </a:lnTo>
              <a:lnTo>
                <a:pt x="163289" y="16328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111B-DFC4-4011-A353-68BC060E37BA}">
      <dsp:nvSpPr>
        <dsp:cNvPr id="0" name=""/>
        <dsp:cNvSpPr/>
      </dsp:nvSpPr>
      <dsp:spPr>
        <a:xfrm>
          <a:off x="328000" y="2220896"/>
          <a:ext cx="1306318" cy="81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10346"/>
              <a:satOff val="-5559"/>
              <a:lumOff val="-3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AIISH AISIRI Radio Programs</a:t>
          </a:r>
          <a:endParaRPr lang="en-IN" sz="1600" b="1" kern="1200" dirty="0"/>
        </a:p>
      </dsp:txBody>
      <dsp:txXfrm>
        <a:off x="351913" y="2244809"/>
        <a:ext cx="1258492" cy="768623"/>
      </dsp:txXfrm>
    </dsp:sp>
    <dsp:sp modelId="{B61F164A-0789-4CF8-8036-B6FE895470F2}">
      <dsp:nvSpPr>
        <dsp:cNvPr id="0" name=""/>
        <dsp:cNvSpPr/>
      </dsp:nvSpPr>
      <dsp:spPr>
        <a:xfrm>
          <a:off x="164710" y="996222"/>
          <a:ext cx="163289" cy="2653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459"/>
              </a:lnTo>
              <a:lnTo>
                <a:pt x="163289" y="26534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EF237-92C4-430F-9E3B-97C0D971124C}">
      <dsp:nvSpPr>
        <dsp:cNvPr id="0" name=""/>
        <dsp:cNvSpPr/>
      </dsp:nvSpPr>
      <dsp:spPr>
        <a:xfrm>
          <a:off x="328000" y="3241457"/>
          <a:ext cx="1306318" cy="81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20692"/>
              <a:satOff val="-11119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Live Phone in Programs</a:t>
          </a:r>
          <a:endParaRPr lang="en-IN" sz="1600" b="1" kern="1200" dirty="0"/>
        </a:p>
      </dsp:txBody>
      <dsp:txXfrm>
        <a:off x="351913" y="3265370"/>
        <a:ext cx="1258492" cy="768623"/>
      </dsp:txXfrm>
    </dsp:sp>
    <dsp:sp modelId="{3E73E033-423C-4ADB-B31E-54EB9526CC3D}">
      <dsp:nvSpPr>
        <dsp:cNvPr id="0" name=""/>
        <dsp:cNvSpPr/>
      </dsp:nvSpPr>
      <dsp:spPr>
        <a:xfrm>
          <a:off x="164710" y="996222"/>
          <a:ext cx="163289" cy="383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5086"/>
              </a:lnTo>
              <a:lnTo>
                <a:pt x="163289" y="383508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26798-7BCC-4AF6-AD5B-DAA98657319E}">
      <dsp:nvSpPr>
        <dsp:cNvPr id="0" name=""/>
        <dsp:cNvSpPr/>
      </dsp:nvSpPr>
      <dsp:spPr>
        <a:xfrm>
          <a:off x="328000" y="4262019"/>
          <a:ext cx="1306318" cy="1138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31038"/>
              <a:satOff val="-16678"/>
              <a:lumOff val="-11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Development of various PEPs regarding hearing and related disorders</a:t>
          </a:r>
          <a:endParaRPr lang="en-IN" sz="1200" b="1" kern="1200" dirty="0"/>
        </a:p>
      </dsp:txBody>
      <dsp:txXfrm>
        <a:off x="361348" y="4295367"/>
        <a:ext cx="1239622" cy="1071883"/>
      </dsp:txXfrm>
    </dsp:sp>
    <dsp:sp modelId="{B85A99A5-6277-4158-ACE7-7612355B0C17}">
      <dsp:nvSpPr>
        <dsp:cNvPr id="0" name=""/>
        <dsp:cNvSpPr/>
      </dsp:nvSpPr>
      <dsp:spPr>
        <a:xfrm>
          <a:off x="2042543" y="179773"/>
          <a:ext cx="1632898" cy="816449"/>
        </a:xfrm>
        <a:prstGeom prst="roundRect">
          <a:avLst>
            <a:gd name="adj" fmla="val 10000"/>
          </a:avLst>
        </a:prstGeom>
        <a:solidFill>
          <a:schemeClr val="accent5">
            <a:hueOff val="517243"/>
            <a:satOff val="-9266"/>
            <a:lumOff val="-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WORK FROM HOME</a:t>
          </a:r>
          <a:endParaRPr lang="en-IN" sz="1800" b="1" kern="1200" dirty="0"/>
        </a:p>
      </dsp:txBody>
      <dsp:txXfrm>
        <a:off x="2066456" y="203686"/>
        <a:ext cx="1585072" cy="768623"/>
      </dsp:txXfrm>
    </dsp:sp>
    <dsp:sp modelId="{EBA0AB91-784C-42C5-A54F-0AFF30770FFE}">
      <dsp:nvSpPr>
        <dsp:cNvPr id="0" name=""/>
        <dsp:cNvSpPr/>
      </dsp:nvSpPr>
      <dsp:spPr>
        <a:xfrm>
          <a:off x="2205833" y="996222"/>
          <a:ext cx="163289" cy="61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336"/>
              </a:lnTo>
              <a:lnTo>
                <a:pt x="163289" y="61233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CFD1E-495F-4BA4-A0C0-0DB718D9CC49}">
      <dsp:nvSpPr>
        <dsp:cNvPr id="0" name=""/>
        <dsp:cNvSpPr/>
      </dsp:nvSpPr>
      <dsp:spPr>
        <a:xfrm>
          <a:off x="2369123" y="1200334"/>
          <a:ext cx="2029131" cy="81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41384"/>
              <a:satOff val="-22238"/>
              <a:lumOff val="-15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Video of various aspects of Hearing and its disorders</a:t>
          </a:r>
          <a:endParaRPr lang="en-IN" sz="1400" b="1" kern="1200" dirty="0"/>
        </a:p>
      </dsp:txBody>
      <dsp:txXfrm>
        <a:off x="2393036" y="1224247"/>
        <a:ext cx="1981305" cy="768623"/>
      </dsp:txXfrm>
    </dsp:sp>
    <dsp:sp modelId="{F2879881-74AF-4376-B8E2-1204832D4C4F}">
      <dsp:nvSpPr>
        <dsp:cNvPr id="0" name=""/>
        <dsp:cNvSpPr/>
      </dsp:nvSpPr>
      <dsp:spPr>
        <a:xfrm>
          <a:off x="2205833" y="996222"/>
          <a:ext cx="163289" cy="1632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898"/>
              </a:lnTo>
              <a:lnTo>
                <a:pt x="163289" y="163289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2A03B-14A2-43B0-B9AE-0E35CCC44A8D}">
      <dsp:nvSpPr>
        <dsp:cNvPr id="0" name=""/>
        <dsp:cNvSpPr/>
      </dsp:nvSpPr>
      <dsp:spPr>
        <a:xfrm>
          <a:off x="2369123" y="2220896"/>
          <a:ext cx="1863894" cy="816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51730"/>
              <a:satOff val="-27797"/>
              <a:lumOff val="-19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Videos are uploaded in AIISH official FB page</a:t>
          </a:r>
          <a:endParaRPr lang="en-IN" sz="1400" b="1" kern="1200" dirty="0"/>
        </a:p>
      </dsp:txBody>
      <dsp:txXfrm>
        <a:off x="2393036" y="2244809"/>
        <a:ext cx="1816068" cy="768623"/>
      </dsp:txXfrm>
    </dsp:sp>
    <dsp:sp modelId="{6E581CEF-6EB7-43FE-976F-A4BB2EAFB72E}">
      <dsp:nvSpPr>
        <dsp:cNvPr id="0" name=""/>
        <dsp:cNvSpPr/>
      </dsp:nvSpPr>
      <dsp:spPr>
        <a:xfrm>
          <a:off x="3899018" y="193171"/>
          <a:ext cx="1632898" cy="816449"/>
        </a:xfrm>
        <a:prstGeom prst="roundRect">
          <a:avLst>
            <a:gd name="adj" fmla="val 10000"/>
          </a:avLst>
        </a:prstGeom>
        <a:solidFill>
          <a:schemeClr val="accent5">
            <a:hueOff val="1034487"/>
            <a:satOff val="-18531"/>
            <a:lumOff val="-1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Resource Persons for Public Lecture Series</a:t>
          </a:r>
          <a:endParaRPr lang="en-IN" sz="1800" b="1" kern="1200" dirty="0"/>
        </a:p>
      </dsp:txBody>
      <dsp:txXfrm>
        <a:off x="3922931" y="217084"/>
        <a:ext cx="1585072" cy="768623"/>
      </dsp:txXfrm>
    </dsp:sp>
    <dsp:sp modelId="{355E1B07-3D20-4D61-AC8D-62E0C9E4BD41}">
      <dsp:nvSpPr>
        <dsp:cNvPr id="0" name=""/>
        <dsp:cNvSpPr/>
      </dsp:nvSpPr>
      <dsp:spPr>
        <a:xfrm>
          <a:off x="5741336" y="216146"/>
          <a:ext cx="1632898" cy="816449"/>
        </a:xfrm>
        <a:prstGeom prst="roundRect">
          <a:avLst>
            <a:gd name="adj" fmla="val 10000"/>
          </a:avLst>
        </a:prstGeom>
        <a:solidFill>
          <a:schemeClr val="accent5">
            <a:hueOff val="1551730"/>
            <a:satOff val="-27797"/>
            <a:lumOff val="-1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Speech and Hearing Fortnight – Various </a:t>
          </a:r>
          <a:r>
            <a:rPr lang="en-IN" sz="1400" b="1" kern="1200" dirty="0" smtClean="0"/>
            <a:t>activities</a:t>
          </a:r>
          <a:endParaRPr lang="en-IN" sz="1400" b="1" kern="1200" dirty="0"/>
        </a:p>
      </dsp:txBody>
      <dsp:txXfrm>
        <a:off x="5765249" y="240059"/>
        <a:ext cx="1585072" cy="768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8D36-152E-4D7C-A579-B92BAB6B9CF0}">
      <dsp:nvSpPr>
        <dsp:cNvPr id="0" name=""/>
        <dsp:cNvSpPr/>
      </dsp:nvSpPr>
      <dsp:spPr>
        <a:xfrm>
          <a:off x="2857517" y="0"/>
          <a:ext cx="8715441" cy="5786454"/>
        </a:xfrm>
        <a:prstGeom prst="diamond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5A92-4EA9-407E-9FD5-DEF3C33B0EF5}">
      <dsp:nvSpPr>
        <dsp:cNvPr id="0" name=""/>
        <dsp:cNvSpPr/>
      </dsp:nvSpPr>
      <dsp:spPr>
        <a:xfrm>
          <a:off x="3357579" y="428617"/>
          <a:ext cx="3141846" cy="235605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STRENGTH</a:t>
          </a:r>
        </a:p>
      </dsp:txBody>
      <dsp:txXfrm>
        <a:off x="3472592" y="543630"/>
        <a:ext cx="2911820" cy="2126031"/>
      </dsp:txXfrm>
    </dsp:sp>
    <dsp:sp modelId="{16066BED-3A41-4D31-AC88-F4330F9322D6}">
      <dsp:nvSpPr>
        <dsp:cNvPr id="0" name=""/>
        <dsp:cNvSpPr/>
      </dsp:nvSpPr>
      <dsp:spPr>
        <a:xfrm>
          <a:off x="7572434" y="500065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WEAKNESS</a:t>
          </a:r>
        </a:p>
      </dsp:txBody>
      <dsp:txXfrm>
        <a:off x="7687447" y="615078"/>
        <a:ext cx="2911820" cy="2126031"/>
      </dsp:txXfrm>
    </dsp:sp>
    <dsp:sp modelId="{A6BA0499-828A-4B87-BF91-C153A5489163}">
      <dsp:nvSpPr>
        <dsp:cNvPr id="0" name=""/>
        <dsp:cNvSpPr/>
      </dsp:nvSpPr>
      <dsp:spPr>
        <a:xfrm>
          <a:off x="3357579" y="2928954"/>
          <a:ext cx="3141846" cy="2356057"/>
        </a:xfrm>
        <a:prstGeom prst="roundRect">
          <a:avLst/>
        </a:prstGeom>
        <a:solidFill>
          <a:schemeClr val="accent5">
            <a:shade val="50000"/>
            <a:hueOff val="-467489"/>
            <a:satOff val="-4528"/>
            <a:lumOff val="47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OPPORTUNITIES</a:t>
          </a:r>
        </a:p>
      </dsp:txBody>
      <dsp:txXfrm>
        <a:off x="3472592" y="3043967"/>
        <a:ext cx="2911820" cy="2126031"/>
      </dsp:txXfrm>
    </dsp:sp>
    <dsp:sp modelId="{793B9CA9-7133-48A6-A4FF-3CEE4276545D}">
      <dsp:nvSpPr>
        <dsp:cNvPr id="0" name=""/>
        <dsp:cNvSpPr/>
      </dsp:nvSpPr>
      <dsp:spPr>
        <a:xfrm>
          <a:off x="7500986" y="3000401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THREATS</a:t>
          </a:r>
        </a:p>
      </dsp:txBody>
      <dsp:txXfrm>
        <a:off x="7615999" y="3115414"/>
        <a:ext cx="2911820" cy="2126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677811" y="-65431"/>
          <a:ext cx="4317266" cy="7083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1. Psycho-acoustic Lab (PAL)</a:t>
          </a:r>
          <a:endParaRPr lang="en-IN" sz="2400" b="1" kern="1200" dirty="0"/>
        </a:p>
      </dsp:txBody>
      <dsp:txXfrm>
        <a:off x="698556" y="-44686"/>
        <a:ext cx="4275776" cy="666811"/>
      </dsp:txXfrm>
    </dsp:sp>
    <dsp:sp modelId="{06C78B54-936D-4E0A-AEAB-7CA58A37F13F}">
      <dsp:nvSpPr>
        <dsp:cNvPr id="0" name=""/>
        <dsp:cNvSpPr/>
      </dsp:nvSpPr>
      <dsp:spPr>
        <a:xfrm rot="3025049">
          <a:off x="2870405" y="904466"/>
          <a:ext cx="1315748" cy="4421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>
        <a:off x="3003039" y="992889"/>
        <a:ext cx="1050480" cy="265268"/>
      </dsp:txXfrm>
    </dsp:sp>
    <dsp:sp modelId="{ECA9694D-1D33-4263-8E4D-3B055D224AC6}">
      <dsp:nvSpPr>
        <dsp:cNvPr id="0" name=""/>
        <dsp:cNvSpPr/>
      </dsp:nvSpPr>
      <dsp:spPr>
        <a:xfrm>
          <a:off x="3312638" y="1608177"/>
          <a:ext cx="2249720" cy="1234172"/>
        </a:xfrm>
        <a:prstGeom prst="roundRect">
          <a:avLst>
            <a:gd name="adj" fmla="val 10000"/>
          </a:avLst>
        </a:prstGeom>
        <a:solidFill>
          <a:schemeClr val="accent5">
            <a:hueOff val="775865"/>
            <a:satOff val="-13898"/>
            <a:lumOff val="-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u="sng" kern="1200" dirty="0" smtClean="0"/>
            <a:t>Objective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UG , &amp; PG training</a:t>
          </a:r>
          <a:endParaRPr lang="en-IN" sz="1800" b="1" kern="1200" dirty="0"/>
        </a:p>
      </dsp:txBody>
      <dsp:txXfrm>
        <a:off x="3348786" y="1644325"/>
        <a:ext cx="2177424" cy="1161876"/>
      </dsp:txXfrm>
    </dsp:sp>
    <dsp:sp modelId="{EC7D2F90-8FC1-42D4-B250-F97172389227}">
      <dsp:nvSpPr>
        <dsp:cNvPr id="0" name=""/>
        <dsp:cNvSpPr/>
      </dsp:nvSpPr>
      <dsp:spPr>
        <a:xfrm rot="10780767">
          <a:off x="2784278" y="2109245"/>
          <a:ext cx="469656" cy="24790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775865"/>
            <a:satOff val="-13898"/>
            <a:lumOff val="-9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2858649" y="2158826"/>
        <a:ext cx="320913" cy="148743"/>
      </dsp:txXfrm>
    </dsp:sp>
    <dsp:sp modelId="{A0A0A969-F96F-4151-9C94-D79531B72FE7}">
      <dsp:nvSpPr>
        <dsp:cNvPr id="0" name=""/>
        <dsp:cNvSpPr/>
      </dsp:nvSpPr>
      <dsp:spPr>
        <a:xfrm>
          <a:off x="290124" y="1654634"/>
          <a:ext cx="2435451" cy="1174037"/>
        </a:xfrm>
        <a:prstGeom prst="roundRect">
          <a:avLst>
            <a:gd name="adj" fmla="val 10000"/>
          </a:avLst>
        </a:prstGeom>
        <a:solidFill>
          <a:schemeClr val="accent5">
            <a:hueOff val="1551730"/>
            <a:satOff val="-27797"/>
            <a:lumOff val="-1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Localization Unit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Work Stations (22)</a:t>
          </a:r>
          <a:endParaRPr lang="en-IN" sz="2100" b="1" kern="1200" dirty="0"/>
        </a:p>
      </dsp:txBody>
      <dsp:txXfrm>
        <a:off x="324510" y="1689020"/>
        <a:ext cx="2366679" cy="1105265"/>
      </dsp:txXfrm>
    </dsp:sp>
    <dsp:sp modelId="{185DBF45-2AF5-4744-BEEA-B1562358C662}">
      <dsp:nvSpPr>
        <dsp:cNvPr id="0" name=""/>
        <dsp:cNvSpPr/>
      </dsp:nvSpPr>
      <dsp:spPr>
        <a:xfrm rot="18253663">
          <a:off x="1547936" y="858620"/>
          <a:ext cx="1406843" cy="5802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1551730"/>
            <a:satOff val="-27797"/>
            <a:lumOff val="-19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>
        <a:off x="1722015" y="974672"/>
        <a:ext cx="1058685" cy="348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545237" y="23607"/>
          <a:ext cx="3429028" cy="82171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2. Electrophysiology (EP) Lab</a:t>
          </a:r>
          <a:endParaRPr lang="en-IN" sz="2400" b="1" kern="1200" dirty="0"/>
        </a:p>
      </dsp:txBody>
      <dsp:txXfrm>
        <a:off x="569304" y="47674"/>
        <a:ext cx="3380894" cy="773577"/>
      </dsp:txXfrm>
    </dsp:sp>
    <dsp:sp modelId="{06C78B54-936D-4E0A-AEAB-7CA58A37F13F}">
      <dsp:nvSpPr>
        <dsp:cNvPr id="0" name=""/>
        <dsp:cNvSpPr/>
      </dsp:nvSpPr>
      <dsp:spPr>
        <a:xfrm rot="3207677">
          <a:off x="2551814" y="1038633"/>
          <a:ext cx="463257" cy="20511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613349" y="1079657"/>
        <a:ext cx="340187" cy="123070"/>
      </dsp:txXfrm>
    </dsp:sp>
    <dsp:sp modelId="{ECA9694D-1D33-4263-8E4D-3B055D224AC6}">
      <dsp:nvSpPr>
        <dsp:cNvPr id="0" name=""/>
        <dsp:cNvSpPr/>
      </dsp:nvSpPr>
      <dsp:spPr>
        <a:xfrm>
          <a:off x="2341701" y="1437065"/>
          <a:ext cx="1894690" cy="77289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u="sng" kern="1200" dirty="0" smtClean="0"/>
            <a:t>OUTPUT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UG &amp; PG hands-on training; Dissertations, Scientific Paper &amp; Publications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b="1" kern="1200" dirty="0"/>
        </a:p>
      </dsp:txBody>
      <dsp:txXfrm>
        <a:off x="2364338" y="1459702"/>
        <a:ext cx="1849416" cy="727617"/>
      </dsp:txXfrm>
    </dsp:sp>
    <dsp:sp modelId="{EC7D2F90-8FC1-42D4-B250-F97172389227}">
      <dsp:nvSpPr>
        <dsp:cNvPr id="0" name=""/>
        <dsp:cNvSpPr/>
      </dsp:nvSpPr>
      <dsp:spPr>
        <a:xfrm rot="10750238">
          <a:off x="1880960" y="1740689"/>
          <a:ext cx="409571" cy="2004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457868"/>
            <a:satOff val="-2362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 rot="10800000">
        <a:off x="1941104" y="1780785"/>
        <a:ext cx="289283" cy="120289"/>
      </dsp:txXfrm>
    </dsp:sp>
    <dsp:sp modelId="{A0A0A969-F96F-4151-9C94-D79531B72FE7}">
      <dsp:nvSpPr>
        <dsp:cNvPr id="0" name=""/>
        <dsp:cNvSpPr/>
      </dsp:nvSpPr>
      <dsp:spPr>
        <a:xfrm>
          <a:off x="203219" y="1451249"/>
          <a:ext cx="1626571" cy="810318"/>
        </a:xfrm>
        <a:prstGeom prst="roundRect">
          <a:avLst>
            <a:gd name="adj" fmla="val 1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AEP: ABR, MLR, ASSR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smtClean="0"/>
            <a:t>Cortical Potentials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b="1" kern="1200" dirty="0" err="1" smtClean="0"/>
            <a:t>vHIT</a:t>
          </a:r>
          <a:r>
            <a:rPr lang="en-IN" sz="1050" b="1" kern="1200" dirty="0" smtClean="0"/>
            <a:t> &amp; VNG</a:t>
          </a:r>
          <a:endParaRPr lang="en-IN" sz="1050" b="1" kern="1200" dirty="0"/>
        </a:p>
      </dsp:txBody>
      <dsp:txXfrm>
        <a:off x="226952" y="1474982"/>
        <a:ext cx="1579105" cy="762852"/>
      </dsp:txXfrm>
    </dsp:sp>
    <dsp:sp modelId="{185DBF45-2AF5-4744-BEEA-B1562358C662}">
      <dsp:nvSpPr>
        <dsp:cNvPr id="0" name=""/>
        <dsp:cNvSpPr/>
      </dsp:nvSpPr>
      <dsp:spPr>
        <a:xfrm rot="18669847">
          <a:off x="849869" y="1024619"/>
          <a:ext cx="580489" cy="2683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930363" y="1078281"/>
        <a:ext cx="419501" cy="160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538176" y="41096"/>
          <a:ext cx="3303241" cy="9299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3. PRACTICAL LAB</a:t>
          </a:r>
          <a:endParaRPr lang="en-IN" sz="2800" b="1" kern="1200" dirty="0"/>
        </a:p>
      </dsp:txBody>
      <dsp:txXfrm>
        <a:off x="565413" y="68333"/>
        <a:ext cx="3248767" cy="875454"/>
      </dsp:txXfrm>
    </dsp:sp>
    <dsp:sp modelId="{06C78B54-936D-4E0A-AEAB-7CA58A37F13F}">
      <dsp:nvSpPr>
        <dsp:cNvPr id="0" name=""/>
        <dsp:cNvSpPr/>
      </dsp:nvSpPr>
      <dsp:spPr>
        <a:xfrm rot="3370701">
          <a:off x="2516099" y="1239261"/>
          <a:ext cx="473733" cy="21472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900" kern="1200"/>
        </a:p>
      </dsp:txBody>
      <dsp:txXfrm>
        <a:off x="2580517" y="1282206"/>
        <a:ext cx="344898" cy="128835"/>
      </dsp:txXfrm>
    </dsp:sp>
    <dsp:sp modelId="{ECA9694D-1D33-4263-8E4D-3B055D224AC6}">
      <dsp:nvSpPr>
        <dsp:cNvPr id="0" name=""/>
        <dsp:cNvSpPr/>
      </dsp:nvSpPr>
      <dsp:spPr>
        <a:xfrm>
          <a:off x="2279514" y="1722224"/>
          <a:ext cx="2080023" cy="940052"/>
        </a:xfrm>
        <a:prstGeom prst="roundRect">
          <a:avLst>
            <a:gd name="adj" fmla="val 10000"/>
          </a:avLst>
        </a:prstGeom>
        <a:solidFill>
          <a:schemeClr val="accent5">
            <a:hueOff val="775865"/>
            <a:satOff val="-13898"/>
            <a:lumOff val="-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u="sng" kern="1200" dirty="0" smtClean="0"/>
            <a:t>Objective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UG Practical Classes &amp; In-house workshop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800" b="1" kern="1200" dirty="0"/>
        </a:p>
      </dsp:txBody>
      <dsp:txXfrm>
        <a:off x="2307047" y="1749757"/>
        <a:ext cx="2024957" cy="884986"/>
      </dsp:txXfrm>
    </dsp:sp>
    <dsp:sp modelId="{EC7D2F90-8FC1-42D4-B250-F97172389227}">
      <dsp:nvSpPr>
        <dsp:cNvPr id="0" name=""/>
        <dsp:cNvSpPr/>
      </dsp:nvSpPr>
      <dsp:spPr>
        <a:xfrm rot="10800000">
          <a:off x="1982500" y="2076526"/>
          <a:ext cx="295340" cy="23144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775865"/>
            <a:satOff val="-13898"/>
            <a:lumOff val="-9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 rot="10800000">
        <a:off x="2051934" y="2122815"/>
        <a:ext cx="156472" cy="138869"/>
      </dsp:txXfrm>
    </dsp:sp>
    <dsp:sp modelId="{A0A0A969-F96F-4151-9C94-D79531B72FE7}">
      <dsp:nvSpPr>
        <dsp:cNvPr id="0" name=""/>
        <dsp:cNvSpPr/>
      </dsp:nvSpPr>
      <dsp:spPr>
        <a:xfrm>
          <a:off x="286421" y="1662355"/>
          <a:ext cx="1694405" cy="1059790"/>
        </a:xfrm>
        <a:prstGeom prst="roundRect">
          <a:avLst>
            <a:gd name="adj" fmla="val 10000"/>
          </a:avLst>
        </a:prstGeom>
        <a:solidFill>
          <a:schemeClr val="accent5">
            <a:hueOff val="1551730"/>
            <a:satOff val="-27797"/>
            <a:lumOff val="-19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HA Analyzer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Immittance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Audiometer</a:t>
          </a:r>
          <a:endParaRPr lang="en-IN" sz="1400" b="1" kern="1200" dirty="0"/>
        </a:p>
      </dsp:txBody>
      <dsp:txXfrm>
        <a:off x="317461" y="1693395"/>
        <a:ext cx="1632325" cy="997710"/>
      </dsp:txXfrm>
    </dsp:sp>
    <dsp:sp modelId="{185DBF45-2AF5-4744-BEEA-B1562358C662}">
      <dsp:nvSpPr>
        <dsp:cNvPr id="0" name=""/>
        <dsp:cNvSpPr/>
      </dsp:nvSpPr>
      <dsp:spPr>
        <a:xfrm rot="18123700">
          <a:off x="1391982" y="1122933"/>
          <a:ext cx="399993" cy="24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1551730"/>
            <a:satOff val="-27797"/>
            <a:lumOff val="-19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466375" y="1172528"/>
        <a:ext cx="251207" cy="148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51595" y="-100192"/>
          <a:ext cx="4220564" cy="84050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4. Listening Training Unit (LTU)</a:t>
          </a:r>
          <a:endParaRPr lang="en-IN" sz="2400" b="1" kern="1200" dirty="0"/>
        </a:p>
      </dsp:txBody>
      <dsp:txXfrm>
        <a:off x="76213" y="-75574"/>
        <a:ext cx="4171328" cy="791270"/>
      </dsp:txXfrm>
    </dsp:sp>
    <dsp:sp modelId="{06C78B54-936D-4E0A-AEAB-7CA58A37F13F}">
      <dsp:nvSpPr>
        <dsp:cNvPr id="0" name=""/>
        <dsp:cNvSpPr/>
      </dsp:nvSpPr>
      <dsp:spPr>
        <a:xfrm rot="3600000">
          <a:off x="2356206" y="1214071"/>
          <a:ext cx="794166" cy="2606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2434413" y="1266209"/>
        <a:ext cx="637752" cy="156415"/>
      </dsp:txXfrm>
    </dsp:sp>
    <dsp:sp modelId="{ECA9694D-1D33-4263-8E4D-3B055D224AC6}">
      <dsp:nvSpPr>
        <dsp:cNvPr id="0" name=""/>
        <dsp:cNvSpPr/>
      </dsp:nvSpPr>
      <dsp:spPr>
        <a:xfrm>
          <a:off x="2192339" y="1948519"/>
          <a:ext cx="2399702" cy="100501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u="sng" kern="1200" dirty="0" smtClean="0"/>
            <a:t>Objective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Listening training for H/Aid users &amp; CI users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UG &amp; PG  Students (Role Play)</a:t>
          </a:r>
          <a:endParaRPr lang="en-IN" sz="1200" b="1" kern="1200" dirty="0"/>
        </a:p>
      </dsp:txBody>
      <dsp:txXfrm>
        <a:off x="2221775" y="1977955"/>
        <a:ext cx="2340830" cy="946138"/>
      </dsp:txXfrm>
    </dsp:sp>
    <dsp:sp modelId="{EC7D2F90-8FC1-42D4-B250-F97172389227}">
      <dsp:nvSpPr>
        <dsp:cNvPr id="0" name=""/>
        <dsp:cNvSpPr/>
      </dsp:nvSpPr>
      <dsp:spPr>
        <a:xfrm rot="10800000">
          <a:off x="1881226" y="2320679"/>
          <a:ext cx="276544" cy="2606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457868"/>
            <a:satOff val="-2362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 rot="10800000">
        <a:off x="1959433" y="2372817"/>
        <a:ext cx="120130" cy="156415"/>
      </dsp:txXfrm>
    </dsp:sp>
    <dsp:sp modelId="{A0A0A969-F96F-4151-9C94-D79531B72FE7}">
      <dsp:nvSpPr>
        <dsp:cNvPr id="0" name=""/>
        <dsp:cNvSpPr/>
      </dsp:nvSpPr>
      <dsp:spPr>
        <a:xfrm>
          <a:off x="16470" y="1924186"/>
          <a:ext cx="1830188" cy="1053677"/>
        </a:xfrm>
        <a:prstGeom prst="roundRect">
          <a:avLst>
            <a:gd name="adj" fmla="val 1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Listening  Training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 AVT, APD Training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&amp; TRT</a:t>
          </a:r>
          <a:endParaRPr lang="en-IN" sz="1400" b="1" kern="1200" dirty="0"/>
        </a:p>
      </dsp:txBody>
      <dsp:txXfrm>
        <a:off x="47331" y="1955047"/>
        <a:ext cx="1768466" cy="991955"/>
      </dsp:txXfrm>
    </dsp:sp>
    <dsp:sp modelId="{185DBF45-2AF5-4744-BEEA-B1562358C662}">
      <dsp:nvSpPr>
        <dsp:cNvPr id="0" name=""/>
        <dsp:cNvSpPr/>
      </dsp:nvSpPr>
      <dsp:spPr>
        <a:xfrm rot="18000000">
          <a:off x="1187877" y="1201904"/>
          <a:ext cx="779225" cy="2606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100" kern="1200"/>
        </a:p>
      </dsp:txBody>
      <dsp:txXfrm>
        <a:off x="1266084" y="1254042"/>
        <a:ext cx="622811" cy="156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-66498" y="-53038"/>
          <a:ext cx="3864286" cy="103800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5. </a:t>
          </a:r>
          <a:r>
            <a:rPr lang="en-IN" sz="2400" b="1" kern="1200" dirty="0" smtClean="0"/>
            <a:t>Implantable Hearing Device Unit (IHDU)</a:t>
          </a:r>
          <a:endParaRPr lang="en-IN" sz="2400" b="1" kern="1200" dirty="0"/>
        </a:p>
      </dsp:txBody>
      <dsp:txXfrm>
        <a:off x="-36096" y="-22636"/>
        <a:ext cx="3803482" cy="977196"/>
      </dsp:txXfrm>
    </dsp:sp>
    <dsp:sp modelId="{06C78B54-936D-4E0A-AEAB-7CA58A37F13F}">
      <dsp:nvSpPr>
        <dsp:cNvPr id="0" name=""/>
        <dsp:cNvSpPr/>
      </dsp:nvSpPr>
      <dsp:spPr>
        <a:xfrm rot="3600000">
          <a:off x="1989142" y="1435828"/>
          <a:ext cx="1029233" cy="270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2070369" y="1489979"/>
        <a:ext cx="866779" cy="162455"/>
      </dsp:txXfrm>
    </dsp:sp>
    <dsp:sp modelId="{ECA9694D-1D33-4263-8E4D-3B055D224AC6}">
      <dsp:nvSpPr>
        <dsp:cNvPr id="0" name=""/>
        <dsp:cNvSpPr/>
      </dsp:nvSpPr>
      <dsp:spPr>
        <a:xfrm>
          <a:off x="1996791" y="2157452"/>
          <a:ext cx="2293519" cy="104381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u="sng" kern="1200" dirty="0" smtClean="0"/>
            <a:t>Objective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CI mapping; BAHA, trouble shooting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UG &amp; PG Observation</a:t>
          </a:r>
          <a:endParaRPr lang="en-IN" sz="1200" b="1" kern="1200" dirty="0"/>
        </a:p>
      </dsp:txBody>
      <dsp:txXfrm>
        <a:off x="2027363" y="2188024"/>
        <a:ext cx="2232375" cy="982673"/>
      </dsp:txXfrm>
    </dsp:sp>
    <dsp:sp modelId="{EC7D2F90-8FC1-42D4-B250-F97172389227}">
      <dsp:nvSpPr>
        <dsp:cNvPr id="0" name=""/>
        <dsp:cNvSpPr/>
      </dsp:nvSpPr>
      <dsp:spPr>
        <a:xfrm rot="10800000">
          <a:off x="1404443" y="2543982"/>
          <a:ext cx="526532" cy="270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457868"/>
            <a:satOff val="-2362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 rot="10800000">
        <a:off x="1485670" y="2598133"/>
        <a:ext cx="364078" cy="162455"/>
      </dsp:txXfrm>
    </dsp:sp>
    <dsp:sp modelId="{A0A0A969-F96F-4151-9C94-D79531B72FE7}">
      <dsp:nvSpPr>
        <dsp:cNvPr id="0" name=""/>
        <dsp:cNvSpPr/>
      </dsp:nvSpPr>
      <dsp:spPr>
        <a:xfrm>
          <a:off x="-163150" y="2132179"/>
          <a:ext cx="1501777" cy="1094364"/>
        </a:xfrm>
        <a:prstGeom prst="roundRect">
          <a:avLst>
            <a:gd name="adj" fmla="val 1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IHD Hardware &amp; Software</a:t>
          </a:r>
          <a:endParaRPr lang="en-IN" sz="1600" b="1" kern="1200" dirty="0"/>
        </a:p>
      </dsp:txBody>
      <dsp:txXfrm>
        <a:off x="-131097" y="2164232"/>
        <a:ext cx="1437671" cy="1030258"/>
      </dsp:txXfrm>
    </dsp:sp>
    <dsp:sp modelId="{185DBF45-2AF5-4744-BEEA-B1562358C662}">
      <dsp:nvSpPr>
        <dsp:cNvPr id="0" name=""/>
        <dsp:cNvSpPr/>
      </dsp:nvSpPr>
      <dsp:spPr>
        <a:xfrm rot="18000000">
          <a:off x="788725" y="1423191"/>
          <a:ext cx="892203" cy="2707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200" kern="1200"/>
        </a:p>
      </dsp:txBody>
      <dsp:txXfrm>
        <a:off x="869952" y="1477342"/>
        <a:ext cx="729749" cy="1624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C0981-1069-4A4C-BFB5-353C67B70843}">
      <dsp:nvSpPr>
        <dsp:cNvPr id="0" name=""/>
        <dsp:cNvSpPr/>
      </dsp:nvSpPr>
      <dsp:spPr>
        <a:xfrm>
          <a:off x="-80799" y="-25550"/>
          <a:ext cx="3785912" cy="59537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/>
            <a:t>6. </a:t>
          </a:r>
          <a:r>
            <a:rPr lang="en-IN" sz="2400" b="1" kern="1200" dirty="0" smtClean="0"/>
            <a:t>Prosthetic  (EM) Lab </a:t>
          </a:r>
          <a:endParaRPr lang="en-IN" sz="2400" b="1" kern="1200" dirty="0"/>
        </a:p>
      </dsp:txBody>
      <dsp:txXfrm>
        <a:off x="-63361" y="-8112"/>
        <a:ext cx="3751036" cy="560499"/>
      </dsp:txXfrm>
    </dsp:sp>
    <dsp:sp modelId="{06C78B54-936D-4E0A-AEAB-7CA58A37F13F}">
      <dsp:nvSpPr>
        <dsp:cNvPr id="0" name=""/>
        <dsp:cNvSpPr/>
      </dsp:nvSpPr>
      <dsp:spPr>
        <a:xfrm rot="3600000">
          <a:off x="1674849" y="1049461"/>
          <a:ext cx="1310519" cy="239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>
        <a:off x="1746727" y="1097380"/>
        <a:ext cx="1166763" cy="143755"/>
      </dsp:txXfrm>
    </dsp:sp>
    <dsp:sp modelId="{ECA9694D-1D33-4263-8E4D-3B055D224AC6}">
      <dsp:nvSpPr>
        <dsp:cNvPr id="0" name=""/>
        <dsp:cNvSpPr/>
      </dsp:nvSpPr>
      <dsp:spPr>
        <a:xfrm>
          <a:off x="1810673" y="1768690"/>
          <a:ext cx="2264318" cy="92367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u="sng" kern="1200" dirty="0" smtClean="0"/>
            <a:t>Objective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Hard &amp; Soft Moulds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DHAET, DHLS, &amp; UG Hands-on training</a:t>
          </a:r>
          <a:endParaRPr lang="en-IN" sz="1200" b="1" kern="1200" dirty="0"/>
        </a:p>
      </dsp:txBody>
      <dsp:txXfrm>
        <a:off x="1837726" y="1795743"/>
        <a:ext cx="2210212" cy="869566"/>
      </dsp:txXfrm>
    </dsp:sp>
    <dsp:sp modelId="{EC7D2F90-8FC1-42D4-B250-F97172389227}">
      <dsp:nvSpPr>
        <dsp:cNvPr id="0" name=""/>
        <dsp:cNvSpPr/>
      </dsp:nvSpPr>
      <dsp:spPr>
        <a:xfrm rot="10800000">
          <a:off x="1297281" y="2110730"/>
          <a:ext cx="456348" cy="239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457868"/>
            <a:satOff val="-2362"/>
            <a:lumOff val="-7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 rot="10800000">
        <a:off x="1369159" y="2158649"/>
        <a:ext cx="312592" cy="143755"/>
      </dsp:txXfrm>
    </dsp:sp>
    <dsp:sp modelId="{A0A0A969-F96F-4151-9C94-D79531B72FE7}">
      <dsp:nvSpPr>
        <dsp:cNvPr id="0" name=""/>
        <dsp:cNvSpPr/>
      </dsp:nvSpPr>
      <dsp:spPr>
        <a:xfrm>
          <a:off x="122721" y="1746326"/>
          <a:ext cx="1117516" cy="968400"/>
        </a:xfrm>
        <a:prstGeom prst="roundRect">
          <a:avLst>
            <a:gd name="adj" fmla="val 1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Ear Mould Equipments</a:t>
          </a:r>
          <a:endParaRPr lang="en-IN" sz="1200" b="1" kern="1200" dirty="0"/>
        </a:p>
      </dsp:txBody>
      <dsp:txXfrm>
        <a:off x="151084" y="1774689"/>
        <a:ext cx="1060790" cy="911674"/>
      </dsp:txXfrm>
    </dsp:sp>
    <dsp:sp modelId="{185DBF45-2AF5-4744-BEEA-B1562358C662}">
      <dsp:nvSpPr>
        <dsp:cNvPr id="0" name=""/>
        <dsp:cNvSpPr/>
      </dsp:nvSpPr>
      <dsp:spPr>
        <a:xfrm rot="18000000">
          <a:off x="657728" y="1038279"/>
          <a:ext cx="1285862" cy="23959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2915737"/>
            <a:satOff val="-4724"/>
            <a:lumOff val="-14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000" kern="1200"/>
        </a:p>
      </dsp:txBody>
      <dsp:txXfrm>
        <a:off x="729606" y="1086198"/>
        <a:ext cx="1142106" cy="1437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FBFA4-689D-4A0C-B8C9-FC4CF51B7C6D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2E1E81-B007-4FB6-A8DE-21B907E8866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163B41-30A6-4A49-948C-9F25E1551F9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961962-8D6A-4123-AE99-3A8706858062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30C683-CE0E-428D-82D8-D9FB908941BA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9D751-1C99-4D73-91CA-F0F7EA113D57}">
      <dsp:nvSpPr>
        <dsp:cNvPr id="0" name=""/>
        <dsp:cNvSpPr/>
      </dsp:nvSpPr>
      <dsp:spPr>
        <a:xfrm>
          <a:off x="2244259" y="683577"/>
          <a:ext cx="4668296" cy="4668296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48A725-236D-4158-8128-D699CC6E0E84}">
      <dsp:nvSpPr>
        <dsp:cNvPr id="0" name=""/>
        <dsp:cNvSpPr/>
      </dsp:nvSpPr>
      <dsp:spPr>
        <a:xfrm>
          <a:off x="3529536" y="1968854"/>
          <a:ext cx="2097742" cy="209774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Activities</a:t>
          </a:r>
          <a:endParaRPr lang="en-IN" sz="2800" kern="1200" dirty="0"/>
        </a:p>
      </dsp:txBody>
      <dsp:txXfrm>
        <a:off x="3836743" y="2276061"/>
        <a:ext cx="1483328" cy="1483328"/>
      </dsp:txXfrm>
    </dsp:sp>
    <dsp:sp modelId="{FDFC289B-BE82-4A1B-AF2C-A99D189DD2D0}">
      <dsp:nvSpPr>
        <dsp:cNvPr id="0" name=""/>
        <dsp:cNvSpPr/>
      </dsp:nvSpPr>
      <dsp:spPr>
        <a:xfrm>
          <a:off x="3844197" y="2230"/>
          <a:ext cx="1468419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Student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</a:t>
          </a:r>
          <a:endParaRPr lang="en-IN" sz="1800" kern="1200" dirty="0"/>
        </a:p>
      </dsp:txBody>
      <dsp:txXfrm>
        <a:off x="4059242" y="217275"/>
        <a:ext cx="1038329" cy="1038329"/>
      </dsp:txXfrm>
    </dsp:sp>
    <dsp:sp modelId="{7DED4FDF-FF88-4900-B7AB-2F718A46CB10}">
      <dsp:nvSpPr>
        <dsp:cNvPr id="0" name=""/>
        <dsp:cNvSpPr/>
      </dsp:nvSpPr>
      <dsp:spPr>
        <a:xfrm>
          <a:off x="5819848" y="1142873"/>
          <a:ext cx="1468419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Projects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6034893" y="1357918"/>
        <a:ext cx="1038329" cy="1038329"/>
      </dsp:txXfrm>
    </dsp:sp>
    <dsp:sp modelId="{1117E711-6E37-4E82-B98E-176945425E03}">
      <dsp:nvSpPr>
        <dsp:cNvPr id="0" name=""/>
        <dsp:cNvSpPr/>
      </dsp:nvSpPr>
      <dsp:spPr>
        <a:xfrm>
          <a:off x="5486223" y="3424158"/>
          <a:ext cx="2135670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Publications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5798985" y="3639203"/>
        <a:ext cx="1510146" cy="1038329"/>
      </dsp:txXfrm>
    </dsp:sp>
    <dsp:sp modelId="{C9F674E9-CB93-45C2-A23E-4CE52CFB6626}">
      <dsp:nvSpPr>
        <dsp:cNvPr id="0" name=""/>
        <dsp:cNvSpPr/>
      </dsp:nvSpPr>
      <dsp:spPr>
        <a:xfrm>
          <a:off x="3432078" y="4564800"/>
          <a:ext cx="2292658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Presentations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3767830" y="4779845"/>
        <a:ext cx="1621154" cy="1038329"/>
      </dsp:txXfrm>
    </dsp:sp>
    <dsp:sp modelId="{45760628-3B27-4E94-9F11-BCFFB165FCBD}">
      <dsp:nvSpPr>
        <dsp:cNvPr id="0" name=""/>
        <dsp:cNvSpPr/>
      </dsp:nvSpPr>
      <dsp:spPr>
        <a:xfrm>
          <a:off x="1667138" y="3424158"/>
          <a:ext cx="1871236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Reviewers&amp; Editorial </a:t>
          </a:r>
          <a:r>
            <a:rPr lang="en-IN" sz="1800" kern="12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members</a:t>
          </a:r>
        </a:p>
      </dsp:txBody>
      <dsp:txXfrm>
        <a:off x="1941174" y="3639203"/>
        <a:ext cx="1323164" cy="1038329"/>
      </dsp:txXfrm>
    </dsp:sp>
    <dsp:sp modelId="{6961F47B-5796-4E33-ABFB-04140101ED88}">
      <dsp:nvSpPr>
        <dsp:cNvPr id="0" name=""/>
        <dsp:cNvSpPr/>
      </dsp:nvSpPr>
      <dsp:spPr>
        <a:xfrm>
          <a:off x="1695882" y="1142873"/>
          <a:ext cx="1813748" cy="1468419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solidFill>
                <a:schemeClr val="bg1"/>
              </a:solidFill>
              <a:latin typeface="Arial Rounded MT Bold" pitchFamily="34" charset="0"/>
              <a:cs typeface="Arial" pitchFamily="34" charset="0"/>
            </a:rPr>
            <a:t>Research Reviewers</a:t>
          </a:r>
          <a:endParaRPr lang="en-IN" sz="1800" kern="1200" dirty="0">
            <a:solidFill>
              <a:schemeClr val="bg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1961499" y="1357918"/>
        <a:ext cx="1282514" cy="10383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F6DE2-DD05-4566-9DE8-CFAA0B7B0D20}">
      <dsp:nvSpPr>
        <dsp:cNvPr id="0" name=""/>
        <dsp:cNvSpPr/>
      </dsp:nvSpPr>
      <dsp:spPr>
        <a:xfrm>
          <a:off x="1056530" y="871727"/>
          <a:ext cx="3580597" cy="3580791"/>
        </a:xfrm>
        <a:prstGeom prst="ellipse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>
              <a:latin typeface="Arial Rounded MT Bold" pitchFamily="34" charset="0"/>
              <a:cs typeface="Arial" pitchFamily="34" charset="0"/>
            </a:rPr>
            <a:t> Activities</a:t>
          </a:r>
        </a:p>
      </dsp:txBody>
      <dsp:txXfrm>
        <a:off x="1580896" y="1396122"/>
        <a:ext cx="2531865" cy="2532001"/>
      </dsp:txXfrm>
    </dsp:sp>
    <dsp:sp modelId="{C1001A97-4CFF-41A0-8B0B-AF02CDDC7D9A}">
      <dsp:nvSpPr>
        <dsp:cNvPr id="0" name=""/>
        <dsp:cNvSpPr/>
      </dsp:nvSpPr>
      <dsp:spPr>
        <a:xfrm>
          <a:off x="3294534" y="330772"/>
          <a:ext cx="398089" cy="398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91124-D74E-4F04-9F86-349D20AB43F2}">
      <dsp:nvSpPr>
        <dsp:cNvPr id="0" name=""/>
        <dsp:cNvSpPr/>
      </dsp:nvSpPr>
      <dsp:spPr>
        <a:xfrm>
          <a:off x="2352195" y="3808996"/>
          <a:ext cx="288651" cy="288471"/>
        </a:xfrm>
        <a:prstGeom prst="ellipse">
          <a:avLst/>
        </a:prstGeom>
        <a:solidFill>
          <a:schemeClr val="accent2">
            <a:hueOff val="226737"/>
            <a:satOff val="0"/>
            <a:lumOff val="18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A2B489-73FD-4833-97EF-9DDBBC051B58}">
      <dsp:nvSpPr>
        <dsp:cNvPr id="0" name=""/>
        <dsp:cNvSpPr/>
      </dsp:nvSpPr>
      <dsp:spPr>
        <a:xfrm>
          <a:off x="5062432" y="1947283"/>
          <a:ext cx="288651" cy="288471"/>
        </a:xfrm>
        <a:prstGeom prst="ellipse">
          <a:avLst/>
        </a:prstGeom>
        <a:solidFill>
          <a:schemeClr val="accent2">
            <a:hueOff val="453475"/>
            <a:satOff val="0"/>
            <a:lumOff val="36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D0B33-615E-4546-9CFA-22795533E262}">
      <dsp:nvSpPr>
        <dsp:cNvPr id="0" name=""/>
        <dsp:cNvSpPr/>
      </dsp:nvSpPr>
      <dsp:spPr>
        <a:xfrm>
          <a:off x="3683075" y="4115631"/>
          <a:ext cx="398089" cy="398518"/>
        </a:xfrm>
        <a:prstGeom prst="ellipse">
          <a:avLst/>
        </a:prstGeom>
        <a:solidFill>
          <a:schemeClr val="accent2">
            <a:hueOff val="680212"/>
            <a:satOff val="0"/>
            <a:lumOff val="55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B94CFE-D232-4203-B71E-15C4C0A04616}">
      <dsp:nvSpPr>
        <dsp:cNvPr id="0" name=""/>
        <dsp:cNvSpPr/>
      </dsp:nvSpPr>
      <dsp:spPr>
        <a:xfrm>
          <a:off x="2432988" y="896498"/>
          <a:ext cx="288651" cy="288471"/>
        </a:xfrm>
        <a:prstGeom prst="ellipse">
          <a:avLst/>
        </a:prstGeom>
        <a:solidFill>
          <a:schemeClr val="accent2">
            <a:hueOff val="906950"/>
            <a:satOff val="0"/>
            <a:lumOff val="7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54A65D-949C-4F2E-BA02-40E15E71C9B4}">
      <dsp:nvSpPr>
        <dsp:cNvPr id="0" name=""/>
        <dsp:cNvSpPr/>
      </dsp:nvSpPr>
      <dsp:spPr>
        <a:xfrm>
          <a:off x="1524434" y="2548267"/>
          <a:ext cx="288651" cy="288471"/>
        </a:xfrm>
        <a:prstGeom prst="ellipse">
          <a:avLst/>
        </a:prstGeom>
        <a:solidFill>
          <a:schemeClr val="accent2">
            <a:hueOff val="1133687"/>
            <a:satOff val="0"/>
            <a:lumOff val="91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4C061C-D032-4FD6-8CD2-DCD3A7467B6A}">
      <dsp:nvSpPr>
        <dsp:cNvPr id="0" name=""/>
        <dsp:cNvSpPr/>
      </dsp:nvSpPr>
      <dsp:spPr>
        <a:xfrm>
          <a:off x="-151845" y="504051"/>
          <a:ext cx="2574029" cy="1624868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OPD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Hearing Evaluation</a:t>
          </a:r>
          <a:endParaRPr lang="en-IN" sz="2400" kern="12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225113" y="742007"/>
        <a:ext cx="1820113" cy="1148956"/>
      </dsp:txXfrm>
    </dsp:sp>
    <dsp:sp modelId="{F2368E16-74D8-4E1E-BB43-D20BE2D1B7A7}">
      <dsp:nvSpPr>
        <dsp:cNvPr id="0" name=""/>
        <dsp:cNvSpPr/>
      </dsp:nvSpPr>
      <dsp:spPr>
        <a:xfrm>
          <a:off x="2892039" y="909319"/>
          <a:ext cx="398089" cy="398518"/>
        </a:xfrm>
        <a:prstGeom prst="ellipse">
          <a:avLst/>
        </a:prstGeom>
        <a:solidFill>
          <a:schemeClr val="accent2">
            <a:hueOff val="1587163"/>
            <a:satOff val="0"/>
            <a:lumOff val="128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D7E3BF-A581-4804-B901-90AC3E1FA6E1}">
      <dsp:nvSpPr>
        <dsp:cNvPr id="0" name=""/>
        <dsp:cNvSpPr/>
      </dsp:nvSpPr>
      <dsp:spPr>
        <a:xfrm>
          <a:off x="269205" y="3022108"/>
          <a:ext cx="719791" cy="720111"/>
        </a:xfrm>
        <a:prstGeom prst="ellipse">
          <a:avLst/>
        </a:prstGeom>
        <a:solidFill>
          <a:schemeClr val="accent2">
            <a:hueOff val="1813900"/>
            <a:satOff val="0"/>
            <a:lumOff val="147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029FC1-3E9E-4406-BC33-1B2C232CA55D}">
      <dsp:nvSpPr>
        <dsp:cNvPr id="0" name=""/>
        <dsp:cNvSpPr/>
      </dsp:nvSpPr>
      <dsp:spPr>
        <a:xfrm>
          <a:off x="3365835" y="350271"/>
          <a:ext cx="2669162" cy="1475250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Hearing Aid Trial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LTU</a:t>
          </a:r>
          <a:endParaRPr lang="en-IN" sz="2400" kern="12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3756725" y="566316"/>
        <a:ext cx="1887382" cy="1043160"/>
      </dsp:txXfrm>
    </dsp:sp>
    <dsp:sp modelId="{7686BB2E-13E5-4DF5-90D2-9400715CD4BB}">
      <dsp:nvSpPr>
        <dsp:cNvPr id="0" name=""/>
        <dsp:cNvSpPr/>
      </dsp:nvSpPr>
      <dsp:spPr>
        <a:xfrm>
          <a:off x="4547912" y="2078460"/>
          <a:ext cx="398089" cy="398518"/>
        </a:xfrm>
        <a:prstGeom prst="ellipse">
          <a:avLst/>
        </a:prstGeom>
        <a:solidFill>
          <a:schemeClr val="accent2">
            <a:hueOff val="2267375"/>
            <a:satOff val="0"/>
            <a:lumOff val="1838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989342-F33D-4CD4-8330-FAE263A4C751}">
      <dsp:nvSpPr>
        <dsp:cNvPr id="0" name=""/>
        <dsp:cNvSpPr/>
      </dsp:nvSpPr>
      <dsp:spPr>
        <a:xfrm>
          <a:off x="-4756" y="3878977"/>
          <a:ext cx="288651" cy="288471"/>
        </a:xfrm>
        <a:prstGeom prst="ellipse">
          <a:avLst/>
        </a:prstGeom>
        <a:solidFill>
          <a:schemeClr val="accent2">
            <a:hueOff val="2494113"/>
            <a:satOff val="0"/>
            <a:lumOff val="202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FD4E8F-F7B6-4326-8450-A645E881444C}">
      <dsp:nvSpPr>
        <dsp:cNvPr id="0" name=""/>
        <dsp:cNvSpPr/>
      </dsp:nvSpPr>
      <dsp:spPr>
        <a:xfrm>
          <a:off x="2871473" y="3468171"/>
          <a:ext cx="288651" cy="288471"/>
        </a:xfrm>
        <a:prstGeom prst="ellipse">
          <a:avLst/>
        </a:prstGeom>
        <a:solidFill>
          <a:schemeClr val="accent2">
            <a:hueOff val="2720850"/>
            <a:satOff val="0"/>
            <a:lumOff val="220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FEEF13-EEB0-4C5A-B566-D4376337785D}">
      <dsp:nvSpPr>
        <dsp:cNvPr id="0" name=""/>
        <dsp:cNvSpPr/>
      </dsp:nvSpPr>
      <dsp:spPr>
        <a:xfrm>
          <a:off x="3956280" y="3240360"/>
          <a:ext cx="2319827" cy="1455714"/>
        </a:xfrm>
        <a:prstGeom prst="ellips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sz="2000" kern="1200" dirty="0" smtClean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0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Ear Mould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sz="20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Disability Certificate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4296011" y="3453544"/>
        <a:ext cx="1640365" cy="1029346"/>
      </dsp:txXfrm>
    </dsp:sp>
    <dsp:sp modelId="{0D8A9AEA-4BAB-4324-845D-98326FA8990E}">
      <dsp:nvSpPr>
        <dsp:cNvPr id="0" name=""/>
        <dsp:cNvSpPr/>
      </dsp:nvSpPr>
      <dsp:spPr>
        <a:xfrm>
          <a:off x="5473741" y="2920609"/>
          <a:ext cx="288651" cy="288471"/>
        </a:xfrm>
        <a:prstGeom prst="ellipse">
          <a:avLst/>
        </a:prstGeom>
        <a:solidFill>
          <a:schemeClr val="accent2">
            <a:hueOff val="3174325"/>
            <a:satOff val="0"/>
            <a:lumOff val="257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4B1926-59FE-4792-B153-5D214EF5834E}">
      <dsp:nvSpPr>
        <dsp:cNvPr id="0" name=""/>
        <dsp:cNvSpPr/>
      </dsp:nvSpPr>
      <dsp:spPr>
        <a:xfrm>
          <a:off x="83426" y="3744416"/>
          <a:ext cx="2213427" cy="1455714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HDDU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>
              <a:solidFill>
                <a:schemeClr val="tx1"/>
              </a:solidFill>
              <a:latin typeface="Arial Rounded MT Bold" pitchFamily="34" charset="0"/>
              <a:cs typeface="Arial" pitchFamily="34" charset="0"/>
            </a:rPr>
            <a:t>IHDU</a:t>
          </a:r>
          <a:endParaRPr lang="en-IN" sz="2800" kern="1200" dirty="0">
            <a:solidFill>
              <a:schemeClr val="tx1"/>
            </a:solidFill>
            <a:latin typeface="Arial Rounded MT Bold" pitchFamily="34" charset="0"/>
            <a:cs typeface="Arial" pitchFamily="34" charset="0"/>
          </a:endParaRPr>
        </a:p>
      </dsp:txBody>
      <dsp:txXfrm>
        <a:off x="407575" y="3957600"/>
        <a:ext cx="1565129" cy="1029346"/>
      </dsp:txXfrm>
    </dsp:sp>
    <dsp:sp modelId="{F5FCBD28-6B2F-4D82-AC83-712F6F6F9EAD}">
      <dsp:nvSpPr>
        <dsp:cNvPr id="0" name=""/>
        <dsp:cNvSpPr/>
      </dsp:nvSpPr>
      <dsp:spPr>
        <a:xfrm>
          <a:off x="3005883" y="4167983"/>
          <a:ext cx="288651" cy="288471"/>
        </a:xfrm>
        <a:prstGeom prst="ellipse">
          <a:avLst/>
        </a:prstGeom>
        <a:solidFill>
          <a:schemeClr val="accent2">
            <a:hueOff val="3627800"/>
            <a:satOff val="0"/>
            <a:lumOff val="2941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0.08356</cdr:x>
      <cdr:y>0.07253</cdr:y>
    </cdr:from>
    <cdr:to>
      <cdr:x>0.1714</cdr:x>
      <cdr:y>0.13248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8634" y="361180"/>
          <a:ext cx="923730" cy="29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0.1144</cdr:x>
      <cdr:y>0.13287</cdr:y>
    </cdr:from>
    <cdr:to>
      <cdr:x>0.1936</cdr:x>
      <cdr:y>0.21344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648072"/>
          <a:ext cx="648072" cy="39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endParaRPr lang="en-I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0.28586</cdr:x>
      <cdr:y>0.06714</cdr:y>
    </cdr:from>
    <cdr:to>
      <cdr:x>0.35064</cdr:x>
      <cdr:y>0.11773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06012" y="334363"/>
          <a:ext cx="681135" cy="251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dirty="0"/>
        </a:p>
      </cdr:txBody>
    </cdr:sp>
  </cdr:relSizeAnchor>
  <cdr:relSizeAnchor xmlns:cdr="http://schemas.openxmlformats.org/drawingml/2006/chartDrawing">
    <cdr:from>
      <cdr:x>0.3168</cdr:x>
      <cdr:y>0.14764</cdr:y>
    </cdr:from>
    <cdr:to>
      <cdr:x>0.37714</cdr:x>
      <cdr:y>0.23982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2288" y="720080"/>
          <a:ext cx="493750" cy="449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  <a:endParaRPr lang="en-I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0.4752</cdr:x>
      <cdr:y>0.44331</cdr:y>
    </cdr:from>
    <cdr:to>
      <cdr:x>0.5544</cdr:x>
      <cdr:y>0.53655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888432" y="2162183"/>
          <a:ext cx="648072" cy="454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48</a:t>
          </a:r>
          <a:endParaRPr lang="en-I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0.65999</cdr:x>
      <cdr:y>0.51673</cdr:y>
    </cdr:from>
    <cdr:to>
      <cdr:x>0.74938</cdr:x>
      <cdr:y>0.6178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00600" y="2520280"/>
          <a:ext cx="731408" cy="49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</a:t>
          </a:r>
          <a:endParaRPr lang="en-I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0.82719</cdr:x>
      <cdr:y>0.05906</cdr:y>
    </cdr:from>
    <cdr:to>
      <cdr:x>0.93966</cdr:x>
      <cdr:y>0.15218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68752" y="288032"/>
          <a:ext cx="920334" cy="454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119</a:t>
          </a:r>
          <a:endParaRPr lang="en-IN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0.71667</cdr:x>
      <cdr:y>0.77778</cdr:y>
    </cdr:from>
    <cdr:to>
      <cdr:x>0.95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6600" y="21336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0.33242</cdr:x>
      <cdr:y>0.00795</cdr:y>
    </cdr:from>
    <cdr:to>
      <cdr:x>0.90731</cdr:x>
      <cdr:y>0.10437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39704"/>
          <a:ext cx="3860473" cy="481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No. of Beneficiaries at Camp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D83B-66D6-47B8-96FB-8A8B84550B29}" type="datetimeFigureOut">
              <a:rPr lang="en-IN" smtClean="0"/>
              <a:pPr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7D26-4651-40F2-985D-89239A6948D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5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7D26-4651-40F2-985D-89239A6948D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7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1DF7C-E20F-49DA-9B5A-C247FEF602B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1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1DF7C-E20F-49DA-9B5A-C247FEF602BF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9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2484800"/>
            <a:ext cx="49626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7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8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6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1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81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43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28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6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539425" y="1371490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371100"/>
            <a:ext cx="4742700" cy="47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1245033"/>
            <a:ext cx="53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07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4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1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46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90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52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6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4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7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221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252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75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552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16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18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8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600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8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98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13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2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98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89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574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72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30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726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9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78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148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16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42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10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61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97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248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3967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45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727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78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8226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18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79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44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2813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36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578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7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7FB9-B583-4F2F-A87B-5B92DCB6CD6F}" type="datetimeFigureOut">
              <a:rPr lang="en-IN" smtClean="0"/>
              <a:t>19-12-2021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F6A59-CD8D-46AC-AA49-9F32654CA3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025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78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469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432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90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344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2471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0489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889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373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22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6929811-D42C-4BFF-BCA4-C3545976B220}" type="datetimeFigureOut">
              <a:rPr lang="en-IN" smtClean="0"/>
              <a:t>19-12-2021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9F920-C7D6-4538-9F6C-7F3A8D1812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0510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192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5855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405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647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35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76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9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1604" y="285728"/>
            <a:ext cx="56409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70" r:id="rId6"/>
    <p:sldLayoutId id="2147483672" r:id="rId7"/>
    <p:sldLayoutId id="2147483757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7657FB9-B583-4F2F-A87B-5B92DCB6CD6F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19-12-2021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6AF6A59-CD8D-46AC-AA49-9F32654CA36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8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9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0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83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ACF0B-A0F3-479D-8D42-9ABD60173D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B3D37F-8A9E-45AD-A8A3-45B969876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67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26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8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0.jpeg"/><Relationship Id="rId18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1.jpeg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005064"/>
            <a:ext cx="8934424" cy="352839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20.12.2021</a:t>
            </a:r>
            <a:endParaRPr lang="en-IN" sz="32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7302" y="-99392"/>
            <a:ext cx="9144000" cy="60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WELCOME</a:t>
            </a:r>
            <a:endParaRPr lang="en-US" sz="4800" b="1" kern="0" dirty="0">
              <a:solidFill>
                <a:schemeClr val="accent4">
                  <a:lumMod val="50000"/>
                </a:schemeClr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lang="en-US" sz="3600" b="1" kern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Raleway Thin"/>
                <a:cs typeface="Arial" charset="0"/>
                <a:sym typeface="Raleway Thin"/>
              </a:rPr>
              <a:t>DEPARTMENT OF 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AUDIOLOGY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2800" b="1" kern="0" dirty="0" smtClean="0">
              <a:solidFill>
                <a:srgbClr val="C00000"/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2800" b="1" kern="0" dirty="0">
              <a:solidFill>
                <a:srgbClr val="C00000"/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2800" b="1" kern="0" dirty="0" smtClean="0">
              <a:solidFill>
                <a:srgbClr val="C00000"/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2800" b="1" kern="0" dirty="0">
              <a:solidFill>
                <a:srgbClr val="C00000"/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2800" b="1" kern="0" dirty="0" smtClean="0">
              <a:solidFill>
                <a:srgbClr val="C00000"/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lang="en-US" sz="2800" b="1" kern="0" dirty="0" smtClean="0">
                <a:solidFill>
                  <a:srgbClr val="C00000"/>
                </a:solidFill>
                <a:latin typeface="+mj-lt"/>
                <a:ea typeface="Raleway Thin"/>
                <a:cs typeface="Arial" charset="0"/>
                <a:sym typeface="Raleway Thin"/>
              </a:rPr>
              <a:t>Presenter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lang="en-US" sz="3200" b="1" kern="0" dirty="0" smtClean="0">
                <a:solidFill>
                  <a:srgbClr val="00B050"/>
                </a:solidFill>
                <a:latin typeface="+mj-lt"/>
                <a:ea typeface="Raleway Thin"/>
                <a:cs typeface="Arial" charset="0"/>
                <a:sym typeface="Raleway Thin"/>
              </a:rPr>
              <a:t>Dr. Prawin Kumar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HOD-Audiology 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85720" y="5157192"/>
            <a:ext cx="8572560" cy="7920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kern="0" dirty="0">
                <a:solidFill>
                  <a:srgbClr val="FF4D4D">
                    <a:lumMod val="50000"/>
                  </a:srgbClr>
                </a:solidFill>
                <a:ea typeface="Raleway Thin"/>
                <a:cs typeface="Arial" charset="0"/>
                <a:sym typeface="Raleway Thin"/>
              </a:rPr>
              <a:t>NAAC TEAM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752528" cy="19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9"/>
            <a:ext cx="7183710" cy="1177434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 Training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 </a:t>
            </a:r>
            <a:r>
              <a:rPr lang="en-I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lectures/ invited </a:t>
            </a:r>
            <a:r>
              <a:rPr lang="en-IN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talks within &amp; Outside AIISH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04132"/>
              </p:ext>
            </p:extLst>
          </p:nvPr>
        </p:nvGraphicFramePr>
        <p:xfrm>
          <a:off x="539552" y="1484784"/>
          <a:ext cx="8182796" cy="487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755358" y="3450591"/>
            <a:ext cx="215704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en-IN" sz="25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en-I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talks</a:t>
            </a:r>
          </a:p>
        </p:txBody>
      </p:sp>
    </p:spTree>
    <p:extLst>
      <p:ext uri="{BB962C8B-B14F-4D97-AF65-F5344CB8AC3E}">
        <p14:creationId xmlns:p14="http://schemas.microsoft.com/office/powerpoint/2010/main" val="40754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70886"/>
              </p:ext>
            </p:extLst>
          </p:nvPr>
        </p:nvGraphicFramePr>
        <p:xfrm>
          <a:off x="1187622" y="534765"/>
          <a:ext cx="7848874" cy="645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8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600" dirty="0">
                          <a:effectLst/>
                        </a:rPr>
                        <a:t> </a:t>
                      </a:r>
                      <a:endParaRPr lang="en-IN" sz="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2015-16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2016-17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2017-18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2018-2019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2019-20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Director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Director (I/C)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Academic Co-ordinator </a:t>
                      </a:r>
                      <a:endParaRPr lang="en-IN" sz="12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POCD –HOD </a:t>
                      </a:r>
                      <a:endParaRPr lang="en-IN" sz="12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✓(I/c)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Hostel Warden: </a:t>
                      </a:r>
                      <a:endParaRPr lang="en-IN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(Boys &amp; Girls</a:t>
                      </a:r>
                      <a:r>
                        <a:rPr lang="en-IN" sz="1200" kern="1200" dirty="0" smtClean="0">
                          <a:effectLst/>
                        </a:rPr>
                        <a:t>)</a:t>
                      </a:r>
                      <a:endParaRPr lang="en-IN" sz="1200" dirty="0">
                        <a:effectLst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    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Assistant warden </a:t>
                      </a:r>
                      <a:endParaRPr lang="en-IN" sz="12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Nodal officers </a:t>
                      </a:r>
                      <a:endParaRPr lang="en-IN" sz="12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Guest house (I/C)</a:t>
                      </a:r>
                      <a:endParaRPr lang="en-IN" sz="1200" dirty="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0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>
                          <a:effectLst/>
                        </a:rPr>
                        <a:t>CBCS coordinator </a:t>
                      </a:r>
                      <a:endParaRPr lang="en-IN" sz="1200"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NSS Officer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 (I/C)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JC/CC Co-ordinator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Vigilance Officer: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1</a:t>
                      </a:r>
                      <a:r>
                        <a:rPr lang="en-IN" sz="1200" kern="1200" baseline="30000" dirty="0">
                          <a:effectLst/>
                        </a:rPr>
                        <a:t>st</a:t>
                      </a:r>
                      <a:r>
                        <a:rPr lang="en-IN" sz="1200" kern="1200" dirty="0">
                          <a:effectLst/>
                        </a:rPr>
                        <a:t> Appellate Authority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>
                          <a:effectLst/>
                        </a:rPr>
                        <a:t>RTI Cell (CPIO)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Hostel Committee: </a:t>
                      </a:r>
                      <a:endParaRPr lang="en-IN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(Chairperson</a:t>
                      </a:r>
                      <a:r>
                        <a:rPr lang="en-IN" sz="1200" kern="1200" dirty="0" smtClean="0">
                          <a:effectLst/>
                        </a:rPr>
                        <a:t>)</a:t>
                      </a:r>
                      <a:endParaRPr lang="en-IN" sz="1200" dirty="0">
                        <a:effectLst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Internship Cell: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5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Canteen Committee: 01</a:t>
                      </a:r>
                      <a:endParaRPr lang="en-IN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(Chairperson</a:t>
                      </a:r>
                      <a:r>
                        <a:rPr lang="en-IN" sz="1200" kern="1200" dirty="0" smtClean="0">
                          <a:effectLst/>
                        </a:rPr>
                        <a:t>)</a:t>
                      </a:r>
                      <a:endParaRPr lang="en-IN" sz="1200" dirty="0">
                        <a:effectLst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DPE-Member Secretary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86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>
                          <a:effectLst/>
                        </a:rPr>
                        <a:t>Gymkhana- President/Vice President /Joint secretary  /EC -Member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 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>
                          <a:effectLst/>
                        </a:rPr>
                        <a:t>NAAC committee coordinator 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NPPCD coordinator 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Coordination section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Anti-ragging squad –Chairperson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My ISHA general secretary 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✓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OLIC member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 err="1">
                          <a:effectLst/>
                        </a:rPr>
                        <a:t>Swatcha</a:t>
                      </a:r>
                      <a:r>
                        <a:rPr lang="en-IN" sz="1200" kern="1200" dirty="0">
                          <a:effectLst/>
                        </a:rPr>
                        <a:t> </a:t>
                      </a:r>
                      <a:r>
                        <a:rPr lang="en-IN" sz="1200" kern="1200" dirty="0" err="1">
                          <a:effectLst/>
                        </a:rPr>
                        <a:t>Bharath</a:t>
                      </a:r>
                      <a:r>
                        <a:rPr lang="en-IN" sz="1200" kern="1200" dirty="0">
                          <a:effectLst/>
                        </a:rPr>
                        <a:t> chairperson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kern="1200" dirty="0">
                          <a:effectLst/>
                        </a:rPr>
                        <a:t>Social media committee 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✓</a:t>
                      </a:r>
                      <a:endParaRPr lang="en-IN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36798" marR="36798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2504" y="87015"/>
            <a:ext cx="454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</a:rPr>
              <a:t>ADMINISTRATIVE ACTIVITIES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4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3CEFDB6-BAF3-4A4F-9482-A0A59B17685D}"/>
              </a:ext>
            </a:extLst>
          </p:cNvPr>
          <p:cNvGrpSpPr/>
          <p:nvPr/>
        </p:nvGrpSpPr>
        <p:grpSpPr>
          <a:xfrm>
            <a:off x="-1757148" y="-60517"/>
            <a:ext cx="7383758" cy="3485793"/>
            <a:chOff x="-1371599" y="6726655"/>
            <a:chExt cx="5714999" cy="2870256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BB67A463-BFF2-41A8-940B-833F9F82C57C}"/>
                </a:ext>
              </a:extLst>
            </p:cNvPr>
            <p:cNvSpPr/>
            <p:nvPr/>
          </p:nvSpPr>
          <p:spPr>
            <a:xfrm>
              <a:off x="-1371599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CC95E32-4C20-463B-9BC7-5387728A996F}"/>
                </a:ext>
              </a:extLst>
            </p:cNvPr>
            <p:cNvSpPr/>
            <p:nvPr/>
          </p:nvSpPr>
          <p:spPr>
            <a:xfrm>
              <a:off x="1485900" y="6726655"/>
              <a:ext cx="2857500" cy="2857500"/>
            </a:xfrm>
            <a:prstGeom prst="triangle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</p:sp>
        <p:grpSp>
          <p:nvGrpSpPr>
            <p:cNvPr id="42" name="Group 22">
              <a:extLst>
                <a:ext uri="{FF2B5EF4-FFF2-40B4-BE49-F238E27FC236}">
                  <a16:creationId xmlns:a16="http://schemas.microsoft.com/office/drawing/2014/main" id="{8F6ADC57-5AC5-449B-8904-80455AAAD45C}"/>
                </a:ext>
              </a:extLst>
            </p:cNvPr>
            <p:cNvGrpSpPr/>
            <p:nvPr/>
          </p:nvGrpSpPr>
          <p:grpSpPr>
            <a:xfrm>
              <a:off x="57151" y="6739411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D901DAC2-122D-4B9D-8017-A29DD6E4D701}"/>
                  </a:ext>
                </a:extLst>
              </p:cNvPr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44" name="Isosceles Triangle 8">
                <a:extLst>
                  <a:ext uri="{FF2B5EF4-FFF2-40B4-BE49-F238E27FC236}">
                    <a16:creationId xmlns:a16="http://schemas.microsoft.com/office/drawing/2014/main" id="{A0B8149A-06F7-4890-875C-38C8313A588D}"/>
                  </a:ext>
                </a:extLst>
              </p:cNvPr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1914845"/>
              </p:ext>
            </p:extLst>
          </p:nvPr>
        </p:nvGraphicFramePr>
        <p:xfrm>
          <a:off x="323528" y="822549"/>
          <a:ext cx="9289032" cy="603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277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792088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 RESEARCH: </a:t>
            </a:r>
            <a:r>
              <a:rPr lang="e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DISSERTATIONS &amp; PhD</a:t>
            </a:r>
            <a:r>
              <a:rPr lang="en-IN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350372"/>
              </p:ext>
            </p:extLst>
          </p:nvPr>
        </p:nvGraphicFramePr>
        <p:xfrm>
          <a:off x="5076056" y="764704"/>
          <a:ext cx="3885033" cy="363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16831"/>
              </p:ext>
            </p:extLst>
          </p:nvPr>
        </p:nvGraphicFramePr>
        <p:xfrm>
          <a:off x="251520" y="764704"/>
          <a:ext cx="4464496" cy="363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620" y="332656"/>
            <a:ext cx="7886700" cy="4278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SCINETIFIC PAPER PRESENTATIONS</a:t>
            </a:r>
            <a:b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(UG, PG, PhD &amp; Staff)</a:t>
            </a:r>
            <a:r>
              <a:rPr lang="en-IN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50057"/>
              </p:ext>
            </p:extLst>
          </p:nvPr>
        </p:nvGraphicFramePr>
        <p:xfrm>
          <a:off x="251520" y="1196752"/>
          <a:ext cx="4392488" cy="32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84667"/>
              </p:ext>
            </p:extLst>
          </p:nvPr>
        </p:nvGraphicFramePr>
        <p:xfrm>
          <a:off x="5004048" y="1196752"/>
          <a:ext cx="3932087" cy="32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63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88640"/>
            <a:ext cx="7886700" cy="5519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SCIENTIFIC PAPER PUBLICATIONS</a:t>
            </a:r>
            <a:r>
              <a:rPr lang="e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IN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(UG, PG, PhD &amp; STAFF)</a:t>
            </a:r>
            <a:endParaRPr lang="en-IN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621963"/>
              </p:ext>
            </p:extLst>
          </p:nvPr>
        </p:nvGraphicFramePr>
        <p:xfrm>
          <a:off x="628650" y="1550194"/>
          <a:ext cx="8119814" cy="439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1916832"/>
            <a:ext cx="3021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Total in last 5 years</a:t>
            </a:r>
          </a:p>
          <a:p>
            <a:r>
              <a:rPr lang="en-IN" sz="2400" dirty="0" smtClean="0"/>
              <a:t>International:165</a:t>
            </a:r>
          </a:p>
          <a:p>
            <a:r>
              <a:rPr lang="en-IN" sz="2400" dirty="0" smtClean="0"/>
              <a:t>National:24</a:t>
            </a:r>
          </a:p>
          <a:p>
            <a:r>
              <a:rPr lang="en-IN" sz="2400" dirty="0" smtClean="0"/>
              <a:t>In-House (DBA):144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17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EXTRAMEURAL &amp; INTRAMEURAL PROJECTS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46035807"/>
              </p:ext>
            </p:extLst>
          </p:nvPr>
        </p:nvGraphicFramePr>
        <p:xfrm>
          <a:off x="179512" y="3789040"/>
          <a:ext cx="5976664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70171624"/>
              </p:ext>
            </p:extLst>
          </p:nvPr>
        </p:nvGraphicFramePr>
        <p:xfrm>
          <a:off x="107504" y="1052736"/>
          <a:ext cx="6120680" cy="265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704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14-07-2021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554CA-BD41-4A96-8F41-FC59C302605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08773301"/>
              </p:ext>
            </p:extLst>
          </p:nvPr>
        </p:nvGraphicFramePr>
        <p:xfrm>
          <a:off x="0" y="2895600"/>
          <a:ext cx="644420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07226129"/>
              </p:ext>
            </p:extLst>
          </p:nvPr>
        </p:nvGraphicFramePr>
        <p:xfrm>
          <a:off x="3275856" y="228600"/>
          <a:ext cx="5611835" cy="365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179512" y="116632"/>
            <a:ext cx="4107338" cy="110143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AWARDS &amp; HONOURS RECEIVED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Reviewers (Teaching and Clinical Staff) in various journals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57219808"/>
              </p:ext>
            </p:extLst>
          </p:nvPr>
        </p:nvGraphicFramePr>
        <p:xfrm>
          <a:off x="179512" y="980728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148064" y="883161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American </a:t>
            </a:r>
            <a:r>
              <a:rPr lang="en-IN" dirty="0"/>
              <a:t>Journal of Audiology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Audiology </a:t>
            </a:r>
            <a:r>
              <a:rPr lang="en-IN" dirty="0"/>
              <a:t>&amp; Neuro-otology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Archives of Acoustics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Biological  Psychology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British Medical Language </a:t>
            </a:r>
            <a:r>
              <a:rPr lang="en-IN" dirty="0"/>
              <a:t>&amp; </a:t>
            </a:r>
            <a:r>
              <a:rPr lang="en-IN" dirty="0" smtClean="0"/>
              <a:t>Hearing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Disability </a:t>
            </a:r>
            <a:r>
              <a:rPr lang="en-IN" dirty="0"/>
              <a:t>&amp; </a:t>
            </a:r>
            <a:r>
              <a:rPr lang="en-IN" dirty="0" smtClean="0"/>
              <a:t>Rehabilitation </a:t>
            </a:r>
            <a:r>
              <a:rPr lang="en-IN" dirty="0"/>
              <a:t>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Europ</a:t>
            </a:r>
            <a:r>
              <a:rPr lang="en-IN" dirty="0"/>
              <a:t> Arch of </a:t>
            </a:r>
            <a:r>
              <a:rPr lang="en-IN" dirty="0" err="1"/>
              <a:t>Otolaryngol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Int</a:t>
            </a:r>
            <a:r>
              <a:rPr lang="en-IN" dirty="0"/>
              <a:t> Arch of </a:t>
            </a:r>
            <a:r>
              <a:rPr lang="en-IN" dirty="0" err="1"/>
              <a:t>Otolaryngol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/>
              <a:t>Int</a:t>
            </a:r>
            <a:r>
              <a:rPr lang="en-IN" dirty="0"/>
              <a:t> Jour of </a:t>
            </a:r>
            <a:r>
              <a:rPr lang="en-IN" dirty="0" err="1"/>
              <a:t>Otolaryng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International Journal of Audiology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Journal of Audiology and Otology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Journal of Otology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Journal of </a:t>
            </a:r>
            <a:r>
              <a:rPr lang="en-IN" dirty="0" err="1"/>
              <a:t>Clin</a:t>
            </a:r>
            <a:r>
              <a:rPr lang="en-IN" dirty="0"/>
              <a:t> </a:t>
            </a:r>
            <a:r>
              <a:rPr lang="en-IN" dirty="0" err="1"/>
              <a:t>Endocrin</a:t>
            </a:r>
            <a:r>
              <a:rPr lang="en-IN" dirty="0"/>
              <a:t> &amp; </a:t>
            </a:r>
            <a:r>
              <a:rPr lang="en-IN" dirty="0" err="1"/>
              <a:t>Metabol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JISHA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JAIISH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JASA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smtClean="0"/>
              <a:t>Noise </a:t>
            </a:r>
            <a:r>
              <a:rPr lang="en-IN" dirty="0"/>
              <a:t>and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Scientific </a:t>
            </a:r>
            <a:r>
              <a:rPr lang="en-IN" dirty="0" smtClean="0"/>
              <a:t>Reports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278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5940152" y="188640"/>
            <a:ext cx="3203848" cy="2857500"/>
            <a:chOff x="1143000" y="2809879"/>
            <a:chExt cx="2857500" cy="2857500"/>
          </a:xfrm>
          <a:scene3d>
            <a:camera prst="orthographicFront"/>
            <a:lightRig rig="flat" dir="t"/>
          </a:scene3d>
        </p:grpSpPr>
        <p:sp>
          <p:nvSpPr>
            <p:cNvPr id="29" name="Isosceles Triangle 28"/>
            <p:cNvSpPr/>
            <p:nvPr/>
          </p:nvSpPr>
          <p:spPr>
            <a:xfrm>
              <a:off x="1143000" y="2809879"/>
              <a:ext cx="2857500" cy="2857500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-1488257"/>
                    <a:satOff val="8966"/>
                    <a:lumOff val="719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-1488257"/>
                    <a:satOff val="8966"/>
                    <a:lumOff val="719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-1488257"/>
                    <a:satOff val="8966"/>
                    <a:lumOff val="71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0" name="Isosceles Triangle 6"/>
            <p:cNvSpPr/>
            <p:nvPr/>
          </p:nvSpPr>
          <p:spPr>
            <a:xfrm>
              <a:off x="1857375" y="4238629"/>
              <a:ext cx="1428750" cy="142875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Audiology Clinical Services</a:t>
              </a:r>
              <a:endPara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826022394"/>
              </p:ext>
            </p:extLst>
          </p:nvPr>
        </p:nvGraphicFramePr>
        <p:xfrm>
          <a:off x="168102" y="692696"/>
          <a:ext cx="7344816" cy="600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34955"/>
              </p:ext>
            </p:extLst>
          </p:nvPr>
        </p:nvGraphicFramePr>
        <p:xfrm>
          <a:off x="755576" y="887931"/>
          <a:ext cx="8208912" cy="59060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853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Core members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 smtClean="0">
                          <a:solidFill>
                            <a:srgbClr val="C00000"/>
                          </a:solidFill>
                        </a:rPr>
                        <a:t>Strength</a:t>
                      </a:r>
                      <a:endParaRPr lang="en-I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</a:rPr>
                        <a:t>Support</a:t>
                      </a:r>
                    </a:p>
                    <a:p>
                      <a:pPr algn="ctr"/>
                      <a:endParaRPr lang="en-IN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18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Professor</a:t>
                      </a:r>
                      <a:r>
                        <a:rPr lang="en-US" sz="1800" b="1" baseline="0" dirty="0" smtClean="0"/>
                        <a:t>s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Associate</a:t>
                      </a:r>
                      <a:r>
                        <a:rPr lang="en-US" sz="1800" b="1" baseline="0" dirty="0" smtClean="0"/>
                        <a:t> professors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Readers</a:t>
                      </a:r>
                      <a:endParaRPr lang="en-IN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Assistant professors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04</a:t>
                      </a:r>
                    </a:p>
                    <a:p>
                      <a:pPr algn="ctr"/>
                      <a:r>
                        <a:rPr lang="en-US" sz="1800" b="1" dirty="0" smtClean="0"/>
                        <a:t>05</a:t>
                      </a:r>
                    </a:p>
                    <a:p>
                      <a:pPr algn="ctr"/>
                      <a:r>
                        <a:rPr lang="en-US" sz="1800" b="1" dirty="0" smtClean="0"/>
                        <a:t>02</a:t>
                      </a:r>
                    </a:p>
                    <a:p>
                      <a:pPr algn="ctr"/>
                      <a:r>
                        <a:rPr lang="en-US" sz="1800" b="1" dirty="0" smtClean="0"/>
                        <a:t>03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 smtClean="0"/>
                    </a:p>
                    <a:p>
                      <a:pPr algn="ctr"/>
                      <a:r>
                        <a:rPr lang="en-IN" sz="1800" b="1" dirty="0" smtClean="0"/>
                        <a:t>Teaching</a:t>
                      </a:r>
                      <a:r>
                        <a:rPr lang="en-IN" sz="1800" b="1" baseline="0" dirty="0" smtClean="0"/>
                        <a:t> Faculty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Scientists</a:t>
                      </a:r>
                      <a:endParaRPr lang="en-IN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01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/>
                        <a:t>Research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293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Audiologists Grade 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Clinical supervisor </a:t>
                      </a:r>
                      <a:endParaRPr lang="en-IN" sz="1800" b="1" dirty="0" smtClean="0"/>
                    </a:p>
                    <a:p>
                      <a:pPr algn="ctr"/>
                      <a:r>
                        <a:rPr lang="en-US" sz="1800" b="1" baseline="0" dirty="0" smtClean="0"/>
                        <a:t>Audiologist Grade II</a:t>
                      </a:r>
                      <a:endParaRPr lang="en-IN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02</a:t>
                      </a:r>
                    </a:p>
                    <a:p>
                      <a:pPr algn="ctr"/>
                      <a:r>
                        <a:rPr lang="en-US" sz="1800" b="1" dirty="0" smtClean="0"/>
                        <a:t>01 </a:t>
                      </a:r>
                    </a:p>
                    <a:p>
                      <a:pPr algn="ctr"/>
                      <a:r>
                        <a:rPr lang="en-US" sz="1800" b="1" dirty="0" smtClean="0"/>
                        <a:t>02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 smtClean="0"/>
                    </a:p>
                    <a:p>
                      <a:pPr algn="ctr"/>
                      <a:r>
                        <a:rPr lang="en-IN" sz="1800" b="1" dirty="0" smtClean="0"/>
                        <a:t>Clinical Staff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Audiologist and SLP</a:t>
                      </a:r>
                      <a:r>
                        <a:rPr lang="en-US" sz="1800" b="1" baseline="0" dirty="0" smtClean="0"/>
                        <a:t> Grade II</a:t>
                      </a:r>
                      <a:endParaRPr lang="en-IN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07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1" dirty="0" smtClean="0"/>
                        <a:t>Clinical Staff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Technical staff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06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/>
                        <a:t>Supporting Staff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Junior Research Fellow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/>
                        <a:t>PhD Scholars</a:t>
                      </a: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Research Officers</a:t>
                      </a:r>
                      <a:r>
                        <a:rPr lang="en-US" sz="1800" b="1" baseline="0" dirty="0" smtClean="0"/>
                        <a:t> </a:t>
                      </a:r>
                      <a:endParaRPr lang="en-IN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/>
                        <a:t>07</a:t>
                      </a:r>
                      <a:endParaRPr lang="en-IN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baseline="0" dirty="0" smtClean="0"/>
                        <a:t>Research</a:t>
                      </a:r>
                      <a:endParaRPr lang="en-IN" sz="18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39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solidFill>
                            <a:srgbClr val="C00000"/>
                          </a:solidFill>
                        </a:rPr>
                        <a:t>Total :  52</a:t>
                      </a:r>
                      <a:endParaRPr lang="en-IN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>
          <a:xfrm>
            <a:off x="1331640" y="185200"/>
            <a:ext cx="7812360" cy="72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I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Raleway Thin"/>
                <a:sym typeface="Raleway Thin"/>
              </a:rPr>
              <a:t>Resources and Infrastructure</a:t>
            </a:r>
            <a:endParaRPr kumimoji="0" lang="en-IN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13923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6"/>
          <p:cNvSpPr/>
          <p:nvPr/>
        </p:nvSpPr>
        <p:spPr>
          <a:xfrm>
            <a:off x="7500953" y="1428746"/>
            <a:ext cx="1428750" cy="14287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Clinical Services</a:t>
            </a:r>
          </a:p>
        </p:txBody>
      </p:sp>
      <p:sp>
        <p:nvSpPr>
          <p:cNvPr id="6" name="Oval 5"/>
          <p:cNvSpPr/>
          <p:nvPr/>
        </p:nvSpPr>
        <p:spPr>
          <a:xfrm>
            <a:off x="1619672" y="116632"/>
            <a:ext cx="3744416" cy="11014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tx1"/>
                </a:solidFill>
              </a:rPr>
              <a:t>Audiology Clinical Services</a:t>
            </a:r>
            <a:endParaRPr lang="en-IN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698350"/>
              </p:ext>
            </p:extLst>
          </p:nvPr>
        </p:nvGraphicFramePr>
        <p:xfrm>
          <a:off x="107505" y="1428746"/>
          <a:ext cx="4320479" cy="466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933909"/>
              </p:ext>
            </p:extLst>
          </p:nvPr>
        </p:nvGraphicFramePr>
        <p:xfrm>
          <a:off x="4211960" y="1484784"/>
          <a:ext cx="4734607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802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9"/>
            <a:ext cx="5465405" cy="792087"/>
          </a:xfrm>
        </p:spPr>
        <p:txBody>
          <a:bodyPr>
            <a:noAutofit/>
          </a:bodyPr>
          <a:lstStyle/>
          <a:p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AUDIOLOGY CLINICAL SERVICES</a:t>
            </a:r>
            <a:r>
              <a:rPr lang="e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IN" sz="3200" dirty="0">
              <a:solidFill>
                <a:srgbClr val="C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80410"/>
              </p:ext>
            </p:extLst>
          </p:nvPr>
        </p:nvGraphicFramePr>
        <p:xfrm>
          <a:off x="179512" y="764704"/>
          <a:ext cx="7344816" cy="250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576115"/>
              </p:ext>
            </p:extLst>
          </p:nvPr>
        </p:nvGraphicFramePr>
        <p:xfrm>
          <a:off x="251520" y="3501008"/>
          <a:ext cx="877880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3270390"/>
            <a:ext cx="624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generated through HDDU (in Lakhs)</a:t>
            </a:r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990465"/>
              </p:ext>
            </p:extLst>
          </p:nvPr>
        </p:nvGraphicFramePr>
        <p:xfrm>
          <a:off x="262784" y="260648"/>
          <a:ext cx="8773712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436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650186"/>
              </p:ext>
            </p:extLst>
          </p:nvPr>
        </p:nvGraphicFramePr>
        <p:xfrm>
          <a:off x="223284" y="1825625"/>
          <a:ext cx="5284820" cy="311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2809"/>
            <a:ext cx="1663156" cy="15093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085183"/>
            <a:ext cx="1789303" cy="1584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7873" y="161190"/>
            <a:ext cx="68964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Implantable Hearing Device Unit (IHDU)</a:t>
            </a:r>
            <a:endParaRPr lang="en-IN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14-07-2021</a:t>
            </a:r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4CA-BD41-4A96-8F41-FC59C3026053}" type="slidenum">
              <a:rPr lang="en-IN" smtClean="0"/>
              <a:pPr/>
              <a:t>23</a:t>
            </a:fld>
            <a:endParaRPr lang="en-IN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55522403"/>
              </p:ext>
            </p:extLst>
          </p:nvPr>
        </p:nvGraphicFramePr>
        <p:xfrm>
          <a:off x="5810236" y="1417134"/>
          <a:ext cx="3122086" cy="396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6093" y="1052736"/>
            <a:ext cx="3663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>
                <a:solidFill>
                  <a:srgbClr val="C00000"/>
                </a:solidFill>
              </a:rPr>
              <a:t>REVENUE GENERATED (</a:t>
            </a:r>
            <a:r>
              <a:rPr lang="en-IN" sz="2000" b="1" dirty="0" err="1" smtClean="0">
                <a:solidFill>
                  <a:srgbClr val="C00000"/>
                </a:solidFill>
              </a:rPr>
              <a:t>Rs</a:t>
            </a:r>
            <a:r>
              <a:rPr lang="en-IN" sz="2000" b="1" dirty="0" smtClean="0">
                <a:solidFill>
                  <a:srgbClr val="C00000"/>
                </a:solidFill>
              </a:rPr>
              <a:t>)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479593"/>
              </p:ext>
            </p:extLst>
          </p:nvPr>
        </p:nvGraphicFramePr>
        <p:xfrm>
          <a:off x="1043608" y="1124744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65695" y="116632"/>
            <a:ext cx="6633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LISTENING TRAINING UNIT </a:t>
            </a:r>
          </a:p>
          <a:p>
            <a:pPr algn="ctr"/>
            <a:r>
              <a:rPr lang="en-IN" sz="2800" b="1" dirty="0" smtClean="0">
                <a:solidFill>
                  <a:srgbClr val="C00000"/>
                </a:solidFill>
              </a:rPr>
              <a:t>(HEARING AID &amp; CI USERS; OTHERS)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9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645545"/>
              </p:ext>
            </p:extLst>
          </p:nvPr>
        </p:nvGraphicFramePr>
        <p:xfrm>
          <a:off x="971600" y="1196752"/>
          <a:ext cx="7848872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366797"/>
            <a:ext cx="7058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OVERALL NUMBER OF PATIENTS RENDERED 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AUDIOLOGY CLINICAL SERVICES(2015-2020)</a:t>
            </a:r>
            <a:endParaRPr lang="en-I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404663"/>
            <a:ext cx="8108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Client </a:t>
            </a:r>
            <a:r>
              <a:rPr lang="en-IN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Feedback (%) for Clinical Services</a:t>
            </a:r>
            <a:endParaRPr lang="en-I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050033"/>
              </p:ext>
            </p:extLst>
          </p:nvPr>
        </p:nvGraphicFramePr>
        <p:xfrm>
          <a:off x="1115616" y="1268760"/>
          <a:ext cx="756083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4001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38614541"/>
              </p:ext>
            </p:extLst>
          </p:nvPr>
        </p:nvGraphicFramePr>
        <p:xfrm>
          <a:off x="971600" y="1124744"/>
          <a:ext cx="78672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918760" y="260648"/>
            <a:ext cx="5753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160608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9435397"/>
              </p:ext>
            </p:extLst>
          </p:nvPr>
        </p:nvGraphicFramePr>
        <p:xfrm>
          <a:off x="79745" y="1124745"/>
          <a:ext cx="7759109" cy="558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2886075" y="4800600"/>
            <a:ext cx="6057900" cy="19045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Live Phone in program: </a:t>
            </a:r>
            <a:r>
              <a:rPr lang="en-IN" sz="1600" b="1" dirty="0" smtClean="0">
                <a:solidFill>
                  <a:srgbClr val="C00000"/>
                </a:solidFill>
              </a:rPr>
              <a:t>4 teaching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AIISH </a:t>
            </a:r>
            <a:r>
              <a:rPr lang="en-IN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Aisiri Radio </a:t>
            </a: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Programs: </a:t>
            </a:r>
            <a:r>
              <a:rPr lang="en-IN" sz="1600" b="1" dirty="0" smtClean="0">
                <a:solidFill>
                  <a:srgbClr val="C00000"/>
                </a:solidFill>
              </a:rPr>
              <a:t>6 Teaching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Monthly Public Lecture Series: </a:t>
            </a:r>
            <a:r>
              <a:rPr lang="en-IN" sz="1600" b="1" dirty="0" smtClean="0">
                <a:solidFill>
                  <a:srgbClr val="C00000"/>
                </a:solidFill>
              </a:rPr>
              <a:t>2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Education Pamphlets prepared by Faculty and Clinical Staff: </a:t>
            </a:r>
            <a:r>
              <a:rPr lang="en-IN" sz="1600" b="1" dirty="0" smtClean="0">
                <a:solidFill>
                  <a:srgbClr val="C00000"/>
                </a:solidFill>
              </a:rPr>
              <a:t>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Education Videos prepared by Faculty and Clinical Staff: </a:t>
            </a:r>
            <a:r>
              <a:rPr lang="en-IN" sz="1600" b="1" dirty="0" smtClean="0">
                <a:solidFill>
                  <a:srgbClr val="C00000"/>
                </a:solidFill>
              </a:rPr>
              <a:t>27</a:t>
            </a:r>
            <a:endParaRPr lang="en-IN" sz="16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4981" y="139075"/>
            <a:ext cx="52441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PUBLIC EDUCATION</a:t>
            </a:r>
            <a:endParaRPr lang="en-IN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560029"/>
              </p:ext>
            </p:extLst>
          </p:nvPr>
        </p:nvGraphicFramePr>
        <p:xfrm>
          <a:off x="5717658" y="2466752"/>
          <a:ext cx="3205717" cy="230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7596336" y="831013"/>
            <a:ext cx="1430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600" dirty="0"/>
              <a:t>Speech and Hearing awareness week: ‘e-quiz bee’ and ‘pick and speak’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14-07-2021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4CA-BD41-4A96-8F41-FC59C3026053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17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0012" y="1700808"/>
            <a:ext cx="4493253" cy="2465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/>
                </a:solidFill>
              </a:rPr>
              <a:t>Walkathon on </a:t>
            </a:r>
            <a:r>
              <a:rPr lang="en-IN" sz="2000" b="1" dirty="0" smtClean="0">
                <a:solidFill>
                  <a:srgbClr val="C00000"/>
                </a:solidFill>
              </a:rPr>
              <a:t>3</a:t>
            </a:r>
            <a:r>
              <a:rPr lang="en-IN" sz="2000" b="1" baseline="30000" dirty="0" smtClean="0">
                <a:solidFill>
                  <a:srgbClr val="C00000"/>
                </a:solidFill>
              </a:rPr>
              <a:t>rd</a:t>
            </a:r>
            <a:r>
              <a:rPr lang="en-IN" sz="2000" b="1" dirty="0" smtClean="0">
                <a:solidFill>
                  <a:srgbClr val="C00000"/>
                </a:solidFill>
              </a:rPr>
              <a:t> March 2020</a:t>
            </a:r>
          </a:p>
          <a:p>
            <a:pPr marL="180975" indent="-1809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600" b="1" dirty="0" smtClean="0">
                <a:solidFill>
                  <a:schemeClr val="tx1"/>
                </a:solidFill>
              </a:rPr>
              <a:t>Orientations to School Children and teachers – Total 18 schools by </a:t>
            </a:r>
            <a:r>
              <a:rPr lang="en-IN" b="1" dirty="0" smtClean="0">
                <a:solidFill>
                  <a:srgbClr val="C00000"/>
                </a:solidFill>
              </a:rPr>
              <a:t>14 Staff </a:t>
            </a:r>
            <a:r>
              <a:rPr lang="en-IN" sz="1600" b="1" dirty="0" smtClean="0">
                <a:solidFill>
                  <a:schemeClr val="tx1"/>
                </a:solidFill>
              </a:rPr>
              <a:t>including Faculty and Clinical </a:t>
            </a:r>
            <a:r>
              <a:rPr lang="en-IN" sz="2000" b="1" dirty="0" smtClean="0">
                <a:solidFill>
                  <a:schemeClr val="tx1"/>
                </a:solidFill>
              </a:rPr>
              <a:t>Staff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G-20200303-WA0036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340"/>
            <a:ext cx="363310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-20200303-WA0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4478993"/>
            <a:ext cx="4381611" cy="230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35" y="2407865"/>
            <a:ext cx="21717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36" y="4684341"/>
            <a:ext cx="2171700" cy="2097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99" y="2499896"/>
            <a:ext cx="1877853" cy="2440166"/>
          </a:xfrm>
          <a:prstGeom prst="rect">
            <a:avLst/>
          </a:prstGeom>
        </p:spPr>
      </p:pic>
      <p:pic>
        <p:nvPicPr>
          <p:cNvPr id="9" name="Picture 8" descr="C:\Users\Administrator\Desktop\RP pics\WhatsApp Image 2020-02-28 at 4.32.47 PM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98" y="5136868"/>
            <a:ext cx="1877854" cy="16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87624" y="476672"/>
            <a:ext cx="40662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WORLD HEARING DAY 2020</a:t>
            </a:r>
            <a:endParaRPr lang="en-IN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14-07-2021</a:t>
            </a:r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4CA-BD41-4A96-8F41-FC59C3026053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5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2143108" y="128012"/>
            <a:ext cx="5640900" cy="1443600"/>
          </a:xfrm>
        </p:spPr>
        <p:txBody>
          <a:bodyPr/>
          <a:lstStyle/>
          <a:p>
            <a:pPr algn="ctr"/>
            <a:r>
              <a:rPr lang="en-IN" dirty="0">
                <a:latin typeface="+mj-lt"/>
              </a:rPr>
              <a:t>OBJECTIVES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6760" y="548680"/>
            <a:ext cx="6624736" cy="6309320"/>
            <a:chOff x="1714500" y="619120"/>
            <a:chExt cx="5715000" cy="5619759"/>
          </a:xfrm>
        </p:grpSpPr>
        <p:grpSp>
          <p:nvGrpSpPr>
            <p:cNvPr id="21" name="Group 20"/>
            <p:cNvGrpSpPr/>
            <p:nvPr/>
          </p:nvGrpSpPr>
          <p:grpSpPr>
            <a:xfrm>
              <a:off x="3086099" y="619120"/>
              <a:ext cx="2971799" cy="2667019"/>
              <a:chOff x="2514599" y="47620"/>
              <a:chExt cx="2971799" cy="2667019"/>
            </a:xfrm>
            <a:scene3d>
              <a:camera prst="orthographicFront"/>
              <a:lightRig rig="flat" dir="t"/>
            </a:scene3d>
          </p:grpSpPr>
          <p:sp>
            <p:nvSpPr>
              <p:cNvPr id="31" name="Isosceles Triangle 30"/>
              <p:cNvSpPr/>
              <p:nvPr/>
            </p:nvSpPr>
            <p:spPr>
              <a:xfrm>
                <a:off x="2514599" y="47620"/>
                <a:ext cx="2971799" cy="2667019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0"/>
                      <a:satOff val="0"/>
                      <a:lumOff val="0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0"/>
                      <a:satOff val="0"/>
                      <a:lumOff val="0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0"/>
                      <a:satOff val="0"/>
                      <a:lumOff val="0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2" name="Isosceles Triangle 4"/>
              <p:cNvSpPr/>
              <p:nvPr/>
            </p:nvSpPr>
            <p:spPr>
              <a:xfrm>
                <a:off x="3029783" y="1381130"/>
                <a:ext cx="1713665" cy="1333509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Human Resource Development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14500" y="3381379"/>
              <a:ext cx="2857500" cy="2857500"/>
              <a:chOff x="1143000" y="2809879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9" name="Isosceles Triangle 28"/>
              <p:cNvSpPr/>
              <p:nvPr/>
            </p:nvSpPr>
            <p:spPr>
              <a:xfrm>
                <a:off x="1143000" y="2809879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1488257"/>
                      <a:satOff val="8966"/>
                      <a:lumOff val="719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1488257"/>
                      <a:satOff val="8966"/>
                      <a:lumOff val="719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1488257"/>
                      <a:satOff val="8966"/>
                      <a:lumOff val="719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30" name="Isosceles Triangle 6"/>
              <p:cNvSpPr/>
              <p:nvPr/>
            </p:nvSpPr>
            <p:spPr>
              <a:xfrm>
                <a:off x="1857375" y="4238629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Clinical Services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143250" y="3314714"/>
              <a:ext cx="2857500" cy="2857500"/>
              <a:chOff x="2571750" y="2743214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2571750" y="2743214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2976513"/>
                      <a:satOff val="17933"/>
                      <a:lumOff val="1437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2976513"/>
                      <a:satOff val="17933"/>
                      <a:lumOff val="1437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2976513"/>
                      <a:satOff val="17933"/>
                      <a:lumOff val="1437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8" name="Isosceles Triangle 8"/>
              <p:cNvSpPr/>
              <p:nvPr/>
            </p:nvSpPr>
            <p:spPr>
              <a:xfrm rot="21600000">
                <a:off x="3286125" y="2743214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Research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0" y="3381379"/>
              <a:ext cx="2857500" cy="2857500"/>
              <a:chOff x="4000500" y="2809879"/>
              <a:chExt cx="2857500" cy="2857500"/>
            </a:xfrm>
            <a:scene3d>
              <a:camera prst="orthographicFront"/>
              <a:lightRig rig="flat" dir="t"/>
            </a:scene3d>
          </p:grpSpPr>
          <p:sp>
            <p:nvSpPr>
              <p:cNvPr id="25" name="Isosceles Triangle 24"/>
              <p:cNvSpPr/>
              <p:nvPr/>
            </p:nvSpPr>
            <p:spPr>
              <a:xfrm>
                <a:off x="4000500" y="2809879"/>
                <a:ext cx="2857500" cy="2857500"/>
              </a:xfrm>
              <a:prstGeom prst="triangle">
                <a:avLst/>
              </a:prstGeom>
              <a:gradFill rotWithShape="1">
                <a:gsLst>
                  <a:gs pos="0">
                    <a:srgbClr val="8064A2">
                      <a:hueOff val="-4464770"/>
                      <a:satOff val="26899"/>
                      <a:lumOff val="2156"/>
                      <a:alphaOff val="0"/>
                      <a:shade val="51000"/>
                      <a:satMod val="130000"/>
                    </a:srgbClr>
                  </a:gs>
                  <a:gs pos="80000">
                    <a:srgbClr val="8064A2">
                      <a:hueOff val="-4464770"/>
                      <a:satOff val="26899"/>
                      <a:lumOff val="2156"/>
                      <a:alphaOff val="0"/>
                      <a:shade val="93000"/>
                      <a:satMod val="130000"/>
                    </a:srgbClr>
                  </a:gs>
                  <a:gs pos="100000">
                    <a:srgbClr val="8064A2">
                      <a:hueOff val="-4464770"/>
                      <a:satOff val="26899"/>
                      <a:lumOff val="2156"/>
                      <a:alphaOff val="0"/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prstMaterial="plastic">
                <a:bevelT w="120900" h="88900"/>
                <a:bevelB w="88900" h="31750" prst="angle"/>
              </a:sp3d>
            </p:spPr>
          </p:sp>
          <p:sp>
            <p:nvSpPr>
              <p:cNvPr id="26" name="Isosceles Triangle 10"/>
              <p:cNvSpPr/>
              <p:nvPr/>
            </p:nvSpPr>
            <p:spPr>
              <a:xfrm>
                <a:off x="4714875" y="4238629"/>
                <a:ext cx="1428750" cy="1428750"/>
              </a:xfrm>
              <a:prstGeom prst="rect">
                <a:avLst/>
              </a:prstGeom>
              <a:noFill/>
              <a:ln>
                <a:noFill/>
              </a:ln>
              <a:effectLst/>
              <a:sp3d/>
            </p:spPr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0" marR="0" lvl="0" indent="0" algn="ctr" defTabSz="7112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ea typeface="Tahoma" pitchFamily="34" charset="0"/>
                    <a:cs typeface="Arial" pitchFamily="34" charset="0"/>
                  </a:rPr>
                  <a:t>Public Education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640900" cy="144360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SELF STUDY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6156120"/>
              </p:ext>
            </p:extLst>
          </p:nvPr>
        </p:nvGraphicFramePr>
        <p:xfrm>
          <a:off x="-1928858" y="980728"/>
          <a:ext cx="1443047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725" y="1350332"/>
            <a:ext cx="4156001" cy="52524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3000" b="1" dirty="0" smtClean="0">
                <a:solidFill>
                  <a:srgbClr val="C00000"/>
                </a:solidFill>
              </a:rPr>
              <a:t>STRENGTH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One of the Core Department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Maximum number of Human 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Both experienced as well as young, dynamic teaching and clinical Staff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Specialized teaching and clinical Staff</a:t>
            </a:r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sz="3500" b="1" dirty="0" smtClean="0">
                <a:solidFill>
                  <a:srgbClr val="C00000"/>
                </a:solidFill>
              </a:rPr>
              <a:t>WEAKNESS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Divided attention </a:t>
            </a:r>
            <a:r>
              <a:rPr lang="en-IN" b="1" dirty="0" smtClean="0">
                <a:solidFill>
                  <a:srgbClr val="FF0000"/>
                </a:solidFill>
              </a:rPr>
              <a:t>AWAY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FF0000"/>
                </a:solidFill>
              </a:rPr>
              <a:t>FROM</a:t>
            </a:r>
            <a:r>
              <a:rPr lang="en-IN" dirty="0" smtClean="0"/>
              <a:t> primary responsibilities (Teaching/Clinical/Research)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Abundant Administrative responsibilities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248143" y="149707"/>
            <a:ext cx="5866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SWOT ANALYSIS</a:t>
            </a:r>
            <a:endParaRPr lang="en-IN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1112" y="1340768"/>
            <a:ext cx="42118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OPPORTUNITIES</a:t>
            </a:r>
            <a:endParaRPr lang="en-IN" sz="28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000" dirty="0"/>
              <a:t>Availability of the experienced staff lead to easy handling of matters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000" dirty="0"/>
              <a:t>World class Infrastructure </a:t>
            </a:r>
            <a:r>
              <a:rPr lang="en-IN" sz="2000" dirty="0" smtClean="0"/>
              <a:t>might help </a:t>
            </a:r>
            <a:r>
              <a:rPr lang="en-IN" sz="2000" dirty="0"/>
              <a:t>young researchers to </a:t>
            </a:r>
            <a:r>
              <a:rPr lang="en-IN" sz="2000" dirty="0" smtClean="0"/>
              <a:t>learn better.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000" dirty="0" smtClean="0"/>
              <a:t>Writing Books/</a:t>
            </a:r>
            <a:r>
              <a:rPr lang="en-IN" sz="2000" dirty="0"/>
              <a:t>C</a:t>
            </a:r>
            <a:r>
              <a:rPr lang="en-IN" sz="2000" dirty="0" smtClean="0"/>
              <a:t>hapters</a:t>
            </a:r>
            <a:endParaRPr lang="en-IN" sz="2000" dirty="0"/>
          </a:p>
          <a:p>
            <a:endParaRPr lang="en-IN" sz="2800" dirty="0"/>
          </a:p>
          <a:p>
            <a:r>
              <a:rPr lang="en-IN" sz="2400" b="1" dirty="0">
                <a:solidFill>
                  <a:srgbClr val="C00000"/>
                </a:solidFill>
              </a:rPr>
              <a:t>THREAT </a:t>
            </a:r>
            <a:r>
              <a:rPr lang="en-IN" sz="2000" b="1" dirty="0">
                <a:solidFill>
                  <a:srgbClr val="C00000"/>
                </a:solidFill>
              </a:rPr>
              <a:t>(CHALLENGES/LIMITATIONS)</a:t>
            </a:r>
            <a:endParaRPr lang="en-IN" sz="24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000" dirty="0"/>
              <a:t>No promotional avenue for the </a:t>
            </a:r>
            <a:r>
              <a:rPr lang="en-IN" sz="2000" dirty="0" smtClean="0"/>
              <a:t>clinical Staff</a:t>
            </a:r>
            <a:endParaRPr lang="en-IN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000" dirty="0"/>
              <a:t>Limited Space to cater the patient load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14-07-2021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4CA-BD41-4A96-8F41-FC59C3026053}" type="slidenum">
              <a:rPr lang="en-IN" sz="1050" smtClean="0"/>
              <a:pPr/>
              <a:t>31</a:t>
            </a:fld>
            <a:endParaRPr lang="en-IN" sz="1050"/>
          </a:p>
        </p:txBody>
      </p:sp>
    </p:spTree>
    <p:extLst>
      <p:ext uri="{BB962C8B-B14F-4D97-AF65-F5344CB8AC3E}">
        <p14:creationId xmlns:p14="http://schemas.microsoft.com/office/powerpoint/2010/main" val="32701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0023" y="2967335"/>
            <a:ext cx="62639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6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07505" y="2996953"/>
            <a:ext cx="4032447" cy="3612990"/>
            <a:chOff x="2834623" y="-430770"/>
            <a:chExt cx="2971799" cy="2667019"/>
          </a:xfrm>
          <a:scene3d>
            <a:camera prst="orthographicFront"/>
            <a:lightRig rig="flat" dir="t"/>
          </a:scene3d>
        </p:grpSpPr>
        <p:sp>
          <p:nvSpPr>
            <p:cNvPr id="35" name="Isosceles Triangle 34"/>
            <p:cNvSpPr/>
            <p:nvPr/>
          </p:nvSpPr>
          <p:spPr>
            <a:xfrm>
              <a:off x="2834623" y="-430770"/>
              <a:ext cx="2971799" cy="2667019"/>
            </a:xfrm>
            <a:prstGeom prst="triangle">
              <a:avLst/>
            </a:prstGeom>
            <a:gradFill rotWithShape="1">
              <a:gsLst>
                <a:gs pos="0">
                  <a:srgbClr val="8064A2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8064A2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8064A2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</p:sp>
        <p:sp>
          <p:nvSpPr>
            <p:cNvPr id="36" name="Isosceles Triangle 4"/>
            <p:cNvSpPr/>
            <p:nvPr/>
          </p:nvSpPr>
          <p:spPr>
            <a:xfrm>
              <a:off x="3166095" y="898092"/>
              <a:ext cx="2003513" cy="13335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ea typeface="Tahoma" pitchFamily="34" charset="0"/>
                  <a:cs typeface="Arial" pitchFamily="34" charset="0"/>
                </a:rPr>
                <a:t>Human Resource Development</a:t>
              </a:r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352320767"/>
              </p:ext>
            </p:extLst>
          </p:nvPr>
        </p:nvGraphicFramePr>
        <p:xfrm>
          <a:off x="1190620" y="0"/>
          <a:ext cx="795338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6970" y="165253"/>
            <a:ext cx="1847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IN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159" y="277925"/>
            <a:ext cx="84178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ACADEMIC TRAINING (Year 2015-16 TO</a:t>
            </a:r>
            <a:r>
              <a:rPr kumimoji="0" lang="en-IN" sz="2800" b="1" i="0" u="none" strike="noStrike" kern="1200" cap="none" spc="0" normalizeH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2019-20)</a:t>
            </a:r>
            <a:endParaRPr kumimoji="0" lang="en-US" sz="2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14-07-2021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554CA-BD41-4A96-8F41-FC59C302605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30520464"/>
              </p:ext>
            </p:extLst>
          </p:nvPr>
        </p:nvGraphicFramePr>
        <p:xfrm>
          <a:off x="179513" y="980728"/>
          <a:ext cx="8769506" cy="527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Up Arrow 2"/>
          <p:cNvSpPr/>
          <p:nvPr/>
        </p:nvSpPr>
        <p:spPr>
          <a:xfrm>
            <a:off x="8244408" y="1340768"/>
            <a:ext cx="704610" cy="28803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56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29512"/>
              </p:ext>
            </p:extLst>
          </p:nvPr>
        </p:nvGraphicFramePr>
        <p:xfrm>
          <a:off x="4788025" y="1052736"/>
          <a:ext cx="4176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57761"/>
              </p:ext>
            </p:extLst>
          </p:nvPr>
        </p:nvGraphicFramePr>
        <p:xfrm>
          <a:off x="251519" y="980728"/>
          <a:ext cx="468908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729307" y="277924"/>
            <a:ext cx="64225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STUDENT AND PROFESSIONALS TRAINING</a:t>
            </a:r>
            <a:endParaRPr kumimoji="0" lang="en-US" sz="28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14-07-2021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554CA-BD41-4A96-8F41-FC59C3026053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7740352" y="1844824"/>
            <a:ext cx="1296144" cy="367240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04856" cy="1443600"/>
          </a:xfrm>
        </p:spPr>
        <p:txBody>
          <a:bodyPr/>
          <a:lstStyle/>
          <a:p>
            <a:r>
              <a:rPr lang="en-IN" sz="3600" b="1" dirty="0" smtClean="0">
                <a:solidFill>
                  <a:srgbClr val="C00000"/>
                </a:solidFill>
              </a:rPr>
              <a:t>STUDENT PRACTICAL TRAINING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128" y="1052736"/>
            <a:ext cx="3240360" cy="5129464"/>
          </a:xfrm>
        </p:spPr>
        <p:txBody>
          <a:bodyPr/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Objective: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training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 &amp; PG students.</a:t>
            </a:r>
          </a:p>
          <a:p>
            <a:pPr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Psycho-acoustical experiment.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to operate basic and advanced software modules for sound generation, editing and presentation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Objective: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541338" algn="just"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applied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Psycho-acoustics.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541338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187851"/>
              </p:ext>
            </p:extLst>
          </p:nvPr>
        </p:nvGraphicFramePr>
        <p:xfrm>
          <a:off x="35496" y="1268760"/>
          <a:ext cx="5688632" cy="2736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FAAR2\OneDrive\Desktop\DSC_33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311390"/>
            <a:ext cx="2520280" cy="214194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11390"/>
            <a:ext cx="2376264" cy="201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471497"/>
              </p:ext>
            </p:extLst>
          </p:nvPr>
        </p:nvGraphicFramePr>
        <p:xfrm>
          <a:off x="142064" y="1649737"/>
          <a:ext cx="4645959" cy="221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79114"/>
              </p:ext>
            </p:extLst>
          </p:nvPr>
        </p:nvGraphicFramePr>
        <p:xfrm>
          <a:off x="214073" y="4112975"/>
          <a:ext cx="4645959" cy="25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AutoShape 2" descr="data:image/jpeg;base64,/9j/4AAQSkZJRgABAQEAYABgAAD/2wBDAAMCAgMCAgMDAwMEAwMEBQgFBQQEBQoHBwYIDAoMDAsKCwsNDhIQDQ4RDgsLEBYQERMUFRUVDA8XGBYUGBIUFRT/2wBDAQMEBAUEBQkFBQkUDQsNFBQUFBQUFBQUFBQUFBQUFBQUFBQUFBQUFBQUFBQUFBQUFBQUFBQUFBQUFBQUFBQUFBT/wAARCAQn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vJTZgCLbLGx3FmGDnHv/wDXrkNeuJLxmRTgt94j+VdPrEhb5ABvPA7fjWSulbsYO9z+dePOTeh68Elqc1pPhV9UvUgXherNjOBXqulWI061WOBFCR/KBwD9R6j2qDRdIhs1Bx8+Mvk4P4etaRjZ2aRuCx5Yj5jRDTViqS5tARnO5ypMu5SsPLKM989qnYMs0iOgDyHaYGJwnHBBz1+tIIdsalD5bjJ3kjBHp70z+IedFuhBz5eOT+PWtbmFiS2VI98MZ3THkJKdocfX2qWRpWkWSQBZEGVSEAHb9fWkiVMBWUXEa8onIbH+yf8AGiRmWInydwkwVOM9OtA9xUU2oSaObyy5PBwSAfVcYNNS3gmPlzxwhASPO2htp7fLj/PpREght1baHEzZI3H94M8UM0nyOFjhZGKM27Oc+uaAMrUPBOhXa+dJpsUikBdyxYO4d+OlVv8AhX2kKsf2KfUNPmP3vs1xIij6c4NdAQ0NxsEyQMCQZByoHbOePxFCtFGo2FkdR/Gm5ZPf6f4UrIacu5z3/CN67ZzY0/xTqseORFdbJgQOuMj+dXLabxtHlJLrR9SAGdlzAY3x9VJHftW09y7LHNITtU4UY2rnuFwKbK5mYpAvmR9EXlZA3rgdRT1C/RmJJ408RWgYXXhKG7Tdh2sL4HJHfawGaRfiFp0ah7/w/remFvlY+SJk+h2k1vKyRoEdNkg4EijmP6+tLMm1fPV12swzIRkNj1X0NGoadjNtfiB4PcOp1pbdpAF23iSQ7cduQMj61qQXmjavC32PU7G5c/cMN0vB78dx7VDcWVvfXCCW3td3DBTiSML2HP8AKsXUvAWg6hI7vpFsGbJLLEFzj0I5HtzmnqKy7nYyWcreUbdVTg+Y8IOfoeefqKYI5o41V4PJ2rjzIhl2we47Vxkfw7021WNrG91CyyuD9ku5AA2OwJxRbaH4jt4gbTxbqKSgDEVxHHKG/MA9qQrdmdY0lz5Yk8qJyxwsUQx8w6ErnrR55Z/N2bZZMNiMfu17HIz1rlWuPHdntkS+0nVgzhUE9qYpDn3UkU9fF3iW33rc+Ebe6MYy5srrB9zggUXDlZ1sZe3WOdZY2fq7H5to/wB2mrdCQoWn8sMxDzD+IHvjHArjf+FixRwmS78L67YxR4BMUYlUemdpOR9asR/FbwxcSMJdQl0+RwFZLm0aPA9MEU7oOVnXrILPcIXWPaMh0Xcsg6c+lCzRositCNu3cscY3LjuM9iPesSz8SeH7qMx2OuWKh8hgJQCwPY1pJ5U24W11GysRhonG4juDz+lO4WLEn+kK+x5JSy7wq8BT23DPHpSNdrtZrkjO0MNpyFxwSw9P1qG8W4tbdpVYxxrnLQqQ23Hftgn8a8V+JXxhTTN1ralbi9AxtB4Q+rHuaiUuUuFN1HaJ1vj74rWXhuznMtyQG+7Cp+eUj0HpXz9NdeKfjdry2lrE6WIfBUZ8qJf7zHua1/Bnwt1r4oaquqaw8sNizD944O6QZ+6g7CvpLwz4e03wjZrY6bZLDHCAzqAQeD94nucVnyuWr2O3mhh9I6yOb+GPwh0X4f2Ky7Bd6rs3SzTJgnnop/hAr0RmyFkDKvzZULjHv07+tRNhpHuC2YmbB3ckHr0oW4WONQWUIXyAFJK84Pt/wDrrZLocEpOb5pbllbiONdq5aGQYV05ODxg+1N2hMx/JJsxgk5Ue/1qKFwsrp5eVfnEajOOxH/16d9pcSKAAxZsLKpy369c+9IzsW5NkjTCRgW2gKRluR2B/pSSFnBYeY21eZGXGD2Iqr9oeNhGjAlQN5KkAHPT3NTrI0qsX/eOOflJy49wOmKsVia3w8Tb02NgGTJzx6jHSmtGJVY7PNJyThvQ9MZ5HSoPMjZQ+4o4G3dgjPPAI6EfnRI5kuJWdGAXaXVF44yCfcUATySq0iMAse4gqFAOw+/Pc0/zDNI+JfLZhxzgY7gY/wD11X3DZLCoUgkFCCM1K8kbsjOxYDAMgHAP93jpQA7cGX905LDcWYnGR3GP60fOsg812dNvEZPJ9gR0NQYZ40jRAhMm5Nv6/lTluDGXRnZ0UYyo3Dd3/wD10DsWNr+QAoVUY5VvXH8/SlknKzCJ/lBx85HKjGeD0xUP+rIjmCybvmj8vsT/AEqARiRmRQHVcgFegJ7n2oJSLu4iXbKRIBhVZeckHjPr2qRpBJHvlZFc8Kq8n6Y7Y9KgjHyrG4VFfOHJ5+mfSosRzMFZuM7QxGAR+A/WgZa8wqoQBk74Awre/wBfpSReUygIcyd1fg57YPWopZw0gMshCqMAqNxyDwD9Kc8jwyHexDH5llXBPPqfb2oIGTW8FwvlmIzJ0ePGTx1wD0+tY1z4B0HUo5JZ9Ds5AQVKbApHo2RWwqtGvku7CTO8OeCwPXPfNSM5inKBZRMSCu3GPy6UFbHGv8I/D0du3kQXlox48+2nkTaQPvADjrVSH4d69YyAWHjDU7Mld6pO4lTGOmTz2rvFYzN5SxkTDcgZmOGyOTnoPpUU11b2sbFmEOAAVBBz9R1oHzNnGp/wsbS13jU9P1GJRndcxbcjtkio7/4ieK9CZY9T8J2t4uOWspwevbBqx4k+JGnaLHIXdYizcxDliO3H+NeY3njDxD48vfsmhWsscLtt8wnoT3LHhanm7Gqhf4jv4vj7o6zG11DTdQ0u4YYK43f5Fef+Mfinq+uMYtJnt7SzZtvneeA+D65xgfQV0Hhj4ExfaRdeJLv7TISH8qKT5QO+49a9HbwPoxs4rI6ZZrBF9xpIlbjtnjpS1e4e5B+6eZeC/gvo2pSJf6tr9rrdw3z/AGeG4yp9mJ5Nez2GhJpVqLXTYEtLRUKr8gwPUAD371w118I/C1y2/wCxfZmb78tsxQKTzkbe2P50h+GN1p7xjR/Eer6Yh6ZuPNGPXae3+NXfyIk3LdnocbbVKjdE+3Y0siZP1GOtNVmW3dlTzdxKlTkY9x6ZrgYdL+IunuUtvEtlqLA4VNQtAAw93XoaF8aeNrGTZfeGLHUz62N2U3fQMO39aehHK+h6EViViXHmNkbZFJI6ULcD93GrCXcAVXIOPUE1wMnxhhtSy6r4X17TwpzIY4ROg98qTxVu0+LPg3UQijW47RuR5d9C0J57EkDpRcXK+x2hlQ73TMOxiAM8KPXdS/adszEBCoIX92/ByP71Zlrqmn6zAq2uq2t7xtHlTow249B3q81vIzLuUNwQdy4QdMdPpR6E2F87AUeY5GMOqjABB4yTQm5SokDFVYgqgH8+45pjP5jKDGUwcEN93HpgdabDMVztbETMcNtO0f8AAe1IdiyWZg0YBePbgiMjHXrz1/CjzPKTYTk8t8y/KOKq7hsjDpkY+VupAB7euanSQxsyN5ijgI0hGP8AJoAWFl5WMfaNg6LxjHXJ70sMqtkOPMhXoVXAX3+mab5xWRFIKybjnd3/ANn60gzJsCx/veS6noU7kVYDmkdYPMSP9390NknZUyMPLAdmZWJC4UAe+apwyGTa6jyAvBUnjOPvc8H6VPtjmjJWM4wAzFu5/pSRA8MYwGG75sqsu7av1okk+YRyMyEEEAYx+Peol3R+SSPMC4GxW498jtQGLKjsvmKzZUHqP/1VJVieRmVSiARyMBjJwT/iKFb7QvlKWWQg/LIOM9zVaSZI4xFJ8y4xv3YwR1APrjtTp8faFdG+UHaCpBGSB3qySRZtsEZlZtqnLFD1PT6U9lkdS0YaVvX6dh74qsWLCJVURsCVDHlWGOpPSqbXlvZx75WVEjJDfNtU88nNTfTUvlvsaXnfMyzlwvAU5+Vce/Wm7pIX3M7I45JZj83+RXlHjT9o7wn4X3Qref2ndk8WtiTK+fQmuKi8Y/Fb4oox8NaKPDWk9Pt2psd+PYHn9KjnvtqbKk95aHvGteKtM0SF5r+7h0+NGLebNIFU4PHHWvIPEn7T+krdPY+HLK78UX3QLaofL9gcDpVXQv2aYL66S/8AHWt3nii5ILGFJTHEDkY464New+G/B+ieDLEWmj6Xb6bGygt5KAluwyeucUcsnuxv2cNtTw7+yfjF8UZcX0yeDtMdd3kxnMpXI7A5zg98V1XhP9mPwto7fadVluPEupHlp719yHjJ+T/9dexW7AeY+dojGQW7ccCkkk24kwpbGBkDG49zVKMUS6sntoQWOl2mlWaRWthCka5SO2t1CKuRzgfWlmtlvIWSSCNipO9mBbapHqfQ1YIZTHHHukKtuZV6c+hpygfMWH7rG3hsDk8E+tWc5xviD4W+FvEAkS40KxcK28TRwqrHsfmAHFcxc/AXSbWP7Toms6zobyj5EsbxjGj54BDdq9RkZwhVCp8zjeF45PX2NI0kfmGAyM8eWACtxu455qdDVSkup5gnhL4m+G0VtP8AF9vrEHO2DV7blgBz8yntRL8R/iD4fmeDVfA0eqQocm50S6DBwOchTzXp6SKqs7HbuBGGQkZ/2ff2p0aNMoEgRyM+WnH3RzStbYXNfdHmtn+0J4ckUf2xa6n4fcuM/wBoWbBCQem4Cuy0n4geG/EpLafr2n3QfGEjmXePwPNX7m1s76D7PLDHc2+SxWQZBOO4I47c965HUvgv4O1hftE2hWYkBXH2eLyWbjoSuMfX2p6h7p6EmPL3KFOwBgw/iPQ496j84R7nZ/n3EiNckH8PavL4vgpPpLO2h+KtY0c4+SEXIljBJ/ut1AH8qjW1+KXh7Krqek+JF5Pl3EBhk29iSOOaNRcq7nq/nbrfaxSIZAwuc9O3tmmSNGyiLcGwnVsgnJ9a8nuPjB4k0VQniDwHqKoi/wDHxpbrcoB9OtW9L+Png2+n8m71KbR59w3W+pW7QMMdBlhxRzMOVnp8kirKflXaSoZlYgZp6tm4+Xb5a5LNs9uhFYdh4j07WsSWOoW9+jEktFOrn2q6kks0cm4sjbMZDY3ep9+KdxWZZadtoO1lO0uqsRgk9MVIiiO3QxnEi8jCcuff296zXuNuHY7425McfO0YPH1PpReXPnRRlAxHlkD5uhzyAKLhY0WnBjUYZdx2hm6Y6+vWnIrW8TYwsmfl3nJI7GqInKyQsU2HOAofIOR04+7xQxaNQjOgyWcBDuI/E9RTFYtMfmBLFkXlvcEYzSyzMGe3J25I3MXHT0x/Wqysphf5iTty29uCM8nj0PrUNvmMb0eP5ztOc5x6598fhQIurdBMYCqrkKWzxwe3saPOXb5bBgdxbdwA2TjGfrVcTRLGCGLlvldgBhV9Mf4Vy+vfEzwz4R3tqOtWUD4CmHzPMfHoEFLmLUbnYS3Gfvy9c5Cn5go/pUTzsWfjJ2LsVgSQM/zryRvjlda5MsPhbwfq2t5wqXd4n2WDrxliOmaa+i/FTxNLKb/XrHwlaMOI9NhM0jfSQ8fj7UrvoHLbc9XvNWs9Liae9uYraNl5e6lEeD369q4PVPj14R0mSS3sbybX7oEnydLgMrfTcOMVm2n7PehOxutfuL/xHclc+ZqV0zZI6kKCB1r0PRPC+h+H0S1srC1tgoG5IIlXgdOcc09Q0R59J46+JHiaOQaN4Ni0GDgC71mUGTkZBCDmq3/Cm/E3iq43eKfHGpSwtgtb6aPIiA5yD3x05xXrucYUEBjzuY7mHfB9eKSSSaZI5ASF5MuOBszxkClZMOa2xxejfBPwfo7lrTQoJHTrcXmZ3OCDnLZ5PPIrtrO3to1HlW4jjXllUBdg/Dgf4VAsz3McifOGCsWHQdsf/qp97Moby0CZePgg5IwRnj8uPaqJd+pKGKtsVt7L8g2jgn0Prx3pPOVopA+8Rj5EZj8wPcYpzSeWkkiqylRuXGFzz/8AWqINHNJ5iRj5QWAc9Tj16tQIkml2qoZkIX5yR6fwj60GMSLHGypvHO0MeSTkZ9+lRtJGu6Qp86tjhSfoT7U3lnkZpV82Q53Mx7cgfrigB8mydBDLFEIznJddyjB6tntnt71w/iH4N+DvGLNLqmh2Zu3Bdp7aIwsT2xt5rtWm+Uqq/LkeYoXgc9PXFOQCSYESDZGPlYYJCjqfxouxrQ8RP7POp6CfN8HeOtX0dsDy7W5YzxMeuO2AB9aYPFHxi8Eqi6poFj4vtAMmayfy5sDuV9a9vZhcKHkXEQ+VRnJHpx6nNNVQylvJMZkUFGLjBz1GD3oK5meQ6b+054egultvEunap4SvFONuoW7bAfTdjpzXo+heONC8URrJo2sWd533w3AZunTb2q1qGj2mvQG1vrGO7kZQz/bEVkxghuo56V5trP7PHgLVo3m0+ybRtQyJBcaVO0LDdwoAyVxx+lAtD1Tz5ASrSLBEg3I7DBb/AGT60jTRyBYFZlR+eME9O2OgrxAfDH4n+FZG/wCEa8cx6pZRjIt9cTJ7fLvGeaZ/wubxp4OIj8WeBLiYRgbr7RW81R74HSlr1Cx7lJJGilXOWVACI3PUc4P/ANelOQ0cSJHHhR8mOBnrk968r8M/tCeCNekECan9guC2XttSTyX3emTXolrqVvqStPbtBPAxBRYnEqgeh9adwsXPtLfaEEUTKp48yYZXPqOenJ6U1bZmuisvmSIudkagkkdNwB7n19KbDcRwsZA+8Rp8pC7CWzyQD2FK2YsLO+DkM687iSe5HQUIkmtleVkQFgueYgdqqe340vzeSwjHlDO4TOQCMHsMY5qFlCyPA6xRRkqw/iwpORz1J9aRZGX/AFXmB1Y4ZsArjJxt7jp1oAnxIkW4tvkWTONvIDdmbpTFSRUUEZt48jJO5Uz69z9TUM9wljGJ7q5jhiHzOZ3EQJxzknjj1rhPEHxw8C6AzW82vR6jODn7HpcZnk3H3XNAHoaXDNdbYVaRs4aXO8EdiB6+9IIWKgKVRwxDMzbiSO+K8mj+NHiHxJI0fhX4eapKdu5bzWZBaRgAdcHkioW0f4teKGUXfinS/DUDjc9vo9v5sijPI3t/FT1A9fv54rXdNNNDb25AaTzn2IxHru9K4bXvjr4B8OSsJ/EFndXXINvYqZ2Yn2XjNc9B+zvo2oTm48Sapq3iKRcnbql4xDAnsikDPtXYeH/h74b8L2OzRtBtLLbgbxCpbI5644/EmnqVocDrn7QeqR2FxcaH8PNc1CCGMMLjUY2jDLkAYXBYivJI/wBp7xb4w1Y2t9rFt4Mt/NCvDDbkXBXPOHfjd9cV9fN5bCQAJuIG9o3JQKe3PPpXLeMPh34d8aKg1jSrK+MnLAQhZVx3yOQT9aiyC/cg8C+BfhVr3kS6l4ovvFt5Ioc/2zqLGPJ7bVITPtzXu3h3wb4e8NwqNF0iwsIyOGtYEXI+oHNfH+tfsuWVncNd+FtZ1Hw5KzLi3nbcgB6Z56f41Xj1j40fCuXeJf8AhI7CJhHuspyxwBxhD7e1XGbjujPlXQ+5qCM18p+F/wBt2za6jtfEWmPpcwG11mVkO764x+gr2/QfjX4R8RrH9k1WMhwCG/h+mR0rVVI9dBcrO82jqRTqgW6hcArMhB5GGFZ+peJtI0mMveala2qL1Msyr/Or5orVsk1sCjHtXleu/tLeAdDYxrrA1GYf8srFDKx9uK5mb9pTVNZZ4vDfgbVLluglviIF+uDzUe1j0dx2Z73VLUtLs9Wtnt721hu4HGGjmQOpHuDXgN141+KmtN8t1ouhw4BP2dGuXUH3OBn8aqXHhHxFrUscWteOtYu2ckFbWQW0RIGcfL259an2z6ILHUeOfgT8KvnvL2LTdCuAMiZpUVAfXy2O39K+QfHvwb8MWepvF4b8St4jctn/AIl1pISuSckuAV9gB+lfS1r8MPDFrcJI+lJdSo2VmvGM8rE9CWckHnPGK6K306HT45fs8QgdXGNpUDvxtHepc5z3HGPK9D5F8G+F/izotyDoTXsWnKwKw6pIuH5wcR5J/LHSu0tf2h9Y8K3a2XjPw7eaW6MQLqAMinBI3BT2+hr6HlkHz+SqQmZfnRQCMA8bs846/XNVdW0+01K3e3u7S2vFkCgLOBIihjyCD39B06VFkap9zlPDPxa8OeKjFJY6jbXsi/cty/lsM+x5rrrXVEZQhkEMWdzGTBBIHYYzXk3iz9mPwjq3lz6XK3hy9LblltZN8Y9yvY/T1rjbrwx8WvhxhtNvY/FmnIcLC4JkKj/ZPI/OnYWjPpFrh2jM9rFsLL5pYndk9mx2AHamyO1wCpjknhB3Fl4Ztw+9jOBzwK+fdF/aXhtpmsvEOn33h26b5ZldSyH2PGcfhXrGj+OtG8SWu+zurW8WQjLwsC6juOOn4iheYWOrhkcqI/ORI4xuKsoAyOAA3Vj9KfIkEU7/AC7F/hXDMc4449/esy31CORY1DMwRWxCVASPJyAD1NW5vORfLCSJuYSNFDh0x25656cU7iLM10EaFrmLbC3zN5K9h0wM+vH40qSK0zuzlXh+X92QjdOvPX8O9UrlYrNAXeC3iCYaaeQYJ9RnGK5fUfip4Q0Vtl7rtldz5A2WoM0gx6KgPNFwsdjcLDDbyHPmSbtjHkSIB1HHr71FcM8bwB5d827Bt5MKduOAT0xyPzrhpvi8b6FRpHhDXtUjJJSS5iW1jJ7nLYPeoJNa+Il8zRWWm6F4cBOCZ2e5kXjPYAUNgehwmSaRym9ISuTGybicH7ucd/wqDULy1srdv7QuobOJsvL9olRB7Lyc8f0riB4P8S6lIsWv+NNUZ92Ht7FEtUORkAEAkfnVSH4P+FJLiR57J9WKgFp7+Z5TnPX5ic0tQNjUvix4KssxDWhd7Ux9m01WuDuPU/KODWXH8XL7VJ/K8PeBta1Rz92S+YW6cc/xEHH4V1troenaTC8OmWEdhaJg7Y4wmc9Bx3zV1VRZj5jeXvU4kcYBb1B7D+dOwHCzap8SdZjkkMejeGu6/K11N+fAFVbj4W69q0iHX/H+qXisgdorMi2Tn2HNehTebJlrhvtLhc+ZkdM8YAHt3qSZhtlKOp3ECZn5LH0UEcY70kgOIj+DvhTTWa3bSBrE7KG+0TOZie+MuTz9O1dVpnhnSrO3MVlbw6dbp8m1YVUcck5wOvpnnFS27DyHidvJhjYnzGGGb/dJ789KlmeSRf3+CHXcqKwA25x07sf1qtg1FkZJ4YdqxlFTyo40+ZlJPJx9OaGj3KHiicRlv3ccD/NuXgufT3NNaTyZlndVKqdkUKqRux/exz+VMVnV2xbkzsuFkTI6ng/T29qoNRZbh7y5dsLAisI1CN8jdM5J7das3TBZQkqqX35W1jyQ7HtuHTj+dUN4tTNAIn+0btm4Ang9ePXPemjZbyLbpHsZQd7lvlyfr0qA1JyrzkQpCVnWT5Ldm+VO5A/znrToYT54P2VZ5SrBbXcQEx/dOemc1FJtaPMD7Y5Rg+YuXHqR7e9VAsa7zJ80QbJbHfGB9R7VZJeWGVY8ujz+XgeZIdixZPoOcc/j702WJoPNKRLM/mYS4kl2njknGOfrVTy1DPw06nAzG/Ujr7GnzXm0K4KyPKuwyMuSuOir059alaFajEb7YTL96RRvmmaTYH/2QOORTmjeSxbMQImYo0jsSZfRSvYe9MVRMVt48SHf5p8w4Of7rdh+FMWaQXE0kcbQgHdiFiPbbn1qg1PP/GvwV8PeMrgLa2i6VeMATcxHau7qxII5ryHUfA/jj4X3Uk2mSvqGnQt8zQZZcf7SdRxX07JHAP3m4sJPu+XLwj+hbqcD0qmQq2aRBZWiMm5fmwg55wMcn3qeXsHN3PFfCf7RQa6WLUg2lTgbRJGTsB6fVa9d0XxhpmoMswkNwuw7XicHLH1bk1yvjL4R+GPFKyPJbtZXTZKTRx7Hc+p7Hn1ryHUvhr4v+HLT3ui3El7YxnEnkjOP95P8PSlfuPlvsfUttP8AbI5JB+9UKPMZpeN3TPv6elRtMIIWUxRTOz+WsfJkUf19K+bvC/xzjjmWDWrZ7WZTjzox8uQepB6V7T4f8eW2uJCbaWOcFtwlRt0h9s9hmqRHkdP5yQgM+ZZVfYkDH5vU89MDuaabkLGglMbcn92oPOTyd3ftTLmKO1t2NzLFGMkl7pthQf7xwDmucvvH3hqzAt21caiIQdtvYxNcOBnkfJwM0wOlmvII18tGUtwXUps2tn7o9T+FRSXUrrlmYv8AdEMjEsqnso9O5rlG+Ik90EXSfCV7NzmJr6RLVRn/AGeW/MZqNrrx3rE7omoaToO4/N9ngaeTPpvfgn8KAO3jSd1YxwNHCxGYsDnj7xbAx9KxdT8SaDoNxJJqOq6faNuyITcAv9MAk/lXO/8ACHrfK663ruo6xMQcrcXTJCfoseAefWrun+BNE0ODz7DSra3Zm2+ZIgL574PXNFwK918SdHiaY6VpWq6uzj5vstuYYTnplpMUsPiHxbq0b+Vo2meHdq5Rb52uJ2B6YVcAfia355UYRKsUKgEk7R+8b6jPApJNyxhxMJo5DveFGwwHbcfWgDkG8M6/rE0n9u+LtQ8sAhYLFVt0J9OOcfjTrf4Z6DZMTcW3n3gIw1x+9Zs9CzuTiunhhM0axmaN4y28x8Agnpk4yR7CqzKkbPFn7ZCj/dUYUt6juaaIIbW2S3tmhhiWGJRtRYRiNjnqzcAYpvmLGJCHkuNg2g7PkHqc9TU900txHHFGwaOMgpGwx+Q6n61FJG09wBA55XlXXGfUgdMD1NUButYC4kaR1IdugIxirmmaULdmknhfB+42OK9Ffw1p82CYBkHIIJFQzeFYcARSzREf7WRXL7LQ7Padjl/3RXABwvrwR+dTR24dSy7QSOQCSDWnc6DNnYJhJ7SR5/WoV0W8sY8Q2ccgzkFHII/Os+Rj5zOazKbxGQFOMqzZH/16d5LLt3FlKHhDkEfQ+lX5NJ1FiWe3kQ448shgPwFQyQ3kPDJ8vX5kKn86XKx+0RTkk5TYXKr03EhgfSooViUndGxfPOCdorQaQLIP3e1c9c5YCjzLUt5bq0ZB4fb973PpSaY+ZFNbfyd0sWAGJGccH25pZIGmickBCMBf4lz9f61c2wEnZKp4weOv4Gmx2iyMGQ7fT5ic0tS00zPUScxiLy0PB3cuPp/hT8C3IUt5ob7ny5B9jWg1q68eWu7oQcn8aiFi2WOcfxbVGSTTGUd0kmWfY0aj5kAHGe4Hf8aVH8mbDhlOdySZ3cD3/wA9asLZuZD5mW3EbnHYf7vemfZfLKuwZ1jbI4yMnsR2ouTuRq0UabpVfOGG7nO71NDTOqxyBPlz8twhyPoOOaRbd/mdmYZblQ3T3x3FPPlrKGVlSVTnaq/K/vjtTuOwfaZLhkeVBG5P+sRuGOec+lTRTGxZxheQVM5y6k+gx7VDGqQyFnUOrDdsHr71JE7QqgRU3Yz/AHgQfbsadxWFhBkjYZZHwG4HBPQZ44+tStO7KyM29UfiKQfKnqdwqJUWFWTd5jv8pjA3D86RvNVcRqI48/Mo+7kdiMfWi4rDZLhQsKByDnaSThY26gqwqQzRIxLwyFGAJ3ffP+0p6Uk2xJEBCxlucxqWi59Ae9L5ztIVjBEe0/6zkjH930+lAEiuGmVVWQO/+rBADAdVJyMGoJdNhmcxG2jdsl/3gGCB1BWmF7eRgx8xVJG6BySuPUGp9sdu22ZY2UqRHubcoB56joaLgYOpeC9CufNnl0i1fDAsDGATnrwRmuQ1jwj4ZtIXYQSWTRBis1rcPH9CfmwCK3fEesxWSZFzKwUfKDjJOMEDHb3rzu6tNS8X3Qt0B8rPC54HuTUSfRHRCL3bOcvvGmr2d4LbRNW1CWBvkK3D+b5nbABGcV0+k/CO/wBU+zalLDpdldAiVkmifaDnILYPQ/Q13vhf4b2PhlFuHBnnZQ3mbf8A0HPv/Kut+zmLyi5ZkK4VePT09KmMe5Uqi2gc5b6t420+3EcukaPexqvyrbymNivsCv8AWrI8bX4VX1Dwld9/3lvMr8jrjnP4VvSSOGMchbeoGxPu7R7nrTDuaOSaQjzWGQBjkjjH5Vpsc2hlRfErQ45PNubTUtOcnJM9kxTng9Birtr4z8NajdedDr1o0zdVlby+PTFW5pEYEsNi9Y16g/h2+tVbzTbK4ZpbuxtnIAXa8S5YY/In3p6isjat5FvMFLm1uIxkp5Mi9fw61KljIkcnm256ZUqMjPuRXISeC9BuIyDYQxuv3BCDEx7gEjrUZ8GxRszWWsalpuFyFjunPPphs8/pT6isdjueRI9ySiRV2HaQMjHX2NMkkZ1BU5bO4EcjsM49a5mPTtfs/mh8VTOv8K6hbxuMdwSMU+bUPFltC7EaPflRu8uSF4HZT6EZGaQWOl2yyFhJJvmHUI3UdyB0pZJHaSQlyw4C7jhvYkd+9cqPEmt2ux7jwpHIy/x6feKxX/gLAdakj8ZWkLf6VpGt2YKgtmATJznGShNPQOVnTzTL5JMfGBhnP97uM+/pTWu0hVlUq6sASWBYBeOgFc5D4+8NRBy2sfZt42Mt3C8OD68rjNXLPWtL1DP9n6xp9zldq4uVJxnpincXKa80kkfmRqzImPvEfe5oEi7mddqQN8jIzfeYemOn40jRXFxiVI1dlPEYYOuMdRjjmoWgmhVBJFI+7+A8KMjrnHB/SpFoTrds0ypOu0DIC459hn+pojvN27DKy5w8YYqT264qGRUt4Sm9VdTnb1b8CBTI2WZZH2ySNt/eeYcDd7Hue+KANDCRyKkhDBlyitlQCfU9sUjXBmhfZKHKD5kUFVIFUop9zGA7SryBjJIMOfzPf0NST321nLJ8uNoULg4HqP8APIqwsTRzRLMrrH5kZGDv69ug/nT/ADZLe4K5L7m2q4wVC98Z6VTmm2+WojWNSdysp556A5FNkmVLQeacCNcRlT+p9s8dqAepda4Xy8jcW3/MwOflHQg0jXjWYDXXzQooBV1wQD7/AOelcjr3j6z0OEobhYV2g4znOOeAOvNecXnjbXvGF01vottKw5/ekcgeuegqObsaKndXZ6hr/wAQLDQ7Ny0yKr/cVhlh9BXnd5438ReOLxrXRbSWQn7023LEYxknoK1tA+DKlhe+Ibp7y4wJPIjbK4Pq3WvSrPT7TSYooLKFbVRkoq4XAHoRjOfSnbuK6j8J5p4d+DSyMbrXrl7u5OD5MRJXOeQzfSvUdP0m30uzS3s4IYIdoTCFcFfTPrS/aI3VUKld4DBg2AOfTv8A/Wp4ZpGAV+HcsqqRkkeo6U0RKTe5NDiRHeNtgJ2umOAAeOf04p3mPbxlSdpYEFSC2ec4FRMqSOxMewkgFX4U59+1I0kl0rh+ACcNu5Q9sY60yWTeYu6ZYPuMBuTkfXj+tSJMGaONt7KPl5UZH0xxVVUZcgStKPuHLYZfXj0x605Zgyw7hsTJcYO4n0yvagCdkeIFzvZSPl2HBwD6np9KgiuJI4SHG0H/AFcyqSOepJ64pu6RFAUguVOVQ7gc/wAqXd++V1wi42svmAjkcA59agCSWNwWUoytldxU7cj/AOvTNQ0Wx1TKzWMcuxiWiYKw3DHOOn19aZC80e8fK2eNmcD/AL69qF/dqASzSNn7gG0Y9D3qxM5XU/hX4V1JhKNCt43kIbELeW5IPPKYKjBqlH8LFsW8zSdd1nSyWOIEv2cKO3Dg5Fd19ojWRkCKSE5ZDszx69/pT1kPl53ZDFd8bjOR2x60DUmcOul+PrEJ/Z/i621INnbFqFmrHA9SmOaT/hKPiNpLIl74d0nU1LAE2dy0R+uGGB+ddoPLLIpDDacBcZAyeSB1xUkxZmJ6scgbuhI6fL2/GoKv3Rx6fFa4sQV1TwdrlmI1OTCq3KKO5BU0+2+NHgm6dEl1JrGVchV1CGSEj1HIrrZFUTSFsHpgyAHB6YwOPxqpdWdnPI4uLJJOCJF2I4IPU+npVehKsO0zxBo2uoTb6tY37MAFeGdCcehXPPNaIik/d7SUxg7s5Bx2/wA9a4e8+GPhS+X99o1mC45eFAsiY9xg5rGl+EdlZgHSta1vR5Sd4Fvesy7fZWJFMOVdz0+FXaJQqhHXOXY4Y89QPpmkWT94rKm5cAsyH5TnsfbivOf+Eb8b6QzLYeOFvirbVh1OzVmbPTkYqGbxN8RtKjY3Wi6JrCL/AA20zRSNz2BGM/jSuHLc9La4Xc7qEEboWbbkbQOw9xSi4+VmjyyHb8jcFfbn+deSXn7QX/CM7J/E/hfUNHG7/XB45Uz07Gs3xV+0towsQ+hRtqVxJGHMcxECgY7k/wBKnmRfspdj2ua5t1aR96SxyEghQc9ORk9+2a5Pxn8XvDfgu2Iv9QghDKP3TNulyOygc14Lo+t+MfjBMqzeKNO8K6Y5INvaSq85Gfr/AFr0vwv+zt4O0NUuZoJvEGoFt73moHzOf9kZxg5z68Urt+RpyQj8Wpz03x28TeO7l7bwJ4Yub1WP/IQvFMcK+/PH60+2+B/ivx5i48ceLZGhJB/s3Rz+7AI6M35dq9vsY4rK1MUdukWFIRI8qPTBHYYqzC32eNXeIwknaxz8pbHUYquVEuo1pFWOX8IfCPwt4CjT+xtGt452GHuZU3yk45yWz+h712CxxwTOmNlv8rsCBj6fpVVrtI/lcs8LAlVHJHTnn36/WmeTM0jRMAHwCQ78ZPUfTBqjHV6sttGiyfwiJlU7s+p4x9OKVbiN7lkZDHJyGkOevbj14zVZQyxPu3vJGAu7sq84wfX60SIrt5hLoXYZbjqPukfUUXJLSyGZdseACcE4J389fY5/lSSSFsL5rSYbKqqfnz9M1DNK/mb1QojAOuRh37ZHNLDM32qTb5iIu7djrjHXFAWLDOJFLfM6KwwzNgtx049qjaaPyQnmbpHbenzZx259Ko2p3LkyLmNR82fu84z+VTwt9nhf5PNDEAbWByf/ANVO47E0LychH27BuZmGRxwQB6VWMYj2rDuMvmgAMQT9fxpYfukqcqefm4HXAIBohk8sMB+8J+UxqoHfqe4pCEfakyyCTcF3L5O7Jzzk/QnFTq22Fd/ymTluPnHofxqut9tyhCE4HJ4JyxzgDr/9almlfy0bbIJUH/LIfdXnrnrQO3QkDyKCjsqu2E2qcb+e/wBP61PMWZiMMFRcgufmGeCSfaq0bGRmWTlY/nVMDcemMHvQs08qhUjUndvYHuvf9KBD5AzTRoRxhgGZvUenYf407zMOSHzI6gbl4VQOB+BqBWihiywG+QHdtIJTjOBj1NCyMq5jTL/KxWTJ56nA9v60AS7VZt7qPKU5O04J5Pygd/WqeoaDpmtKX1HToL045E8QIGSefmB6f1qRrhZ3yA7RjEh29AO5x2P+FLHdLNl2faRyVY9V546jNA9dzgNa+Avge8h8600s6ZdybgJrGZoXjYdCApxz9Krf8Kl8SaFx4e8e6lAsfP2fVQtyn4ZwcV6LDJN5jSOMRtuwxI6EjAOfb8qka8+zq8hYDG5c5wm0+9DfcaueYf2t8VfD8jmbTNF8TWsfImt5GtpW/wCAnjNTf8Lwj023STxD4S1zQ0BIEy2/2iHPc7k7VqeIfjJ4O8Lho77XIXuT1trdjK7HsMLXJt8YNf8AFEgg8L+B7qYSHC3eqkQQgY4PzdsVHMuhry90dl4e+LfgzxBcH7F4gslkfafLuG8twR/stit/WPE2jaTbyyX+pWscRAZXaYKOepwDXhuqfB7xZ8Rpkm8S6hp+mBfnMGl2is6jP/PRh9egrX1D9lvwvqWn29pqF9fNJBhBcLOfNbPIyn3fxx3p62JtFPVm5eftDeFIrhrbSVu/EV4y+WIdKtWlBA9W6fjUE3iv4m+Ip0j0fwxY+G4XAH2jVZ/MkAJ7ovQ+xrN0X4W+LvAVilv4Z8VRCBFGy01OyVlxuxyygGr7eNviToNw0d94R03XI4mx5+lXflORz82x/pT5dB8yWyLI+Emr+KJCPFXja/v1yVa1sMW0Jx1+7zj6nmum8L/C3wn4TYy2OkWsMm0Rm4mzI79cks2Tk47VzMPx60mzgKa3o+ueGNpV3e5smaME9PnXPFdHofxN8JeJ8f2d4ksZ9ysPLWUI5J9Q3vQtCfesddCViV1A+/8AMsfIO489Poak85QrO6HfgBuMAt6AdhzVQTSSsZvlkL4wYyGXgcc+n+NNkkjjaF0TMigMWDe2Cv49eelPqZl0zfu5WYEyYAJkONvTmmLcNvZW3eZ8ofac+oJyR7frVUybFGVV5WODhssGH+evvUk7yDdGfLRG4Mseence/YfhQBbkuCWk5b7SuS2CflHTt1/OkVpGCKVVSyKzKWOFH1+tUlug0OQseCCFyoA6fXA5pJrpSwXcWhbgPtC/OB3J60AaJulZiOEiCbnBXnd7Uu7yv3bKqzYz8pJHs3H61mwzssUcjlhuLI645IxkYpFv8zxZB+X5Aqn5VB989T/PFAWLssru6AkFgMbdvAbHQDk4HU/WnyXe1lh+VnDbQfvcEDnPQHtVFdS3SlC2yVHOFIJd2xyvAoikW3jVcs0wYRfNwFxyTtqwLt1Mk0m2VsOz5ZWbAGOnA/D8ad9oW2UptLTkq3bIJ65P+etUIpGjj8525aTO1RuLjOTwemKFkWGVmMahC+1yzE4Hv3645qbgXVkDSRqFbz2PLN757evBP4UsjLJm2A2gHa8ztgsB6elVDKDFIxbBc7UZVJOAeoPYHJpZpGWOWMIm9WHyO3zdMAiqFYuQOrYRsoFY7nY4XHXBPXJqNmZriSfMYQHI5JJY8AY9uarNOZLeQo2UVwZPM6h8YABx0qNZomuBCro4B2jzMjc3BbJHX61Ay6du2WS4cSM2YVU8ArjOcZpn2iMRohVUP3iuc4wfl/OopD510IVQRxrlR8nIXHTB/n7UqoN26ZldAuDHGuOMcfzq7gWSrrHHFHLH5iks/GfmOdufzquzLJIFKbkjjYnYfvLx0I75rE1z4haB4ZXfqev2NlJ6zypkcY+4OTXMf8Lw0i6UR6DpmseIZJDsVtPsmCt048x8DH09aNxWZv8Aij4e+HvGVncR6xotheHgjbAFZePvbxzmvO5v2a9O02YXPhjxLq3hScklUinaaEYHQoeetbcfir4leIG8vTvCWn6HBkhZNWvPNcDqTsjB56d6a3w/8ba5vk1/xzPbW/3Wt9DgS35PT5zuOO9Gozk9Sufi/wDDu3827u9D8TadENxe6cWk2Px4qr4N/a50HUrg22p6TfWFwpIla3HnRrjqdw4x7mu90/4E+FreSGS9gm1q4Tl7jUpXuWbOQThjjH0FdVbeFdG06NbaHTIIYn4MKxqkMw2/LkAZ5x0qCm0eZQ/tJSeOb66h8GaBHqUsCh2u9Uvo4EHOAdoOTWuvh/4reKYVe/8AFmm6BBIMm30W28yTb6+Y9WvEXwF8GeLsmfRIbSfljdWGYJB6sCmMgenrXM2PwV8V+Fbh7nwf431C3ijDKlnrCi4j2kZA3ZBGfpVqxJ0Ef7Pfhue8S516bUvExYb92pag7rjHJKrgde3vXc6L4P0fQbWFdP06y06BVMcbR26qPUdOc9+a8xX4g/Ejweka6/4NtddtQnlfa9CuNzgA4LmM85Nbmm/tDeDdQuRa3d9daPfqNi2+rWxtyM9Rk8cH86BWZ6XuZhhF2xSDkMA7MQOvXj3qfjyJgUDqqq+FUEcH1/wrPtdRt7yOK7t7hb0MuRNHNuD5/wB3oMfyqVpooTscBmVPlGDt3HtnrRcksSZmVWJzsfCnOeccYX05PFNeMbpAiYXaCVDHDEZ5PpVVZkt5maaRvMyVAfku2OOOoGKZNI/llW3FFZWy2Mc+q9SeOlAE8l5C10g3KwjOCVQYPTPB6noKbIyvNIs0roxIAWRMtx29u361TL/KkCkzbVaRwo2ggj36Y4p3nbWDIfN2KDtxhdx7Ybr1yarUCeRriG3kmkdYhyiAHeAc/MOnPAprCOHZ8pnwVVZAdpUAfeAPXpVfbLDFFKGyx3P8w24xxx/9arDNP84RsO7g+XI2TnGeo9s/yqQMzXfB2keI4bmDU9Mtr9icus8ALkHnO7tyccV5frH7L+krNPPoWoXmgT8NF5MpkiXOeuTkV65GuZAuVSQg7lD5J5/QjNOSRmYLG6lchQyjb34Le/8A9aqA+d/EHhn4u+FdPmtbXVf7dso32pPYyiOb3BJGemR1rJ8K+NPA2n6kkfjjQtYtdVDYdtYeS4i6dcHj36V9OfaI2bbJIxdWbduGUYHryOnPFUr7RNO16zaLVbeK5t1XEhuEV0x/CB3/AP11CUewGb4V1jwVeWY/sKXT5khTMa2wQbc9iAM5Pv0rpPOEceCixTx4GVJBcnrkg88flXj+vfs4eF9TkM2jG70G8jDO1xYS4UnjHyngDtxWO/hv4teAbWWDRdbtvFVmPmeG6G2dQp4G498ehqrAe+xsY48ytHByVVIxzgHgkd8duO9OWYrlVO19rhGHBPTJc9ia8I039oy40FjH438P3+h3ZYeXOsRkhI6n/Ir0vw38RvD/AIuEn9mata3cX+teGFgGB7DB+br260WG0zqmWJViPljc3zM2ckd9vtxSCSRw80bLwCR8pVAuMHap+vWqJvI1ikYtjc4dU3AYb3zz9P1rH1jxr4f0eNTqmsWNkYVwFkuAWDeuzPJz/KkI35bsRqnlNuPIaR+QcjGAp6nPekwqzLATvVVxhVLMxx34GPr2xXn83xi0m4hlj0211PXG3bmeytGCH/gTAAfnVZPFXjbVpRLZ+GbTSLaQEC41a83M2Ofupk56d6PQD0ZfOkh8sDcygnaqBgo75PXPvRuRonVd8hjITzGICJGeQK4K48PeMNetxHqXiuPS4eGEOlWYQ5I6b3JPTJqG1+EWjWscVzqd7qetyM28x6neOVODgNsGFIPpT1Ad488ReBdT+0w+IrrTbqQr/qziZz6AY5HHf3rxPX/hjpmoXIvPh/Y+INPugRsMimOEnBOQzlSB+fFfR2l+EdF05MWOnWdsN/ziFAgb64HA565rUnxGsseyN43y0bYJIHbGeQP/AK1NdmGx88afrnxa+Hemy3V9p0etQohCyKguCjY6tt6gCs7R/jteeK5Da+IvF2oaDKxwYbO3S3jH/AsEivpp97NIJZPMk3DKPncVPUFsdMD/AArlfE3w68NeNreRtW0m3uZlAAeKExyqP94dPx60rIs5jRfBXgrVVhup4n1qRvvT3d49yG9wGbAPrxXd6fpGkaXayLptrp9vA7D5RGFZG5ORxkCvFtU/ZzutBP23wT4jvbOQceRd8IX67QR/UVTbx98Qvh2sS+J/DxvrQjcL2z53KON2Rwf0o1IPoSRYhuY2480ru+V/lA7A56HvUqTPbIpkiV/MHDQuC6KQeNvTOO5ryzwt8fPD+vqsYv0glcbfs94NrAn0J4zXoFhqVrcxj97HGXCssnLMD3+bsPzzT9Qsy7HZnbFDCsc0kwLNlh26qTngcfWp1mSZY1QBWX5laPDBiTjLY6ewqjvMaiMl9r/M21vnkXsMEYA4H9act0rMoJSRgN3klgpAAySfT+tFx2LVwyWjRmQYhjbD+h4ycDPXP86ijV7pRKzySshwI2ziJSflJP07VVWQTQBpCzwvhUQgBDjlvp+XShbj7K2W3NIVVoto5Jzjj8PWhNiLUV1N5YBlkeWfILSJj8elPt1O5XikjVhkxzBgC5xwBn8Kz7e6foSAVIVhnJOewz3zQ12skpjLqImbILKQ64H6Af0oAuSXTKyIYhK+OWQj73cE9/Snxi4s8NEnnM6lyq4weOv0FZkszgRiRBEkKhgrKVz1wDjqT1pj3O5W2fJkgKgk7nr/APqNAGjDcG4jVQVMqnl3YAKp549+KjWSPzJHhZpwVy25OT7jtgetUPtQaMJIDLIFIKYCFeeTjv8AjUUV1GkkchU7Ry6Mfl9gfbntVgaLTIwkeKZ4ov8AV4aM7VHXcT0Bz+PNQNflPKWPEaqQzbWOW9yaqTLcyMkQ3JJu3go/BznGB0GB60iyL9okaN8xp13DO3B5PHfNQGpZa8G+XawiHzAsv3dvp7/X3pJNQWO3f91C8bEKESRlywH3iD1+tRWIlS43RR3BjORuKB3bOckjpmiaM21q/mtHb5IzHMwUj8e2PSrJJ7q4mhj8uSPykXDsA+Ac9AB34okleRQ8aeaki4j8xANqjr/jxXN3ni7w3p7Rrd6zp0DL/wAs4WMrsfUgf54qu3jzSZpvL03TdY1KRgFCwQNGrY5zl+P6UFanVWd0xmmjjZWJQ7mYA+Wv94E9T9KqLKys2wM0SnnbwoII5I7nnpXMSeJvEEjFrLwpDbP95JNQvQG9MhUzippF8ZTTLFd6xpmh5XeWt7QuVHbDOc5P0pXDU6iVbm6kmlihjleQ7VbYUf8A3gBwBUF40Glwxm+uLS0jj5Z5plQkk8jk1zDeBptUl8zUvEWsXkajcY5rnyUc8HG2PH5ZqxH8O9As9kg0uBbjOVeYeaWz/Fls0tQ1IZ/iR4V8zyP7YN7IMqlvYxPdOB2GVGKD49M8DRaV4U1a9BIJ+1CO2U+hyfm/SukjsLbTy0JtVslQbGWGMbmOMjjtn2oVi0h8wCU4H3pMmMe5B7ehPFINTyrxl4A1rx3G8V7omi+G5Q3+tDSS3GPcgBenrXE6h8G/F/gMveaJqBkZUyTG+yQZ9FPevobzBujCMLjJLGBwcZz03d/U1EskW7EU7RSMHLlwNv0XrnP0pcvUObufLWj+KoLPUSPFllc6ndq3zTX0jykH3Vjj9K958JeNNH1Cy/0Ro1QALttcID7MBV/xN4L0rxLZxpqemxxtKDtuiNpPb5SOcfnk15H4g+COpaHI954dvWdUJJiZtrKO3PQ/SmrxDR7H0FDcW91ahvLDO/KNEw+8e57r9OtPVZbe3hiuECBj8rbgB35IAy3PevmvTPifrfhO6Ftr1rKhU4LqMMPw6GvVPC3xQ0vXtmyRJ/lwY2chh7kH09qvQk7sXXksrmENvPy3DPyNvoOBUd5JHb7Xl+STBlDLzIfTcc8VUt7qBoxNFLC7qcLGwLdvvegp8UrW8fmMgQSDA8xNxwTyw7ClYCb7RBNJuYJCWUYOeB7+5pPO/fARRhZOoVh8rdgOP1JNRzSCKQRxh3kY8oybFPoOufemNdsq+SzMxUcrwVznn/JpgJNIY1kbesU7Ha+wHt6N0A9hTPtEsEm/b9lklQDaOm09SSeaJLkJISyoxH/LOZs8+3vUHnMyvvCZC7AHJO5j6YOKACRYmjDRho3GQzFsA56YA7VXMKrGY5AsrAhVKPn65x1p0myPA81jKrYIK/KPp606aMRsyrLslA2EKc5HfLcY+lWQfQyr74p6xncTvY57HtSbfWpF+Wg1G+XznrTqdSEUAIDTvvUmB1pPpSAR7eGT78MbfVRVaTRbCTrbqP8Ad4q1mnA0rIDJm8L2UvQuncYNVZPB0e0+XcsuRjGMfyroN1FJxTHdnLL4TvrWPbDd78NuAY5/nUEmjazCgHyyn1wD/WuxyaXdU+zRXMziSupRLJ51p823CMgI/OoJNQWOMtJYyhv7qjP5133mUjIkgIZFb6gVHsUUps4Oa5sYvLLSlFI4wCdv19KjE1pegyJcxjaBnJ4/+tXaTaLYztl7WMn1xiqcnhHTZGJEJTP91jU+xfcftDnobSGXBDCbHXa3QfWpVs2jy4I2nqSeD7H1rTbwbaqpFvLJDnIOD69aym8F3FrKGt7uQBenzH+RqHTkkWpoj+yOkYxIysxyQoOfqDUclq24rhlYdXYcsPep7jSdZiZpFl3k9sAj8BTFsdciVQ8KTH+JgOT+VTyyK5kR/ZykRCkOrH5oxjrTHsXLboOB9/GPmU/WrLTT28cUZsXXPLk/dB9QMU2TVooYzut5twO3CrnI9amzW4+a5TkWONg4DF85bJOD9K5/Vrxl+S3yTjGM/KPr71uajO138sWUT6YJp2m+ExIVecYVuiHg596VnYtSSOFt/C1xrFxvcM2Ty2Mn6Cuw03SLfR7dUt4lJbg/Kd2fr610S6XGuEjAjVerZwfpmm/2e8e8JuWNhhm65z2xSWgOfMZO0W6kqrGfsMEeWc9fSkOWBAG+Ts/OUOen41of2e6/LGTHtPL88/X2pFtHj+4pVu7dsf0qriKe3EZkkG6TG0ANz+Io+X/WPiU4wFU4O73H+FXJIPmZ4/nkwD5gbOPrkcmoDbLuJZvmOT5rcbvwxTAr7WXLOfmPRQucc9CD0FLIsm5zLnz8jZ824AEfyp5hO0soZEZf48EtzzinwxuqsQdifdCqcMwNO4EbSN5oWUb5MbNhXp6HPpmneXuUec22Rem/hR7Z9aSTax8vnZk4Cnlf940nluzYI8wjGBxsx64ouASMJoAzNl2+WQyKMdOMD1oX93vzLJHxj58MzL6DP9Ka0ixtvADAHaXYfLg+3WgyCP5VUyBh97qOD/D6UyCTeYViEbSJE3PmBfmZe4POOKEkWOYxqNrYUDIG5s9B1I5FN85fLYuyxDbnDjJJHrgUjSLCmCqs5w3yrncMjknpxQA9o45l+zywbBjHlcMrMODkGsu88I6PeMhn0WxmVeJN1uMDJ/vDkf8A160mm+YqNsa7j+5PIGBjdkinll+0RygbA/yZwcjPcc5P/wBegDmv+Fd6NEZDapNYP6W108QAxwBhutQyeFNSt0jk0/xTrUEZXd5byLKMDg/ezXXj53kLfvUC8s331x+VRKYyqtkKpVgSFIB/XmiwHNQ6b42s5FWDxFY3atyq3toFIHoxBo/tzxlY7ln0jSL4cNiKV4y3PHGMV0uJtyfaI9qryNiZJ9Dj/GoYVk2sXCyRqwd0x26c9x+FAbnOTfELVLMlr3wdeKvVntJkmAwcevtRD8VtGt2H2q31bTG6f6TatjnrzitPWvEVjots2bgIiZI8zBTkdvevMta+IeqeJroWei20lw7nAlkXIHbgdvxpc3RFxhdeR31x8SvDv2YTWGqRy3UQwImUl5DnrgnrXmuo+Odb8UagllpNq0ckhIWWUhf58CtPw/8ABz7RcfbvEN159w5z5SE9R/eIH8q7J/hvoN1Kn/Eujt5GUNuSQjPHLZz+lFr7juo7amF4d+C5mZL7xBf/AG6feN1vGxIx7t3H0r0Wz0yDS7MQWltHbLHn93Em3Kn374+lclb+ALWFcWt3qELnhXFwQo/M81ej0jXrVSLPxPcTIv8Az2QSD6c+/FO1iG2zqNv77dH/AHAzFUZFHfGPfj2qXlldpCY2YfMAvyEnqB6EVykN94vgyrSadcbsZWSMpuB45I4/Op18TazZyL9s8PK5wSGt5/wPDDmgz8jqZJGQISBJG27APy5OOmSM4oMmJ1jBaBSq4+UHnOeMf1rm08ZQ2yiS40fU7UE4z5XmKfUcHpTofGfh+f8A5fUtycgrcRNGOen5UCt3Oi+1CNow235n5bHOM/lQuQsiLI3yg53JnGT39Pwqpb6xY3Sr9n1K1uFwQEEink/lU0kcnDgNM+PvRtzj0469qB6k6yJI0nlnYMgFQMqwx69aSRpFCEoo4J2svv69/wD69RSN+9y/ySY+9tzuPv6fXpVea42wlmztClCo5Pr3/pQCLrM24gSGNM713ZUfTnrTY186YkoFIOXjZDt9yAOaqCRFyjlhhVUsv8znt9KfG24CSQ5yNgd3K8Y7kc0DsWIZNsGNqlVOCm7Gc9x6U4sNoTBYbmb5z8wHrnpzx0qBZsOAuNrZVjISNvHGQKTd+5V97BeFD7clSD2HWgWpObhX2SkkkY4OeCPRvUg0PcltjA/ICAccbT6E9fxFVlaNl2RvtP3wzE5Jz6dAadu24yiGRcj5T83PbFAIfyvJDRruP3skFTn8SPeood7ALI3lKzA7nOVz9PpT95kYseZPu4LbjjPXH1qNpF2RlmPHLNuyQOmMHoRQWSxsIzGpcs4O1DIdoC9ecdqdG0iSHaoG4bflcKuTyBz1FVLi+jTaWdGjC4Uk7vr9DXD+LPjP4Y8NsyXN+slwpGILdvOkyO3HSjmSCNNy2PQGkcMCY12fM5UsBu4xjPX8Kpzapa2NvI8riNC3mfMwCDjnJPNeNyfErxz46Z/+EV8Oy2Voz4bUNUJVcnuB/wDrqey+Bup+KPLuvGniS81aYnLafaExwKPqOv5CkrvoVyKPxM1/FH7QegaHKLW3uDqt591LbTk35OfWsCDWvih8SEP9madH4T0wHabm8JaYZ5GF65/DvXpPhH4feHPB8aR6dpsFr5e5DOsf74/7TFsk4rpVZV2SRhiHO1mA4IX26+v4UOPcfOo/CjyHRf2ctLurpL7xZq194pnZs5mcpCCOoAzyM16XaeC9H0fTY7O30uztbIFgqQwAgkfzFa0cMcPmtGMbORDzkgcg/TNJHdFlkCIojkIB+f5k79OnWqskRKcpbnM3nwk8Ka1clpvD9qJJlDJIihWLD+I4wQDWU/wXsLeSaTTNY1bR9p/drZXj4HPOVbPT+ld0JAzSZKsqnBc8Dk9F9RUpkDKMbTKhGVwdzADO72IxzikQ5M4FfB/jfSY0k0/xtJeHoYdSs1lzx/eXHFSf218Q9LhD3Oj6TqmGyPIleFjjqdpBFdjG03mLcI8YZVJMYbBbHH1wQanl+eMiJy6NgF2OSpP9RTsO9tzg/wDhaWoaczJq3gvV7UKMvJbLHcp6n7pyRz6Vcs/i94WuvJWW/bTHVNu2/tpISffLDH/6q6/EKwSQnBVCXjO07Txzg+9VprOC8tyrQwM20Lhox69CD1444pCdg0zxVo2rMhs9Zs5icsJI5wx68Zwfwq79oG2Rm/ebz8kaoSoz2/Dr+NcfrXwz8Naowu7zRbM3EpOWjtxHls4BBXBqpH8KbWxmlTR9c1jR2jHSK7dlHr8rbhgUaj91ncPMZrZTKGg2sdnlq2T0yc/hSNdiS6B+VkYqCMHBDD2PWuBuPDvjWzkkay8VC8WNQcalZLIGPfLJtIHIoi1Pxvpah7zQtI1RCQDJbXDw9OQMMCP1oFY71ZPMkVHTKjICsNxyPUdAcVNCxjUcLEzOQCCF6r6k/wBK4KT4hXdk4/tHwprNnu+YtbxJcIdw4xsOccelLY/FfwtcSNFJqZsrnqovoWgdGHAyWAoDl6o7q3uFa4AIDHbtC47nPP8A9epFu4mZv3m9Sf4WCk8Y5ArnrfVIb5FOm39nOTjGydZM9yeD3Iq63nK6SNiP+JlVQeeMj0+lWFu5ftZEmkEzOvTC7uCWB7DuODSTSFZEYzbmY/Oc4B9/p2qlFcL5bK4eKKN9yqSFO4Dp6njpim+c3nF1iVY2O3cw4I980BqaM14rRpEsqkuwb5SWK4ONuMfjSm7KyrbhfM+c8hTlhjqB2H+FY8l0vmLctsQbfnEkpAyOAc8fUVxutfGLwr4ZmeGXWI7m52mPyLTM8v0G3PPaobGoN7Ho0eo4kiCoDKowGj68H+6Bxwf1pWvvLZR87Pt4zxgnIP1968gb4leJfE0LP4a8G3TRqob7Zqzi3jx03bRyaY3g3x3r0hOs+L002GQn/RdEt9gPsZG59O1PUpQWzZ6VqnifStDhD6jf21tDHwTcTLHle31NcVefHzRJJkh0Cwv/ABHeIQqnTbdvLz7yNwKdY/BHwlpt01zPpzarffxTarMbko34nGeD0Fdta2MNrC0FvDHEFXnaAq5GOABx0o9RXj0OFXXviZ4rOLTTdO8IQMpKy3shuZ+owAq8A/U0i/BO61e4d/FXirUvEJyG+z+abaA5PTYvJ/OvRkvJGWQFxHCwGEjA4GQOeeTTt6qju+EhVwI34HQ+uePXihWFzPoYeh/Drwt4ZaNNI0mytQqkNcRxB3diOfmPzHAz1rpbf95ICq/uISEEhXJK9jjvUMkoEigER7mJ37s7jngj2wf1pzzLHuiIDL9yUvnaeepFUS7skZVb5kyByu1uWznkDHQcdPekkZ4UZNqyRyuBEdm1ewyO45qONY7f5N5bnKbRyzdufSmJexzTTPKwRWO7y2JK5B4z37dKBEssbzTKB5ihQBuYgleRnn29adNIJpnaNmJ3ECTjJPQH8/502KdFmwrN12uq4U4wSTk985qKHdNcBBsBHI3DIZvT6daBdCW5hExdZVDjfna756cksOjVyesfCXwj4kZludE09plYgyLHtY5xkggA8V1BlbO4bRFCoHLBSMHnH49qSObyY5ZUkVMqyoOjMTxnHpxQHmeb3XwRtLa6M3hvXNa8OlTxHa3TPDgDGdr570q6L8T/AA9GDH4h0/X0IykGpWpjdxzxuX+tejKzCAxqPLG4B9pxkfwjHfGSeKdNcL9oaMxhUj3FWBYkYxyCemc/rQM80b4meLdFbydb8A3RVsI0ukzLLnJ4+UjdzV2x+N3hK6ZLe/vLvRSp5t9St3h56fexjPvXc+Z5izsu2NVkUB5Ms+APu/T61Q1TT7K+jKTRw3amPad0YbcM9/zP40ED7TxLYa5Eh07UbC9h67Ip1bPufU+9Xmk2hjHF/Bgs4/8AQffFcHrXwX8IXt98mkDTyoUCbTt0LYwWLfKRz9R3rOX4b6xo8Er6H421SzRPuwXAF0hbGQMHkD8aC1Y9QeRmaOSXzGEi7jlRlscflSxsbieOI4wWP7qNsKrDPOeen9K8ma++JGgyAXVtpHiKHaDuXdbyEH1HIq1cfF640WCA674V1jSFyQk0SCeIf3vmXn86APTLdkVGCAKSfkkAO9iODx2z61P5kUduWkRlYuAAeSDnnPOe9cBofxg8JaptittXt4JeQUuCYpOT6N0/CtrWPG2gaHZ291dazp1ouCztNMp385yACST+FF0Kx07XAZt5lxtyTggKwJA2r6diahuJh5biN2MfyltuThT/AHvXH5V5s3xy0TUrwwaFp2s+IZiMItjZsVH/AANsLjikn8VePdd806d4VstJTHNxq13vPHfZGOfzoG4npkl1tYpCVlZBgSsOOAD8vvk1HcX1tp8LSXlysCsPnd3CYIOQctjvXnVv4J8b6uvma144+yQ5Cm20W2WHGe285PQ1NH8EfDBka4v4rnW7lmyp1a6ecr3GVJx+lGotDV1T4x+EbFxANcjvrgcmGwBuHbA6YQH3rKj+Lur6oxfQfA+q3ik7PtOoFLNOe/zfNj6Cuv0zQdJ0FYYbCwtrbaGBNvGFAHQAbR1rQaVFkQqd8g6swyAccjnvT3D5HCTJ8TPECvm50fw0jMV22sD3UuO53NgfpTI/gxLqDF/EXi3WdZw2TbPd+TE3+ztiA98130lx5ckqmV1JXZ5jHknuQOozmiOVDEFIWOOT7oxyRn+Eep707h6HPaL8KfCGiyQzWvh60iZXJWRog8u7PQs2ScetdLDJBCpjSNYULNGXBAWQdR9OAOR61B9q3RghSjZKqxHUYyffrUskwLOzojzByWyflCgDkkdcf0qSSVZvNjZlX7PHCm/Oclj0H6Y/Ola6EjHYcZ2puwcuR/Fk8jnioTJ5gnE5YlyCFBxuU9Dj8KPMZWj8vMZx16sG+pFAEq7I0jfh9jMrJvzkZ6H/AGc01ctuRWV+QS2Cu3g8L6elRpIkeETKzqWB+b5gO5+nWo98dw8mwLtkVMRkZI9Ov86sCWR41jYRJkAZZmXknGQqj0qR49s3BXexUx7QSSccH+efpVdbuKIxhJWlkXcu3navOMe2cfpRHIFUuHJjDKRKy4we4HGaTAkhXddEhdxc732qAM/1wPWqd9oOk63atbX1lbahbMm2X7RGrLyB0ODge/erDzBURNzrAx5c4BcDuPYVMdu1JCu87h5K/eDL2bHGfSmB5zcfAfQIJIZdHudQ8OSvzGdKuWUNjqSpyv6Ui6b8TPC82LbWbDxYijcsGpRGOYg/7akjP1Feh7vNjNuArEqx34wqdc9OcCiSRZCoSRkhjAT5VwSTyeR9KLgecTfGi68NZh8T+E9W0x1ABvbcfa7YYOSdyc4+vvXU6H8UPDfipgdM8QWN3My7nid/mVmOBlGxz9BxWu8G+F5pIzIWOEUgYkJJB/AZH1rkPFnwx8MeMpCdV0a2a+By0qQiN0UDkhkw3Bx9M0BodzJIoWZDG08ayKzbSOwxjjgfnSM48yRUffuAztPyo3UDpzXkP/CqdT8MRPL4Q8XappIYqDbXv+k27MDnbhjux+NTx+Lfib4ftydW8NWPie2hyz3GkTeRMU7kxt6+xoFa70PV5PNaYqZETaSxZSCWOc7e/wClRrsRhGoOGOVkZckfiO3evL7H9ozw28zwayuoeF9RBAEepWzRL1xjzOnTvXc2+vadcacdQi1jTl08rtNwLpArHv8ANnp7e1VqM1VuNsbSooZtzHayb8duScY9aDKkiGNGZY2O7Cnaoxk4OevauC1H41eC7GVIE1ZtZuF48jTIHuiW55GwYz+NRt8QtXuLdRo/gTU5Fkw6yatPHarjsxXlgPwo1Jfmd75zRwA8tJIijDEhIxnpj+L6VJiRs5iLAEsDtzhuOARwAa4COH4maxJtbUNA8Nxngrawm6kH/A3IHfrULfDabVo0/t3xZrerLINuBcm2j3f7kYHH41OojttW8TaNo0bDUdX0/TEyG/0idC5YDr69e1cndfGTwvxBpx1LxDIGykel2bsufZsY/M1Jpfwo8K6GRPBotuWQFg9wnnzNk4wWbPtya6eGG3jLCO38pMbtqqCUxxtyOn1qtS35HET+OPE/igPBZeAY4YiMK2vXK/NnsEGfXpiuKH7Pup63rjajcS6VokwGDFpdsV2t1yCWABHrivcVmRFMiDDdAscgzweh7j8PWmKoa2aJiwC4Z04UMScjg9cZwBQQcFp/wisPLij1bXNW1qIL8+66dVDEcgKu0Hsa6PR/h74d0Ta1lo9jA+4GNjGpl3Y4O48/iTjNbckxMZQY2nEm9+F6EHI7n/OKG/eNli2FIjKgknaB1GeP1o1Al3fZ5k8qD7O6fwOmd7Hgt3z+PrQymO6MnmCARthlAUSfd5ABPU+nuKrySNHHO0LhI3ZY+CM474z1Prg0lrGxuh+4CcgjILM3vg+uaNQLah12rDHJFLlgMN94YxjkEDPrSQP5kjSJsMnl/u9yggMBgk5PSqrPHJCmWZ9zEGNckrk84XtmntqKxzlniXIYqqLyF7YweMdM/wBaEBM0g8lVc/ulwxBORk/7PqP5U3zNokRFMpbpJKdx2YxwD0PufyqKC9VXEcjSMN5JWM428Ecg9fr6UyzkE0cxEflK6kkhgFz1PLfyHNGoEzNu8onMjyZaQmQfdBxgnrwM1JteS4dvMZI2ONxLBV5456k+5FU/OgCyHHmPGVxuHHJ5+XqSfwo3NJBIJX8uZJNipJnGDzhV69fyo1AmWRIklVUDEqMO3LcHDYA79Dk1DcRRSKhkk3K4KqjLt2pjAJOCMU9rhTny90aEYZEl3HB6hmHI5GcdvaoVkjt3ClVkwM7lcCNWwQDnndxnj3o1A4/xT8G/CvirZ9p0mG3uWjyJ7ZTbvuOcFieCe9efz/CHxZ4OZZPB/iOW7hGAtjerglu6gHg/XivayqTR5dwFbkG4fczJnGFHfHtQ0qBgIlMcRC5RWyy9iSeMevFJgeCTfF7xV4MmaHxP4dmtXBwZrcEIffPI/Wup0H46aJrW0SSqG3bylyu0lsd2HWvR7iG33MZYY7pMMTHIS8ZzkDA5JPv/AI1594g+Bfh3xD++WyOk3E33Z7U4AYdSyj3609Szp7bxFa3waS3lVmK4BjcEYPUVqtewTNG6yIi+WAWyyhSB+f8AjXhOpfCnxZ4F3T2GsWd9aRkkC5kELYHf5iOv1q54I+NujeesGui5tGVtryRYnj4Pr1oXYh6Hs6OdyPuCbF3g579eD1yaNzSLly6l1PJHU9x+JrloPjd4b1K6kt9Et7q8mXjb5aoD6cuRn8Kv/wDCSeItSh/0aC0sVb7vnTl2z6FUX+tPQDo1huV4Eb7jgnawKkAcAn19qcqOqxpMY0iUHd5jrk5PJArl/wDhHvEd04a71tURjyLK3BPTP8RY05vANndR5vr/AFC9fG8QtdEJzxhtuAO9HUNTX1PWNJtWZ7vVLSFsY2rjgfjjNYknjnQbfd9nlur/AHfw2sLPn6EAitGx8F+H7XbImk2sRT70zIO3oedxrXW3jijaFI4iB/EIsNjqMDrj3qg1OaXxTqElqG07whdGMnaGvpRGfX7pOcfhSed4yvI08qPS9MiY4VY0MrLz6cYrqFZnjaQzMu7adp+Zmweme2KbvaNl+ZoGDNtK5BOQcZbvjPSoDU5aXwrrkm4az4pv5HYYW3sSsS7j0yQD/Okj+F+jTTJFeRXV9Ipw73czSAnGeecV1E0otplgbM4jUYVAQGbsMHr1+vNEmbqZYyEWBeFXkKD6hcZ7GnbQNSjp/h/SdNljNhYWlttVgWEKlSccYwO9WYokgiLlHAYjfx8pA6jPX8BTd7iQOkKykZLgqSpXscf0zTY/3WT5gj3D7oUMf90jtzVBqWmzGyqjLHvO5g/3AMcAEZPAqGRV8xjEvlBhwZWBDAdTnufQCoFYsuAzoFBV2jySwPb2FJGzrNHJlRtQ58sbyg9SDx+FSg1LQn2yJiHyYRlmilJKH1wep/8Ar1XNwIyQMjzP4VAII9j29MVH9oU5IDeWigfNhgfbacfXio1MYty8buV3gPsBCP3x/k4qg1LLMY/MXPl7juK5DqBxxuPf1xVZroncP3lurqd7ZJDEHPb8KdvSPKISm7llTBQ98YqCOYRqwj65ZDg4LD/aHpQSWWkFxHl4DMMgs6nIU98r3OKY1xnZEjxsSWOzavy/4fTOKgPm+dshCYU4b5dvbnJ+v54qJkfyo1WZQXYk5UAD1+bqaCtSyl2n2iNlBRQNoaU7gD3Y5H14qNZVm2KkRR4/mMkZyGPqRniq6u223Zl5UfeZiyMc8kDH6c0kciybiA+9TkyI3bPXHFAakWraLZeILURXtlDcR4wx2bio9T7k15b4k+BUZkN14euZLW4XLeVIwUD2B659q9Zht5JWVkjbcJN+5VO9fTnpTZ2hscvdzW9tDuLZurhFYfmamwrngtv4o8WeA5vJ1a2kuIBx5uP5N0P413Xh74wWGttEkk+JcAeTcORkDtn/AArodQ8VeHnj+zz6jHq3G0Q20DT8enyr61594g8BaPrkbzaNouqW1yxOyWZFhhJ+hOQPpRqGj2PVINWgvB99IXZcDaNwOT0Hp9avtAyRnyRJHG2FT+Ld6gen9K+fI7Hxl4FxMIGngQZKkGRB6Z7gVo6f8Wtb1Zmj1TV5dNZjjbp8KRLj64LfrVXQrHuDWrw2+JdluM/vHZwqEfj/AI1kX3ijQLLCz69DIy5H2a3JmOPQKoOK5XS9P8P6syTX0TanuAHmXE7Tfj8xwK6/TtN0+1YpZKkKyEALDEqkjqMj0oAyH8aRTIy6doOp3sfUNMq20X4bzuP5UhvvFN7Cq21lpOl9cBy1zIufbhc1vMwkldz8zLncIUGf8MVDHI/k43BrbdyNuADju3Wgg+lshhwakr86vDn7XnjvSGQXFzBqUS8FZ4yrH8VIr2Twf+2xpl5LHFrlpd6Xu4M8RE8Y/DAbH515kMypy0eh9ZX4fxtFXUeZeR9Zg0V5Rpv7Qng/UlTyPFWkyFuiyuY2Ptg4rp9P+JGl6km63vrC5AGT5N0pP5V1rEU31PEnhK9P4oNfI7CkavM9W/aK8C6DcGC/123hmU7WVH8wqR6hc1FB+0t8ObiZEXxLb7WGd7BgB7HI4q/b0/5hrB4hq6pu3oz1CjNcrpvxU8IaxGz2fiTTbgKNxCXC7gPpnNdIt1E0YkWRXQjIZTnitFUi9mYSpVIfErE1KDXGap8XvB+jy38d1r9nE9gAbpfMyYQTgFgOnNb3h3xNpXizTkv9H1C31Kzf7s1tIHU+3Heq5k9jPle5rUU3OKUGqJFpd1JRQAu6jdSUn3vagBPvE4p6jFIuFp272oAbJjGD0pY/u8U7j0oH5UALw3UU1oYn+9GrfVaWikBBJo9jOcvbrux1AxVdtBtx91pI/wDdc1ohqdnPFLlQ7mLJorbcLdP9GUEUxtJueiyQv9VI/lW3tFJtFTyRHzM59rG+UgNCkijpsfFMe3l6vaSr67QCD+RroWT3pNpXvS9lEfMzmJFhXl1ZdvQNGQBUTRxSYAnVm77j0+nNdbt7Hmo5LWGT70SN9VFQ6SGptHMtp6Ku4sCv94npUT2b4+X5h6kZZh/SukbSLRxjyVH+7xUbaLF/BLNH6bXNR7Flqoc39hZE3AFULf6tSefxpi2ZYxoys46soUcDHr3rpv7Gbqt0/wDwNQajk0m5xgSwuO4ZMVPs5IfOjnPsZ8shE3IMHb1Vfc+9QSWw8rGcspJDH09sdPxrpJtOu8ECCM+6Pz+tQPZyxrhrFjxyVwfz55pckh85hSK3nSbjzuBYswyRj+9/SiO3Te5jBjVhjax6g9gB1rX8mJDuaJ4yOfmjOKaUgbrIocnJHQfrU6j5kYvkxqwUKW5Pzbvuj6HilkUrIhRVmjYY6478j2P0rZ+zxsijfvCnKqpHHvmq7aaWdsPzggt0/XvRdjujL2bgWJMLopYeXlsc8An/ABoAdUwyZjHG9DzkjpnGOvars1r5Od2GAAB3Nt2j8Ov41h3+oyMvl24LHPXov5Ur2KsNuLyHTY45ZGU7c5zkcZ4z6jFclrXi671CTydPt97EkgqDgfQf41vf8I1dalIGvCwXqAR/IVq2mhw6YqG1ixjG6XPJaldle6tjz2z+Hd1qky3evTOI2G4QqfmI/kK7jS9HtdOtRBaW8dtHgF36HHbH+PvWh9n3KqkNuznPHSjaX2uzHcpAx3NUvITuxluyeSUWPKycMGOBnqCffNNUbv3YKmLOFk28jFP8tOq9PVlAHPUYp8KsrbEL9DtOcACquTYbDiSF0AZ2VQEUKOB1zUiqF3ITg9dyICffnPTFNAKtujKLz0JIAHpSCVWkHAYYAfcMYPpxQIbOxXc3lPsYgplhkqO/59qlkeML8zKHXBDfe59M/wCelRRqrLGu7o5xgYP50/5/nCMApPBwGbigTHDEajeiiZgCWkyAVPtUckMbKSsKTQ/c3MgGW6kHNPbCsWYb0BKqzd6fuCOAx3xkbVLcqPf8KLjMufwzpd9/rbKAy52hgu0HjpkVT/4QnTlkDQi4t353Jb3Dpj0I9q3JgdojAGVJIKjrUrM8keXP71QCSQACo70ahYw/7B1KzANn4jvQoHzLIwkA6ccinyw+J4Y1MWqWd67NgRz2oBIzxyDW0jB8DdiBcfuwcZ4P+c0xmVITJ8so77DynPf36UahY599Y8Y2smZNH0+6dc5EM7I4x6hqr/8ACbX9rg3fha/TcCN0DrIODz+tdPLNvZVkbEXO2fcfmbHQ+wx+tMjnEcyEARyMvy4XKntigDmW+KWg7g92mpWEgOS81u305PtVy0+IHhnUgpg1qEsMfeYg5+natjYtzHKojBbncrICvTsax9R0XQ7iOT7ZZWs6qoA3wpkAds9KVxWNhdWsriP91d27c5H7zr9SRzVi3zNsaKRA3JIVw34cc4rxrxLceCtOPlW8LSXXQRaYzBif+AnFZGm+E/GviC6EunvdaDppO0/bpvNbHqAeaV7lcjtds9U8T/ErQfCqlb+/hhk6iLdubI5Pyjr+Nee3Hxn1zxMph8IaBcX8anH2q6BWFST19P1qxcfAWRtQW9W8tLy63Zd5rTcmfUYbn8a6qHT/ABvotrGkX9kXkXTyVzEencY7U+W+5alGK0Wpxsfwv8XeMkabxZ4ma1twyhrHTRhRk9N2MV23hb4T+GPCCq9ppkcs5+YXF0S0w7dW9faoP+El8R2LM174Pmbdwz2twjBvfBNTL8QrNWxf6ZrFjKRt3T2rsFU9hjjBzQrLZClKUtGzsVX7OqMjnysE71yR05BpyRLIweNzG5O/ZGT90D17iuag8eaFNgRa3bwvkZimYxEkeoatiHUbe9kE8EsNwSwJVZQysOvY+tMzsaSThmAl2mUN8xycoM9PxHOfanrKRuYnMLDOGIA25OSCOnQdqzftUytumLbZCGfHLDnpz14pwuGhZtjfvHAHPG3nIU/59KAsW4SDt8uVizMNiBjuUY6evApYbuORWaP5JFByy+h9R296oteC4iDLtyuBg4J9yuPrU/25Pndjhh8qng84x+IoFYtyTGFWUZEanc/QgMRgkY6Yz1qC4dHbAYmKHacfxqCefbNVI5Y28wAby4KjAznHJPqOnao/MWSRGjyXb5Sg7DA5OasRoNcLI7SN53msCqyeWMds+3TrxTLebaggDkSPhRHtBD88HPXHuKrfaI/tG8B0hUH5TkZ+ozx26VEt1+4+Yuf4dp6pk8FT1/8ArVAGis/ykxx7WQgBFyCG6dT1pYLprmNXZlkCgsyuPnB78jtWYty/kskpZFaQEM3TABP+eKVppGiiVs47OR95Txg/l2oHY0Bdotw3luuwsMq5zx0AI6d6bHdx7HDAKyhhgHcOuAMGs2SbYwyTJkj5WHHT7o5zihcx3BhKtL2YSEj3HHX3oHY1lkijjTc6lmfjd1XA6f5FSTTI26NG2Mwy6yj+L0BrD3fNIpYGPcxLx8eoz6jr071ELry45RIzKuFyxIwcH6fT0oFbsbkzCSMts2ksQPLHy8DsM5zVG7tba9ikLW8UyyqVYFAQhzyAvUj/ABNcdqnxR8OaIwjfV0e7+6Le3cyysMfd2oMnmsZPH3iTXowug+FLloFGFu9SZbZMHnkfePSjm7F8jWux1uqfD3wnes3m6PbwyKx2yQqYyDgc/Lzzx3rmNX8P6X4PheaDxZqGhLkENJflkAxyAj5pbfwT4t8USRrqviNtMgz81vpMOzHqPMPPA9qu6Z8JfDGnh7yey/tOZRnz9Ql86Qtng/McY59O1Tq3sUuWO7ucO/xg8QpMkXhq9l8XKrAPJJpgQD/toCoq/ruufF3WIYm0vRbG0ebBMe8NKCQMkZJXH4161FZ20dqrxRqnljYqEAEgDgADt9amW4ZYgjbhGzFCqsFwDyOO/PNHL3Fz22R4Na+F4dSWO48dJ4tvZ0P7yNl3WoYHpthPSu08P6x8PNEkkt9Nn03SZz8rRzRG3dTnn74B7etehSSCa3XbwN2N2MFh744qC+0yx1CONri0hldlG5HTOTnBJz361aVthObZPZ3UGoWqLaTx3icHzIZFYA9MYHbAp7M+2Qzh0KghflAyeCOOpHHeubuPhx4cnBYaRDaO2HDWamFuuMBlIIGPTNUpPANzaSE6b4k1exZcnyzdCZMZ4/1mfeqM7HZxyecybZVEvXnn6ZHY56UgmhWQBCrMCSzZ3BsHnj0rklsfF2nzsINVsNTVTwt5ZlH4Gc7oyB+lRzeIvEljGWuvDMNwv3f+JfejcR6hXA449agdjtd8MrEuzMi8nYvGDjGcdP8A61NW4VmQtuwwx5agFcdOmevvxzXGw/EK38zZf2GraTLnLrcWTuGPXLFdw4zVqz8caBeXBZNZspZScrCZRFwe2GwaegrHVtcCGGNgwjLZiV+NqKOCT1PSoIbt/mz8pVhn0U9m561nQzPIfOOWQjAaJg4P056VIs0kh8uOIx7h8qAFs8fdPfHGaoDQ/tISXiA8hsAbs8n2Hpkn8qP7Q+WVYxsdYyrbiFwQTwPXjrWVNMptwI+pXazuOp5OAPp3FG5PNjdySZQSGc4KY4yfXHpUBoaEzCO3YRlX8zPHOFIOc5/OpI7g/Z3B+VZV+XnJbB5Htz71Th2S+Y8ryBGRmVyfvNjqP8KVZVm3ESCNcYYBeEXHQZ6HPerJLMk0bW/Awdm8B8DcMdfz/lU7TRG4VcExwqNsY+Zto6gkVQd1lWLa29QC4AGSD6n1OAOnGKJZ1UGOA72wC03ds44H9aCjSW4+z3CvKWDAZ3ORl9w4+bsRxUckjxebJKx3NtjZQ3XPOT69KxrzxRpGhqq319b2x67ZWVcjPIIJ5/AVRj8UnV2Y6RpWqa6zEAfZLRihwP8AnowC4/GgzbUdzpprgLZxEFnJO7AfjPbt/wDXpGhYmIMEAIUGTeee/GfrXlXxE+IfjLwZIlvJ4Ie0ZoxLEZ5hIuSSORHxng968+j+JWta1Ky+KNb1Lw3EW2rFptmqrgcY3HLelJ3WyC8Xrc+kr7VILFZJ55Y4UBzuklKL6ZJJ9Oa4y++NHhDTZHtoNTW9uScmOwRrh8juAg47965HRNH+G2q3Ky3GqprVyoA26teOzFvdXIHX0Fem6Po+jaXaqulWdmFZOWtYlCqSfUdeM+1HqPQ5C6+I/iC/MkWh+Cb5wigb9SdbZBx1wct702z0n4ja/GGvdT0rw/DJu4sbc3EgPpufAz64Feh7wsZLEquCV3LyxH/1/wCVLy+PmVXTkc4Cjv8Ajnv6U9CtTy5v2d9D1i8ivPEeoahrc4JJmnlCA9OAqAflmp9U/Z38JySRyW6ahYXMQXyTBckgHPBIbIxj2616Utx5gQHBlGB1+VevHHXtzSs6L85kWN+SduST34PPegTuzg4/Cnjrw/CF0rxJaarGowINTtRngf30xx74pV8XeM9HmEereEFvbcHIm0e6Dhsd9km013cdwqkoxMa7cOpB54PBNCzJZrtbiSMb2ikB5BOcn15PQUAce/xm0CORRqst7oEsnKx6nZPEnpwwG3H4102l+ItM1qAtp2pWt9bvtO+GVXc457e9TMYrpQs0MboUX/XLkbO46fWuZ1D4Y+EdSuHkfRLe0KlgklqPJfn3Ug9aAOukmQxlpQc5bChiMLzz/LtTfOLxpkeaVYDy9/tgH6+9ee3XwtvNNkU6B4u1qzw2EhuHF1DjHYPzjPvTZG+IejN5O3R/Eqd1QvbSNjtxuUnOaCD0mSbyVU4RlI4lXnHHUeppi3hjRXZVfzB8m8Y3Hp69fxrzJfihe6SwXW/COraYHX/WxILuJfceWcg/hWjZfFjw3qV1hdbtftHB+z3RMDg+4fB/KgDu2vCS8MK+arr+6JUb8g9xzgdfypklxsVAzZ3R4I6DOTjv0HtWZa6glxG0sVyskYjYgKcgsf7uOv41YaYNZtGrHAHzkDk9Mf5FWBckvFXzJZFwVCosecYGQcAVYW4D2+/JSNgImK+oPr71lSsrMpVfMeMAFxzvYn/PNTiRVuHkYCZsh0Re+ecZx/KgfQuGbc5SFePmBlbjI7njoKRmBQQR5Zmk2K2NpIxytZ7XAVWEyll6FVbkeuB09qleZmBXyyjhQpUdznjFTcRbWZDAu3bH/Cw5+Xngc9TQ1weAw2KcypGxIUDn8fzrIvtZtNIVjPeQWcYyRLdyqp9xgnpz6VgTfE7wxFu2aiNSdl2sLGJ7gsc8cop/nTuOx2tvc7FduTLDyVOdq7hjJPr7U2O4TzFijbMm3aSf4T1wCP5/hXA3HxF1G6EH9m+EtWuUbJinumS1Q4P+2xb9Kki1Xx3fzKkGn6TphdeRJJJcuO46bQfWmI7793Ixto/3cSDfIzZJOMZyMjjNN2oq/vXURqpztyCTnPJP8x6V5zN4X8S6xKyXnjO7jjHzMul28cCbT3JwzDH1704/C/RvLEt+t7qqyAhje3jzAHjGAxx69qWoaHSax8SPDGhyYvte0+Gb7pjMwZsAdlUk571kN8V9Gnhxpun6xqu8bQbWwfDAdt77R6Vd0vwto2loI7fTrW18tPl8iBdzFv4cgfTqa08Jbwhov3ZyAzR5yh6Z3EdwegqR6dDlrjxt4r1CXbpnhOGzOQgfVr5UyemdsYb8yaFt/HWoOjXOs6XpcTLlvstoXfpyFaQnOPpXWW8iozoCZD86fKM7gR17cU3z1lVIi+8DkY+7jHJz7ewqrC1OA1j4Q2vi61QeJNe1fXbfcN8Mkiww9em1Avas7Xv2dfBV/C1raWs+lwLLgf2dORgqMdyVY8+9elXl6m7zGQKjEFY0GeBwT6ZwOppq3UizMxxDLtyu3jZkZHQcGmB49p/w18d+A3lg8MeIba8tYjlbXVIB83PQOg64rTt/ix4r8OrI3iXwbdJbR4V73SWE8fPqAcivSY8xRBkmaJvuGQ9OeTjFNljWSRV3mSMYRcBQGPc+vUcUWHfQ5/Qfjp4U8TMIotajt5jhPssw8hx042nHPFdxDqkUnmSQFdkinD55weCMjjmuO1vwT4f8QsBqmkWcqkthXjDMp6A54Pp3rkZvgvHp7Lc+G/EGo6B97MUE5kiHplW4/AHNLoLQ9iMwWPDBJCCSDux8uBgZ74460W+ZY4wrAgYwrNwuTntyfevIGuPiH4X+VW07xTAnBZAbebpk9eDVqP4xpYzqviTRtQ0eQENvuIzJGfT517Uwt2PWIZn3KqpHg5VF27jnHufeo7eZIXi/ebwH5IAJX67uD+NctpHj/RNeUfYNQtJY2bzCkDjd+API61rC9SSMsrJEFXLxK3LZPIGe5oTQWaRqJNJHG2FZY5WKiTbgYzknpzUXmpJG7x7njTI3DAxkgDp+PWqbMSqu7nzN21WyegHQcY6fypG+aOT9407Zy8mM/NnoCOCORzVakFlroTyLtG8lTnZ0UDgAY4ye9WPtY3uM84A2xkAkY56ZHOevtWe05KPGhyIwcKihlzxnkDpSi+RJsKhQjI8uNslevGRgmjUC5HnajgeRHtAKxnJcZIwf8jpRIWFuMDcpdg4BOGI9umBVJZiyhYYWY7g27qx446c8fzqC81C202SSS4ure1jK4Ml5Mqc56gEgiloVY15mj3bUOVQ43JhVU4J5ySB/XFVZLolfP+RmDAkhcr0wDjGMcVy83xJ8M27Lu1hL91OSlmjzk4GFHyD+tU5viFP5j2+m+FNZvJnwS0yLahu45c55z6UhWOza9ktZF2Da4wXkcZ59B1XkHv0pVlTa4IfyjJtMZALnoetcYureMr5XFvomk6ZFGMu1zNJcMnOOQNo6+9VrjQ/FWpGZ7nxdNaw79gbTbNIgT6bjuOTTvYeh6B5btb5WMRpu8yOOMDC5+9uz7ds1hat4x0HQwyajrVlC3KqJp0UqvPO0fMTn1rn/APhWuml4jqV1qWsStyReXrtuHrgHGfw7VqaV4J0PRzMbfTbWGRsFmjhBYjPIDYxj3NPUkrf8LW0GaRTZNqWrOAAv2Kxd1x0+8QFqvN448QXUIOmeDpoYJAFVtSukhD4/2VyT711SxpbxoyKoZi3zAYwCcDrxTY0jizgPJErHD7uduM4GTjJPajlC+hzSzePb1lR7nSdKJCkR29q0sgU9g0hA4HfFVZvBN9qzA6n4s1i5eTg28DrbLnI67AOPxrsJpwzTswfBHJPyjt/CeuOgxULXjnZEgyGw3lqONx7knnp6cUaAjmbP4XeGLG6Lyaat55ZOXvpHuCx6Y3EnvzW1deHdOkjEUlhbmBlYbXhBVsDGOB71ce4bzNo4hX5lSPJUEDuD1+tQSNjcZTiVmLFx95fwP6UAcHrfwJ0S62zWhn0y7Klw1qwKBR/s5yDmud/4R/x14Kk26deR69aL/CGy+MZOM8/rXsLIsMYO0gyAks7FWz6ntz6c0xrlF8recpknCrtBUdsjk9+tFgPM9F+OA09ja6zZT6bct8pLK2Md8Hrg13+j+ONJ1i1BtpI3OQxKyHGcHqvr9abqWlafrUax3cEdwpIISZA6nOMcjketcbqnwb0yRzPpFxcaXOCAfLJIyT6UrAeltMGbMc4k5DLsbKDI6Y/zihpmjmISVYZD8vn5Jycc8nkDtivI1tfHHhKRVgkXXYVJwY8iQY79v61c0n4x28F1s1Wzks7rGC1wG4J75HP5079Aseo7nkZieRhRn0ycntj86kab5QxnLJ8xCqcDPp0wPwzXMab4ssdVtT5d2HGRgIxb8evFaIuPMiTyzGqheGQ4LEdQB/8AWFCsDNCPf5zIc26qRI7bjlfxxuqNGZo2Z1KliVMqn7uckY9/rVNblmkVAu1TkB5MZOep9BSRyedGT5TMy/KMcqAB169fYVZJbjkVYWLyF0DdMkH659PamTSJIsSkhPl8w5HU9hnmoJPP4m2eWcDapAGBnueMH3qjPrWnWbhZL6ytSoIAEyl/qeuT+FTcrU1GAbyTuBDLgCTCgnvyOgz3NRS3QwqBsKo+bZgHnsD3+prEl8WaNHHtglubuRhjda2zuGHcfdAI/GoW8SXDc2vh+8k8z+KaWOFT9QCTijQNTbkuA2DJEpQnCIzZfHYCmC5SZ0A3ZU8LJkKuBwM+vbpWVJqWvSKHitdLsAPmLb3mdT6n7ozVeSz169icy6/LAoOdlnBHEOfc5OaLknRrHfSK5CSO54zzkevPaqmoXlvYRg313ZWQU5/0iZQwGOmc/wAhWPF4VtmuD9uu7++THAvLqQKeD1VSP8KLPwzotjG7x6faiTOVk8sMw/Pr9TRcfQV/Gnh66fYmpSXQQ8Q2ls83Tr90Y/WnP4mAiMlloWrXIfAG4R26Nj/ebJH4VfjheOHbGRHu6qrbRjqRTpmVosLujBIwrdvx96oepiw6x4kuG/caRpmmx84kubiSdvfhQKsCHXrqMG412OzB4WOwsUU/iW3YFaq7F5YNGWGVJzwB7delIv3Xkx5h4LNuAyCemPWgkwZfCMV87Lfanqd+w5Pn3xCjjPCrhfrVi38KaRaxps0uCJ153MmSfQ7jknNakf74yBSoUnKjGSx6Yz6Co9481ZMqAoCmMg7fx9aAHQW+1QXhjVjkgL0GOMn2pMSM2TvaVs7WUDBPb/PtSMymYr5iqMZxggdegyOtDyDzF+UInQYO38SetACTRlofJzvH3pTgAE/X0rldc8C6TrzGSeD7JK3KyxLgY9xXVyeW2MlZQo5wcDIPr3pjTfKFMu8dkLDt0zzxSaK1PJLz4f634fmMmlSNcwgbv3Z5A9xTtL8eXenyeVfRMjL8pYAgj8K9TWRDOWOIlGeGOP15z+VZmoaLZ6osguLeKXcOCBtI+nGc0WaDUq6X40sr6MqNrZ/NfT6VrrN9qCtBMM+mcfgK4HUvh6YG82wulDc/uy2Cv41mG61fQ5CtxC7YP8Y/rTT7k2Pm2EfIOcmpvMIxnoKrRkB9hGBxjBqeTHmAA8HtXwD3P6J9R3nfvEwcH61Je6hKrKBMxOP7xquV2yKT0z1psy/McDcc01I55wjIVbwysSzZP1q3ZXAW4wScY5rJX5Wfjn+tTxymOZSRjNVcfJG1jV+2CK4Mm4jPIPeu18K/GvxV4X2Lp2u3IgHAt5m8yPHphun4V55MuBG2cjOT+VWLa2iZiOVOexq1NrVM5p0KdRWnFNeZ714d8dTfFLTvE1ld6Dor6wumTz21zHbiOWSUDgZzyea5L9l3xV4n8J+MHbTLS51KxeFX1Avd+VJasGO7CEkMDzkbDxjFbHwB+EekfEm/1L+2VuDb2ao0TW87QushJwdy+wrpP2j/AIEjRfDser+HZbhLeIhLpN5LBSfvZHUev4GvSo45U4+9qfA4/LYVMZ7Om+VNL0OnH7b2q2uqy3R0eC50g/KkO8q5wfvBunP09K9L0f8AbN8E3lgJ71rjT5cfNA8ZY/gQCDXwfeIbfTzCOUjUY55qq8x8uMd8ZqFjq0Xoz3ZZDhKkErWfkff9j+2X4IuNWNvcfarWybHl3zRZQn0I6j8q9K0/4xeDdSgjmh8Q2JST7paZRn9a/L3zt1kVx833s4+tSR3h2ja3OMVrHMqsd9TlnwzQn8EmvxP1Qf4geHFtzMNZs5EH/POYMfyHNbMF/bXCK0U8bqwypVwc1+Tcd/LG4O9l91Jq9pfirU1km8vU7uMJjYFmYYx6c8Vss0fWJx1OF7fDU/A/V3cPWlWvzW8M/HbxtoKp5HiG8ZR/BO/mD/x7Nel6H+2R4osWA1C0t9QTuVzG39RW8c0pt2asedV4bxUNYNSPuCivmfw/+2ZoV8oGo295pzdz5ayr+YIP6V2cH7TngySNZDrduEYZDPG6/wBOK7I42jLqePUyvF0naUGey0V4/H+1F4DyQ+t26kHB4b/CtC3/AGkfAE/P/CQWq/7zY/nVrF0X9pGDwOKW9N/ceoUu6vO9P+PXgnUdQe1TXbRCACsjTKFfPYHPWuwsvEmmahGJLa+gnTs0bgitY1qctpGE8PVp/FFr5GruparrdRSfdkVvoaeZFC5LAD1zWvMu5hyse1JRRTEFFJ/FS0xBRSbqN1AC0U3Jp1AC80lJkUtAC7jTGjjk+/GrfUCl3UtICq2l2b/etoz+GKhfQbJukbR/7rkVoUjUuVDuY154Tt7wfPPNkDAJbOKgt/Bv2NcxTq7Y6yJmugyKduNLliPmZzr6LfL08mX6ZU1AdNvYeRZqf91gRXUUbttT7OI+ZnGyW8sbHfZzJzydmarssPG+Jxg5OVIGfWu2aQ9hR97gqCPcVHsl0K9ozidtu42h1UZBAJ6Yo+xK3O8fzrsZLW3k+/BGx91FQyaLYS/etkH04/lS9k+jK9ock1iWUZctzkg8UxbVlxu+YFskZ611beH7Qcp5kf8AuuajfQgx+W6lyORuwf6VPsmHtEclJaSK5VowRnhV6VHNbzLJvIVmxjj9PrXWNoM3/PZH/wB5MfyNV30S73ZCROPZyP50vZyK9ojmlV9qyP8AfGRzzn2x2FLlsDeflXlQB+ma3H0e4AP+iluOdriqF1ps0aAm3nGDziPP9ajlaHzIoRt8rKGyrjJOMY5/WlDcOzqTJkbvl59O5qSSOBVG8SRKOxRv8KRfs0zHE21frz9eaVmO6IbqT5m3/NsxtbPQUydxtjztVPutt4B9z+lTXYjiSMvOoTGNxbv6ZrLvL6MxlYN0pPHycA/jQBfa6E0bNuG3dgb+uO/FZ17rcGnRlpZ0K4KhZOfxAqnHourXQkx+4Vju56/hUsHgqKPE0o+0yZ5aTn9KV2XoYVz4w1C/VbfR7GSUqeJpeFU1BB4B1HxBIDruru8eebW1yo+ma7FrOWFNqrgAYGAMADtTWlubfaCCyg5wBg/WhDv2I9G8H6P4cVfsNpFbMfvSSIGkIx3P+FbckwhuElIJXAY7RnnABrLjuXXBKHbnJDemPSpYrry13MrDLDLMOv4+1WZl6Fn+dHUvGMkDGGb3PtTopDGWCFVzlSUXcTxjHHas3zl5LZ2sSME8DNKt4AW3HcB8o29GxxzRcLGjMPOxujKnG8Dpt/Dv0p/meZayCUEMO7tnj0/Csq4ut5IJOFXBwRlj1/E0o1QKrsdycfMqoAB6CgTL82mWV5Di4s7WeM/KxmVWxk9cfWsWT4c+GriQt/ZkMTcndbDy8ds5XHftVpdQXzN6lVVjnB5Izx3qSS+G5X3AlxklyeT0yR/SquFmUG8CwQxgWOo6haJgjIvGPI9FYkY6flUUnhHWYQ3k+JRIEwwW8t0YEfhtOa1FvvMkkjXBwp2YGSWx/I0i6ocpJ8m4HHTPOOmPpn8qkNTFbT/EVikZK6Vetu4WEyQMvI54yKrzTaxaRkT6Fc+WSCTa3KMc89mwa6WbVGWQNlW35OZOoHqfSo01ENtLkm5Jyr7slhjp/wDXoGck3i6G3kJubbVLIKQQ0loSEI6fMueKsWvizSZ2A/tS1AJYMsh2M2ex3DrXQf2gzMWVVUlTlB2Gev8AnpmobhbK6jk3xpLEzHajhSVPHUH/ACaAKcOofaHJW5tp1wQJFdWO39etT/a5mJb/AFbdBjkkd/8APFYd34N8OTM0lxp1tHKoxujbbuOP9nB9K4zxH/wjPhdTINevdPkx/q4rtnP4Kc0PQpRuemJcKsLDGcMSf7w56+49qQ3S/JGQFbOGLcbeeM/414bbeOPG19cD/hFl1HVLFTtabUoFRMnOPm444rV8QaD8TvFEMcj32n6dDkCWK3lKSNnr8xGOOeg7UrvoilDX3meq33iLT9NUyXc0FrAufmkkVR0wOCa4q8+M2hq7Wmlrd6/M3y+Xpts0i5H+30/Wuf0/4a6Tpkrz6z4c1TVLhTtae4ulu03ZPIXI9PSuutfEOg6RGkQjn0mKNiMSWTxLzzjIG2lqw9yPmZ7ap488QqfsmmWfhqI8+ZqEhnnxjg7F4/M1JD8LW1VEn8S69qevAnDW6S/Z4GPoFTnp1zXT2vijTdRkZrXULOUk5KCdcnn0PSr6uNsbBWdcZbb8wz2OR7fyqrC5mZ/h/wAF6H4aVV03TLWymbgPHGA3Hct19utdA10qcJGq7QEDdWBHXHp3rPjkTYrOC2DgKwI5PIz7d6FmX7OC+4YHLIoBI5x+vr6UEPXc0lm+/tYmIMMk8q4I9D06ZpjRFpFVGjHQbnIIJz2OenSqkk3ly+WEKpGOnqe/rntx9aetwGBkX5FjTjkLgkfSgC8371mhV9oUgAs23GMnBoa6+yq5AZ5WyflwCnHLZx39KzUklWbbHl3H3c8Hd15Hr+lB1AeYpYFlACN3JJGCcUCsacNzGtuw3qTknABwOPToOlLcXCTRq0fzEN97gZHbjr1rJuNQXa0LME3DcCOQ5yRkY7U6SUIojCkbTzu6/T6HigTNN2Cwr8ytuKqCOOQenP17VGzBbiJMqH4IJbIA4NUnuB+7YhpGRQ20DA288fXNLvEUsbsTmQMFYHJxjBb88/nQGxd+0FpJCjfKz7RIOMZPX8hTmuHSG2xHuXGN+SSDk9P58VmxXC7FbiMB+HkHXj0pWY3UYjkJj8uPHJzuGfX+VWI0PMM0kilfLIXc0j5Z8r2z6fWsfVNA0fWIyt3Yw3Yb5W8yJSDgZHUelWI7hGuuFYx89AOh759ah+3QWqzGaZIowAA3G3A9zQFmZU3wy0JLxnsYJ9ODYINhcNBgYOBgHA6VA3hHWbe3kNj4r1EsrgJFdJHOgHfO4bj+dU9Z+M3hXR5I7T+1YbidflW3tx5sjMTnG1AefxqpH8S9Z1SJjpXhDUrhGJX7RfKtoj8f7XPfsKi6Zooy6lyOTxvpU6ZXRtWRT8siq9ux6c8bhTLnx9qGiuj6h4VujGBvMtlMlwgz1BHB9eKzV034jeIWZrrU9K8PW20ZFrEbiUD+6WbAB49DT/8AhSthq2Drmr6trbB/uz3ZRD7eWmBjIo16BZLdkui/HLwdq98IW1MxTqCht7iMq446d+azrj49aPcXRstKtL7W5lOPMijEca5J6lj0564rsNF8A+HfD6xxaVo1nb5YYkSEByc44PcZpmsfDnw3qczGfRrPzlkYtIsQQ9+hGDn/AAptEqx1emfD/wATeJLW1nuNe8P6JYzYMflyG8k57DJRQfzr0HTP2f8ASFhUatq+q60xHzBrj7PGfosQXj6k189L8LbKxhQ6fqupWbAkGP7SZET+6fnz+Vb8OpfELRbZLaw8ZfabVFJiiuodrHHONwI+nSrjPl3icsovue/aH8D/AAV4bmM1joFqs+4v50y+dICfRnyf1rr4dNSFdoPyDoqjGB6V84ad8dviLp9uYr7QrS/2cm4tpQSeemDtro7H9qzTra3C61oOpWFwOp8klPc5GcVr7WHVWM+U9wk022k5kt45COhdQ386wNc+GPhTxKrDUtAsLoscktCAT+Irl9I/aT8AatZtP/bsNuVGWjm4b8qpXH7UHg1t66YNQ1x14/0C0Zlz6bjgVp7WC6i5b6WG+JP2Vfhz4iLO2jNYykY32crJ+nI/SuE1j9i63tJPO8K+LtS0WUdEl+denqpWtrWv2gPFN58uj+GrXT0bGJtUudzYPfYn8s1iXHjjx7qSlr3xTHYRsMhNNs0U/QM241k8RHpG4vYrpoc/q3wN+MPhiFX0zxNp+uRqPn+2YU9+m4D2/irzJvjt4k8PX0+mapoNtqVxC22UaVMXIIJ7DcCePXvXrF9oqaxIz6nf32qBQWLahcvIpHBGUB2/gBTbXR7WwhdLS0htlwAcIAV9+O3+NZuXN9mxvCMo7u5y9j8aIBbRzahoGt6XFJkbpbNnX35Xnv6Vt6X8T/D2tJFFDrlkXBxtlby3UegVsd63BLJH5Sg7zwVJ4BHYAY6Vn6h4V0jUY5Ir7TLa8YBkIljU4wexx15pG+pppqiSIqQD5GzmRWDcn+lOjuo2lTahk+fA5OCPQjqa4G4+Dvh23Z5dPF5pErD5H0+7eIZ9cZxx3GKJPCfifSo1Nh4vlfaPlh1K1SZj/wACXaR9c0ak6HoKXAaP95wyjau04A54J9v1qNizwo2fLSRsmNfbuM9q8+ttU8e6Uc3mhabqiKeJLG7MT49Qkgx+tNuvi1aaKo/tnS9U0hMbFlubcyRLz2ZCRQB6XHIPtCokuI1bd5py3y+uaFmCA+QV34wGY9fb24rhm+LnhT+z/tL67Z5LAICTnGCSuzGe+elVZvipaX5K6bpGs6p8oP7mzaOM8YzufAxzT0Cx6C8wWMkKrBhxz0B659wehrI1zw3o2uRGDV9PtdSYDDLJGrnt1Yj8OOlco3iHxpqyBtP8O2VijHYZNQvOfxRBg/nUkGg+Mrvcb7xLDZxBWHlaXZKvI7B33fyouKyGyfBnw/b7pdMmvNAmYhg2n3bxoM9goJUY965vXI9c8IyGS0+JWnSQA5W31xEd8em5MMfyrel+FWm3kfm6xqWq6tIDllub59mMf3FIFbum+DNA0W3ittO0uxtTncxWJT1Awd2Mkj3o3K0R5bpnx88RtqP9nN4VuPEESYY3mjCQQn3+dQOnvWvr37RB0u8hsJPDGoWLquPO1IPFFHnk5Kqc/wD1q9Xi2Qxu21RGibfkVRuOMAfSoZVVmCmKNznkcMuCMdKLC5vI4HSfGGreMmMkPirRbSNgT5emwCaTnpzI2P8Ax2tyPwm12qf2l4m1a+Qg7oxc+QhGM9Iwv86i1r4W+EtYnk+1aNbFkO55EQJJnHOGUj8MHvWGvwrfSYGm0bxFq2kg4KQtMLiLjr8r547cGjoJu50lt8NPDumtHjSbeS6dlZprgeexxzne2SM8dDXTWdvb26/uohFbxnKYRTznoAce30FebS2nxG0O6CRXmla7br3uFa1cDqMlSy09vidqtjCsuteF9Stxt2mS0CXCAY5PyEN+OKepNj0hWLYaORRLLwERgAMn9O+Kf52xZI0Jxk+ZIeuQegPfgde9cFpvxh8J6tdIsWoxWkwVVMV0fJdiOCMMBXTw6lbyBpIJY5o5E+XYeFz745P0ouFjXKiSEHe2z7sYYfxADknP/wCqq8fm3EpkAyynhf4VGPc/X61G827MkgI81fvKOW7YHYU5bzzlIVECLkhOuBnqeOaYWsS+cVUyKQ5UbmLcKuePlGeT71C0hhhRmVYkY8MMM3HBwPxoj7rGzNIrY3sByuPQ9P8A69RiSOGRNpD7DyCcDI7f7VGgCtMGUEHykVSjeUQSV68/WnLceWpB3KpbDpEfvdzz6dPxph2Q+WrnCkHkjJU+mM9/So49sewlNgbPzMclumeD9RQBZXEh2bCrgls4yOmTUcDFo8J88uPMYsOc4wfYAVBJJuZHHmNKX5DHPPYcHp607z/3yqwDRZI2FQSvtj0zQBPGqxyI/wB+NRg55AyDnPvmm7vLjCFfLQkZD8jp1xnvmomdo1ClVVCRuOev0z0xWZqPinStNYi61axtgCAFmnTO30IB5NF9ANViz7owqqCA0hznofrjB/8A1Ui/vlO0qwA+T+HdyOOa5qP4gaLLKTbS3OpMWwf7PspJFJ9AwUAfnRD4ou5g32Dw5qkhP8dyY4FHPqSSPxFAWOi84KPMX9whOY125JySCQepGKY8cMkHkmKOUt8hDgYCnoPcn1Nc4194uu2H2fTNKsVHea5edxj2UAd/WpxpPiWVSk3iCC255azskUdOgL7j1o8hWK+r/DHw5rhE0ulobknmazUwsMcYBUVgXHw/1jQXL6R4tnsYASRDqjLJHj0BYgj8a6G48EJeZkv9f1i7gyAY5LzyvyCbc/8A6qnt/h34ciuFYaTbT7T8onUyufTcWJP60DOAvvidrvhNki1JdM1xWOCdJuNzj1yoHFay/H/RbJftGp2GqRT8FbdrfGeOOSQBXoEOm2enxGOC2gDH5JFVFC5z2Pf/AOtRdaTb3lrsu7VHhkDKodFYk+mO31NAXOZ0/wCJd34iXfpWl2uJgWMuoagGOevKoCR+dW2tfFmqOc65p1hGeALWy3Nz/tSE/wAqzNS+D+gahMZLK0k064zw1nKY9vfJPTP4VRk8G+JtHTdpPiP7dbqdvl6jFu3NjkBgM0BodI3guW62HVfEOtXIYL+7+0eWHyeyoF4/GpLP4aeHfMSRtGt5p15MsmZAoHclsnNc7F4x8V6SV/tXQZLoBQfMsWEoC47qeenNaGm/FzQNUnEd3cmzfvDJH5RU9sBuO1AHZw2dvZ7BCkUKZBjkEQR8jsOf/wBeKmWM7XR2cNnBjK9fXJ/DPesm11W2uIZJIpYvnX5RkYzkcDv7DFWYZUEeUD/Kcnd90E9B/wDrqtSDQYFlVtxRVYY2rmMEd8dyRmmou+6aNYxI28DzurYxxj0P41UF0kkrceYzDgKeB6e/r0FRXNyZk8vAU5A2Yx69sfz5o1Atwqihwx3MBuYKOSM/3s8fhml+aTDsq7Q2BIMhj3ye59KqNcL5khB2xyDoy849OnfHbFCzCO3dim1VUA7vmAJPb60agW3mO/zc549MYOeMAe3c+tRlQq7S2xQN24nJLd+B6+9VfMMigsrOYwQzKeAD056dad5kaybThNxwzLzjHcEn+tO+gFppMeWroxP3iMggZIJHoB+HaoU2ys8S8ZfdheFwD39vyqo0252lVWyyZXzMnr35PJpfnaJAwLt91mcDAHsetK47Fgy/u8DO3ccheg4+mM/4U24kMcJhwAnUBh1z3Pv2rMvtWs7GP/TL20szngNMoIGMeuc1S/4TLTI2Jhu5rmT7xNrbySH65xigRveY8kjoGTysAndgKM/j7VGsgZlKSYyMk7cDj6dv8aw28QPNGI7XR7+UMdoadkhX6Zyf1FQQ32uXbCOLTbG0QcJ5szzE59gFH60rgb7MOQVXYSWAHLcE8Z7cUsc0kkiSKsjsCCu7Jx+PWsEQ69cDD6nDbqwJVbS0QOfT72TTB4d/tCNUvNR1K5bGX33bBeuPupjA/A07MLm/cSLCp86eNcfKpnkWNduMdyDWBrWpeG7+MRaje2N4T1WMee5b22gmnxeEdFhy6adExz8jyfMw7ZJNacMENusexY0UR5AChACO/HU0AeY33hLSryZ5PD9trUNwB8rRQFIh7lnIxUVm3jvw+yXEtmmowo2GTeC/tyOea9UaRIxkHC8YYjDE+uR2FIwJzuiDru3cnj8W/KgDzJfjFqd1dNDeRRaIcbMrbmRgPTJP9K6rTdYXWLdP+Kgun67hAyoPb7oGK1NQ0u01nKXcEM5KHc0i726dRjkcY+lclefC2zZ/O0+4ns3xvGw7gPy5H0pagdM/hrTbyHMxa7YDl5pmlLEn0Y8fhV6HR7GymItrO3Qqnz7YgoHHJ49K878nxb4fXdiPUrdT1B+b/Grtl8TosmG/ie1kwFYSJ+me1PULHoEoiaNQvKKAFOTg4/DtnoKJJP3apgggYdmPX0HSsjS9f02+yYbobSuDjByf6Vet/LljOZUK8Y2t3J646nFPoGpY+0ExnKFWIxtGNpHcnPWo1VDyuxSp5DLkn1+tPR92w9UK4ZmIHfj+XeklmEjS7lV88qoC7evqB/KqEiMurKy/MoyeRnv3Iz6UkincRIPMCEkKTgAccn/61OMhdVUsgi6FQcHPfPt6U1XQSOxTYMnDTYYn04xyetAah5hVA21lWRjk46jjotSecXIKod699o4+vYVW8zgSYzLngsONvrRJJyGkSNU4+VGCn/DNA9Sa4cb9rHzf4sHoT+PJHFRsy87iI2HWPZg/5+tULjxFplmrB9QtY2JPyiQM30O3k1WXxTZSsDbR3k7bSPMitW59Tk4Apahqawk8xlZ4vJXqsnbH0/wojkHLom7P8X+HpWWNWm8stDo11KR0N1NHGDn2BJqHzNZupCEi0+2QfxZkmP5fKKZJsed5kz7HYsxJ2gnP1zijcxKspcso2/Qe3FZP2PVJDh9TCjoTbQIuPzzSSaDHLh7y5vrhOyyXLqD+C4oA1bicW6sXdbaE84eQcH1z3/SqEusWEaqjahAzZJxF+9Y5HooNRQ6Bp1rylpEdxxlkDE49zV2OGOMtGkSxrnA3DoPqKPQCj/bkVw6slrfXYTC5EJjU/UsRSf2heNlbfTiQvea4IXP0UGr0rLzIV3DGFL5U47Y7UrSBWBBb7u1VGAD74o1AxmXV5JADJY2ijk+VAXI/FjjP4Ur6TLPasl1qFzMrEKQNqLjuMAZP51rmRGYhG+bHO37v+NREJtLLkc4AxuoA+ImjZdxxzmmsfmXORV5cNHwMmmMuQOK/Prn9G8pC7LsPtzT7rEYjOQTIM/L2pJlXZnpVYzGbg9qtbGL3sSR/vMk05sFRzRbxjY2e1O25X61JrbQszbNiEZzj5s9Kmt1wx24PGazI2f7Q0ZJKbeMitW3O1cj+7j3ps57H1p+x/pay+Hdbu2LIWuVQbfZf/r16z8VtP3fDrX1ExObRzhlHpXKfso+DbWb4W218Swkup5HLRsyMCDtxkH2rd+PGmnwz8MdUuIbqdgxWLYzFgQxwRzXN7Sa92x+f4ualjmk+qPgTXswq/PDMQKyfnwnoBitLxBdbjJGQRtbIH171QXcVXJzxiuxaLU+4p+8XLWQtAePu8VUBkjkHy/KfQ9KnsZgiybgMkY5pOM4POO9DdjpjEdIzRru5YY9KktHHk5HynPIFLIw2gD0ptqoKy722jtx3qNypKxbs2+T15q1uXrmqGnt+7H41YZQeOoqWCQ5pdqkdfoabdXC7EVc7x97PTpUc6lVODmoJpNy7hwSeppilFMlFwTgZ696W5mIjPNQjPk54NJcKVhOOtBXKT/av9HQA/PgZrT0rxNqWlSBrO+ubV+zQylP5GsJGPkqcdqkjcg5xVORn7KMlZq53K/GvxrDKqp4k1AFeB+9Jrdg/aG8eW6iP+3pZBjnzEQ/nxXlDMPtDsox7UCZjI5DcgY/Cmqk1s2c8sDhpb019yPbrb9rj4gWsYT+0Ldyv8TQjNbNh+2h46jkCyjT5gOTutyP5GvnUOGbk8+lTxt8x9a0WIqx2kzB5Tgpb019x9Lr+3J4rhbL6Rpcy5xna6/8As1amm/t0araNL/afh22ugzZT7PMY9o9OQc18qSA+Uq8Z461HcSPtUMcE9q1jja/8xyyyPAt29mj7i0n9uTwtdRKb/RtRs37iMpIB+ORW/Y/tlfDy8YK8uo2+e8lrkfoTX5+ru8sjrVq2UxqGNbf2lXj1OSXDWBlsmvmfora/tSfDa7zjxAsZ9JYXT8MkYrtNL+JHhfWI1ez1/T5w3TbcL/LNfllJMVhlTP3iSKhivH8tTkq2OxxXRHNKvVI8+fC1CX8ObX4n61xaxYTnEd5bufRZVNWFuIzjEinPTnrX5Kx6vdqu9LiVT2Icg1o2firWoXhWPVb2LJP3bhh2+tarNu8TllwpK11U/A/VzdS5xX5k6X8cvHHhO68rT/Et8LZWBWOWTzF9+GzXXx/tkfEK3VUF5ZyMP4ntxk/rW8c0p9Ys8+fDGKT9ySa+4/Qgmm18L2f7a3ji1tw09vplyRz80LL/ACatnRP27NWs7zy9Y0K3u4ZG3K1u5jZAf4cHOa2jmVGRyT4dx0FflT+Z9n0V8uXX7dmiw24MXh27klyAVaZVH54NRWv7d2lTSbZPDN1GvdluFbj8q2WPofzHJ/YuPtf2b/A+qS1J161882P7bHgaa18ya21S3fdgqYQ345BrorL9rT4cXYbOryxEdFktnyePpWqxdF/aRzSyvGQ3pv7j2SivOoP2hfh7dRwuviizXzBkK+5WH1GOKvaf8aPBGq3RtrbxNp7zj+FpdmfoTgGtFXpS2kjmlg8RHV039zO24pcism38U6NePsg1Wymf+7HcIT/OtCO4ik+5IrfRgatVIvZnO6c47omyKYR6UbqCa0IEbdSbjRu96qahq1ppUPm3dxHbpnG52xSclFXbHytuyLdGeKhtbyC8hWWCVZo26MhBBqVqFJSV0FmtxpxyCMio2tYJPvwxt9VFE1zFboXldY1H8TMAKS3uorqISwyLLG3RkOQaXNG9g5Xa5Vn8P6bdKfMtIyPpVWPwXpsQHlB4j6hs1sqaduosuwrsxZPDJ/5ZXjD/AHlBqCTQr+NSI54pPZhiuh3UnNJwiVzM5f8As3Uo8ZtkfHZX61Wks7qIjfYSevCg12DNSbqn2cR87OFk8lJCZInibvuXFVpFtmziUgY4zx06V6C4D9QD9RUEljazLiSCNvqoqPZl+0OAa3Ur8sinI5GetR3GnkFeCT1znnOK7ebw3ps3JtlU/wCySKrN4OsusbzR/Rqn2bKjU7nEz2cqqEAZctuXB5+tRtHceS275DnGcbiK7OTweytmK+cH0dcioW8L6gn3biGUZz8y4NTySKU0cX5bKkm4beMnuadDC7KQdzKoztP8PH610d34dv1En+iRyM38SN/Sqa2dxbg+bp0yvjG8DdU2kh80TIhVy0Tk8k53AY+ufwqF2n3DapjLDk8/MM8GtS4aC3jkcxSxSAdWRj+NZE2t2sZK28Eszesg2/lnn9KV2PQf5zRs0YLCJjllYlsn+lJcXAhiAYpFsGThvfoP/r037PqN8qsklvbBj03Bno/4QVbpQ93PJdOx6MSFH4ClzMqyMW88a2VvIBv8+66AwruPTGMDis+bXPE2rb4tO0tbOHjc122zdzjO0c5rt7fw1a6dv8i0WLd12gZ6euKWTT5tyCNiNhIRgvfrRfuF10PPF+H+p65gavrlyE3fNDZERIBjJBbqTWzpPw90HR2UwaXF5uc+ZKDI/GeSzc11UdhKqtvYSNnDfL2x1PpSiykGY2maRu2Mgk/jTVg5pFZo4VZ3CR7I+PLzgHsP61PJH5gUGQbNnO78wAaZJCIdp2c9CAevfrSSI8kzjcAvP4YHAyaozFZR5MKk84z/ALOOfbr19ahkz88ZxIsjZaJRkYB9ex4qRg32cby24Zwy4wBx2pFcyYIfheOOgFAFO603TL6PZc2cFxuysYeME+vXFZsng/RZo/OW2+xtuA3WUjREn22ke1bcm3cFVCE6Y7DqaYVURoNuDj7pxyM5oAxoPDFzbXA+za7qUEQOWEsizAc/7YNSx2+sRkuuo2lwFOQbi1w3tkqf6VsrGUhLbgN3yBT0wOtMK+ZneQiEE4A5IA/nTsFzEmuNYjUg6fbzooDkW10VJ+gYdfxqD/hJW2iOfS9RtFQZ/dwrKOvXKnNbqn5zuGM846ConuNu1dmxASSB1J9M98UgMhvGWmbVE159jQjJ+0QvFnrzkj+tXLPXLG6UG0vLe4En3vKkVmXHcVO7GSHOAXAxtYdAfXPbHFY9/ovh+NQ99YWIA+8zqoPTnniky9Da2MYcgBGCnYwGSDkH5v6UsO6ApIUUBRnYw5f+9/WvNr698MWbNFYX18Js4EekzSyH6AAkVnLN44vJkGhnULWDdhpddMW3H+6Bupc3Qagz19nKzFXCtuIIXOWYDnj2qveapBDbma7kigVSdzM2AV9s8celeea5oXxC1HTYIxrdjbz7Pm+ywlT17MQf0ArJtPBN5ayCTWfDb+I54yMzTaj5qseudj4H4UXYuWNtTrNS+MXhqOYQxXwvrhB8ttp0bTsPX7uf51Sk8f8Ai3WGiXRPB88UTDMc+qTLAD6Hby3apdJ8TaToKiI+H73R9oz8tjlAOO6ZBFdBb+PNAuhhdVtwxOdkxCEcYwAQD/8AqoXqO6WyOeXwr471q3eTUfEVrosOQDDpdrufnP8AG/8AgKls/gvohuoZ9Wu9Q16bgt/aV0zx9cD5BgH1xiu0tb2C6ctHcRzRMpB8tge3b8asQFGRRsyzHPXqTjjFVYjmdihp/hXRdB80WOn2tpHHk/u4lUgg+w9zWsWidk+VwM7SqrjAA9e/41E0yt5mGwreoHyZ7fX6UvnKyxrnK/MWdflAHr05xz61ZnqWRIzSQpxjrs9T6n3qKOdVjd+jYyxHGD0wMHpiqvmr5Lkt8zHarY4Axzxj/OakVkCrEAoCDJ6nP+elAE8k6+SWGAXIO5V+UL6D3z/Kkbd+7Af983AIGWU5xn0zUSuZptoOFUYCtyFAzxSo2FfODg4z3z7e1AAqtErtyxDZw2SDxjn3pwmbcHkHzleB3A7E+2aj+ZI2MjMSxJwrYxj19s/0pnnLNGrSMYl+7xz2z6dxQBPAzNnzjtYtkqP+WeSTwPemyMPljYLt+9s65OP/ANdQ/acyLu/d7Rwi/wCP0/nTY5VVVRPT1yw46c0WJK93oul6gm270+zllBHzGFW2/wD165+b4ZaRDiaxa60fc2V+xXLqT6/LnB6eldGbry9hQ7HzxtPQY71DJetBC8zSoOhLSEZP49qA67GEnhvXrP8A48/E7yKzALHqFusuB0yWABqtJqPjCzkO3T9O1VCMFoZWhZvYBsir99410KCQq2pwfLz5Ub+Yx+oXJqk3xAa4mH9naRql8znasog8tf8AvpyPzxU6FW1Gf8LFu7XnVPD+oWOwBS8EazoOMdVNWrf4reHZpPIfUUtSzK5juFaN+O3zY96gbUPFN5vWHS7GyQDO66uDIeOM7VABPPrVC+8D6trtqzapq8ZVmKtFZ2car+bbm/Gq9Asup3NhrVpfKHtriNwNz+YjhiTjgZ9KzNR8c6HpZEc+p2sFx0MfmBn9iAvOfwrlLH4J+GdPhkSOG5HmKWaRrlwdvcYDD8vpVG3+D8Xh93l0HXLzSpJDwpCSqT33bhnH41OoadTqZ/H6Muyx0fVNSkwRhbVo1OeOsmKrrqnjHUmJg0iw01C2xpL24aaRewyqDHbpu7VVjj8caSuHudM1lUGDvR7d/fBBI/8A10//AITnV7PC3vha7T5ifPsHScZHfGQ36d6oCx/wi3iPUnkGoeKJYY9u4JplusXAPTLbjzUFt8K9FaZJdR+26uwfJk1G4eReOvyZ2/pVm1+J2hSybpriTT3wdy3sDwgZ/wB4Y/Wtez16y1bd9nv7e4DHcSkiv29iTkmmrITuGn+G9K01i1lp9ravGSNscKjvgjp171uTCONYW+WOTAxsGF9Of896z5LwKWZuFHXacjJAzj8v0pWuiFUKfm+ZwFOMHFIncteYDbbD/wAs2+crz6c4z0yKfHK1xkKVQMhQeXkYPH5Cqq3IVuAHQqV3LwTz39hUX2oxylSQ5X/lpjIC/Sq3JLzDy9gUqHPILZyM5z+FDsrTSjaqqcsep28etVGkRZmfPyqMJJ2U4+nP/wBekFxtidlXDkBfTJ9sf19akrcsNcNJboN7EoxAU57gevapBdsbhCAXfacIrYwQDwc9aoi6wyq7nywcq2ckMT0P5VF9sdX3Fgy9eedzdieee9UiTS85Sp8t+OwYdx0H5U1ZiwVo2kaRl27c5wBkHp/nrWb/AAhhJt45kwM+p/CkQo0kvCjCZ8tf4vb+tMC/5i4T94qso+bniQZztJppnWNliZlTjI3Ddgnt7CsxmVVy4KiQ8ucAIAev/wCqs268WaPbyHztVtd3TYZVds56gDJycUD20NXVNF0vVFMV/ZQ3MYyCroHD9eeRwOn5Vyt/8JfDxuJXtRcaTKhz5+m3DwKO33V4PPtVr/hNreTzRp1hqepb+ot7NgpGeBl9o/GpI9U1++kAg8OrZpnePtl4ox77UDdu2aB9DH/4RPxTpa40zxZJdBh+6h1aBJcnpjeu0+tMi8U+PNHuFW58O2mpRRkkSaddbGPqdkg9uma1ptP8V3uT/aem6YuePItGlfn3ZsDj2qSLwZPJEVvtf1S9mfnb54gUDHXEYH86BKxj3Xxs0bSYVXXbLUPDryNgvf25Ct7bxkVqxfFrwd/Z8VyPEdk0bEhFLlj9QBzkfSpofhz4aV47i602G+dOkl7uuGZueAWJ6+vamaj8M/CusSIs/h60kKghcRKpVR7gD/IpWsHoPj8dWV8p+xWmq6mWG8GK38tDx1zIVFNfXfEV4rSweHFtQo+Rr+9VcfRY1bn6muem+D9lYLv0HW9W0kqTtWG4MkZPoEcHipLbRvH2gtth1rT9Y2qzbLqBoZNvoWQkcj2piOjX/hKrgH/TdNsEYbSY4HlPTuWf39KafDeo3EG698SajPuwBFamO3XB/wB1c/hmua/4TrxDpDL/AGp4Su5Ii+3zbB1uFPfpw2PwrRs/iz4duJ/KurqTTpguFjvo2hZeeg3gDtQVqaNv4D0aWQm5t5tQK4x9rupJixP+8xHX2rXs/DOlWrx/Z9PtIH8z7ywqCvv061Db+ILS+jVra8juk3EjY4O7I6nGeKt/aPMUhGBODx1HPYe9CEy1JJGoPy7ETKozLgNg9uM565zT/P2x7DzuG5pB3yeM+1UlnCSbQdowMh/5cj1pizF5jztXOCrdR+FAjUabapwy78bQy8YHqKi3xtlg+VDbgT1bB/8A11Ue7XbGzHzIuoBOT16H0/SmpMyxlc5BOQMgharUDQllaRmbywDINqxqpbC9vyqFpZBCI43LR8MWGQC3p+FVFmO5SxYK452dT2IqJrzyWG4HGexxyPfqKNQNGO82SKzfMqnbFzjGD9KZLdHzGZZ9zsSpyOozk/QZrPb98VJbhvlK8fnjtSJGcfMWPl5AI6N/9ajUnc1VuH+Ta+5MHbuxtPXnjrUAnzJC4O5kOCeQT7//AKvSsqfVrC1kzNdW8Kg5IknX5T69cmqL+KNNDIY70u687beNpc59guKko6KOTdauU2ttfJVu/oapX2k6dqlvKtzbwzJjkNGGycYzkjrn/wDXWK3iJp2H2fTdRuF3fK3lLEOvGdzD+VSjVtWMrP8A2QsLdPMluhzkdcAHr7UAZl18M9M81pbGa70mUclbOUqMY6hDkfy61Xk03xZosINnqkOrRtnMV0pRuP8AaXr+NbeNbnUMG0+2jXGNsDyH36kD1pq6Pqk0gM2uTlMDakEccX9Dj86EBj2/jjWdPjQap4fuo0PJmtwJvzxzWppvxM0LUZfLW7WGdjz5h2sPYA4A605vD8cuBPc31zuxkNcvg59s9qrTeA/D7IwfS7YocFiy5Zj9etAXRsT+KNFtWeH+1beRtg+SOTewb6Lk9zSt4kgkUPDDqF6Wx8sUBAbjgDdtrkLj4T6YszT6Xc3Glyg9YWJzk+h/xqOHS/FOjq32a9h1GLGQlwpRmGfX/GjUWh1f9tapdMBb6G8XIIF3cKijHfagb161Zjm1xlH72xs3PRkR5h06Biwz+Vct/wAJ/qFgqQ6ro9xGinBeNd6n8RW5p/xA0rUpD5VyLdsYwT82cdOcdarUWpak0fUrhSlxrt4pxkLaJHEPocDI/Omv4UsbiMGVZrkIcbri6dy34E88+gq6l1HIhZZFK7xty4JBPU+5/CpVlb925dm3Z5cAZyMevNGohlvoumwTZh021V2AH+rUEHoSB/U1NG0CqwILPu4wOeOMbvT6UguUlC7izBTn0Hbv9ai85QXw+1cHhO/fH/66AJS2dpcKpXgL2456f1NI0m7OAQjYb5vlIPp16d6haZQkYDZPXapJ59TSvcfvADnK8MTzz6Y/wp6gPlkkdsBsS4K7uwA7/pSRsWUEqsYxkZ4xjgk96hR9seHZlOPXv3HrSSzLwqlyWODgYA46Z+lCDUmbDcxvtAJC9sd/880iqE4U8k7t395fr1qu5Lsx2ZAwAOT096jmuBCzNLIsRxt3SSDHXsc9KFcC0jLyeAegAPP/ANb8qYs3lRgAFizHA7gVmtrFnCoV76A8HCrljz3wAahbX4MH7PHeTk52mO3KgevLYFIDUbd5ZDD5zwQSM/THamtld4BJA5BHHOPU1lw6lcPHuTTJgozzNKoJ7EnGadLcakYyBBaW+3gAl5SM+/AoXYDR3KzKCcqcAnnJHfrVW90u1v8AIuLOOZckbWG89P5VD9j1CTltQ8lfSGBFJ9hnP86RdLZ5EE2oXcig/MGlZR9MDn8qfkBgan8N7VGaSzlm09jyGL4UdPXmsGS51nw62wXttqUecBY33v8Ajjmu8/sTT2XcYFkdh/GN5PPA5qx5MUarHDGoVeixAYHt60gOL074oxLIU1SK4jZBwQhbGOw9K1YfHUOrc2Ni8gP/AD0mVTj3HJxWte6fa3qOs9ukoPaQAgegGeRXNah8O7OSQyWUklnLwQFYkDP5GizHodDHdarOd6x2NuMcEO0pH1HFSG31S7K+fqmwA4JghVeO3Jya4v7P4l0FyUP2+NPQ/MP61cs/iAqssd7byWr5/jX+tGovQ6BdBHll576+uQf707KufouKki8PafHvb7HDK2OsxMn4Z9aba65a3eZI3jcde7HPrxV37QrZ2qHIXJwOP0/rTQaiw28EKqPIij5wFCjgDtxz+lT7tylevou0HHvVZZjk8dSSSehOPalZi2XGRkH7xDVRJOr7SwAOSBg9dvvmkWRTg9YwOh7n1OPeoJGchVLYzxndnP40hwWJVwxBx5n09KAJpGG7duw54znHH4cfhTGmKyEEkMOdwGDk9qjLbI+CDk4xnAH5cGkXc3yBSMknp0/pmgB8knzbFBDA4bIxn8KTz3kBQDaBzjOAfwqK4uILWIbpYo8H7sjAAe5qo2safuG69gk552Evu9Pu5xQgNBWEzbgd3HyxgfLnHfNG8KpUlSzcY+8P/rVkvrVtJu8uK7usDPywkKP++sU5tZunxINPMfcCWYAH8Bk/rQBqM37nBBGBkvu5PoB6fSmlmdclGZj0PTgfhzWV9s1Bl/dm3hwfmAVmA9+oqKZdQmkwL9wMYAjjVaAPkiHhBg05huA9aZDnbjFPXh8Gvzw/o9PS5Wmw0bZ64qpGhKjHJ6H3rRmUbsAcGoY4toI6HOatPoZSXUdDhUxn60MwUAj1pq459M0i+/WgvoT29u02x1HGP61bX5VUmn6biGy+Y+ooVd0IJHShnOj73/ZVkli+DekiE7w0krYxnB3mt39o9Z4fhLqsssahE8t+f94etZX7LOjXen/BbRNQg+cO8r8c8bz1FZv7Ynizf8LIrJVMU13dojL2IUFjz+ArdU4qF5aPofmVT97mTjH+Y+DtQ2ySMxHzOCTntzVZIxjHqKu3gCqAR8wHX86pnAx6VF7n6RSilGyEVR5fHBwT+VWI+GU+1RW4LTxr2IYU9laPAA6DHtUy2N4q0ieRQqNkdqpNJ5bgqODyauTZaFj7VVhUszA904qYl1Ny5Zo207TU7RucZx71DZMd/JxV3huOuaht3KSVipMreWeMjtUUkitDF2YdW9atyY24P0rNXdu3N/ETgVSIla5YXLKM0l0x8juPSpY19him33yoAMY7VN9TS2hBGytYouMPkkHnkelETfLxVVQyzg/wrgD8avcbM1Uu5nEIV3tmkMI88LnAPFSwptYehqG5YrJkdutSmavYGhWOTjDVPGo64/DFVomaXG4YbvV6OHCjmhjitCG4ISHcB0INQ3UG7ynIzuGRVm9XbCRnkiqUNw8zeWfuqfSmiJL3tSXZ6E1c/hx2qKKE7snpUxU+mam5dim37xZMdFJqvGrpH8vXPrU0VwFEyNxvPQ0c7c44qtkZrcZHv2jJ71L5hZkJGD2pI2ywPXmmswOwkbRnjNLU0toMmfdIO46VHH+8mIHNLMw+0synhhkDriprVQevX1qxIlumxDjOASB+tZ90zNeRNuA7HPpVvUMeWBnHPaq1xFtmjyQRtzQnYiSuxJpJGkA/hz1FPtbp42bALE8H9c1DIudvPviprVD8+3sNx47U7kuOg0yN9lbjGGP86u6fN5cjOVyNnAPrWfGd8Kc8kkkVatVfcRjotNi5dLDTfP8AaW+Y4yelXr28/djbkFQep6nFYjAlmdeCxyc1bv7gxxcjPybuvWq1MHCJqw6k8LQGOR42Cc4b9a6jwr4w1Gx1Swll1a8ito50aTy53yFDDPGfTNcN5wVlIHOD/Kuh8H2aalrWl2UiZjuLqKIrnkhnAP8AOrjJprU5K9KnKm+ZH6O+H/GVhr+mw3ljqf2m3cZEqkMD/wDXrSutQF1btGuo+UT/ABrgMKPB2j2Gh6PDpthZw2drAoVIolwPr9a1NQ0uG+s5YjEh3qRyK+qUZSp80WfjFTljVa6HjniT4mapo63aJrMRWBtpbyxnggfnVK18QWvinVpItY1kyJbqvlHZ8r5OGHHfFasXwbvbrWCLp0j08Nu2g5Lc13GqfDHSNR06O2WBbUxj5ZIlAP4+tfORweMxEJc0mtdme39YwtFxsvmjz/RPEk/h3xo2laNNJd6W8oLbIt45JA+mfX2r22ZnNuxQDft+XPriuf8AB/gSw8H2rpbgyTSYMkzdWx0H0rpGr3sFhqlCly1JXb/D0PJxVaFWpzQWn5nierX1zrF4LPVrm4t/3yqkc0eEwxO5s+g4pmm+Ibjwd4zk8P6VLDqSXC70jZ8ICBkkHtkV6J418Fp4mttyN5dygIVuxHpXm+i/CW7fxPdpcr5VonAuh/rGyB0PbvXz1bB4uliOanJvsz16WIw9Si1PS3Q9B8J/Eiz8TSXduLeaK7tNvnKBuUbgcYPfpXSpqlu3V9n+8CK5Pwx8L7Hwe17Jpt3cLJeOHlaVg/IGB+FbP2K/XIS7hkx2kTH9a+og6sIrn1Z4M1TlJ8mxsreQt0kU/jTvORsgMCfrXz78aP2iofg9dSabfaUbzUZIRJbiP/VvuyBk9eor5s1L9oLxpJqUOuPqYs7zHFrCMRKhJwpXv+PNc9THqk+Vo9fCZLWxUedaLzP0V3A9DmjIr847H9ojx5ZzPLF4gnQs28qQpXPXoRWvaftbeP1k+0f2hCUV9xhaEbW55Hrj8amOZQe6O2fDmJjtJM/QXIptfGln+3HratG1xoVi0bjpFIwPHU8133hn9tTwxqkhTU7C60kbciQ/vFJ9OOa6I46jLqefUyXGU1fkv6H0bnFG73rxr/hrD4etjZqcrc8/uGGP0rb8O/tDeA/E18tnaa9DHcscJHcgxb/oW4NaRxNKT0kcMsBioLmlB/cek7qXd71Rj1eykYqt3Czf3RIM/lUkF5BeIHglSVP7yMCK25o9zk9nJa2LGTTdxpuRRxTIFbDfeAP1FQPptlK257WFj6lBU2RS0D9ClJ4e0yXJNogPqvFUm8J2quWSaeMdgrdK2qKWg9TnpPC0vPl3z4zn94oNQ/8ACN369Jopec/MCK6Sip5UVzSOYOi30OP9GWQDn5HwarPptyg2vZyqO5xuNdeWIpGc0uWI+aRw8lvGu7MTx5/vKRUDW8R2lJlJGe9d60hPXBFQSQwS/fgjf6oKnkXQfMzh5NP86EhTvP3gSe3+cVQ+wypEVAY5JxnoDXeSaNp8mc2yp/uEioJPD9m64WSaP6Nn+dLkfcrmOF8ubcrSAqq+g/GmyQsuPM2gsclh1+tdq3hiM/du2z/tqDVG88O3y48hreRs4y+RxRZoXMjmPJZZlyQ6AEqCP5/pUU00dvGWeQK+QQWPQAetal14Y1ksfOX93/07sOn41n/8IuiHcbC4kOfvSAtS97YfMjHm8SWka+XGJJ5T2hXceOfT+tU/7S1K5z9lsPKwAQ9w+PxwK6JrNYZAixiEYx8y4xxjFH2STy8ZDD8Kl32KTRyraTrF8yG61Y2yMMFLWMAgZx1PtR/wgOkSSF7qCbUJsZ/0iVnB98E/WusezcDAXDdRj09Kja1ZjnBBGF+U8+maSsVzMoWVnbWdvtggjtwCo2qoAGB6VaKlVUA7lUZ/Ckezb5ePujBHehoXjYkZBOSG5B/TrWhNxdy7tyZXA/E//rpvlIy9D5gbjn5sGo97MRnlcnGRweP50zc25t4YBTgdiOxz7UElpvlY7lyP4yvAxnpVabT7e8ZTJapMm0cFAeM56UNIVbLAbOg2jIIzzikaTbuO3EfAyx9O1OwrmLc+CNCmzKmmxRMCCZLfMbLn1249f0pY/C/kK32PWNTtwOVQ3BkHXp8+a1ZJmVlKnbjrwMdc49x/jULSb1YEbGz8o7Ej0/Wiw7sy/sOu27AxazFMOeLy1B+nKle9J9u8SW9xJ9p0+xuWADFoJ2iLZP8AdKkfrWqLhZuckyevZuenHSq8l4I1KStsAz8/pznkn+tGgtStceLp7VYxcaHexjGcw7JRyeeAfp2pi/ELSo/luZ7ixYkEi7t3iGB7kY71Tk8ZabBIYXvY5S3WKD94457Bc1WXxNJebksdJvrwcjMkaxKR6EuRx+FIdu50dr4isr5ZPsuo2s0bjAMcylufXmr9rJtmi3sX2sM+hGfSvOLzS9V1qJt+jaNZQnAVrhTKxxx2A6fWq0XwtuIrxZF129tGOMRWR8tPy5707i5V3PTLq8S3KOxWOP8A229Ox/GsO++IGgafI3mX1v5owAkT72B9lXJ9a5DUvhPb3V7FcnWb+4nXLf6Y4lTgn+AitK10nXdGtV+zPpk6A8I1uYjwOuV47+lPUNLXNaPx699EBYaJqN0jcedJCIQc8jlyDjv0psmoeK71XSCzsdLAyxa6laZiO+AoA/Woo9b1mHd9q0UTq2Az2twGPXPAbGen6Vc/4SyJWU3NpfQDgkvbkg885K5HNSSVrPQdbvQft/iKf5l4WwgSFQc9ASCf1p1v8P8ARpZC99BNqhzgveXDy9R6McfpVmPxZpdzJIi38QkZhxI20qe/WtH7Wky7kZWGDlozkf481Y9SSx0ix0WRBaWkEBQ7h5EYXAHHQdTV15FiZgR8h5TP061nteBo1APOcDIHf/69OS425QgMOgHo3c4P+eKCC+ZHaT+7/e2+vcH34zSDa0Ocn5Sflzxz3H41RW6KyEN9Sy9Ovb+VG8IrdGG77x6Ef5IoK1LvnffGVPmLhSW55PQ80glTarAfKpyxJPr2FUjMwCFd3BOMcnAycmkWZdvJ2nOQpHy/hQSXXk3TSNkP5h/iPJGaWSY/MxUYjA+XpznqPXn+VZjTncEdtuNxPrz0pJGO0MxBOOG47c/jQHQuyLFcKVdQ3nEiRZMfMMnp/wDXrndR8B+H9SZZLnTYBPjieMGFhj0ZcHPX9K05JAdhByp5Zu5Pes++8UaZpuftmo20BzxFJKuQOuMdfyoBJlebwX9j/wCPLXNTsFUDEfn+YueOMPuquLHxdp8mLbWrG/KZ3Jd2uwgeu9COo9qfH4902ZgbQXN6egENq7KfxIAx+NQ3XiLVJl2WPh66G5trfapkiBx6gFiPyoAk/wCEi8TWK/6V4cWdV4LaddKxI55wwU1WPxU06FsajY6lppQYJurRwgz3LqCMZ96n/wCKruGEko0vTjj5VXzJmXP/AHyBxTpPDOp3in7X4iuYg+craxRx/hkqT+tAFvTfHmiakoFrq1nM/dTMFz9VNaV5r1hpzD7TqNpbLjIDzqGA9BzXIR/B/wAMNff2jeWJ1K4U8S38zSMfbB4x+FVrn4N+GZL5LmCKbTrrG4TWty4dR6gE46dqA0udR/wnNg4QWiXd/ng/Y7N3QnoPmwB+tP8A7Y1SaMeVolwSq5VryZIuPou4gfhXOR+H9f0u3BsvE8kmOFjv7dZA3pyoB/Wl/trxraSPFJYabq1rniW3maBz26MD/OgNLnQLaeJbyWNWk03TYmPzBFedxj6lRx9KG8P30zMLnXb5kJxiFI7cf+Orn9ayYfiNLblZNR0LU7NsH5xCJV9D9wn+VWbP4neHLyYwtqcdtNux5dwDGSfcPigWpfk8AaHNIWubeS/ZerXszzZIx2YkVuWum2GlpEltawWufmxBGFHP06du1U4dWhmUSRSRyFjn5GDKAe3FTG4DNGy5I5UY649arToSXFmH2cnsZOQo74447U8yMY2MZAyBjH69aotMWR8t833hs60Jc/Kdx+9wCOmfU09B7otpIgmUkhhGTkE9RUTsWhXYvJbIwvPX/wDVVcTeXJtUgEDDZ6H396GkZnyuM4424GPy70CsW/MMkwdyWC4XJGQOPT601rlfKVWwu5sk5HY9Mdu9VJmIXKhlBGD6561XZhKxJypUbdpz09P/AK9ALQ0hdLGy5badnBAAI/SmTXQAVHZWUAkL3PHU4/CsyaSK22PcuIYxyWlcLt/E9qxpPG2ixzqo1O2nm3Y8u3zKR7KEB5zSTH5nU/ahHGjA+YF4VvVfp6VDeW1tdRlZY45kZc/cBwO4Irn4/E8TNmz03U7lsEAJb+Xkf9tGX+VRSax4guMva6JDaqxwr3t5yR/uop4/Gi4iO/8Ahj4YmnM0Gniyk25M1nIYWDH1KEc98VA3g7UrcgaX4ovoQuQqXarOpI9yNwH41ppb+IplaS4vrC25+7b2xJ792bH6UyTw3d3iYu9f1Fxn51gKwp16fIoP60wMaGbxzpbP50WnalGFP7xZGhY+2CCM/jVWb4uxaTdLb6nZT2k/ZY2SYf8Ajh9+9dHb+CdJbaDZm5MfLfanaZiRySSxPFacem2dnGVt7aFdxwXWMBT3GMDtU6gczH8VPDzKsZvX+0SEYiERDA+nOAPzrXtfEj3Su9rp88uF4MsqR7gR2wTVm60Wzv0MV3ZQ3Bzl0ZAduDj5uPftWHL8M9LSR5rT7RprY3/6JKUJ99vQCnYLmq15rUyjybSztSG/5a3DyEe+AB/OhbfWJOZtSt4Ez/ywtASR7bif1rGOh6zYxj7HrnnqoG8XcQPOOmVwfamtqniXT49t7pMd5GfvfZZske+Gx296YG//AGPctuS41W+b/aikEQ5/3QMjrTJPCumfaGSeNrnAzvmmeXPv8xIrKXx9b2rYvobqx6BzcQtj2+YZH61rWPiTT9SQm2vIJNvyBVI5GOv1zQBZg0nT7FdsNhChABVo4goPfOMdatyXW1cjJ/hWQ8HoOP8APrUEMkJyQ6sqjhR94nqT7fWn/LsXIKKwzhzuI56j1oAf5hVvuBQflbtjHvUisOMuRH0yevHcY6en4VD5mI2VVCISQxYjke/p+FRrIizLt3OxXuBgZ9v8aALgkCsyscDOemMfWl89Y1XJbjgAH8QR3rPjIVWUESYYnOf696k8zbveQEDqMEZPt7Cq1ILC4YDI6cHafmJ7A/rTNyy8MNmOdx4AH+NZl1r+m2jYub6CGMdVMoJBx6Zqt/wk9hPtSCZ5VxnbBDJJ+PApXTQG1LKdiBYyGIwuec0vmKvIVt7febHBrFbxAGVkhsb6ZfURhfz3MBmo/wC0NXUSLDpQQnlvPuQDj3Cg4xU3A3JmEjZZw7Z+YkdD7+/tWXqWg6VqcYW6s4i68g4CydPUYOKrr/bkmMnT7fvkK7kcfUfyp8lvqMnyHUim8Da0MKKT69Q3er1Azm8FxLF5mnXtzYNkBV8wumfoaZLH4m035fPh1CJeAXBjbH5kVoyeHxNnztSv7ggAn/SCg59lxxTo/DumwNgQJJJtILSZc59fmJP/AOujUDEPxH+wXDRajaFHxwI2BGfqtXo/iBolzArG8CysfljCkkevGK1Fs7RECxxR45AG0DHqTx/nFVrjQNOvFdns4WD4y64GB7elSBJa+I4rreYbe6kRmyAAqdOnU5qYXt+3KaeE5wJJbgD1zkqD/OsBfCsNvh7S6ktm5BRWOBU0f9t2kcW0x3Ma9Og796rUs19urTPs823hHUeVEz7ePcjH5VYWzu2z5mpzszD5WhVFyfTpn8qyl8TSR5+2Wzxkcnj5RVy21izuVRYps55YMduDnpmjUglm0VLiH99JcTf7Mk7/AMs4p40PT7dndbG3U7c/OnzdO3vmnrco+5ozuIwMDnpnvTmukY7QFzjtz2oQaihI0hBVdrFs5I2joOM55xUrY8zBBkwPmA+nOM1WWRZPLKlmIPXruP0o8za27KljkY6/jQBKsjRqOeV+6OaTzN3YbTk/Nxz2JppkDbQxHyg9T/ntSltpztbJORjg0XCw9nX5QRtc4OCD+fpUW1drMCTHuzg8/wCTTPMEagthR1JLY/nVKTWLOM7Wu7fH91ZMn8h3oTAvPj7pHzAZzn9Bij5V+bBGwYHPXniso+ILNd+HmlAPO2Bz/SqknjCz89YQk4dsLulVY1HuT2ptgb53dXXaQMhWNN8k7hncOuf/ANdeheDPgxf+MNPjvrTWtJNsxzvt5WnI9jgDmu9sf2a7aNR9p1uVzjnyYAv8yaUU5aoz5uyPANrMo/iOerZP4VXvtJtrtdk1skigkbSMk9+3+NfTsP7Ovh1cebeajN9JVT/0FRVu0/Z/8G28gdrKe5P/AE8XLuD+GcVThIXM+x8cX3gO1UtLZ3D6fLnOd4A+nPNZ/wDxPtHddpTVI88iHLPj3xX33p3w48L6SoFtoVjGR38hSfzIrbh02ztVxFbwxL6KgFHs5b3FeR+fEXjy1h3LepNaTLjMZhO76e341oL4l+1AyWmn3UykE5ZkQEfXPP5V9leNPCngPxBZyxeIrbSSjctJM6RSD33ghh+dfLXxQ+GPgbw7b3F94N8b7b2PLjTebkMP7oZRx/wLP1pO0d2Vr1OYk1bVZM+XpsMOef3tycfkq/1qHzdcfYWurO28zqI4CxHPu3P5Vylv4v1axUHUtLle3PBmjQj8xXQab4o0/V2HlXCo7AblbIb6YNHmaamg0d8qjzNUm39/KVE79Pu5H51DdaTFMq+dc3VySAT5lw5H064q+pAVFWQO3oTinhNrcbWKjAUAH/P15qiSgmi2MMY2Wtur9QQi5x796tLGsSqANqoflGCvJ9s/0p5jjVlU5JY5JJzj9eadHGVG4jODgBjQBFIrDru2sedpBJ/GjBGCcH2xgYqUMjZIzsU9T8vPtQ33Que+SuMfiT3oADtj5B2SY7cUxsIgPzKTyN3Hf0p7MEySNgx6g/qaga9t1582Nn9VO4/lQB8hxN+8YHp2pzZ34B71H/y2PrTmx5gr88e5/R8dhzLjafegr8wwO2KdJ80YqWPbJEpHB9KpGUuxnuojkYDpSZG4UTZ85vrTAOfpR1K6WNNGH2Vj3zVqDHkA7c8VQVj9n4GBmtG3+aDGKTMkfor+y3NL/wAM/wDh+NG+QrKPf/WNXmv7aaxr4c8MY4d55CwPqEH+NelfsfQmb4FaTGxLFZJiuew8w8fpXm37dNpNa6X4WlIxH58w9s7RXqTTdBSPzClH/hXcf7zPjTXFVVXHXArGZs7fStDW3LSLjpx3qh79q85+R+m0o2Vi1ZpxEx5wafdnbNjoMClswGhzUd0xa4J60jRP3idmP2c49Kqw/LcL7rjFTq26HioQvzRvnHNKJcieM/6QcdOtX1Xbiqdtt847vwq8+CKmWg49iCf5sVT2nyxgEYap5uNpz3zUiqNzA8ArxRFkyGRjC5qveNuZFzgZFWT8sfXPaqUmGmj9yKSWprvG4Lbl4yRkndmpgMRkd+lXI4RCpGMVTDb93OD14q2YR1ZPGP3YyM4FVLr5vMHscflV2L5oyTyKqSqdxrNM3ewsUY3bxxu5+vFX4T0Bqrb/ADWUTEcqcVah4+lEmFPYi1DIReO9VLeMtCsg9CpOPQ1avm3Lg0aaQtncDuD3px2Ino0SR8qOO1Ok+VSe1RQsdozzSzNmNh2rLW50FRrKWS3a5VMwKdpfsCecfkKljfch44p9jdzoq2ob/R5G3MuO4zg/qadPCsMrKowMDitpWsjjhzKbUhkalhkdaqzjy4Sf7uTzVqDIycYqrc5YMue1THc6pLQht8MBkY4q7BH8wx/jVWJduz6c5q5Dw2acmKC0KupJ8oXpniqhZpcZJHcYq7qWS6gHA71C0W2ON84+UcGnF3WpjU0kQ7fmGfSnSS/ZyDgndgcDpSnbuFSrHvmjyMgnB/Gr6ilsV41KxrnggEmrFvceWrEjO7gYpvoM545pY41ZoR/CzkHH0oJexXm3buMcn+tOvphc2vygkqNoHfrSSf64DHtSY/dR8ZOcHj3rRGUicyK2PVUxXa/Ci4ih+IHhuSZQ0a30IKnjOXAH9K4eKP8Ac7vWt/w7cmz17R5gOYrmOUf8BcGmtzmra0pLyP1B0I5aTnsK2FrD8Nv5hJHRkBrer7LDfw0fiOI/iMQCloorpOQKKKKsBlFPplTYsa1eVeJWePxFebZGUbweCfQV6q1cHr1xBFrFwkluxOQd4TIPA715OYVfZUlLzO/BLmm0fMv7UOhreafourSKZpIZGgZ25wCNy/qD+dfN/iSQNwvBYgcdsd6+0/2gLG01b4b35iUCW3kjmA2kdGGf0Jr4l1m5+0XCMoU84G0e9fNKoqkro/TMrbeH5ezBTtZ1z2/pVJJT/ZsuOOTVxWXzOeKoxx7tOnQdcjB+hpo91k6MRGq5+6p/lT1LKijrTJNrbh/sUigtCpOallJFiOQorHqTxxUN/cMpTadpB4I6+tPXAUjHAqC8Ut5Rzjk0xyjoa1r4g1KQm4mvbl5iAN7SsWwBgc5q5pXxB8QeH1E2n6zfWsqvuHkzsB78ZxWNGdsOc4qu2PJxt54FUpO5jLD05Rs4o9Z0/wDah+IliqMmvSTbRys0aMD+ldHB+2J482wh5rNyrAnEGC3seeleBwrkdO/rU3+rZfatPb1FtJnI8rwsldwX3H1LpP7cWpwMU1Tw9bTgHG+2mZD+RzXa6T+2x4XusLfaXf2J7suJF/Q5/SviFj8xwT+NKzMy9cCt442supwSyHB1Ps29GfoTof7VHgTViFm1QWbk4BkRtv4nHFeiaP420XXrfzrDUoLuL+9C+4fpX5ZmTyYOO/4d6v6F4r1Lw3dC702+nsZ153wuV/P1rojmE18SPKrcN0nf2Mmn5n6oJqVtJgLOhP1qYSK3Rgfxr85NN/aS8frIjPrXmKnRZIUIP14rdt/2sPGlqxDNZTf70GD+YNdH9oR6o8eXDuJjs0ff5YUyvgC4/a78dSblSa1hVj0WI8frWxpP7ZnjHS2Rby3sr6EAcbSrfnn+lUsfTe6M5cP4tLS33n3M1Rlq+SrH9ub5gLvw7kesc/8A9auh0/8AbZ8PSTAXumXlvE+AGQB9vrnmt44yk9mcsslxsNXE+k6b07143fftWeA7O3t5F1FrhpuRHChYqP8Aa9K6Tw38c/Bfiq6Ftp+twvcEbhHIChP0z1reNenLRSOGWBxEFzSg7eh35/Wmbju61n/2/YYB+1R8kL94dTVlbqKT7sit9CDWvNGXU5eSS3J/OO/b1GM5pdxHfFQ7we9Lu96ojlHSKsmdyq31GarPY2rnLW0RP+6Kn3daYzetSBUk0axfP7nZ/uMRVWTw5bNys0sf5H+laVFOyAxW8NuMlLtT6h4/8KqzeHLxeggkx3BIP610bUxmNTyorU5GTRZ485sXx28shse9UrixAxvgmibHUoea7jcfWkaVvXI96OVBzHB/Z4uhcKF5+Y1RuJrK3XMlzFtAzt3ZNeiTJHKuHiR/95RWfJoelzLtfT4SemQuKXKxXPLbrxVZ27gRLJcyA8FRgfSovtl/qTMYY7a2DHI8xyx/IV6ZJ4N0aT/l2Mf+61Ztx8O9PbJjmeM+hANHL5i5mcFL4d1O+ZzcavIM8lbZVQfnzUP/AAhFqr/6RFLdv6zyF/xxnFdq3w9mXmC9GO2cik/4RnW7eMJC8b7ed3DH9aXKyuc5610mPT1CQ28cC42/u0C5/IVKu7phtuOR0+tW57HXbVsyWzSBe+w81XkvrmNiZ7Ir6gDA/lRyyFzIh+6wwx3jnJHA9se9SBhGzlW8xhyM9M00albyHEkLofp1p6taTMSHK/7PSldjuhom3KAykyHGcdcUbxN95vlUEHjp64qJ9scgVRJjvtHUVN9kk8scERkcAdearmQWBpTuB+YEngAfrTCy7VUNmJTlge59vao5Q0bjEwVR6nnpVO41a1twRLPGijgANk/Wi4rF6aO2uIxE8UU245feo6Dp2qnJomnGMMbRIZWbhosqcDjHGO9Z8nie25WNJpsgAmOFjn8cVLFq1zeMhj06YBBnM7Kg/wAf0p3EiX+wSGkMN9dwlfur5m4df9rNJ9l1WHcq3yS4XdiaLqfqCKabrVJsACztUz1Ys5/pTGtb6ckS6nIignPkoqg/1pgD3etQqm+yguEX5j5cpXnj1H9ay5viFb6bJ5V5BNBKWwChWUj/AL5P9KvyaHZttE3mXKjn99KzZ/DpRb2drZyg21pHCDzuVQD1+lAFS++IWkWdrHPJJcHcM7VtpBn8xis22+KA1Jttjabzk/Nc3CRj6Y5ror2R+FEYaPH3WG4/Wsybw/Y30aNcafayOeWLRDc2eevWgCSDVNbv1ULNpluCBtOWmYZPQnKimto+pXcjG41+6POPLs0SEdOgOCf1qnJ4F0xgPJSa03HOIZm+Ufngc0z/AIQu8h+ez1u6jXoFmUPyPpiloTrsajeE9Nm2rKZ71Qu5jdXDyZPpycY/Cr1ho+naSmLWwtIZZBhmjiAwPTPqa52PSfE9pl47+1uEHUNuQ+nofetbS9YuLG3uU1fSbucrGxjezdHAft1x6elMNjc83yV3IArKDhSMZHfNItyyKG6Fjnd39OBXER+OpIMi+s7i3PrNC6j65xir9n4ssLhy3nq7MPu7wfzp7i6nVLdMy8KFU4K7m6EDPX1pPtmF2ozf7TEdfXArNjmF9yp8wdFBH+FaEek3pXf5bMvYYx/+qjUG0noDSiTb8xBxzjk9KY8So4Ic8MC3cjk4xUUzSWm7zm2L0wARn6msafxNp9k48y9VHHJwQp/nSBam95cisSsmwcfXjn8KXOxmGAdvzDcfWuOn+IVikh+ywXVy3pBE75+uFI7U6PxRq99zbeHrnaw4a5YR/wAznt6U7lctjrVmKuhDHG4kMD6VVvobLUo3W5gjuB/zzZAR9cEfWudH/CV3Q3La6daZOMyyFz+WP60sfh/xHcb2uPEEcIUD5bK1APXplj0/CkLQnfwToM3Edh9lOM7rJmhIz15XHPSq7eE7yx+ey8S6hZKBgLOyzL+JcZ/Wra+CfOCi71jU7sgglTc+WpHfAUDmn/8ACCaJuDTaeLhlXI8+RpfzDEjmgrUx5PEWraTlTreh3uBkiVzC59vlZv5VVj+LGoJdLbyaBdX5bgzaYDOn6quK7m10fT9PVY7WygtgCMiKJVJPTsKubVjUBTtU5GemeKA1OE1T4tWumPDDLo+see3H7238qNe+C5rR0vxxNrkamyk0mM7uY5Lsysv4KB/OulKjaPlzn7zMMnHsKx7zwjo2ox/6RpVq5P8Ay0aJQR+P41W5KfkOmt9ausM2uQWiyYH+h2q9c88uW/OmQeGg8ge+1XVLwAcrJclFJ+iY+vSqn/CA2NupNjdX1kvQeXdPsHHGFYkfnUB8O+I7PcLPxIs6AFgl7bKeg6ZUrjtUiZpjwtpSzCR9OtpCBuJkQOfzYk+lbEMMUO1UiSJQR/qwB27cVyy3/ia3XE2nWd8VGS1tOYz+Icf1qJvHU1nJ5d/o2pwdSXSHzkbr3TPGaaYWudm1x5wyo3YOBtY5x26/0pfN2yEg7EXAG04OP85rkbX4gaNcuiDUoUYD7s58tvybBrVi1S3nffFcRydwysDjj2p3QrGzNMAoONxUduwznNJJN2PyKTuPPUkVmG4d0DjIDHDBR196hm1CCDmaeKNlONskoX+ZphY13lAU5cfNwW7Y9P5VELox4KHHGBnnqT6isVvEmnBfLW6WQfwiEGX6/dB9qZDrDyZWCxvLgN0ZohGP/HiKAsbD3isu4JtO4Bsdac10MD5GBbgqvGPQn1H+FZfnX7OrJZqrr8v724Ax+QOfwNDWOqycedY24zuVUiZ29jknH6UAzSNwZMj7srD+Ideaf9oMhGFO/b8xySrGsqPSbkrun1W4ywP+pRE5/AZ609/DtvMx+0PcXC45SSd2H88UCLd9f20ag3D29uAMFZGUD68n61zt3D4avd7PHbMzKRut13MPoUFbFv4f0uzZDBZQI+CxYICenrV2JY0CFAqkfNuxz29qAOJbSlhXdpc+sjPKBY/kx/20xT7Wbxlb7pTFbywYwqzyBJWH/AcgV2nmMq8DBz95uD09aTzG2ngLx8vbHegDib3xh4kt55I5tFWCJcAyopm/QECiz8UfbnxL4gezYjmOO3WI/wDjwNduNvO4fK3I54+pqheaXZ3ykXFrDMp5+dQT9MmlYCtb6Ta3n3dWu735c+YboqAcei4FXl8O6VgPJaLN/tP8/wCJ3ZzWFN4I02NjJbNcWL9SbZyAOaiXQ9fs2YWmrLcIORHcJz+YpgdZDp1lC2I7SKM/eKRxheMdeBxVpGJj+Qspx8qjqRXHf29rdgwN3pX2lRwWtJM5xxyOtPtfHVhIwS4aWzk/uzxlBz6mgDrDkbwTtRjwMZbOPbpUYcgLtHzZxk8/if8A69UoNYgvBm3uI5Mn5drdKc99HbN+8dFAJyCwHI75pXFYuNGx3fOWGCcLx6VGyYbcWYE8YU4GPT61nt4g0+GQF723HTKiUZx61A3izT+AsrSf7MMTvn9KvUNjbztxuAOBuOenQU0/6styD0HoehrG/wCEkW4lZI7G+kLA53xhB/48RUn9oXsi/u9Owu3GJJwpx9ADRqSamQsnPzEeppCN2FUbPmyewxWSZNUmwyxWcPYbtzkeg7Un2XUWZd2orHn/AJ4wKpB79SaNQNNdjbQfug45HXih1K4O0kjuPy5JrNTT55AN13cyFW52ybc/goFNk0G0lcPIjzD/AKbSM/4c1IFubULSNWWeeCM9y7r+WCazZ7rRpFwZYpWHAaNWY/8AjorQt9HsrVgIrWJMDIKoMmphbqHKqoyByFGM/wD16rUDlppfL3NYJqEh7KYsL+ZqS21nXFw0+mNLEDgAyAdPUV1G3tjp2zTfLVNrEAj3FC1A5u28UXl07o0NtZ4Of37Md3PbH9a09upXBJS+giUHbmKEHt7k1fuNPimU+YgYY4yBz6VntoqW7M9tI8LZ/hPY+1OyAVNLuTkSancsw6LGFUZ/AVMNHh+YySTy54CtM5A9zzVVlv7NwGxcJgH5TtOMfzqSDVgNiSo0PTIcHHXpn0pAOXS7FW3C2R2wccZJ+uamEMKMPLiVQMfdAH+frSpcJIuFdSTzwRjmnBt44weePajUAA3Ejjjghj9TiobmGG4UmaJZBjA+UfgB6VPuYAdRzztHWkwu0EDZtHenoLUr2NvPodwl1pGo3Gmzryr28hU/p1r0LQf2hPHHhmFI7k22v26jrcKVlPP94f4VwHnRx4Jmizn+8Mj9aT+0IdpAkZ8noiE/0qLW1Qz1d/2r9euMr/Z2n6ef+miyOfw5FULz47eLtSz5esxwJ3+y26DHtk5rzOa4W4iCm1mlXsWUD+ZrPuNIlkjP2a3a2bqN83H5Af1os3uybHf3njrxPeljceINTkJ6gTlAPwXFZt1ql5ck+bfXEuRyJbh3z+ZNc5Y2usWqnz7iBwem5WOP1FWmtL2R9zXyoP70cIB/XNNRXVDt1LLQRZyIlPuRyeOuTTduMbVwQPSohp7uCDe3LD+8HCfyAqJtEtekhmn46TTMw/nRZLQepNLNHEmJmjXg/eYD8KwNS0vRNSBaTyBJyPMhcbv/AB3rW5b6Lp0OFS0hHfKxjJ/GreFjUKu1e4VV6U9Q1OCl0280tc6feXF0B0gkhY/qRilXxhf6WuNR0q5RMfejHy5ru12qTtY+24c0kwST5SNy46nofXinqSc1Y+IhrCq0CwJkfdaU7h7YxWosN2zE+fAoxxsjLfzNVrzwrpt5udIfJlB5eH5cVFb6bqFip2XP2lBwFkHzfnRuVqai2cjLmW8lZv8AZCr/ACFWI9Ng2gO0knu0pNZq6k8ZxPGyt371dg1BJOEkUnPTPSqJNCHT7QAbYIsDvt5qykEaYKoq/wC0BzVGOZvXNPW6A+9j69KAPi4kLJkmlkbLGmTH5lz1psxxg1+ebM/o5bFxPmj45qO3Yl2XPQ4pLeQmkXi49jTQpEFx/rWHSmelPvOLjHSosnOKoDQibdb5+latqnyYFY9nlrc8cA1s2p+QVEjOJ+j/AOyHGq/A3w/KByrTBvoZGzXCft92/wDxRfhuVR92+dfzQ/4V2/7Gt5DN8EdLj81WMcswK5zt+cnFcx+3ZGs3wz0qQj5o9SXDexR69yVng7rsflMLxzpp/wAzPz31Y/6QOMf/AKqrr8y81a1b/j7JHIxzVZa8a+h+rwRa09l8th79KbcgecDn9KZa4WR1zT7jHnD6UFqOo+Nv3bDFNX95alR1Dd6db8q/FRwnll6+1JFSRIrAXFaI+ZfrWY3yzBhkVejb5h61EhxIroblx3p8UxMQz1xinMvzZNV4z8zjPGeBSQSiO3bkz1qpcE74j6EVZP3arTZBHAIpob2NSSTcAw67RmqXOxj2qaP5ocng4qJfukYpmUVZli3+aM1BJnnHJqa3b5T2FRt0b2FR1N7BC37l0JyN2QKnjY5rPhYmRueAKtRybe+acgguhLeLlRTYf3cc2AOUpJ5NyYBqO3ctuGcgpilEmZLb/c6+1NkJ8sjOTTbdxsHc+tO3DDd6nqaPYfZx5UN3U9aLpszH1xVjT3DQyDGMDFVZW/fNn8K1OZfES2/3T6VUk/1gUdTmrkLDaTmqTsBdIx7GoRu9gdQhx1w1TQ9aS5xuJA4NOtyPTtSY4Fa+ZTMmfWpbpFjt/wAMVBqR+YHp3p9w/wDoqEGtI7GFSOpVK/MCa0bNfOjkIGdvvis9vmZc9Ku2MvkzSJ/eXFWS9itdRmKZz2JJAqazhM0aNj7pzRqn3h261e0B42t5FYc9qfQh7GPfKF1IqBjnOKJI9tqD1xJz+NTagu/WEHqOMfSpriMRwS88fK1UnsZtMrRt5du6n+E9cdK0rMlfs0g5Kc/rWdMNyTLj7y54rZ0mPzrFCBzTvoYzXQ/Sv4c6gup6Hp92p3LPaRyfmoNdjXjX7MeqHU/hnpO5stbxtbnv9xyB+mK9kHpX2ODd6KZ+KZhD2eJnDsx3FH4UvFH0Ndx5whFJTsZpNtACU1qdTWoAa3SuU1i13alKX+42MYHTjvXVNWde6bHM5la4aL2PSvDzaPNQ+Z6GCmqdS54h+0VqK+GfhfflOFvHS299rH5sfgDXwhqEIWcDoN5xX2H+2neG28P6FpaXHmmad5nU9QFAAP6mvkLWmH2qAL16mvmKK5VY/Ucrj+4U+5Wkb+Ec7s9vQGq/llYWVedq5P4k1etYwWRmGVLYOPxp/wBnBuJV7bCK2vY9qS1MuBR5LscklB35/GnjKqAOdpA5+lOuofstvgdM7T+f/wBerDW/k2sjkHJIaluC0YiL8pPXpTJMyY44Bp+/93x6VbkgVbdGH8RyaS2N5PVIq7SqAZqCSQMrJ/F96rcnYde9RNCVjaQ8AkYzSXcbGWpPdcU6ZgZeTjFSwD5SfyqndZ+c/jRuy5aK45m3Fh2zSZJIHpzSQrgEHrmplUDPFDJgtCCZR5RU0yOMMVHO3NPmO6TYOmATn3p+0qPSqIWrHswXkdc1CzDcc8/jStIIx8xx71F5gySecmghpOQz+LgcZqT7y4OcUzd83px6U4sHYbewoKtYRsquMfjSXU21EBOAPT6U7JbgimTru2Zz3yO1WS1dDLeTHzE4JGKsTXLxeWyMUZeQynB6etQbdoH5Uk/zbARTXkZuOlmadj4u1mxZ2h1S8idxglZ2BI9+a6bwz8ZPFPgu+NxZ6jJOsgw8N0TIh/Anj6iuDaM7gQf0pLqQkhR1xVxk07pnNUwtKStKKfyO8uPjR4x1i8eeXxBfRh3LLHHOyqmc8AZ6Yr2P4N/tL6qt1ovhe7hkvXlm8p72aYs/zMTnBHOAcfhXzHEpVVNel/s9WvnfGTQjs3rCXmI/3Y2P88V006soyTueXjsHQ9hL3Foj7huNeee8h8nW47d05aAhfnHuDyK85/aS+P2q/B7wHBqelWtreahc3cdrF5pLKMgkkgdemPxrb8cfCjwl8Sdc0/Vtasbg3tmoRXgnaPeobcFbaRkZz+Zr4++LWkvoPjzWNIM81xYWtyzWqTOXCK3IwD04IFd1TFKnZxdz4nA5a8ZNwb5bH154U/aa8Lat4fsLnUL+3stSkhR7q1aTHlOQNwGeuDXc+Hfih4Z8WK50vVYLsp95Yzll+or802kJmJzyxz0qva+IL/QtQ+2addTWdxGMLLC5Vv0rCGNm3qj36nD1NR92bufqW3iLTvNEX2yEOegZgKtLPG65V1b3BzX5Yw+INRubg3FxfXEsrZZneQkn8c1p2XjXXNOXNtrF7bnqPLnZf61t9eto0c3+r0mtJ6+h+nTN1prYr85LP48eObHEMXiS92bt5LMGJPuSK63R/wBrTx7YQqJry1vgP+fiAZP4jFaxxsOqOSfD+Ij8LTPuw9KY1fI+iftqapDFGup6Hb3TdWkgkMZ+mDmu10X9srwtfYGoaff6ef7wCyL+hzXRHFUn1POqZPi6f2bn0FTK8w0n9pTwBqq860to24gLcxsmR69MV1+nfEHw1rABstc0+4z02XC5/LNbRqwlszglha1PScGvkdAOKQsc1Bb39veR74ZklXpuRgRUjSAe9WmjncHHccXbHWmM3mDDKrfUUgbdSNQSVp9PtLj79pE3vtAqk3hfTJDzCye6tWrTGNVoBlP4bgjjZIbhlVgQQ6A1l3nhXUriJVj1KMKowF8vHA4xXTMabSdhcpww8D3ar/pEK3h9Vkx+lNk0FLPAfSmUj+JUBru93vS7j61PKh6o4Dy4CgV4zHg5wRjFDWsDfxKNx45zXetsk4dFYe4zVObTbKb71tGfoMUuUd2cf/Zvcqo4+XIH50xtLVRyhPPH+NdRN4dsn5VZIv8Acc1BJ4dDD5L2RSOm8Zo5WK5zMumkDfuzx09f8KI7b5FL7VbsuK25tDvVziWGX6grVGaxv43O+13g9TG4NFmK5VWFVPXI7tQ6pkgYHQZxz1qtc3k8chU6ddfLxkgBfzrPXVLu8mlQRx2xHeZic4+gpalq1jT8tBnj8fWljCsrc8jpWZNb3nk7vtqKP+maDIH45qnJp0k2d11dTMf4fMKgf984o1KubLske4OygHozcfzqjca5psTMJL2JnBxtjbefyFUI9MtoMObJJH5AMhLY9zmr0MZt1/dxRrjooWp1E7WK39tWkigQ291dZzgrARn/AL6xVS+gOqDB0C3ctwPtcirj8ADitRppY1DbDz9ASKVizfMdqY/iPXFVYVzlf+EHuvO3QXcWjHOB9g8zd+rbf0remj19NJNhH4sv0K8NJsiLfntp0qu0i/M21TyN2O+ef0o8qPaSzMQDnc3Q/wD1qq1hXTOKl8E6yJ2M2qQ65uG5RqRkyPYkNj9K09Oa+0jYp8O2/I+9YMjYH/AgK6LYY1BU/dbJJHHHOAKY00i8MCRnBYnj8qLBsZh8ZQWuRdWN5aJn5i9ux5HuuRVy18Z6PeSoItQh3t2dwrfkadJvaQHzflUg46Dv0qC4tbS9VlmjjnP9x1GCBnmnYLo1odQinVSjrIB37D8ala8Ty2LEYPG4d65S48P6OiFzbLajH34ZDDj8iKyZPsUDEW/iS7jZTnYJBOo9uQTSuFkd+143zMHAHBwPXBzR9sfGcZAG7B4BH+PNcBJrGsQx5gmXUC33d1k6FvxJA6+1SWfiTxOsJuLjw0GYAhUW7TL/AFB/xpiPQZLotj5cBuhPH4+tRvcbeeuen/1hXnEfjLXHyt3ozaYM/faNrjj6oRU9v4givmUSeIkt5MgbI7dYj/5EBoA70XSKUJzu2+pOMe1Oe7A3FmBU8HJxz6/TtXJpokF4gMmqX10DggLdEKf++MCpofDmkxnabOKUgctITI34lqepLRr3ni7S7RttxqFrHtXAj85c/kOlUX8ZWVwo+zpdXW0bv9HtJCv1BIwafFb2dmoSGCKJs7iI4wM1bW6XaBnOSOcZI9KRWpVXxBcyxgQ6PeFN3HnGNPoSS2f0qu11r1wxEGnWduuckzXTO3OOcBR/OtJbwOPmJUHnnoPenw3SSM+HyFOSM9u1OxFzGbRdXvMi4udPVyTlYrPf1HqzH37ViTfCHSrmZLiSe6jlxnbalbccjvsA6V2jXRB+XDcHn/PSj7USxztJ4O3Pamo2HdnHaj8MzIymPW9SHkjCQzTebGPqD1qS10HXdGAFuNKvwOivbmFvzGRn8K6t5cRMWODj+Hpz61I1wuCSy4xjbnn8T3oaJ1MRde1K1jVbvQpEKn5mtHV849hj+VWYfHWl7jHMZbJiMbZ4yufbJGMVptMrbiMAAY2L/U1XuJoWJ84KIwmOSMY9DmpGi1Z6xbXW1orqJ/m/5ZsCR9MVbEyx9eB29a4nUP8AhG5Dhns1bPHlPhs/hz0qsFs7dwbK/wBQjA+6savID/30DT1Gd6ZgqsRgbuS3rUazbXBJ3HPc5z9a4g6xr0bYs7WS8QnbuuI1iIH13f0qSbX9ehtgx0Fd2SG2XIPXvjFUQdu0i7uRtBHHHT8KUehHPcVq+A4/BGsW6/254pl0W743RzWZjBPfDsSDXt3hn4L+BdRhWSy1aXV1I3Zhukxg98IM0QtLqZuTXQ+fGyN2FJ+bIPTp6U9h0JHbFfU3/Ci/B23H9nSE/wB5rqUn/wBCrQs/hX4U00ZXSLU4/ilQN+pq5RktiVN9j5BuLqC2XfPcQxKON0kqr/OqK65Y7f3NysrMfvQozj6ZAr7G1RvAOmwmDUH0KKPp5c7RfyNed+JbH4H6krNMdPglYY83SjJGw9/3XGay92PxSVx3k+h8/f2pDIu5ba5dV4H7oDr9SKY15cyMRDYEn/ptchc9+gBrX+IVh4W0u2d/Burazqd1uGLe+twYsf75Ct/OuGt9U1yII1zpIO3nMUwJH4GpUlL4WWr21N7dqc2CDaQbeSuGcgfmB+lJJp1xcjMt5mMdVSBBx+IaspPFMK7Rc+faN0PnRMB+Y4q/a6pBfYeG5jkHAPltmrRVij/wr/SHkd5DcMSRl1mZcd8gDFV/+EHjt2L280c3PAuo94x9a6Bbg8cMMj17etL52BjqOnPFMDKt47yxyX0mFzzlrPb9T8pxVmPxBZN+7lJtJeyzKUP05q75g2Z3n5ehP3c/1pklxb7R5pViRyZMFc+vNVqQW1ukuGLKVIyMFT+VSfN5jgAht2T789K5ya30RmzDL5Ev962kK/oOtQNLeQ4+xalJOB/DNAx/DIFGoHVKArZDDKnJGeeaG2q5yR0zj+Vctb+INYi4uNP3IM/NF97P0P8AjU0PiK5nYqLb7Ic/8tmI/HgUkyuh0bKdwPCg8jOKXe65G7Cj7pI5IrLh+3zx7kltwvqASfw5qT+z7snDXZQHn5YwOfxpakmiPn6Nx93JH40m8bThsDOCWqkulHdlry4l7/fCj6cCnx6PBuLNukyP4nY1WoFrdtyVbbjq341E1xAnPnxqCf7/AB+VH9m26niJMe9SLCqgAIo5zgCjUCJbyEcxuxJGNwUn+lIshbAEcuSM7sY6fWrS/u19Kljk6DGcUagUW8/O5bckn+8wHf0qOS1uZ1AMcaLjODkn+la6SK3OcH1I61P5I57/AI0IDlW0Fs7i4RxyNq4x+tNmstQijAW9JHptArrGjXj+Lj0qKS13cgAd6dgOSj8+Nh9pEkgB/vnmrUJsHXHlbW/2ua25LEtnIB+oqpNpobOUGKoAjSGPG0IAf4gATTmEa52gYP51Rk09V5EhQ+xxUDyXMP3WWUe/BqGBqLIVxjhKUNtzydpPesiHWkYnzkaIjjO0kH8RU8d9HMcxkuD7igC+enAP19aTzCv8WP8APpVPz5GwQmPTLU3zppMAtGB6YJP9KsC75vbP45psk5PU5PQVlSPLji4WM9cIgP8APNV5LhGG5ruVsDopC/yFLcNTZ8xmYgt7nFHm7V+duvJJNYhurXgZZzkZy5J/PNIuo28cg8qHLK3RYyWphqazahAjDdMmPQMDQupIFYKkjg91iP8AhVW3kupMeRYXBzxxCf51ettP1eZv+QdJH/tMR/U0rBqMW8YLkW8mM4ycD+tS7pj92MAf3i3FWLfw/rMh3PHDE2erSD+QrTi8L3bKoe6iQ46qpNNIkwjDLnLeXn1AJqB9EWbPzgHrlVrrYfCu3mS9kfnOFQAVOvhO02kM8z565anYDgp9JuY0Ahv5I2BzhiDn2x6Uy3kaJylzHHKR1eNsj8q9Jh8N6ZHg/ZVYjuxJq6lna264itoU+iCiwH583APyGmycKpx2p9x/q0+tJICYxX52f0ehsDAMCOPapshZB3J6VBH71PHgv1qkTLYhvv8AXrkY4qFR3NWdSXa6H2qpnPFNbCZdsv8Aj3lz03fhWxa/6sEdKyLEfuZl5xkVrWjbolGO1ZSCJ9T/ALKNxf3PhTU4rO8a2e1vMgBiPvKD/Q1oftUX2tN4DsotSu0uLf7apAHXdtbFcv8Asf6zFDeeI7OWZIw6xSqHYDPLA9fwrqf2ubhD4F00I6sTejoQf4GrP2kvg6HxFeio5on3af4Hxnf5+0Mag9MGprwZuWqJcCtz7iJND/rj9Kfc/wCsXHpUcOPOSprpT5iEdMUi+oRyFQR3xUMLZkY571JCfm+tRLk3J5z3oHItODuHvUiticAcDFJIMsuMUxflnAqQjuX2AbH6VV8sCQkdauxquAaqSACRscc1EexcloROSOKryZkGP0qw45PNQ4+arWhPQt23zW5wOMVGq/u+OuKks1/csPQUJnyc1RmtxkJPSl27icjFJD90/WnR9yTms2bxRXhUxufpilVuaF/1hx+FJGByO3aqewo7krfdAqKzJ3N6c1MR8nIqCzxukz2OKURT3HQtjj3qVctuzjFRRYySDmrCtliDUsvdDbOby5GXGKJ23S5HSoVb/SiPyp1xnzlAPbtV3MuXW5YjJMZqpKCZAfSrcA2qeetVZj+8z71MdzWRMzBoN3U02NiOlH/Lu30ojOVHPamyUyO8ww5pXXzLNDRIoMZ55o62UePUVaMpkEf31x61Lyt2vbimw/LIAPWnTfLdJ2FV1F0DWD8vHHpTtDl4YdO1LqseYge1Q6QP3rjr0NV9kyvqO1J9urREVcul82OXH9wms7XP3d9EfcVoxruhkz12kZo6Jk9WQLh417ZH861vDr7YdrVi2cm+GPjjvV7R2Ks6n1x6VT2sZuPM0fav7HmpCbwxqlluybe6LAegZQf5g19GrzXyN+xhqJj8QeILMniS3jmX8CwP8xX1xGa+ry2V6KPx/Pqfs8dNd7EuRRuptLxXqnzw6mfSiigApGpaa1ADSK5rVZHuNcjsGm8mOUcNjv6V0rfrXn/ji4NrrMTh9jBAwYdiCea8nMop0dTswr/eHzf+19DHD430zT0d5TBZB3ZjnlmP9AK+YtWYNqI7BeDXu3x91yXXviRezzkM0cUcW5e4CA5/WvBdQk3XznP8WK+Tjo3Y/Ysvi44eCfYt2G17IqMhlb+tTtFtJcZ5J/lVPS5MJIvua0T80LjHQ8+1N7no2MTUnLW4PJyf6VeaT7VpZbHIXk1n30mLeNenzmrekMJNNdTycEVXQm12V1BEY7nFWZJA+npnO4HtVSFsx8noKnt1E1pJk5weDS6GrsH3mGTS8yWzpu+63enJHlQcUyHP75Rj8qSHLWwqLtTGapTKWDY/lV9ctHnGarcNIRjnFEd7mj2Gqu3B6cU/b8x5xSTZIQ46U9VwPWhiWxAqlmLH+7/Knn7vrVhYVktQR1B9faq8bfLgmrMk9SrOrMP1poxtyDxVjH7xR2pjrsB68Ejmgj7RDhmbA9Klt4zEgBHOKIW/ernoTird1H5TEg5HBoK1TRVYiofvNn3x+VS4zzkEUYC/gaEVJaoJBsQH3qvHh3B5x2/Wp7htyLio412qzf7WKpbGclqSGHd0bbVWZd9woB4UYPHerHmdefaoVU8MR96mthS3Q+NT5YHHWvXP2X4fO+KaTA4WCzlZmxnGcKP515MqsyoAP4q+lP2JrKMa94iuXjDf6JFHnrjLHP8AKplJxg5I8zMJctCR9GLdL/z0RvxxXxz+0RAF+KmplsKJVibOc/wAZ/Svu2TSraUgiNM/7or40/bA0aOx+JEDxYj8/T0YhR3DMP6CuKNaU5KLPBytqNf1TPAtw838azLmLzJzzjnpV/btlIPJWqi4ZmcnPzEfka9KOmp9U9bXFGFbA42ipN20egqCTO4bTjJqdVJBBo6AtxoB5zycZJFCsCFAHC9aJj5fyjvxSxrkjjrSXmO2o7zNoPaiOQbACfbrSTYjB569KiZDsq9SZLUe8xCttOOMcUsczw8hiPoajJAVs8EjjFIBuXPtRzE8kepqWnijVdM/eW2o3UDryvlzMuD1zXe6b+1B47s7RbT+0UnwRiaePc4/HPNeVz/6s+lVo1Mau7c9zW0ZNapnHWwtGr8UEz6K0n9sDxbp/lm8t7HUYjjICFDj6g108f7bHzRiTw7jn58XGcjvjivlmRtuBUXO7gHHvWir1V9o4pZThJ6uB9p6X+2R4VumC3mn39mcdQquP0NdVp/7THgDUpI0/tj7Mz8f6REyAfU4r4JVvmJzg+lMaQMcHrWyxdTY4Z5Fh5bXR+lul+OfD+vY/s/WbG7JH3Yp1J/LOautrGnrM0ZvbcSL1UyjI/DNfmBDqE9ncedC7JICCuDVlNUuprgzSXEhkYli245rf640tUec8hV9J6eh+oG4HBByKNwr86NK+M3jTQ7UW9p4jvooR0RpS+PpnNdZpP7UvjzS44xLqEN8qnG24hUk/UjBrVYyPVHJPIqyV4yTPuvdTd3tXyNpH7Z2sRyMNQ0K0uI8ADyJGjOfXnNe3+BfjloHjnS4rmK4itrojEtpJMoeNu45xn6it44inLZnlVsuxFFc0o6HpOQaY31rMOuw7dxDAdfu5rB1T4laZp6MqeZLcDH7oqVIz0zkcVUq0KavJnFGnKbtFHXFqhc81l6J4gXWI2Dwta3CffhfqPf6c1ZuNStreVI5Z445HOFVmAJq4VoVIqaehEqcoy5WtS15hXpVK7tRcEExxn13KKsbh1HNP3DHNbbkamLNoNi2Wa3Uk9hxUC6FaspAMkRH91q15v8ASMqvCg4JpgUrlTggchu9QGpz8nh1hIzpOx/66IDmqkml344RVk9vu11+4beKRscYquVBqcPJY6jFlmsWkPcqwaq9w0sWGe2mVicHchJrvmxTKXKF7HnUl5byKQ0yxN/tHBqv5xYgpJJOMceXGecdua9Fms7ebcJIY5N3XcoNUn8O2D9Idh9UJFHL5hqcN515JuVbB39WlcKP50yX+0cKRHBG2M8lnI/lXZN4RsVmMiNNG56neSPypD4feP8A1cyN2w8f9RSswOF/svUJmzJqBA67YYgPwBOae3h+IEiS5u5zgZDTMBn/AIDgV2Emi3SEkJG5P91iKqzafPExJtJV9CnP8qNQ1Oa/4R3TfMP+gxO2esg3Y/E5qz9mW3bbHGkYJ5CADir8scYPz7oj0O5SKiaBZCQjqzEjoaVw1Km7EgOM87fw/CntKrjLNjaePQD2pbmLZkyMEHqXArOmuoUxiTcR2RC38gapMmxfaaPDAH5U6AdhUd1Ha3CsJIUMeCvQEYPYA96yWv2G3yrK6c/3hHtH6kU3ztRkwIrAAdcyzhefXABp3FYkOg6UuGFpHCcBd8GV/Hikl0Ir/wAe+pXltj1kEg+nzA1EkOtTHIeztw3HCvIf6U6PSdQY4l1WQZzxDCi5/MGpKuRRx6zCoCX9vcL3WaAofXqp/pUVxrOq6exE2nRyJ/z0gugOOezAfzq3L4difiS8vZCOu25Ze3ouKjXwbo6yZeyjlbqzzfvG/Ns1YzKj+KGitN9nuHe0nI4jkXf+GVyKuL8RNCaUQwXTTyBcbI4HYg89ttbFrpdraELDBFD0/wBUoWm3GnWV4uJbaOUfeG5A360rC0KH/CUXE4CQaLfSjHBcJGD/AN9N/SrEd9q74ZNNhiXby011z+QU1EvhmyUlrVprTjO23lZVH1GcU5tN1CP/AI99VLD+7PCGUfUjBNSIf5evSYBnsrY5/wCeTOenYlhSLpWoS7zPrc3psgjjjx69iTx70y3utXjUefb29wO5hkK/oQf50r+IljLfabC7i2nJcR7l/Naqwa2LC6HBtAkub2Yqc/NcMM+5AIFPj0LTFIY2cbn1kG7880y38QWFwqhLlM4wd52kfhVyO8ibOxlwRyc0lYWxJb2trbqPIhjj9AqgZq0rIxyDn2H8qzn1K1j4MsacYO5sVX/t6yUFUl38Y+QFj+lO4bo2lZXk4HXoaOGbB4HpisYa8rcRW1xJxyfLIz+fanrrM0i4Sxc8fxOoz+tMmxrN5czMGTcDz8w7U23torOY3Fm0llNjb5lu7Rtj6iqDapfyKFjtreNRyS8xbn8FpPN1O44+2W0YzgCOAn9S39KVl1A3pvE/jCKxWC08X6xbxJ91TOWHrjPX9ayLzX/Et0p+23DaqN33pbhwSPoxIqHyLtsBtRlbttVFUfyqrJZiQ/vLi4cZ6eewGPwNTyeQDW8Q2Vm5M+nTWrc5bygy9euRVz/hL9HZQ41G1A25ILjisx9LsX2k2vmEjlpPn7+9MutGsNQTy5LG3IwRjYBj6YFNRROhqDxJp077Yp/OGNwaJGdT+IFRTeIG2oYLC7lPoUCcevJrm5fBenwt5tnczaYx6fZpzgfgTiopY9Zs/mt/EVrdKowIr2LB69Ny/wCFVysLnTSahfXm/ZpsaxAcGaUcH0IANZt1ok+oYJtrG2k5JmjRiefy5rGfx3qOmqReaNJdIMsJNOlD49wrbTVRfjt4djbZeNc6bJ0C30DQjAPqRinyiudTp3he/tmy+uXBj4+UKCPpzk1qLo5dmM1/dS5PXeF/kK5ez+KOkahta0vIJxj7ySgg/lV2HxnEW4IYH+6c4osB0aaLadX81h6NKx/XNTR6PYqQ32aLA/vID3rGtfFEUuDIGB65I/z7VaTxTp6/fu7eNsdGlVf607BobMcMcbfLGqrjBCgDNTLt+6BtGKxIvFmnSOVS6WU4z+5VpP8A0EGrMetRzMCltcycf88yufzxRqBo7cdM++DUb2scijKDPQ5Gc0scksmALdlP+2wH8s04R3W7ASJP+Bk/0o1ArnSohgpmMnupxT1t7mDIWbf2+erIsrt8EyRqP93+uaeunyEfPOfXAAFLcsq+fLG2ZIuMY+Xn8ael9FkBm2Ef3uKnazhXO+4Y46/PUU1tpzf6wq5PHUmnZk3Fa4Q4bep98ik+0R4HzA9utVnsbFpj5UExlB6xRMf1xVq3stTVh9nsriQYz+8jAH86aQhPtQOcKzf8BNKs0zfdgc/gBWilhqu4K1gq8ZLNIAKnXR9VfGRbx8nOXLf0p2Ay1WdmBERX6nFSLFc8DKjPqc4rTXw/fsw33sKAdkiJ/masx+GiQPMvZGPsgFKzAyEgmOMzKv0XNTx2Zz81yxJ9MCtqPwxbfKHluJMH+/j+VXYvDOnqoBhZx/tOT/Wmk+oanNrZxZBaZif9p6RrS0/2W555zXZR6HYRYxaRe2VzVuGzhh4SGNPooqrBqcB9hi6JA7/7kZP9Kb/YtxIB5dlcdMjKY/nXpFIfc0uVAeZN4V1GRSRabD/tuoqrL8Pb6ZgQ1vBzy2Tn9K9SZR0xxVSeM9qqwHnkPgW+hkw+pp5Y7LHk/nmsvWI/DXh+R4tX8V21hIPvRy3EcTDP1Oa9JkjIJr8/PiJ4Jtvil+11q+g31zLa2MkpM0sH3gqQhjjP0qSklZtn0bqXxc+EOhqRdeMLe4YfwwytKT/3wprk9R/ax+EGks/2S3vtTf1jtmAP/fZFcDf/AAt+CPg37Ot9Za9qbTQ/aE3yhQyHgHgrjNZWt+Mvgz4GuxBa/DJtSm8tZA15dEr8wBHDFvWq5X0I5kdffftz+FbVsab4KmmP8JlaNP5BqzZP24PFmpAJ4f8Ah+hJ4BIlm/RFFce37VWmaOv/ABT/AMNPDmmdlZoQ7D8QorqNL+L/AMbPFFil9pul6bpGnSLvWb7IqAr6gMScenFVyslzSIp/jx+0P4obGm+FZbFW6eTpTcfjITUa6L+0/wCJ2zPeXmmxP3e5gtwPwU5FcH4o/aW+IU1wLVPE9xCVGJGgVIwW9sLXZfA347PY32rSeLNSvNZlmhRLVbh2mIckjjPA6j8qfJoL2j3RzHw31nxxH+0TofhzxF4jv7+e01ER3EbXryxkryR1wRX6Kxivz0+Da/2x+180v3gt/dSfkrV+hqdKnoafaHqtLQqnFLjjNADeBSU6k20En5+ThWjx159ajYfuRg5FSTLuh96FG6LBGDX5x1P6SRUjxuxmrEChm44qHaFYGrFv1B71oR1E1ZR+7K8cc1QVhu6Vo6ouFjPfFZ6j5ulStiZb2ResVI87ByCBWtYt0HcVk6fhvMx6ZzWtp7Dniokyoo9z/ZY8Ow+KPGGsaZKnmJLYF9g4Jw69Peun/au+H+h+DfDeizabLdx3M9yyyW1wxYABeo/GuY/ZH1Q6b8btLXdhbuKWAjPquR/KvXv2/o1j0Hwv0Ja5l7c42it1h4your1R8XjJSjnFOHR/8E+GLgfvmNMWn3GfMPpTY87vas+h9nHcmSEDy5AT1IK/hxS3nRAM0mMSJ65qe8A8uMjjmlqUV1+9US/LcD3qZeDxULA+ev1oW5dvduaMuVVCR27VX8zM/TmrEzZhQ9u9VNx83rUrzF1NOP7g7VW/iNTK37vOccVCuS3Tipjo9TSWxDIw8w9j1pqurZyccUlx/r+mDUfCt+FUR0L1i37sg8UD/V46CotPbKtznrUvHl+9DM0Mt8bjmrBUYOP51Wtv9YRVn+Fs1EjeJU6SHjIpVAyQOuaXo3rmjHztVPYUVqS7v3Z71Vs/9dNx3zVnd+598VVtW/fN70R6hNEsXDn61KvfjI+tQxjbIxAwc1YXqfTFTa7KWxW3BbzgVLcLiZT1OKjbDXAIqS55dD7YNXYy6j4funNV35c1YU/LUG394fSlHc0lsP2/uH78VHD6e1TqMwyf7tRwgHGPSkxIYwYK30oVdtmD05HFEg2g0qc2R5PUGrRFQijXMi9ueafdACRTnODTY+XUAd6W6BX371XUi2g7Ustbrg+lRaY2LgD1FS6gf9GU9sCq1ixW6jweOauOqZzyVmh/iFsyKc9Mc5q/ZtuhIz1H9Kz9e7H2q5p7fKoo+yh/aZR0uQ+WUzypIrSs5Nt1KoGBu6+vFZNh8t1Mmf4q04W/01sDlgDTkTDVane+Dfihqvwrm1DVtHeFbs2joPPTcvBDdPwq1bf8FCviLBxLZaLKPeBgf/Qq818Wsy6DcMuQePyzzXov7EN5o1nH45udZ0S21xbeK1dIbiNGI3OynBYHHUV72V3lBxufm/E8Y068Z23RvW//AAUa8Xx8S6HpUh9Arr/7NWna/wDBSDW1x9o8LWD/AO5M4/xr2BvFXwwuM/avhxZDPXbaQH+gqrJefBC6JFz4At4yfTT4/wChr3lTl3Ph/bQf2Uef2n/BSZWI+0eEVP8A1zuj/Va2bX/gpDoDY+0eFb2P3juFP8xXQN4e/Z6vPml8LQwE/wDTo6/+gmqc3wr/AGcNS+9YLBn+61wlJwn3KVSm94k1p/wUU8CzY8/SNWh9dqxt/wCzVrW3/BQL4Xzf619Ut/8AetQcfk1cpN+zj+zpff6u/ktS392+lH/oVZtx+x/8DdQU/ZvF13Cc/wAOoR/+zLRyzXUXPTf2T1GH9un4RycvrlxCP+mlo/8AQGorf46eB/jFrktt4Y1ldSuYLbzHiETrhQ2M8gdyK8ivP2C/htqUbrpnj28eVlPlxiaCQk44GAATXhf7Gn/FP/HHV9OBeTbYzwgoPvbJU5/SuDHJuizpo8t7xR6F8WJdnjnVyTgK4XBH+yK8fnYvI7AZ+avVPjBcCTxxrTjP+twQeDwBXlIUMHz9a+Rhc/acGv8AZ4eiLmm/eb06nNXY2/eTpnIBqhpcm6Rh71YhYre3AzjcQaHuddjLv/mthngiQ81Y0Ntscqg571WvsC2P8PznvU+itlumC1bL4WQ/iGZ4YZzzUlnJtWRfeo9u2STPrTrP5vM79KjoWy4sg8v3qOHB8z1qLcUjGKktWwrk1Bdth0efLx1qvtImjPI+arduN2fSmXcJj2HHO6hPUp7C6kqoykDvmkjUMv8AhRqOGVO/NLar8wODQJbFaFtrtGTxzVUN2FaF1DsmLAcVm87mHXmtdTNdyXaVdMnvn9KZLHtkZSfmz0zUzH5kqHd8x7f/AK6Cd5DWzHhunIrQul3WofOSQKoTNuiz71aaQyWGB2FGpoyrn5SRSNn5vbBpC37kjGc09iPJz7UIJDGb5QTzzTpFASQA9QCPzpnHl5PPFTFhNCeP4fSgxldlRW9PrTtx8sAjO1iPwqNfqPepW6evOetApbih8mNVOec7u/SvfP2U9YXT9e1i0LMhmgR9w6ja3/2VeAW/+uTHTNewfs/3kWn/ABMt1nDNbz28iMF6ngNj81qZ6xaPOzCN8PL0Pr86vfwiNom81WGQT0PpXzR+1nM154o0O5ZtzPZFWyuCCHOR+tfQVvqhkm8x38uEvjy/Qe3+e1eB/tcSRtrGgeXKs6rDKA69doYHn865oxjdM+UyyfNiY69z5vz5k8hU85Iqq8ZXOe7bqtR/NknqaJog0JYen9a70fbW0Kn3mB9DmrG78cGoIj+8YE9qkzjOPWtNQitRZF79aWNun0pUYHeOvNNQ7cVFzRbhOSXGRnmmtnr2qZVVmcN1xkfWoZP9WAOtMmXxFeYFmHoFPH5VLxtHrSrHujY9dtR/wgd6rUVtWRSM3msp+7gcVJMoSH60jKNpPtRPwqjrk0GfcVH87DY4pWj6ZBqRY1WNCvINI2WYDNWZJuxGuFkY9AQKhb/WZx1NWfKMYGeT0qtJukcqvXpQHQjkjDNmpY1+Y9uOKWNSrFf7pptwx3bRx7jtRe4ctlcjZiw4/TrTwx2r+NNt165FTbSOowOcVZFtCCOQ5JqSx8zgoxBzwAeaV4wsftiu4+B/hRfF3xF0WwkTdbpL9pmGOCifMQfqQB+NVFczSRy15Rpwc5bJH1X8OfAus+H/AAHodst9Ib6RPNujcMX2Fudoz0CjAx6ir/if4Y3WoSS31tfzyXTlDJGzAKwXGAOOBkCvR4V2qBipa9eWEp1I8slc/MvrU/aOaOX8P6Zq91dNqWu3IfUJlKbIsBEBwPxOFX8q4fUrzTre81KC/hllvFiFvE0MpkLzgn5z6DleB6V61KdvI4rFXRLGG7muY7WNZ5W3vIFG5j61yYjL1Upxp03ypG1LGcs3OSvc8p8PfHjTbGTV4NY1e3s4LJ9kQuuJTywK4HPGF/OuQ1H9sNU1KRNO0kXmnq2BPKxjZx3wv8s1418ffCg8P/FbWVdCyXMn2uJm7q/J/Jsj8K4VspbuAMDFZKrUopU77H0+FyuhXj7eSupdD7E0j9rjwjdwhruG8smzgR+WH/HINdWvx+8ETael5/bUKwtwdxwy/Vetfn7BcEtyCp7U1ZCWLGuhYia3Ink+Hl8N0fo9ovxU8Ka+pFjrtnKf7vmBT+RxWxYeINN1SNXtL63uUboY5Ac1+abzFSuGIwPX1qW3vp7UB4ZpYiv3SjkH8KtYuXVHPLI4/ZkfpmZFLYBH50hYGvzesfH3iPT5meDXL+EnqVuH5x07112l/tGeONLhCnWWu1XoLhA369a1WMXVHJPJaq+GSZ95FvSkJ/Cvimz/AGtPGq53CxlPXDw9Pbg112n/ALaE0cIGoeHlkl7tbzED8iDW0cRBnFPKsRFaK59T5/GkavnrR/2xNAu7gJfaZd2UJ6yqQ+36ivRdH+OXg3Wo90Gt2y+0rbD+Rq1WhLqck8HiKfxQZ326k3e+K5lviR4a3Ip1uyUuMqWmUA/rVyPxVpFxt8rU7OXccAJOpyfzrRTi9mYexmt0arHPHUVWmtLeZSHgjb1ytP8AOVhwcikaQVehjytGZJ4X0yQ5Fv5beqEio28PquDFcSKB2bBFajSccGmbqNCNTHfRrpc7JIZP95StQHTbpfvWoYesbZrf3D1o3UrIrU5eaBoFLPFKnp8hqlLNBggzBWHA3cV2e6q9xDFMMPEr5/vAGhRfcm5x32fzMmKYHB7GqlwqwZ82dFIOeXArqrjQdPn4e1jx/s/L/KsuXwJpisWtzLbyddytu/nmjl7Duc42sWafKblW4xiP5v5Uj61E3yrFOwIxhYWwf0rf/wCEbvIW/dX6P6LLAP6VFNperqp/c2k5HdXKk0rMd0Yba5O2BFYzuvbgKPp1pjapqUi4+yQxAd3lP8gK0nW/h/1ulSDtmJw1RNMsi4kgmhP+0hFLUdyqjapIAxnt4kxxiMsR+ZpV0+8mUh9SkAb/AJ5xoPyyDVzcjr8m75RkgioTexRKMSr+JpqSHqVm8L2lzhrma4nU/wADyn+lQyeFdN8vZ5JVCOiuw/Pmr66jER94sf8AZUn+VRyXhI+S2uHLf9MyP50aElOHQEs1za3LJ6KwDD9an36jCFX9zOFJxxtJoDX0o+TTptoPViFoVtUYYFkqEHjdJ0/IUtCh/wDa80KsZrSRQv8AFHhhioT4t06M/PM0P/XVCtNli1M5DC2QH2JP86ytWtbqGzlluL5Aqj7qRDJPpzmnHsZs34/E1hdKPKmWb23Dn6AVFceIivypAp9eeOteTz2JvG8yR8t/sjb/ACqe2ge1jKrPOFPVfNbFaqLW5nddDvNU8fQ6RatPctHawrw0j8KCSAK566+NmnLhf7Vs+v8AC2f5CsS502C+jEdzGtxHnO2b5hn6Glh0myhOI7SFP92ID+lVYV0KvxwsCyBLuebGeIYHbPf0/wA4qufixNcHEGl6tcAj7y25UHOeOSO9aKwhBkR4HsKmWCTsjYpadxX7Iwf+E61yaUNH4avGIPBllRR09M+tUrjVvGeoRlF0y2ttxyWkuuf/AB0V2UdnOf8Alk1Trp8/GIsH3NF49x3fY4iO38ZsQZLrTYfoHcj+VNutC1y8t5ftmuQxQAZfy7RcbRyc7ieK77+xbuTGFAB+pqT/AIRea6heOWMOjDaylcgg9qTlFC1PFrXwf4e8ez3MVrqMrPABvmsbVLfHPZgvNdB/wq1rezS3tfEesw7Dkb7kuvTuD1r1DSfAq6ftht4I7eHOdsUYUfXArRvPCfltthl+cfe3c80lUWwKMup4kvg/xZpSs0Mun6zGnzBZVMcrficjNbek+P73Q9i6zoNxYsx4lREdVPrla9HOj3Nv96Lcv95earzxgDZInHTDLVppi1Kvhn4pWHiDV7ewsUklnY8NjaBgd816tpOk6tcSsW8iBcZOZC2SfoK8lXw7p32hLmK3SC4RtwliGxgfXiu+0Xx1PprZlhEyHg4JBp8ornb2/h29LbTdxrjHzLGf8a0o/DJ/ivJP+AqB/Ormj3S31nBcKpVZUDhW6gEZrWjjFM0MWPwvB3nuX5B/1mP5Vbj8K2Bbc8JkOc/O7H+tbCsqKeOaa0me1QBVh0extSStrDk/7AqTyY92ViRfooqRs0UAN2haC1J14FB4bFADRzThxRRVgKq+1LtG4UnJpfwqAJ46tx9uKoq1TJcH1qwLy04etV47gNUytnoaAF/CkbNLmkZueKAGFTTGj/Gpd1MZhigCnNBnoK+ENJPmftl+MZj0givWHP8AdhxX3rK4UHmvgXwlcrN+1B8UrxmyILLU2B+gxS6lL4WeZ+PPikNbt9Kgt7cwtZ2a20ryAfOwJ5HtXmOu64+qXBkcfPtVc5z0AHX8Ki1C5aWZ+eM1mMp3Hmuk5T0P4E+Ax8S/iTpWkz5+wqxuLkj/AJ5ryR+JwPxr7q8SCH+2tL0K1gEVmyFWbb8oAHAr4o/Zr1C70/4taVFa3X2OS8WS2MxGdu5Dg474IB/Cvo/WNF0qP4paPb3eo3Wp6xDb+XLKsrAbsj94QDwTzx0oJZ4/+054Dg8M6naHTrTFvtMjyIvABI6n615R4LUza9psYPLXEYIHH8Qr7N+Nvwy1Px14b1AaUkklzDDuSLPDrkEjHc/LxXyL4L0O60zxtp9veW0ltNDexrJHIpUqQwzmoKR6Z+ynGdS/aevbjAbYbuTP1JH9a/Qta/P39iKFrr466tcdQtnO35yLX6BLWXQ36j91G6k20lAwopeKVaA1Pz6b5oSCOlLCP3I+mKeMNCaZHwv9K/OGf0etisygMMip4Vxgj9KhkXEnJqWH5SAOlV0F1H6kN1uOx9KzdvGRWveKDa5z7GsiPOxSacdYmcviLmmZWZh6rWpZL+8GetZumN/pOMZ+U1qWufMHH41nI0iejfBPUzpPxc8KXAbA+3xo30Y7f619D/8ABQKQnT/B6np5kx/Ra+V/DF5/Z/ifRrocGG7hk6+jg19P/t7Sedpvgthyrec3/jqV20pf7PNeh8pmNP8A4U8NP1PimRDuNJGuW5qWRflzj+tRr1461xs+rgSSLtKHnqKnulDRqc4OaiZflUnrkVLccwjHrSKe5Bt+YVA6/vl54z2qdevTioZBmQexzTW5b+E0mjH2UEdB1rPkXMme2a0x81nWfMuW47VKILcJyuKNoDetRW7/AMJ/OplYbvemU+5UuP8Aj4PpgVGwBxkVPeH/AEjHtTGX5QaBpaEum4IcEYwTmpExsPcUzTf4hjnNPVW2mq1I1I7XHnnGetXGUYb5qp2/yzHNXZfu8ispPWxoioFw1Mb5ZGB6Y4NS/wAXNJIo84/QUAtxdv7vHtVW2XFwR61cPyx4NVbZj9oOKIjkSL8sxPTmrLLxkVEzH7Qe3c1Y2/LR1Gtint3TA+h4/KpLxc+WfamnIkA4PNTXWdkf45rTsYr4iFV64pm0lj6fWpoxuB4NQt6AfjSW5rLYlXHlvgZ+WoYWzg1YhUeW5zj5aih5UcCgkSb7rUyPH2TH0qa4TbGc+lMgQ/Y3PUAf1prYiRDGB5g7c1PcYZhjioI/vDip7henNPqLoGof8eK8Y+Uc1Qs8edHz3/pWhefNp6Z9Kz7X/XRHPGa0p7M5anQsa58yr2OKm0zCxx88YqPWvmVD7U7S2Hkx/Snb3A+2UU/d6o47FiK1OVuoj/eT+RrMuF26kxH9+tKU/PCwHtTl0sZw3ZPrdubrRbpFGWMZIH61ufsgzFrzx5bZ+9p0L/8AfNwg/wDZqyg4a1bvwan/AGSZ/L8b+KLfvNo7/ms8J/xr2cpbvJHwvFcdIS8me93FueeKzp7Nm7V1bWm7qKr3GlyTRlYcLI3Ck9BX1x+XHNpoMskfmu223BwzJglfwrctvB+l39oqwm9NwOXkJAB+i4/rXqHw/wDDVlLpqreIlxJIPnYgYP4V6HZ+FtMt7dhDaxRnHUKKdxJNnyRfeEL61WWaGN5rVGwHK4Yj129cVnxREYNe++PtLjjZzCywMflBzxXk95oLafcNEwz3BznIPIoC1hvg0FfGGht0/wBMiGfqwFeHfsxSfYf2s9UgzjcL+PH0bP8ASvfPD8Jt/EWkuRjbeQk/9/Fr5w+GjQaZ+2JeLcyGCL+0L5C4zx9/GcduK8rMP4MvRnq4F+8dz8XrjzvHPiGTOR9pk6e3FeZqDtI6cV3PxAmD+ItZYMrqbmTDKeD83WuKUAKfWviY7H7phl+6gvJD9LXbI1TRt/p02eD/APWpml4WYg881LD/AMhSdTwP/rU3udBl3zf6K3H/AC0/xqXR1+YH3qO+Ui0bgcP/AI1NpXDA1p9lmMviQlwv7yTHZqWzxtf8DTrqPbNJ3yaZZrkvwRxUdCxGbGe4qa04R/U1XkzuI561as13K/PQVPQ06jrdyrGkvpNyrjimxyESNj1ptxncPahbja0JbzPlKe+abHJ5eDj9alul/wBHQ5x+FVmYbaCSdmEjY7e9Z2z982fWr0bDaBmqif6xgPWrIQbcSdMjHrUDd/TPFWf+WnXBxVZ856YGarUXUJl/d47VPbrutXHbGajlXMQqW1/4935/hqehckQuuI+aYv8AqX9qdLJujApFz5Un+7TRMhsY3x9KdaKGhcdwKLdj5eMcetOtlH70DB4JpkalTpHxzzTtxMfryKODDgGnIo8nd0OafQTWpAuVlQ9Oa9Q+D9wY/iJozD+J2U/ijV5i3ysDnOK734U3b2vjjQ5lAZhcLgHoeCKHsceKjzUpryZ9gM0W1t2d2OMGvnb9pCQjxPbxsQ6w2S7Mdssxr3Y3U91cGSaPYz8nC4FfPH7Q8hXxQgbgm1Qfqa5Vuj4vKLPFL0Z5An3c+lLExezb6UH5YW+lRWP/AB6kZONveuzpc+5Ka5WY81YAJkYdRmq68ybjzVpf9aSauQQ3GL8srD1NCt89O8v95k9PrRCo3H61HQ0W5G0n7wYOKVl+TjpUb/67Ge9PjbfgHPBqkK2oRt95f4aiQ7lHb0qfaFkPv1pirwAKVxdSIf6tgc55qOZj5ak/WpSp+f8Axpkiny+BnjitNTNoeJvlWk83ZIrds0wfKqDIIxSlTtNPVGaiW7qRWKlRjqaqKdsm73qRmMiJ+VQN04PemhWJduJiOQQacyq0h9cZo37pjnrSL8tx1yCPWl1Kt7pEq4Z/UHvVi4dfKjIPbmq0zfvm5A5/pR5n7kcd6eu5kSNiRWwTivor9jfw+LjWvEGrMv8Ax7QR2ynHQuxY/olfOtlJ5kxU9MV9h/sg6aLf4e61dbdpn1Pbn1Cxr/VjXXh/4sUeJm8uXCy8z3UfLTt1Nor6PU/NNRknzVXYcVO5qBz81Sxo+RP2wrNIfGei3AXDzWbK3uFc4/8AQq8Fmby4WP0H619Iftjw/wDE08OSesUq/qp/rXzjcruVcc8ivnsR/FZ+mZS74OJjq21t3b1FO6Rg9qaQY5GU9mxT2+VVXNSdwu5S2PTmlkYKvH40yP5W9PwpsjZ3HBOB/Wgl7CLjDHvio5GCx4HPbmnKDJjkgfSmyD5ht+uaszYxXK7zjHNCfvG9M03a0akDBbPrT487fencjl1sOb7pXoeKY8u1lUcDOTSyNg+vPaoy25h2pDHGZt6ruwo7ZqZrp48FXZTnghqqsQze2aldQU6U+YzUIs6TSfiJ4m0HAsdcvrdMfdWdtv5Vu2Px88dae+9fEE0uTkiZVcfkRXn6t8pz6VE+dp7CqU33M5YalLVxR7Vov7WXi+xjRLuOz1FQ2S0kZViPT5T/AErctf2xtTe7PnaBbGHPRJW3Bf8AGvnRW2KR2rU8I6K/iLxJp+mRnH2udYi3oCeT+VbRqT2TPPqYHD6ycD6y8YftRaN4S0HQtSewuJzqrjZBuCukYPzORz7YHfNbui/tIeCNYk8o6k1k2M5uoii/TNfIXxD8Nx+H/GWp6eA32e2mxArknbGeVH61ys0nzY963eIkvd6nlU8rp1Iubej2P0h03xVpWtW6z2F/b3cLdJInDKfxq/5yv0YH6V+bdr4m1OO1Wzjv547SFiyQrIQqsepFdv4c+Pnizw7bpb/a0u4E4C3K5IHpkc1SxD6ownlMrXgz7qaQUwvmvjK8/ao8VtcQG1jtLVQuHj2Fw3PXJPFa2n/tda9bsBeaXZ3K4/gZk/xrRYmJzPK6x9aSOMelR+ZtHrXz/H+13of2O2abT7lruQ/vYYSCsXPqcZ9a3LH9qPwXeKoklurRj2mh6fiM1qq0O5ySwVeP2T2VZPrUchDAg4OfUVxel/F7wlqy5g16z+kkoQ/kcV09vqVvdRo8M8ciOMqysCCPatVJPZnNKjOPxKxHNYW0mVeBDnjgYqivhHTrh2d7baT0Kk5rVlKvg56VYicNGu05pSIRkNoY0+FntJZBtHCtgiuQ13xJ410Pxjolg+lWE+k38gh+0Fjv3YLEkA8AKD9cV6LM/wC5cYzkGs+81CW78XaLpywK9ulqbq4nZQdrHCooPbPzn/gNKNiHpsay6NNM2fMRVx/Cn/16Q+F/MyHupSOwXAx+lb8ahVx0pzdK10HqcbrXh3TdL0+a7uFkm8scL5h+Y9hXmdxpsmsskrW0dqByEjz39STXqHxEmW30WJpP9X567vyP9a+aviJ8ftT8Fav/AGfZaBDd/LkSyysoI9QAKxb9+yF0uejx+Eu/Aq1H4TC9dv5V4Ov7Sniia1V10y0iuC4zGqOyhe5znrUN58dPG8zERzRwnPPl2gxj2Jp69WTofQw8LxEY6D2FTL4bgXr+tfMi/FzxxNJtn1mWNXBA2rGmM9+OeKyLrxP4qvGYTa3fynoT9qIz+CipvruPTc+s20G18yNcLtJy3PYD/HFTfZdJtuZZreMD++6ivljwnrupLcXlnf3Vw0N9A0AlkldirHoQW6enFcx/wjs8dxIl5NvdSQw5PP4tS67j6aH2VJr3hm1Vi+racgUZJM6cfrWZcfFHwPZ/f8Qaf/wCUN/KvlC30aFC6tysi7WGwYI49/UVLDoNtHkKuB7kDP6UJLqyX5H03L8dfAkMUsiar56xY3eTC7dTgdBzWNcftPeDYWYQwajc47pbbR/48RXg9rpKKx2hsEbWVctx+FXIfCTXDYh06e5H/XJ/6k0nyhdn038OfivpPj6WSSC3mtVh2kxzlQ5BJ7AnHT9a6Kf5p3PqxNfOPgnw3r2g6zDeW2kXEcX3JQEC7lP1A+v4V75pGpC6i2SgrOvVWpRsmX0NMR/LmmNbxyLh0U/hVhcbQMUnHatupJmTaDbTZ2psP+zVeTw3t/1cv4NW5T9o9au7J0Z2XhTUUlsooFUh4UVG3D27V1EcuRxXCeD5l+3XMOMMqKx/Emu6tx92rTETqrNTvLPepOe1JQA3y6VYfMYAZzUlC3C25yOX7e1ABPtt/wB2uN4+839Kqsc0m7PU0UAFFFFACr3p1NzikoHoPozRRViHBgKsRzEVVozxQBpRybsU+s6OUr3qxHdDPNQFi1tz7VG8dPWQNQzCrAzrpSoPFfnb4GvN3xc+M16WyI9M1Mhs+smK/Re9kVYXJPQE1+bPwxV9Q134zyxsnmTWFxGrOwVRvuAMknoKOpX2WeCTuGZsc96gX/WCtvxF4cm8PzLDNcWs0jLu/wBFmEgH1IrCyR2NdBynTeCvEDeFfFmk6uoLfY7lJiF7gHkflmvuvwra+HPiJqUHirRvOvp5SqG4bccOF5UjoMA818JfD/wnfePPF+laDZA+fezrGWH8C9WY+wAJr9QfA3gHS/AOi2um6VD5NvBCsIXPXGSWPuSSSe9LYT1ehrWNn9lt0iXl8/M1eR/HL4R2N6y+K7OCKG8s8y3OFA8xQPvfUV7dHGFJNcd8ZLj7L8NfEL5x/ocn/oJNZyZol0Pk/wDYFtxL8SfElx/cscZ+sg/wr7xUcc18Sf8ABPm03a94uuMfdhhX82Y/0r7cqC/tMKKXbRtoK1EopeOaSgNT8/4l3QsM84qGFTtIzU8OShHtUUXDNX5tLc/o+OxWk4bmpIz0xTZl+bOadDxVrYOpbuF3Wgz9axzwcYrdkXdat34rDkUrIwHeqp9UZ1N0y5pXN2g74Na8AKtzzzmsbSz/AKVGSO/p7VsKf3pGcVnLcpFkTPDNHIvVWDfka+o/2yNUTVvCPw3uVOfOs5JSfqkZ/rXyy7fL717Z8c7zUr74U/CyW7RGj/s+URyqeuNowffAFaQlywlHvY8fH0ubEYed9m/yPAmUEe1QbTu455qw0ZVTkc1D/EanU9mBO6nyxg/mammUfZ8d81CzHyh6ZqZv9QcVCNJKxV8uop4yrAj1FWT7cCobnnHrT6j3gaUcebVv6Vmsp6H+Valrk25FZ0jHceO9T1EhI1K5qeM9+1Rx4k6/jVqNRxj9Korco33/AB8A9sCj7wxjNTagA0y/T0pEX5elT0HEXTFO5/TNWFQ7WwMYNRaf8sjDPf8AKrG774PrSMupTVds+PXtVqRcLVXpcD0q3J90UpdzS2hW27j0p0wHnA9MqKeoG7PfNLdf65T7USKSInXC4FVbVT9o4HFWZs7RmoLf/j4FVEUixIP9IPHOKe+VXpSXAImzjORTpM7eeKl7lR2K4Y7+R3qe45jjJOQOag2jcPep5hthXNaGX2iNMgZxTAwZjT144FMXk8iktzWWxYtwDke1VojwMcmrVq3LDouKrRKE+lLUzJps+WewxUUOfsL8de5pZsshotdzW7A9aroRIrLncvpViY5wOlRAHev1qWb5QCOafUXQZdsfsIxxx/WqVr99A3XNaE67tNBxjANZlv8A6xPritodTnlsi7qi7o1xwcY5pmln90uKdqXKKehxTdKHyLQn7ovtIivT/wATByPUYq5NuMERHZv6VW1JQt/x0IFWsBrPPUqwPNPojP7TLkPzQuv+yab+ye3l/FrUYs/6zTLpfyKN/SpLP7hz3FUv2Zf9F+Owjz/rLe+TH/bJj/SvXyp2qSR8ZxXG9GEvU+yV09mA+WkvNJmazm8lczbG2Dp82OK62200YHy9q0YdHDY+X6V9gfkx514O8cavpWlwqNIabyuJHPoO/WvQ9W8Za9Ytamy0+K6gmhWU84PI6DmuL8QXMnhe91WydEEEqG4geTOF3DkfTOa2fCvjSXVrWKW7is7KGGJY1CS+YXwMcY6CmCvsJ4hnuNS0uSW7tPs5PA3EHB/A1zi6C1xp0UzD7wyM8k++f6V1XiadbvTzITtixnCnis/wfN/amnNC+1HiJ2Jnlk4w360FanIPpf2O4hlx/q5kf8mBr5d8L2Bk/bgurXy2df7YvtyrjldkhP6V9oa5pmy1nOOilvyr5L8Polj/AMFAmDcI+s3IPHGHgk/xrzcauak0+zO/B3U9Cl4rZTqWohR8vnvt57bjXNx8qfXBrd8SN/xMLzGMee3/AKEaxY/4gR+VfCx0R+9UNKcfQXTflk54yc0sbbdUnz14/lRp6hZOOaauRqkoI+XjHNXoWyretuspB/00/rRpedwFF4v+hzYH8fT8adpbZUY4aqj8LM5fEiS8yJmz1zS2a/e+nNF5/rW7HrS2bDcw9qnoWV5DuZh7mrFkSqsc1Uk+aRjnnNW7H7rCpexcdxofaxBHU02T5uM801siQinKB35FCNHsWbjiBBn0qqzCrVxk269vaqT5prQzJY2+YYHaq6/6x8+tWovm4xziqZYb3IHei+oD42/fADng1A3+sY5zUsGfMJqJvlkfHOTWmpC3JJf9V6VNaL+5fv8ALUMmNoB44qezcLG3pg81K2KkU5D+FKp/cyEelMkI7dKcD+6k+lPoSwhbbDgGpbVRubnAI61DbtuUDGKsQqBIe/GKeonYpN1wRUiqPJP1FRsRu9easIv+jke9PoZ9Sq2FbNdt8MWDeNNAVhkG9iU/QuBXENjzTXW+AJDH4o0VlbawvYcN6fvF5qZfCZVVzRl6H3O+mIWLB3DEc85r5V/agh+z+NY0+9/oidsetfTTXGqwztGZF2LyGkiBDfQhhXzH+1B58njWBpl2lrNCOMAjJ5FcdOTclqfH5XGKxO3RnjVwxFuwHpTLPiFgfTpTp2JjwMU22X5CPau/ofY21KULbverat8xIqpb8ZBOanU8tjmrbFHclj/1gPvTo1XL5H60yFsSDpzSr8u8D1qHoaLchKjzKdGvzke/FJn94O4zSK3z8jv/AFqr6DSuyT/lr75xUcY9OaWNj5v40kffjFIl7kTbvmPXrTWb5elOJ3FvSk/5Z+ta6kWIkb7ueTipg37s1Ft6etTMv7nPShszWwjH92p6HNQTfLjvUzfLGpPPNQTfdHNBJIvMnvijpcLTFyrD6A04Nuk9DRqPdEd0AJGx6jr9KVf9QMjvTbr/AFnIxmiM/uWwcdKvoZ7MfbELcZFfc/7L9ukfwVtJFOWlv52f65A/kK+E7f5ZhnpX09oPiK+8Pfsf6je6bdyWd3b6jIEmhbay5Kng/jXTh9KiZ4GdJywrt3R9R7qTPpXwf4J8UftB+IfDtvrmhXl5qmmTMyo7vC5O1ip4Y56iuhh+MX7QugMRe+GZr0Dr5mnbv1Q19Ckz81vG9rn2Y3eoGNfIf/DX3xF0lT/a3gDOOrCCeI/rmmf8N+rYsBqPgu5iPfy7n+hWnZjVr7nT/thw5/4R+Tv+8X88f4V80yDdGMdD/hXV/GH9qjRfjC2k2ljpN5YyxS/MZ2VhzxxiuWTMkKEcA8+tfPYmMo1G31P0fJqkZYVQT2MSQn7XcDHAIOfwpr/6z+lTy/LfTDvgH9Kry8SNWa2PUt3JZl8vB7Z7U3crx5xzjH6U+Zg0EZFJb/PbkcZzSF5EdnhsgnB61GpPn7fwFRWrbJmHb0pV+WUsOOasy3HzKFnX1zmoR/rHHYMalmz9oXimMAty/YZ/pQJ7iSL1PtUBO7IHFWcb0fH+eKgjGRg9xmqRLYwHDY98Va3BVAPrxVRh++bt3qxIw69vanIUHqA75xycVCx+Yg1JL8uD06GoieoFBTGs/TsDXX/CeTyviHoD4P8Ax8jGPoa5DywY2Peuj+GUjR+NNDlBwVu0H5kU3dJ2OeorxaOn+PSr/wALCunRwfMgiZv9k7cY/QV5bNu3jvya634hXxvPGmsyM+8LcMinPZTt/pXJ/eTJxmlTbcU2YU4uNOMSCMdWPHNPZvlHrSKvzEA8Cmt82eRkdK6ClohqMZLrr0GKkkzv9arx583HfPNTSHof51L3HHqVy37wHGDmnNIF2AnnNIzbXFNmPzIfTmq3MnZE6ueW64q3Z+J9T08B7XULm2ZenlysuPyNZvnfK474qJmVVAP161WpnJJrU9B0L45+M/D6iO31qWSNTnbcASA+vLc112i/taeLLHIureyv4+vMZRh9MH+leGbi+8Ang/0oZtqgE9+1NSktmc7w9KavKKPsXwH+09YeMLo2mo28OiznAjeaXMbsT0zjj8a9Dm8WPeaxDbW0trZk7Ea6kYFDgEjn+71/Ovjr4L/D1viR4wtLByY7KEefdSDsgPT6k8fnX32ngXRri1tY5dPg8uMDYFXHQYHSipGtWg1TlZniYiGHw9Ve7c1NBvH1DSYJ3ADOufl6H3HtV9vu0sdusEaxooRFGFVeABSV6FO6ilJ3Z48rN3RkeItHi17S57KYfJKuN3dT2NfK/jz4d3lxqBt5isF7E2FklOEdOxz6V9cPWH4h8M2HiK3MV1EC4GFlXh1+hq5R5tTI+Nx8J9U5/wCJjYgHtuJ/9lqwnwnvWx5mqWWfVY3PFe0698P9S0F2aNWvbTPEkS5YD3X/AArBjjL5wc4PPtWNmilGPc4GH4Sxqo83Vzn/AKY2/wDiavx/C7Sl4lv7ybjsqLn9K7VbWRux6+lOWzYdePrQPlRy0Pw+8PW4H+j3Up9XuP8AAVefwvockhkl0xZnPeSRvT2reW03cgAj1pk3kWqBppo4lz1ZgKOULJbGZDoGjQ42aLZr/vKW/mavRWtrDjytOs4/923X/Cp45LXvcR+v3hQ97YQjLTZH+wjN/IUWYvdHJdSIf3axx/7kaj+lKbq5P/LZx7AkVVbWLFW+Vblh7W7f1FQSeIoVmREsryRSeXEQGPzNPTqHL2NIPI33pGP/AAI1Yti0LB0b5hWeNVVvuWV0T/uqM/8Aj1RtrVz9oWOPSpih6uzqMUaLcNTvNO1dZFVJiEb17GtmNFbBBBX615supXo+5Yrj/am/wFaGl69qUMoEkUccXoshP9KtSIsdz5Z9Oe+DS7dv1rNs/EkUi/vV2n2rViuoJlBV1596vmIs0W/CN1Auv3CLMvnsiq6FhkAZI4/OvSrftXxtrngrXPHHx7kt9IkuLeFGhE92wYRRKEBOGHBb0HrX2lpumpZ28USszhEC7mOScDqfeqi2N2Qu31pateSO3Wo2tS/WtCCo0x6L0pnPNXfsXvSrZCgDP20vNaIsVpy2K1YGaAfSl2n0rT+xr6Uv2VfQUAZnln0pdntWp9mXjil+zr6UAZnlt6Uvkt6VqeSPQZo8oUAZnkn0NCwN6GtXyR6ZpDHioAzVt29Kd9lb0rR2CjaKsNSpDGympyu4dKk2il2igDF1rMNjcyf3Y2P6Gvza+EOnya3ovxXSNhG91FDCHYZxunJP8q/SbxYwh8N6rJj7lrK35Ia/Pb9m3Qp9b8N+OIoFuhLe3tnbqbUqrrlpCTlgQAByeOgpL4ir2gzwTxFo40W+ls98skynBDR7T+Wat+Hfht4o8VXcFvpmhX108zbUYQME/FiMAfU19keD/wBnXwxp+sQ65qmo6pLcNK7xx6hcKjTIOA+0AEA9efavoa3Njp9siQeXFHjI5A4rpORXZ5B+zb+zza/CnR4tU1OBJvFFyn72Q4It1P8AyzX+p717ouPxrMs9ULXEwmaKKEECMiQEvxycdqqz6fbTa1HqK6neqV+9axMTE/blcH9KhlRVjoVrzn9oS4+z/CTxG2cf6HKP/HDXe/2gnRIZ3x6RMP5ivLf2mbiZ/gz4lkFtJEiWxy0hUdSFHf3qJbGsfiR5N/wT6tdun+LrkjlpYEz+DH+tfYYFfLP7Alj5fw/1+4P/AC1v1GfpGP8AGvqdakfVhtFLSgUlAwooooDU/P6HLL0qGJcyEdKnt8bjk4NMC/vjX5vJan9IRWiK9wu1uvNJDjvT7lc+9Mhxnp3qo7Ce5pqN1sx6Vi3EfzkgZrdh5hOeKx7nCyEe9OnuRV2EsW8u7jA65rcOPMrn7Vwt0hHrXRS/6wf41FTcqGwMV4BOOetew/Eq++3fAj4W5OfJW+hPfG2Ra8dfoARXoGvap9t+DvhO2BBe0vr5SO4DeW39aSlZNdzkxVPmdN9pfo0eayLVfadxqwzdeKhbBbPSq6HZHckwRHzVnaPs7d/aoGGYe31qyP8AUknniszSRW288VHdofLz2qUrkg9qW6XMNPqVH4CxZ/ND6jbVGbKk49avadwozyMVWutu5uxzS+2T0IEPp0q3D2qpH1zVy3Xc1ORUSC8BE2eaZHnnjH4VNfIfOHuMVHH8rYJo6IUeqJNPwZnJ5wasZ3Mwzxniq9jn7Q4B9KsEYY/WqI6lWU7Zl/nUrSZUZqG4BMi+1BYhazZvqTRsNw9zRcL+9TPp2ohXcvvSXSkSRnPbml1JGXCnbkVWtz/pAJq1cZ8jjrVSJv36g9elVAJ9y9eL+8Uj0FK5BXBouPur9O9MfHl571LZUdiBV+fJPfirMmfJHcZqsvYEVa3f6Lj0rR9DHqQrTGU5zmpUORz1pnrjmhbm0vhJrX734VCudx781Nbg7umD61DkKxHvU63ISEnIVTg/nS2anynHXrUcxG3iprHOxqtGcxip84B4pbhTxT2A8wfpT7hdyjin1M09BkiZ00NnsfwrItW+ZPTPPFbPDaeR2xWJb8bfrW0OplU2Roah9wZ5GOlR6WflYdBmptRH7pW596g0nuuMHOaX2WQ/iQmqfLeKO20c1PGvmWrr1+XvUWrAfaYjjJ21LafPGR3xiq+yJ/Gy5Yv8oBHaqfwB/wBH/aIsIzj5mul494JKs6aMKCetVvhFmz/aV0AkYEt2V/76jYf1r08sf79ryPleJo82DjLs/wBD9E7G33RoT3UGty1shtyTx9a5LVdeXw74Tm1NhvMMAZVz1Y4AH518/wCtfFjxNrStHJqckMLEny4PkH04r7Pc/HNEfQfxM07TbjSRNNqdnYXUGdrXUoUOp6of6e9cNoXxI8LaXaxwNLOsuwMqMCQQRwR7V866tDLqDFppXlJ6mRi386+i9H0fQ5vA/g2a9sV+0S+VbtebwpjUDBPPX6VVrEc13oO+03/xJ1GOw0y1mis2Yb5WGAV/pWZ8RNYbwL4l0rT9GlU3GmqxuCBlXLYyh9sAV7l4jvNN+Fvg2ae3RUlK7IVHV3I4/wAa+Ub65l1C6nvLlt88zl3b1Jqdy7aanqcPxE0nxFYSrLmwuWjYbJfuk4PRv8a+S/FF0uj/ALdCXDHA/tKOQHOB80I/xr1GRgtu4I42nP5V4V+0jNLpf7UMN1C3lySLYzKfrElcWKV4M9LAa1kjX1ljJLI2T80hOf1qhCvytkYqzfNuK5zjNQKSA2R2r4PofvdLRJDdPx5hGe9MX/kLSD6fyqSzG2b8ar7j/bDkDsKOoSvYiuh/o0+D/F+VN075TwfrTrj5re7GP4v60zTSeCK2XwsiW6Jb5v8ASMZOMCnWrbWJ6jHFJf4+0Z5yQKdb9+4xUdCluVHH71u3NXLE/eqpMR5zAcc1csB19ajoa9Suw/eHnmnrjdjPNRyN++PapExu5poCzcMfsi/WqLNyDV64YfZRxkVnZ59TSJLMLfNj27VTkz5j+mauW/ByemOaqzfKzj39aa3B7C2vJxxio2GZHGMc1La43E+1Nb/WMQO9UydgZc4z6VLagEMoPaop26fSp7P5QxI5xS2RTRnPgvgdjUp/1L+wqvyZD6Zq2q/6PL64quhl1K1uzDuT+FXI8lsg4rPh9q0LUFpMd8UdA3M5m/eke9Wl/wBQ2RVOTK3DeuauRg/Z2J696p7EJakEijzOua6DwXLHH4i0ppCBGLuEtn03rmuekH7z2rS0o7bhGzwrAj86l/CRU1i0ffseqWctjBbpbnZGXUyk5Y/MdpHtjFfLv7U0cieNLcO25fsKbD/sktivpWSwhtbOKVL23ud5B8uIncoI75FfMn7Th2+MrZc5Isk7+5xXJFPnR8Nk7f1pp+Z4xMvyjmpLbGzPeoeWqS3yMj29K7z7qxQtvm3E+tW+FLZqrajLuvU5qxMw3EZoFAWHHmD/AAp7Z+bimW2WmUD1p0ysjMOnPrSZaI1X56bHktj34p0f+s9PrTYh+979fyplLVjo1/eY70YG00q4Ew+tN7Hr+NBL3I0Uc8dqY3yqKcvQ+mKhY9MVaMROuMmp9y+QOcZqD7wX2OalkXai0MSEZx9nAHY1Xlz5a81My5hH1qORTtQZqtRB/EOwxzQp+cbetRtlcfShc8HvQQLfMftHXtQp/wBHkH60y+b9974o6W7dzV20MvtCWv8ArMe9e/G6MP7F/iMjkx6sq4+pj/xrwCD5nHHOa9000Nc/sf8AjWLqU1aE/pGf6VvR/iJHi5uv9ll8jC/Z98aanp3gdLW21ma1SO5k2QCfCqDg/dJ7kmvX7Tx/4lYBl1Vph7qjf0r4P0+3urhbnyTNtgiaU+TztAxyfQc17P8ABG/E3gfWkuGuJZZbuJMxOA/qBk8AcEV9fBKyPyWbabPqaz8aa9IuZZopB3DQr/StWPULDWLFjqUeltJnlLq0BBH4muM8N6cyXX2w3MsUciKn2WZt4GOM5zjJpdYs7kS2ZgvvJtrmRUDNGDtBOM81TiieZnzf+1Ja6X/wmHhSfTdIs9KMhmST7HEIxLtdcMQAOxrIs+YEGe2K6b9q+1TTfGXhG2WYXIXzf3mAM5MZ7VytrJsjXjtXzuYL3kfonDf8KXqZd8SmpOCMcDvVeXO9uasX3OpFvaop/vnHc8V50Xoj6m2rFfK2uQe/Sks5M7snr60kmfspPvTbRf7w5PFV0I6laLCTkgfTFSfeZj2zUcIzMR15qfbt7d6ZERr/AOsXntmmSr/pD+nH8qdMpLgGmHPnNnpxTRMtySFh8645IqsVKquDip4yY5G/Ko2Py9O1CJaKbMftB91HFWWyy8jp/hVSRj9qA9AKvN1I/wA9KtkU7XY+YD7KG9BVTkqD7VYaT/Q5M88VWhbco9hSQ5BGx2uD6Ve8N3zWN5DdAkPDKrj6gg1TUY6dcU3T22ggVT2M3ukXL2b7VeTyucySNvY+5OTVRQrI/FN3bp5SD3p8P3nTOKNkFitHtExGOtIu0SEZx60jN++IXsaGjKyFiKswRBGv+kSA889qJM7iM8Zp0fy3JyKX/l4cfSgS0K7/ADSHApG+9j05qRl23mM9RTWI+0OuO2Ku5JEy7VJxUWNyLx9easMMRuOuKYnzQ5xyOvFNPQzsQsCnryKc0fyhvwqa4jxFu6VEWJiwOaeoWtoz7P8A2MfDtmPAt5qSKpuri7McxwM4QDaM+nzE/jX0jt2yRgDivmL9h3UD/wAI74ksWORDcxTAem5SD/6CK+mHvFEyKFIPuK6qbPk8bFqrItTLlQarcjIqVnaRcgf0qFs55rojueeMfrULU9s0m3vWyM3qRGPdWLqng3TNUcyS2qrMeskfyt+JHWug20bTVaEM8q1r4PvcSPJa6hPtPPltIyY/Fa5PVPh7c2EbJd2txNF3JkZ1P619B+VnvxTvs6suG5/ClyxYXZ822+jW8KrFHbAKvAXB4q0ukxnAFoSe2Iya+g102BWJEKAnqdop/wBjjHRR+VTyBzM8Bj0af+CymJ7YiP8AhVhNB1Fvu2Fx/wB+yK93+yp/dpfs3HAp8iFzM8OTwrqsnH9nzD6rin/8IVrPVbFj/wACH+Ne3i3J420fZ1Bo9mh8zPG4fAWstjNuiD0Lir8Pw51Zxz5K/Vj/AIV6wsUYxmpF2A8Cl7OJPMzyxfhjqTfemgX8Sf6VZX4U3JHz30Y/3Yyf616flfSl49KfIg1PN4fhXt+/fv8A8AjA/rV2H4bxR8G8uCPwH9K7zjsKTG6nyoNTL0vSI9HCG1GORv3c7vf6119vcdMmsXb0z0q4p28CmhmzHIOoNPBrLhuCKuRzhutMgs0ZFMoqwHBvSnBqYPpSrS0BD95o3Gm0UwHhjS7jTOaVelADtxp2TTME0q0AO5pdvvTaXk0ALtpGWnUhGaA1G0U7aKNtAanNfEWU2/gPxFLnG3T5zn/tma+V/wBgnR4bzwx4rmmUkNexqCCQeEbuP96vpv4xTfZfhX4slP8ADplwf/HCK+d/2G7Z4fhbqs8fyvJqzfMQSOI19x61MfiHL4D6GuvA+hS3P2mXSrSe427fOmiDtj0yeah1DRrT7K0cdvChwCApEf6ipSoO9N0fGWyVXH15c1XkjaeQI0/lyghAmIyQPwBx/wDXrQxMxtHiktyJzb+YvKB7h2APfv6Vc0e3t9HjZWMO+X5t0KNz+eTUDWc9xcIGLZQgZV3PU+yAVck0vzBOr+ZtxwGD8jPI5YZNGoF+S+SJtuyRj/soTXjf7WWsCP4E+I1VHXzPJT5sd5V9/avUY7WCzDFmjVzgBW2A9+eWPSvD/wBsJlt/gxqEaKIxLe26Y+T3b+EdOPWolsaU90Wf2FrUw/B2WXvLqEp/IKK+jq8W/Yp0sQ/AfSpCOZZ53/8AHyP6V70tkKY+rM9V+tG2tIWir2pfsq0BqZu32pNpPQVqfZUpPsq0En51wAhs471G3y3HA+tSQndSSnbNxzX5xLc/pKOyG3H3eagjxuwOasXChl9BVWMfMSDSiOW5qW+PLxmsi+Uqx+tadpyDWffL8xyMc+lKPxCmrxKMLbZhn611DMPLU9TxXKt8r+4rqI28yziYDjAq6vczpjmYMvSn/bZXs1tS58mN2kVfRiACf0FQ7ty4xSRna/TtWO5s4kLfn61Ew3N+NTswNQs4U9OPWtOhPUm/5YnjPpVuLLQEY6iqhceX0AGKt2sn7sDqMVld2NWVlwvWi4GYRilVuOtOlI8qm9wp/ALp5/drnnio7hcMcjNP02TKKDzTrxfnJxiiW5K2KSd8cVat1LMOarqp3e1WYEO4HOKp7FLcjvyd61BH8xzU+pKfMB6dKhh4p/ZQl8TJLE/6Uw+nNXWX5jgc5qlZD/Sm47VoNHlm+uaT3Ie5n3GWI+tRtk4A9aszjkc96iI9etI3RPb+uM0Xa/vF9adbdqL4/PGenFTfUCOSPEJx6ZqpHgzrjp9K0T80JGO1Z0f+vQ54zTgKoXblcxofUc1HtOzNTzZ8tOKjJ/d4pWHT7FU/exjHPargjzamqvG6rkZDQEYq5X0Mtpaldc96jXKsRg461L3xSEjoaS3NpfCPt/vEd6h2/vHHvVi3wJAR1qJm/fuMUdSIkEg+bpU9ivXFRSZ3Yqazzu6Y9quL0MpojkYKy/Wi5b5Rzii4/wBavbnpRIvTNN7mcdiSEZ08+tYcZw3HXP8AWt+35sR6VgrxIR6GtY7szqfCjUvuYR6YqrpuVkIxVq8Xdbr24qppufOehPRkvdEmrMfMiJH8P9alsuvHTFN1dflgPeiybHI4oi/dCXxFrTj1B7E/hzVLwcws/wBozwbJ2bULcH8Tt/rVy0wtxKoAHzVmLJ9h+Mngq7HbUbUn8Jlr0MBLlxCPm+IIc2Al5NH1l8WPGEs1rb6DA22GONWuDj+LHy/lXmUsLJa5XDSKMHPQmrXiuaddevWml85VuXQMT8ygMRj6cUzcJfMCkFSQRX3UVofiD3MlVaaRVxhyeg5r6Rs9PhvNP0DSziRLaxjJjBxiVsNuP4cV4FY2+b5PrXrn/CRfZ9DluI1aJrmJYQ3U71AH4YWqYo2uTfGLxqfEWtJYwvusdPHlrg/ff+Jv6fhXnElwmdpyT7A1NPjdVX7Uqb85I9qk1I7huw9K8V/amtd/x+8Pzr/y8adp0mf+AAf0r1m6vGhgmds+YwyPQCvNv2nLct8Wfh9MORNolg271wGH9K4cV/DbPSy7XERXmvzKN58pUdeTUMZJVqu3igsvA64NQrHwxGMV8HbQ/fIbFa3UeYR3zVbB/to88bR/WrMHM3TvVadSusZH90f1oW43sLcKWju/TJqvp5AJ5qxJlvtWBgc1W0/Bxjoa1Xwswl8SJb5/9IUHrip7X7pAFV77/XJnrirFmx3FunFQ9jS3vFCQH7Q475q9Yt17iqswH2pyeue1XbLHNS9jWO5Uk/4+G4p0fXDGkmb/AEh+/NKuDyBQhssXUm2zqipyoNX7j/jyIrPh9D0oRDLVu3XtxVO4I8w565q9Co3VnXH+ufnjNCeoSLFr/F601V+ducinWY6nvikC/M/1oY+lxsynKkVYtfmU55qBuceuMVYteFYY7Uugupk78Stmrsf/AB7yHtVJv9c31rRjX/RXyK1exitzOhXp2rRs1+b3rPhzuGa1LPhuual7FGNJlrqTPHJq9GD9nIHaqVwu28k+taEI/wBGJzVPYlblNlPmVe09eW+lUZF+YGtDTRlj9KT2JmtGfe2laIs2m206yD54I2Hv8ozXy/8AtMAt47K/3bSMfhya+sfBtw0PhvR3uoRJBLZRgsOoyqnNfLP7UsCwfENmj+5LaIwB9DkVyxknLQ+JyyHJjGn5nhyr1NSW/wB72pF+6emKWBSGNdZ9u0UbbieQdCGP86dcL++JzTkULcyEdN3ekuMtMfWtLmUUSWa/vh3OadPkyMOnNNs1LTD1ps3+sbqMVD3NFqOjwrCmwr87YOcE0+FduO5pkYIkb0pFxVgTCynjNMz96pUXdLUDcbuvWgl7jkUtG3rVRh8uO9W42wp75FVW+bt36VqtzCSF2jatTSf6sU3+Fc+tEjHgdqYlsI+Da/jVabK4HUYq5Mo+zcCqjL04xQiWJN91fpSQ9vrSzfwj2ohUs1VfQgZfY+0D6U3B+zuQMYPanXwxcAYzwKWT5bNsCn0J+0yO1+8D0Ne5+F5PO/Zd+IkfdL+3Y/iAP6V4ZaHdIODXtXg2QH9nP4mRk9Lizb8yw/pXRR/iI8fNlfCS+R84eHvDus6taz3GmxM0QVklAcKHXglcd+3FfV/7OelWln4BMLafFa3aysLkFcs57Ek+1eU/CX4haF4D+Etxd39sb67S/YfZogN+GC4JJ6Disz/hq7UrPV7q407RbWCymiSMW8rkldpY7sjHJ3Y/CvsYv3UfkEr8zPo661CDRLPUNQaKPTtAt42mk1EuBGpyflUY5b2Hfiqg8X6Z4h8O6beabeRXtotxgSxtnHzDg+hr5e/aA/aGu/iotlpdhG2n+HrSONha9DLNt+Zmx2ByAPx6mvNfA/jnUPCOsQvBO4tJJFM9vu+SQA/zFPcVtD279qCZJPFXg9omLrmbn8UrAt8eWB0FT/HW6F3qfguQOHBa4wQc5G5KrWx+T8a+dx/xo/ROG/4MvUzr7I1DA/uioZm/eY7VLfMf7QHqVqKb73Nectj6l7sdN/x6Z7Zote9NnytpnHGRTrNTtPPanfQlrWxVhwsvTBJ6VY6/n0FQW6jzuc1MuR7HPAqnsREbN99MjnFMkZRMT7VLMcSD0xUU3zSE44wKcSZDYm3SHioj1GfSpYPmkzimKRIw/lVEdCpMpN0fwNXMFiT3qvcg/aOODjvVtV25pt6GcYu7IesEoJ4xUVrxExHOBVgqfs8h9qggXbC564GaSKe6HupVhxUVjjc3PX/GrLMrKp9apWTZZ8cjmn3M56NC2oBkf61PwsnNQWf3m781Z25l9BTCOxQYEXB4zU0hGWJpky4u2A609l3SEHjp/KgyStcptxMT709mDXXTjAprf67r3pzAfaV7DaO9WZ+RDIf9OGcDpTLjEdz6nHWpJ1H2wNn0qGcbbge+KBdx2TvmHbH9KihJ2uBzxUzLtkfB/h/pUMHO7tx+NX0I6j7nJtx64qBFBh4qzdfLbDJ7VEq/uT2zjpQhy3Pq79h+TN14oTsY7dv1evrLjzo+M+tfJv7D8f8ApnilvSOAfq9fWiqGnTPYGuyifKZh/FYTIOoqBlzVuRRj2qtjFbo8sgZc9KTaakbpSfdrVEPcZtNSKtGc09W61qiGII6cye9G71p1BInlj1pGj96dTl6UACotDccCnfdprUANo296UcningY7UAJtz2pVhpyinrQA3yfejbUlN+9QAmMUu2jbSqtACqmWAq0/B6VDHywqZ+D60AIp7VIshU571FTloAvw3HY1YVg1ZO4+tTwzlcDrQQaIalWoI5A1TbhigB1Lyx601aWgNR360DNNobNWSKW9KXPfOaQLS4wDUFDILpbjdsbIVtp47ipqrWckc0ZaN1kG4glDnkVZoAXdRupKKsNRd3tRuzS7abtwaA1PPP2hrs2fwT8YyDr/AGdIo/EYrxj9jW1EfwPDkhfN1SZuQvYKO4PpXqP7Vd19l+Afi5um63VPzkUVw37INq3/AAoXSNtxFCWurh2Mjlc/vCOxHpUrcqXwI9ct4T99Gb5lKttz09sIOamZngxtMp5GS6yN/MimXFxZQgC41rT4ox1DyDnHuz1lXPiPwfYsGn8V6PABzt+0QAbvXk1XMu5jZl+4uV8sAhdoP+rYLnPr8z0m9pWB81A+C3/LIHHc9Grn7r4tfDbT1In8c6UOcny7mLP/AI6Kyb39pL4TWRy/jNJMYyIWlbP/AHytLmiuo1GT6HeW6qZECsrY+XcuQDz14TFfPf7b00sHwrsoZGbMuprndv7I39769q6nUP2vvhDbMT/aV9dnv5dtKc/nivAv2qP2jPDHxg8O6NpPhyC9RbW4aaR7mIRr93AAGT71MpK2hpCDUrs+qv2RbQWvwB8LjGN8Uj/nI1ey15j+zVZ/Y/gb4Nj7/YEY/jz/AFr07A4qiUGfanbRSAUuRTHqJ60YJpeKWgTPzej+XGeuKJiPOHrSx5J560lwvzCvzaR/ScXoPmX5Sc5FU1yGOBVt2LRdaplSTRHYJF6zU5qpfx4Y/WrlpkkAc1X1JdrEVK+Ib+ExpDubPU102nuG0+Lr0rmZfvY6V0OjndZLj+E1rU2Mae5Y3DtTZO2ODTmUdzSN8uPyrnR0MhbGcVXfn6VY29ahkwM+tbIjqSqo8k/lVq1yqrx2qpH8sOKuWOPLWs/U0K/3XYe9PZQYj9KZIv75xnnNSBS0bYqpEUtmhmmZ4+uKmvlO44FQ6efmIzzuNW73HBzxUt+8HQzl+VuuRmrFu2W9u1QuD171NbN0yKroNDdS+Xbz2qush4FWb7kfhVOP5cGhbCXxFm0/4++vOK0JsiRh7Cs+3ybgHH8NaMg/eMeoxQtyZFKbP696bJhjkGnzcKeOaRkPX161LRqiS3z0FOvl5jOOKksxuxxUmoJ8q9BUvcor4/d49RVHaTMoz371oxAqvPSqKgecpOetVDcU2XrhcW6Edag6Ic1Pcf8AHsDVeP7rVFxw3K7DpV23z5L5qpt3SD2rRtfmjatG9EQ17zKYUZ54pjfK3pUn165prqdx96OpT+Antl3SdMVC3/HwwAwamtM+ZmopgftT59KTeoold8gkmrGn4Zjkc5qCXCsc+tT2TfNxxzWi2Il8RBeLtnx7jpRN25qTUsrMM+tRyHp6Ve9jnj1LNvzp7dzk/wA65/P75v8Ae5/Ouis9psXHXk/zrnpMC5kGMYb+tVDdozqPQ1b0fuF+lUtL/wCPhqv3i7rdc+lUbD5bgn2px2YS6FnV1/cxdeuM1BZsQQDV3VvmskY8EGqdp25pReg5fEW4/lvJM9wDWF4sf7L4q8MXYzmO8iP5SKa3ZP8Aj8jbsVIrnviQClrpk68GOfOf1rswbtiIs8TOI82BqLyPu3WP2U9U1jUL28t9cs40u5WnVWif5dx3c4PXmoU/ZR1+FsrrGmscYOVkFfSGiXST6PZyh1+aFGPPTKitDcvqM/Wvuudn4Y4Jnys37OGsaTdDz9a0hHC7tryOpx/3zV24+CWuTrEP7W0UooCqq3LfT+73r6O1KzivY2Ait5pVwB5qhgtZOn6LcedK13aaZ0/dNDGcg++afOxezR89H4A69IxYahpLnO3m6br/AN8U2b9m3xg0wZX0zYvRRO3Prn5K+hbTR52vmN/Y6a0Lk/NEvzeozkV0XAXilzsrlR8f6p+zD43uHlYHTSGGABckY/8AHa8T/au8M3fh34nfDHT70J9rg0WGCUo2V3IzA4PcV+lMmOtfBn7etvt+NXw7m6braRfyYn+tceKk3SkeplsbYqHqvzPILz/WLxzioQBtYiprxg0q4/u1WR/vADj3r4Xofu9O9iK3UedwOM1WvMDWI8d1Hf3q7AP33NU75catF/u5/WhP3glsN53XI6deapaWwGBWiv8Ax9XAIx1qjpa7l61cdUzKXxRJdQx50fH8NT2oxgdRio9QjxPF6bafa8PjNT9m5ot7FWZM3D+ua0rCFfJ3E/MSRt79BVCRtt4xHUYq/Yt97nPNS3oUtyhcKftD46ZpVyKW4bN3Jj1py/lR0NCxcKFsye9ZsYyy8VpXI3WBH41mw/dHahEMuw+vtWXP/wAfDj3rVt14ORWZMcXUnYA01uEizar8pHXFA6v3qSz/ANW1Nxt34NHUroRhuuetWrZflPJNVo4C8Yf+DO3Jq9aBYmkJJyM49Paqb0M+piSoYryVXGCjkEVfT/jzc+tZ8zF7yZm6lznFX4+bQ1UnoZq9zNhOGxWrZdSKzIvvGtSzyWxik9i0tTJuF/0yTj+KtCMbrc4HaqF4CL6Qf7VaMPy2rd6JbERXvFCT7wPQVoaVjzMniqMq5GDxV3TV+YdqXQJH314BuzeeDdEYodosLdmDN1/dqMivmz9qaFV8fQlTw1ihI9PmbivoH4W3Bm8BaDsHSyjVj9FFfPv7T0hbx1AW/wCfFRgfVqw5feUmfEZdpjpL1PDf4DTrVdzH6UrD9ycii1+8NtdCPt2VF/4+pvdqS6GXJHGadwt5Lx1bNJdA7Wz6VVzNKyEs/wDWA9TRMN0zDvRZL+8FLNzM3f6U5bjjtcfEvzUiZy5GcU637Uit8zkHjpxUdTRMbDzJzUMnylu/NWIVG6oJhiRgeAKrqSxIR3PSq+B1HPNWo8bSByKjjVWXB4NaIwn0ImY7V7Urc9Rz9afMvyr9aj5BxQx+ZI3FqTgmq0i9AOK0Ng+zkVVk+bA49KcSJFaZgGAJ5xTrdiXHHHelvIwrqaSPJIq7aEobfc3Q+lMm/wCPRjilv8/aBz0HSiYkWpOcnvihbIztqyO0+8PSvY/A+X+AvxRjz0axb/x968ctcBl/WvYvh++Pgv8AFEA8bLFhn/rqwrel/ER5Waf7pP5fmfOen+IrCz0G+0y9ik3TBiskfPzYG3I+orjN/XmtW6gs20+8nkuWjvY2QQ24TIkBLbiT2xgfnWJkk+1fYx+FH49LSTIpiTmqcmdwx+lXJPbkV1Pwm0F9c8dacWjD21vKs0u4ZGFOcH8qsRr6lFNH4X+HSzh1kE92CJAQR+9XHBrr4QV4NX/2gnRte8GOuNvmTYx9Y6oq23jpnua+dzH40foXDv8ABl6mZfKP7QA77ahmXdI2e9T3v/H8CMH5aryf61h3rzY7H1Utx9y3+i4BwMii1fMfSkuMi1BPHIotsbGPtR0FZ8xBatumB96mXC+5Jqta48yp1w2ccc1bM47DbjiQD2obHzd+lJOx89QOlJJwWI59hTIe4Q9Txmq9qPMYDHvVmHluvGKgs1KtkA0dBWu0RXS7boA8npVrn5hnvVe4/wCP4/hVj7sjD3quiFHdismLaTtxjiq0CkW7844q7IubVs/3aqqu21Y9ttCCS1QW6liq5ye1QWSGNmBHNWLXv/OmWb/NnofXNUnuYyWqILNcSNn1q5jcw5qtaZ3N9aucbgemKUtxw2KMyj7Wx/SnsD52aZcKftnXHAqWTG456jFAktWUWU+ZxxSTczoevFSr98ZHWmXCnzkOO39atGTRWuP+PrbjGQKjuc/aunOKluF/0v04FJMp8/344q0ZMGX/AFh7hait8fMSMcd6sOu1pGzkbew9qhh+ZXwe1PoDWqHXKhoMfiKii/1fPHP1qW4UiHHfFRxnbCDjPNCJktT60/YfX934qc9c24/9Dr6tj/1w/wB2vlv9h9M6X4pY95oB/wCOvX1JD/riP9muyjsfJ5h/HY6Y8HFQN8tTzAVA3eulHmMibJzim89Ke1JW2pnqCinUi05etUjNgtOooouIXbSrRnij71MBaKKKABV9KftpKcBQAtKtHFOoAT+VLRSgcUAG2nKooUU9VGKACMfvFqRx8xpF+9T2+9QAwClop9ADKXpTqNvegB0bMp61dhmDKAetUQM04HbQQay4IpwWs+G6K4zV2GcNQBIFHpzTtntShhS1YaiLH3p/ljHNKDSg0AQW1pDZx+XBEsSZJ2qMDJOSadtyal21na5cSWenySRPsfpnrUOXKrjWrsXfLpQtcVJqt9JEGW8kGRzgD/Cqr3l43LXtwf8AgeK+YnxBhYzcdXY9GOX1Wrnf7aSvPGmlZSGubhv+2rVX8kN96WY/WVj/AFrGXElBbRZay+o92TfH74f3/wAUPhnqfhvTLq3tLq8aP99ck7FVXDHoD6V8rWX7BPiuOIRXHj+0tof+ecKSkD6DcK+oWs4m4bc31cn+tJ/Z9v8A88wfqSazfEdH+Rl/2fP+Y+cIP2AIdv8Ap3xGLEdRHbD+slaVv+wf4Ht/+Pzxvfzt/seUn+NfQC6fbL/yxT8qlW2iXOIk/KsnxHHpT/Eay+XWR4fa/sU/Ci35n1zU7gjr/pSj+SVpW/7JvwYtWBaO+uT/ALVzIc/kBXsHkR8BY1B9hSeUq9hWUuJJ7Kmi/wCzl/Meb2v7OXwXteR4bkuD/wBNJJ2/9mrZs/hD8JLHHkeBbZ/eS2L/APoRrryqr1OPrUMl1bxffnjUf7TgVjLiHEPaCL+oQ7mxpnibTtF0+CxsNJmt7W3UJFDEioqqOgAzwKmk8cPx5emTH/fkUVzEniLSIf8AWapZR/71wg/rVObx14agyJNe05T6faU/xrN55jZbL8ClgKR1jeNNQdSUsIlPYNNn+lRt4y1fgC1tF+rNXGSfFTwZbNiTxHp6t12+cM1lah8ePh7ZZ8zxVYL/AMDJ/pWTzTMZLT8ivqlA9G/4S3WTnKWi/QN/jXWaJcz3mmwTXBUyuMtsGBXmXh/XtO8UaXDqWl3K3VjOMxzKDhx6ivU9EiEel2wH9wV7GSY3E4qvOFeWyOLG0KdKCcD86ozznrSz5K88HFJCvQVLcr+7/CvLlufvkdhmN0YOMVWb5X4PFWozuiI61UkXa3rREqRcsW+cCmaonzdeKLT74Ap2oAt16VH2g6GDMvzVu6C2+1kXPIP9KxJv9ZzWr4fP+uXvgGt6msTCGkjSZecf0qOVcKamZfmpjfMpzXNE6HsVi1QyH5s1Kfm3H3qJlya2MiRG3R8dKuaeDtUfhVa3UcnrVzT2AZeO+OlZs23K9wDHcHjipA37tsc0Xv8Ax845NLCo280S2RnT3ZX0/wCWRsjA3VfvF4HPGKpWq5lb61o3a7o19MYFKW6GZbL83Wpbf7wpsvynHaiM/MB3q+gLcfejcoI9OapQ9qv3o2opBJ46Cs+P7wwOKUbtA37xYtz/AKUvY4rVYHdnrxzWXGP9JT6VrMu1V9xR1FIoXC/KxA5pc5wafcKdjfSoFYFRTY4ly1+8AOlSaivyp3FRWgwcVYvseWorO/vFsrKv7viqMhCTLzzmr0ePLrOuObheP4qcNxSWhoSLuss5qGFcqcVYT/j1Oait8c9jS1KjuVPutWlY48t/XFZ0n3uvFXrM7c98Cqewn8RXfqfrTJM1Ky7pTnnmm3C7cHtS6or7I+0wsg5ptx/x9dfxp1sp3A8Ulwn+kg9abtchbFef/WZ7VPZ/eUg4qG6++KltSRjjjNadCH8QmrKd6f71QOvyirGqLuIJGeagkbeMUdjNKzZbsMfY3HfJrBuFC3Tn1at7TsNZyD/aIrAuhtupcevetIP3mY1F7pr3S7oF+lZ9n8t4R2rTuMNbqfYfzrOt/wDj86YyKcNbhPZF/UlDWPrzVC1+8K071Q1iw/Gs23zu6UQ2HIuXHDQOPXBrE+JMZbwusoAzHMp/MEVu3A/0dG7hgf1rP8bQm48JXg67drD8DW1F2qwfmebjoc+FqR/us/S7wpcrN4T0mX/Q9lxYW7SeZbuScxqRkjg1rLFabZPl0/cMMv7hx1PXrzXP/C+4nuvhj4Tmj+0t5mk2p/dzIq/6pex5rrmjnuYxIDeQsuFMaTp0x970r7w/BincLDcTtIy2TPs3OTFICx7HPccikt4YUuYpYhYK5O1GAk+97D8a1JIZGmSNZblUEfEyyphzj0PeoLWa4hiXfHdysrZLPJFzxjHBpgUsW/liN0sUjkcBlO/JYdR+tQSQ2nlsf9FCcjh5Vw4/p0rX+zPNDEnn3gBYszeaoZPY+tVJmvJJkCrfRKq7Th4uSB1+tT1K1KG6OxkFyn2JJFO0bp5cZHHTFfIv7cEKyeNvhZcBUXIuE/dsWX1wCeo5r7NummhaDb9quAihm2tF83Oec18k/twW7S618MZ5EkVhdXKfvMZHy55xxXJiv4UvQ9PLn/tVP1R8+3XMvI4qGMdemKnu1xMT04qGHndivhr6H7tTJbVU2scDzN4/LBrO1Vv+JpERwNv9avQn5iSMZbpVHVh/xMIWAxkHj8RVx+IylsOVv9MnAGeP6Vm6Y21mXP8AEa07dtuoMwI+uPas63+W6lPT5yf1q1syJbxLOpN+8i9SKda/MwqLUsiSDtkGpbP7y1P2S/tFWY/6Y+PQVoWXp61nXC/6Y3qa0tP5+oqXtY0W5RulxeP9aevt1ovGP2yQj6UJyfehbFluYf8AEvcY57Vl25x24rXuP+Qe30NZEanFOLJkX7fufasmf5r2UZ71rWy5U+hGayZh/p8mPWiO4S2RoW42wkYyaYuec8GpbbHkk1HGd2fqanqPoRQyf6PjOPmHFXrXPzE85rPRcc1ftM+WT2qpbEpamPextFqEyHqGOaux5Fm1U7rLX0pJyc1fjXNkfoab2REN3coW6jrgVqWajzABwe9ZUPyscdq1LFt0maqWwJamVqGP7QkGO9aFuo+ysepqlqSY1Bz71ftl225BPaiXwoUdyhNjAPTHWrmlsFkHOPSqTMcjnmrunr+8GemaOgpbn3D8H8TfD3QCGUBbYKexPJ614N+1QoXx1a7DybFf/Qmr2L4Q3nmfD3R4xCo2Q4ZvMxkbjz06141+08Iv+Eu094sFWsh9fvtXN7S7UWfFYKKjj5NeZ4hyYTmltchvwpNw8sjFSWuN34V09D7UoNGftk2eeQf0qa8A8v8ACmsu68lBIwQDT7wBUGeeKpGb6kFkpMg5ouflnbHHSn2K4YVHef8AHx7YpPcaXuk1uCSKanDSelPs/vUqr949vrSNEhLcZbJqtP8ALKw6jNW7XLSDsM1BeY+0N65quplJjIFxk1Cvc9KsQ/dbIqqp+Zs9zVoiRLN/q0Peo2X5l71Kyjy1+tNZMEYGDxQIm2lrcjNUujj0rQjyYsVnsp3/AI1SM5CXnDDvxUcf50/UOGXFJD2IH5U/skrcg1DH2hD7Us3y2hySaXUk/fRHHBHaiX/j1PpR0RL+JkVtjcCea9d+Hp3fCX4oLjI+y2Z6+kxryO3HIwK9U8BzeX8LviemefsFq2PXFwB/Wumj/FieVmn+5z/rqeR+AvhXb+NNNe7ubbU2XzmjE1rGTHgY77TzzVzxJ+zfqkNwp0WXz7Zh9y8/dup+uMEV9a/sZ3VvD8F0WWRExqNwPmI77TXsl5a2586aK9cu43CJZlAJI4xnp0r6+M9Ej8elB8zZ+emmfsxpJZo2p62YLjHzR26BlHtk9a67wj8J9O8BtLLbam9xK/G+RVyK+x5tPe4jijzcBWOGk3Qtt9SeOR/hUsfhXTVRluobW+B6edbxcfktae0W1iVFn5/fG8A6l4KPmeaPPn+Y9/mSnJGNue1egftraXZ6b468CRWVtDaQ7JW2QxhFz5i5OAOtcKseIQc185mLvJWP0bhuP7mXqYuof8hBM4xt/rVObH2h8Vc1H/kIIM5G30qlLj7Sx56150NUfTS3Jrn/AI88YHWktv8AVnpwKW6H+h/lRaqdjHnOKfQvqU7Nfm6VZVe46ZqK0xuz1PrU65BHHGf602YxIZv+PjHbFJPwD3GRRN81yeMjjvRP+mapEyCFfvH06UyzQHgriprf/VvjGaZYnNMIpJoq3GDqJGccipz/AK2QjrnpUM651NuehA4p7NiYjoc96fRGa3ZbkGbZzj+E1UC4tHwO1W5MLaORxxVfOLNyfSpTLkiO3O2PHU4qG1+YHHHFWbUeYh+np7VBp6g5xwPerRzy6ENmSzc8GtLgr71m2YPmHJ71qqvy8UpMqnsZt2pa6BHcd6WVjuA/2eadeHbeJz2pJ+5zngU+hL3ZX5WTjpTbhv30YzjipWUbl7Uy4yZY/TFUiHsVpV3XJ9MCmTLi7Jz2FSyZ+0flTJcfagMdvWtEZSSHf89M/wB3FQQ58tyeDtqw4+aUYzxUEa/K/uMULYTWo+4X9z/wHr+NRxx5hHNTXXy257/Lj9aZG2Y1A65ppkyj7x9f/sQREeHfEz+tzCv5K1fTsI/fk/7NfOH7E8Jj8Ea45wd9+Bx7IP8AGvpCL/XH6V3Udj47MP40gkqFqsSCoCM10I80jPJ6Um32qTbSVoiBiin01qdV3JCiigCqICinbRS0C1F20tFKBmgYoGOtLSbTS0AL972p1NWnUAKtLRRQA5actNWpKCBY8eYBUjdaZCoMv0FSNUssSnbaRRTqQDdtLtpaKsgKKXmjmgsFp6uVPWm0UMguxXGcZNWlbd0Oayvu1PDOUxTuBprUg6dKrQ3StjtVkENjFIArH8VZXSm92UVuKKwfF3FjEufvSgVnV+Bl0/iVjm3URoqgYAXFeN/ED403fhC+1W3hsYJxZoWVpCfnwucHmvY5srnmvkX453B+3eJZAcfvGTP1IFfkVOCrYqSktL/qfY35aaMHxN+254n0XT2uU0HTSSwUDc/f8a4WT/goD42kfjTNMiX0WNj/ADNeaeNIVutMjhk6GQH5fYGuJOg23ffx7199h8rwTheUL/eeLiK9eM7Qeh7lP+3R8QrgsY3sYQegFspxVG6/bO+Jt2mItVgtz/eS3XP6148mi2y/wsR7k1bt9Ltl6pkfWu1Zfgo7U0cvtq8t5He3X7V3xUuM/wDFVTx/9c40X+lVYf2pfigm4N4qupc9N+Dj6VysdjYlf9UPxqSLS7RsfulBqvquEiv4a+5DvWf2zbvv2iPiTqORL4t1BMnOI5Nn8qpXXxq8fXUKI/irUiqjA/fEfme9Mj0m2U5ES5+lWY9NgVc+UufpT9jho7U19yGo1n9s5m58aeJbyTdNrupSsf71y5/rVWXWNZnOX1G8k/3pW/xrsWtYv+ea8e1CxJ90Kv5VonTW0EHsZ9ZHC+ZftjNxcH/gRpvk3rtnfOx9STXoPkqONq0xk29OPwq/aR/lJdF/zHANYXTdUkJ9wakg0u6kx+6kz9K7WRe1W7VF8xFA+8QKJVVbREqj5n6I/BHTzpfwo8K2uCCmnw5XHcoCf1r6D00bbGAY52CvG/A8S2vhfSIRwEto1x9FFe1WqhYIx0+UV8rkPv4itU8zoxiUacIn5vw5Xr1qaTBgHcnNQqxwOKlb5oATwe1efI/e4kduDsPSq8v3hVi3ICmoZuWpR3NOhLasFdalvl4zVWMHctXLz/VA8HipktbjRgzr85xzV/QWKzOD3FUrg5PPSrOiyf6cq4xkGtn8Jz7SNyT72c4prJ+7OTzT5vvZx+tMbv6VzI6XsUFGASeaRvukUu7BP1PeitkZIfDnGKtWDENye57VXh/zmp7M/Me43Vm/I21JL7HnKfwpkeeR+VPvsNIpzk0R/K1U9YpmcfiZXt8JMw9ea07hQbdSDxisuPi6bI681qNk24Pbmpk9EUZkoOc9qYp+YAVNJllqBV59KpbEFm5P7pe5xVCNfmPar8/MK8ZqjzuNEXoVJaosJlZUPatTgovrjrWSufMj54rUGfLGDmpb2Y2iC5yIz3OKpRsGC+tXpgfKb1NUI2BUetVIiC1Llm3zen41Y1D/AFQJ49Kgt/vCrN9/qenFZfaNpbFaAfJwfrVK4z5w/wB4VftRuGKp3GRMOcc1UdJBLWJpR/NakH0qvCvI9KtQKTbsOvFVbcndhqfRkR+IgmXDH1q5ZLmqdxxKwq7YPkjHNH2Rv4iFl2zMPemXBO0c4qSb5Zn+tMmUbVz1o6oI/Cwtz86+nvRdcTDnGaW3+8tPvFCzLz+lOW5K2Kd18zg9wKltcnGeKiuPvAnjinwNnb6Ve8SX8RLqXzR5qm2NuetXtSB+zZA5xWaWO0Z4NKOxHVmhpw3W8uf7xrD1LAvHOOh9a3dNI8mXHrWFqh23jj2BzWlP42c8/gNiTm2HODtrPTK3gq+uGs0J9Koqf9K/lVx3ZUvhRp3HzWkn0rLt/vDNaj/NbsOoxWVCx9KmPUqXQ02xJZtxmq2uR+d4bvk6ZhJ59uf6Vat/mhfntRbr9os5ImGd6FSPwxWkHZpnLWjzU3HumfeHwbuobj4Q+B2dbcudGtvmmtHkPEYH3l+ld/HJFYzNIDaR5G07LJwW6ZFeA/AP9qj4beEvg/4X0bWvES2Wp2FmttcQNBIxVlyOoUg9K9B/4bK+EYz/AMVSp+lrL/8AE191GrDl3PwSpRmptcp3jSwDynBsxHHgIPsMhKHOePTnNRSTRsrxymxxI29h9ik5PYn/ABrh2/bM+Eg6eJc/S0l/+JqBv21vhGv/ADMTsfazl/8Aiav2sO5n7OfY7+1uIw5t1NjG0zKqf6JIu/HIzn0OK130S487zkSxE/OZDCcnI+teSN+218JB/wAxydvTFlJ/hUEn7cvwmj/5jF2fpZSf4VHtYdw9jU7HrLaDeFtzf2eSE8sEW7AhcdPvdK+Yv21NLNjZ/DwusYMepTLmFSF5jJ6Emu4n/by+E0ak/wBo37D2smrwv9oz9prwN8Zx4V0zw3c3ct5b6j5zCe3Ma7fLYdSfeubETUqUrdj0cvhKOKptrqvzPJLv/XN645qCJiqt+lPunPnOR/OmxgbMV8U9j91phBIN5B9ap6ywa8tj9f6VYRcydePSq2sr/pFuw55Ipx3RE9mPVf8ATiF5BA/lWfa5+1Sj+Lef51eQlb9Tj+EA1RhB/tCfnHzmrjrczluifUvvW/4in2mFlXkUzUlOISeBk1JZqSwpfZK+0VrkbbtuccCtDT/vE5qhdA/bj9KvWOQx4xzUvY0W5SvDtvG7U+Ltn8abqC/6Y350R9RmmWaEvzWLjtg1jxtuatZ1P2FgfQ1kW/3aUSZGjDkKeO1ZNx/x9v65rXt88jOeKybgn7dKByM4prcJGlasPs4zTF7cUsH+p549qbyVHNQUVh0znvV+z5Q1RThsCtC1G6MmqewupjXjf6c/HHBrQi/48zz2qnqCj7aw74Bq7Gv+g8+npVPZGaVmzNjxuPr61qWK4bJ61lx5Vjkd61tPxuFOWw1uZuoN/pznpzxV6EbYOvGKqaoP9OkA9jj8KtQ5+zY9qT+FER3KL5GKt2DHzkOaqv8Ad9as2P8ArB3p9Aa1Ptv4M2ls/wALdFfbmaWJ9xPtIw/pXhv7UUAg8VaXt4H2P/2dq9h+B+oGP4Y6SpUttMoHpjzGryD9pwtceIdLkbnMDAf99HisbKLTPhsH/wAjOUfNnha/6psdetLbqVk9PfNIgwrYOafbtlsituh9wV5lP2+QD+6KffZ8sZ4PNO8z7PqBcqG+TkHvyaZqEgZMrwKqPQye7ILH7w4yc802+4uvTil0zLSAEcHmjUF/0odhih7lR+Elsfvc9KUMPn+tJZ9fal4BbHXNRfU2Qtuf3gPaq90Q1w3erMIG73qrdLidiDk1aeplIkh+6aqLnzG+tXIF3Ag81VP+uf61UXqZSWxLJ/q1+tNkbHOOtK7EKvpmiXOAfaqGh8a5j3d6p8+aBnArQjA8rGc1QAPnfjSREkRX3+sTPTNJCMnINPvvvLTYe1X0IW5HqWfNjJ9PSluAFsx2NLqX+sjP1om5s+maavoT1ZBa9s16X4J/efD/AOJUQP39JiP5XEdea2o5Gck16X8Pcf8ACMePl7HRgfyuIq6qK/eo8rMdcJNeR6T+yTIf+FTuFuNrf2hOBHvxnhOnzjn8K9seR7jKiVNqqFLZy2Qc8fMeteI/sgXiR/DGZC6/8hWY9enyp/tj19K9tjuLdVk3AhWPDOwPH/fR55FfUx2PyCe7CbfHCscbH73DbASEPVcbT2qlcwuVjdYC7Rt08vAbuQf3eccDpVlYIGjUSyYdcsJFUctjgc54x/Oq15HumLxsoB5DGMAc/wDbM/zrRolHyp+2QZJPGXgZpE8tmExK4P8AfU/3R/KuNU/uQTXa/tiII/GPgbaMKTMcYxj50PoK4xsCEV8/j/iR+icN/wAKXqc9qfy3y4/u1Tk/4+D25q3qjf6aoH92qz/8fB9e/wCVefHY+ll8TJblQbPnkcfzpIF/dMc84p91/wAemAfSktx+4bPpT6Fbsq2LYbGc+9WVzuPHeqtn97irUa4b15psyjsQTf8AH034Us2NhGe+Kcy5uyfQUkq7lfnGGqkS+osC/u3OeMVHYrhRjkdDU0CkW8h74qOwU7Tmk+odUU5P+QkSP71S/wDLw/1pjKft5+tSspFw2B9fyq+iMo7ssMd1q/0NVP8AlzfOOlXWXNs/GODVdox9hce39alGskMtxtif6Gqum5Xp6VahylvL1J2n+VV9NX5SM9jV9znktUMtj0z1rWT7vqaybYYIyK1IWO0USKp7FG+XN0mP7v8AWi6UfKDwTipL3H2qM4x8v9ajvuGjxx/k0LoTLRsjaPoenemXC4kT1qfngAjFJcL+8TsQK01M+lyiy/6VnvxxTZvmugO+BT2H+lH/AD2omX/Sxz2FWZMRl+aUDptqGPPluV64qw2W836VXT/VP8uRUoGtR95gRnHQqM0yNSsSH34pb3/Uk9OAMUsbfuEzn61S2F1Ptb9i+Mr8N9Rbs2ot+iJX0JGP3zGvCP2OYdvwpduz6hK3/jqD+le7x48xhXfR2Pisf/GkLIfmqJqkkqJq6TzWxjd6bup1MqzMduoam0VSAc1C0tL/AA07k2FWlooqhDlxTt1MWngUALRRT6AEXpTgKSnUAKP1p2Pypq0/mluQKtOX9abtp9MaHQL87GnbqS3/AIqKnQQ+iijmlsWAGaXHrS80VYCLS0UUEBRS7TS7aAFooooAVWNWoboqR6VVWnUAbMNwknfFYfjBh5NoAesmf0qVWK9KwfFV4/nWUYOeSa58RK1NmtNe8iC4/wBZXxf8dL5tuvSA/fvGH/j9fX814UlOQeOa+G/jRqRurO4yMGW7LfqTX5dgI82Ib8/1Pq6mkFY8N8TXHnLAvfJJ/KsHeD8vetXXv9ZAPYn+VZn8QwK/S6WkEeFVd5aix+/WpajGWbgcVKwxg4xWmxmhnCrnNEcjKw7UHPHHFOWPLZ7CloUi5DdHI3dKvrKrDrgVk7cmnrIVbPes3G5opM1gRjHemeWNwJ6iq0N10z1qyswbkVnaxpzXJuCtIxG0jvTWYetCqD1OOKCrleX5sc4rT0K1N1q1jCD/AKyZF/UVkzSKsgzXT/DtUvfG2hQYzvvYlx/wIVNV2ptmfU/RHQdyQ2UfTAQY/KvWo7twgye1eYaLFuurVQP4lr0nb8orwuHo3jVk+4sc9YJdj8+F5WrW3/R+OTmqsIG7NXFbdC2AOteXM/e4lO2B3MDzUcq/NU0OBMfWmXC/Mcdahbmo2IgYFXblSbcYqlH15rQkXda/hRJiRgTLk+tGmsVvo8etSTr81R2o2XUZ9GrfoYvc6WYZ6nmowpxxUsrK23B5I5puCoArlW5uZrR/vGHbNG2pJv8AXNzzTWxW5nEkt0XnNWLP5XYe9QQruPPAqa3IWRh15rE0J9QTG04qKP7wqxqLBo1z1xVeNct61X2SE/fK5yLw9+K1to+ykYyazJsLeIa0Yvmt2/w4pPZFlB8heRxVfOGq43zKQRntVVl2t04oT6ATSP8A6OMcVTyd2BzVpv8AV+1VfutwKcRSJeRsPTBrVjGYQetZZxtBPrWrb5aE0mVqQTk7c1nLnI9q0psHjtWey/vCepB4qiIb6lu1Y7wetWb7LW5wMVXtV+YEVcul/cH0rN/EaS2Kltkdqp3WRNnoQRV639qq3vEmfeqj8RO8TRtnLQnntVODAkYj1q3Zn5COtVV+W4fGAM5pPqEd0Q3K/vGzVnT+GAHH0qC6z5hqayJ3LxxT15CnpIdcjbMQe9Q9V5qzfKBMCMVA4/c5J70lsgjsxbXasmadqDBWU45zUdrjd+NWL5QVU45ziqluZx2M+6G7BI6U629KdcL8qnGaS1+9Vx+EUt0W7xd1rk+lZK8qCOlbN5n7GxHpWJGTtANEdjP7RoaWfllFY2rqPtRPT5a2dM5Mg6c/0rH17/j47YI71cPjsZT+C5qR/wDHohxxtqjn/Slq9b/NYoOny4/Ss8ri4Uk1cdxS+BM2F/1R+lY8eVY9q2lx5eM9qx1UmR+eM/1qImnRGjp78Edcin2I2uwPVSahsz5bDHAqaL5bt8jg4IqupjNaHu+g/wDBPHTvE2l2msDxpeQpfRLciNLRCF3jdjO7nrWzH/wTY0gqN3jXUiB2W2Qf1r6V+B98upfCnwvMDkfYY0P1UbT/ACrvgMV95RUXTi7dD8FxTnCvOLezf5nxov8AwTX8Pfx+LtUP0gjqeP8A4Jt+Fk+94p1dv+2cX+FfYlO2ituWPY5eeXc+QY/+CcfhBfveJNZI9hEP/Zan/wCHc/ghvv6/rp+jQj/2nX1vtptHKuwc0u58lN/wTh+Hsg+fWNeb/ttGP/adYvib9gnwB4D0W+8Q6de6w9/psL3EPnzoULAHqAgyK+zW71wPxom8j4Z+JXP/AD5SD8xisa1vZyuuh2YRy9vTs+q/M/Nq6w08nYA02L7uKddKfMbI7+lJFx16V8G9z97pr3SNR+844qvrXytatzjdj9Kso3781FruNtsfSQfypLdCnsxqKGvl7fKKoL+71K4B5+btV7di8j552CqTArqswJzyD+lUupjLoWb/AJjgzxzUln94H+tQ6g37mEf7VSWrZIH607e6P7RDdY+3H1Iq5ZYU8dapXRIuueuKvWODnPBqZbGq3sUr0Zvj7iljHTIov/lvRnGMfjQufSktjUuyf8ebfQ1jQjb71s7f9FY44wayIR07U432IkX4OpGO1Z065vJO3NX4Mhh+tUbwf6Y1C3JZaj+WDn0zR2A6k0gP+idOtPx8q54IqTUp4+Y4NaFpxH7elUmUbjjjmr9rxGeKb2JW5kajn7bnuRWhE2LMcdqz9V/4/lyeSvT8a0F/49fTir+yjL7TRmrhpDWjpyjzCec1nR/eNath97PbFN7BHRmZqh/4mTED0/lV2A/uT3qtqiZvm9MVctE/0fPtUvYS3M9h8oOcVLZN+9AIOaR1AXFOs8LKp71VtBS3Psf4A3Ul18KrOEj5EuJlBHX7+f615d+03G0epaQdu0+S2P8Avo13n7POoMngERjgR3cqnv1Cn+tcl+1cpW60CUH/AFkLnGMY+Y1g1JWvqfDYfl/taXe7/I+c1+XzO1SafEZJGPYDPNNVfmfvk0WLfN6dq1PuiO6OLzBAI24/Wo7wDyeBkVPd/wDHyueu3H61Fcf8e4HQ1SIINPP75QDjnFO1Bf3y59KZZHEy+uc1JfY85fpzVPcmPwktmp3CkZcM/wBaWxbJob77euah7myC1+aQetVbz5bo8VZtSfM59eai1Bf9IzTW5nJD7cjn6VVZf3z49asQdMVWbP2h/rVrczlsiSTHlrn1prH7uT25pZM+Wv1psx+RR+dWCRZjYeWfSqAP+kcnnNWoWPl1S4W5P1pIzl0GX7fOB2zzS2+GYU2+PK8d6W39PerWxHUNTHMZ7g0Tc2eO+KNU5WPqeaSfi1HehbIl7sitRt254r0n4ejdoHjtc4zoTn8pojXnNupODj2r279mnR7TX/GGqaXqEQns7vTJYpYskbl3occfSuuj/FieXmH+51PQyf2bPjh4L+HPgW60nxFdX8F+dQlnX7PG7JtKqB0PXg16/wD8NTfCqYfNrWoJjs9tJ/ga6f8A4ZP+GMmS3hqMljk/6RL/APF0xv2RPhe3/Mu4+l1L/wDFV9QtOp+Quzexkf8ADUvwlmUB9ZQD/ppYyf8AxNNf9pj4QyLtPiCzUejWkg/9kq/N+xz8L5M/8SJ1+l3L/wDFVRl/Yt+Fz/8AMHuB/wBvkn+NGvccbdj5o/an+IvhTx94y8GN4V1GHUILUSCbyI2QIzMuByB6VkMuYhxjivcfid+yj4E8G6WdU0izuYZ7eN5QHuWYblxg814reL5cdfP5hUTmorofoXDkbUpvzOW1Jd18g/2etVHwtyw61b1In7cmP7uf1qrJj7QfwzXJHZH0slqyW4+a1JxxxRbrujOfSnXGFtSB6j+dLbtuhYj0o6CtqVbEZfpUycSHsMmobN9pAqeML5h57k/rVMxjsR7s3bevFNmwFJ/2qD/x+Pg8cfypsuSp9N1PUGTwtthbg9OaZa/dXFPhwLZ8+h7Uy35RQOKXcFuUixa8z6tU3S4fsc1BB890n161aZh9oYe9W3sZrdk8mfs79uKgYhbEkdcf1qzMn+iyf7tVJB/oJ5xwP51ETWQyPC20pI52motPwVbg9KkXJs5SOgU803SyG5rRbM5pfFEhhGO1aEP3B61Rh5Yg+vNXovuZFKT0KgiG6+a6i+lV9ROJYgeuKsXJ/fQ9zg/zqrqjZuI/93+tVHoTU2Y+PJYeuelPul/eR8+vNQxNkj88VJP/AKyPP0NPqZr4Sk7f6U3HGR/Kmyf8fgPPSkZh9rYYpX4u/TgVZluh24Ym4quvyxnHH/66s7h5cv1qHI8n15oEJeYZCMccULnYgHTPSkuvuvjHb2qVVGIxT6Dtqfdv7JMPl/B2xP8Az0upm/8AHsf0r2mH/WOa8n/Zbh8v4NaIcY3NM3/kRq9Yi58z616NHY+Ex38eXqLJzzULVKzVCx59q6kcDGbqbRSNxzWmpmLTttNXNPpbAJnmloopoTH0q0zmn8VW5Io9qfSLS0wF206iigBQaWkWnrQJDlX2pyrSLTloGJTqKXrQQLB/FT9vNJCPlY06gApcn0pKVaCxaKUZp1QAyl5p1FO4BRRRVAFFFO2igBFp1J9KXbQQLurl/FBLalZr6An9a6euY1/5tdtlPQJ/WuPFO1KXodFH40YuqN5ccz/3UY/pXwn8VJBJYW+epnYn8jX3L4o3R6XqLjgrbSH/AMdNfDfxMty8FhkYy7n+VfnGWK1Vt9z6ao9LHjGtgfak9k/rWavrWx4ijEOoBR/cHX8ayV+bPav0Sn8KPDqL3mKvY9qd976Un8qk+6vStCUhvHfFKvXpTe/FOGOh4NKxZKmQ1O4bOaamKkKgd6QDNu3FSwvt5zxTGx6cULnsKNwLaShhg8VN1XIbms/co9akSYjrUyj2KUtRLhS0ldv8EbUXnxU8OJj/AJeg35An+lcRGfOkOTXqv7OGlpdfFrSC2WEQkk49QhA/nXNiXy0JvyYfFLQ+/dBizqFqPfP6V6B/CPWuK8Nxj+1Iu4ANdrXm8Ox5cPJ92RjvjS8j894fvGrsIHlMM4qjC3zVejXcpxXhz2P3+O5Vj/4+GHIpbjpmkHFxznNSXA5Has+pqVgchcVoLl7fHTiqYHyjjNaEKjyyc8GiTEjCuoypaq8IPnKR2OavXigs3OKop9737VtF6GUtzqn/ANSrdsVEzbl7GnRsWtY8nPFN4HTpWGpstihcZWc8ZzSNinXWftA+lKFC571p0JQQfe561NC375vrUUa/PT4V/wBIIzSY1uWr4jy0xycUyBuAOnFS30X7hD+H6VBCuAOcij7Al8ZFef8AHwhrRg/1JrPvcKyEnvWjb8w/hU/ZRXVlZfm3Y9aqzH5qsrnznHTmoZoefxpX1AF/1Zqsy/N6VZTJjKk9O9VmXa2MZqo7hLYef9XnGa2LdgsXTnFZKqXhPFadmPl+bnjFSBFJ61SkYbvar8y9MHFZ8i/vOKvoRHcuWY7+tW5hmE1VsweKtzp+769qjqa6lKz6c1HqC/NkVLa9T7Gm6hjr3q/tGf2SewYc+lQvxMe3rU1jhj0xUdwm2bnrWfVlLoQ3S/PkHOan09Ruyajul6Y9KSzYq4zTV+UJfEWdSXaynNQMw8sj+lWdSXKoc1UVSYmpLYceo22O1qsX3zRjHHQ1Vg/1mO2auXSjyRRLcUUVLj5oRg4/Cobf73Hr6VNL/qxjiorfr75rWOxMt0X5vmtHHt2rFUnJzxW5L/x6uc87aw1+8c0QM57l/ShzJz781la8oEy+pFammEbpKzfEH30Psa0j8ZjL+Gy/bfNYxn2qjJ/x8Jz9av2HGnpms+cfvl+vWqXxA9aZsQ48s9uPSsrGJpMYyDWnCuY/fFZkmVupewzUrcvdIs27fMATViRtt0rZ4IxVWFd0g71ZvMLPCPUmmtzKV7H3r+yP4g/tj4SwWpPz6dcyWx+hIcf+hV7gn3a+U/2HdUBtPE+nlujwzqPqGUn9BX1YvSvt8FLmoRZ+JZ1S9jjqkV3v95JRRRXceIFMp9NagBj15l+0FN5Hwn8SHOM2+382Ar0168k/aZcx/B/XcHBYRr/5EWubEfwpeh6WXq+KprzX5n583TDee/NQRffFTzr8zZ9ahX7wr4R7n7zHYUD94RUGtKfJiPo4NTj5ZjUOs/8AHpGf9tTU9UE/hZEv/HzDk4+UD9ar3GF1STHoKn/5aW59qr3P/IVI/wBgVotzB7IfqGFhiPff/SpLVgGXccZpt9j7PGT03UWrZZTR0H9oZe4+1fezxVuxyevAqnef8fQPbFXbHp6CpexrHcragcXAOM8Ui9OtGo5+0LnjimxtlR2pLY0NFVDWjfiKxoc7vU57Vtx/8eu3vnrWJH94+1KL1JkX4j3qjef8fR9SBV2MblwODVO4B+1fMecCq6iZYUf6Moxx/wDXp7dieKZjbABTpuFXnmp1NEV2PzMPerdr/q8VSkb5j696tWrHpjAolsSrXKGqqPtUfU/L/Wr6/wDHqB2xVLVT/pMR9qux82uT0x/Sr6Iz+0zP2jzD3rRscbiO9ZzEliRkE1oaf96ql8JC3ZV1ID7acHPAq3bcQH1xVbUGBvPwFWbf/VHHpmk9kC3KbLmM59aW1/1w4pGYLGcjOKISNwI9aroS9z6g/Z5kP/CFXoxlRfMM+nyIaw/2pGM0fh1ihBVJR9fmBrpP2Y4/tvgvV4M4ZL8PnHrGv+FY/wC1Vp72dl4fd2zuaZenTGz/ABrJv3UfE04uOcN93+h82McyuOn4VDbN++FWGXbcNxmq8K5mqj7gLo7rpT/skVHcf6njmnXIxcR9ehzSTL+5NNE9ytYL++GeBmpdQz5i/SotPz53PXNS6lkSLVvcmPwk1gvv+lDn94/FLYtnkGiTHnP35/Ko6m/Qjtf9dnHNM1Aj7RxzUluT5mO+ah1D/XDPWn1I6EkDBs9elVCR58n1qzb/AFFU2Y+dIDnrVown0JZCfLAHPPaklICj6U1mPljHXOeakZP3Y9aB9B0X+rNUsHzm9M1owjERwM1Sb/j4ZSe9NGcuhWvvvIR070+HGRRfMFZBUE2oW2mW5nupliiX+Jv5Vok2tDGUlTd5PQs6ou6Nf97rTJ8fY64fV/ipaudtvbO6K3DuwGfwrHvPitPJhUt0jXP3eTXdTwdaSXunhVs7wVOTXNf0PTrVugz2r3T9lSTZ8TmH96xlH6rXzV4X8VWeuRr5coSbvE3UfSvo/wDZZb/i6cQ7mzm/pSjGVOtFSXUvE1qeIwM503dWZ9oL92pKZGvy07HvX0h+VIbJUDVOxqFqBxOL+ME0Mfw21/zI1ZzasEYqCV6d+1fDWofdzivtn46OYfhnrTDjMSr+ciCvinUFKqfrXyuM/js/SOH4r6vJ+ZyWpL/pUefwqjJ8t0fTir+p5+1Jj061Umi3XDZPvmnHY9qfxElwT9jYjnp/MUtuCLVhjBxSTgLZlc4xjn8afb5MJ46+1LoUULNfmqxCPnJ9zVexX5vercXLN25q2ZQWhAjf6a3FJIo8sHPG6kj5vH7AHFNkY+SoH97FMh3LMeGtzz0B/lTIf9XkDIxmlTi1bjsabF/x7t3AXoKmxfqU4/8Aj6jxxzzU7Efa3GeaghX98pzzTywW8fP+eKoyTLs7lbN+/wAtVpP+PFuPT+dT3Df6Kx68VVmf/Q89TkdfrSRrJj+BYyn/AGai0lRj9albH9myHP8ACah0zryMEitOjOWXxxGJHskYZ4yau2/C/jVNj+8ccjnv9asQyHb6VL2NI7jbz5bm347GqOqttuEH+wP5mrl9nzrc5weao6p80yEn+AH9aqHS5lW2Y6GT7oxmp7hfmTFVrfBqafI205bkx+Epqo+1Sc5OaWRf9Kz7YqOFT9qkPvUzf8fR7jArTUyQbfkmPqaj5WNR1ORUrDbE/HOf61Exwq59aBiXff6ip1+UxjHWoZcNnjJ3f1qcZ8xPpSEfoN+zjCYPg74bU9WhdvzkY16Tb53S/wC9/SuH+CFsbT4V+Foz1+wxt+Yz/Wu4j+9J/vV6lJaH5/i5c1aT8waoWqd8VAxrpicjGYzml20cUbq0Mx20Y4o20gPHSn0AJtFO20lOo1JQm2loGeaKEIfRSZ9qevSrAAtP9qbTqnUdgC80+kUd6ctNbCHU6m06mAU+m8UrfWgB8f8AqyfelqK3uEkjcKeVbaad5gPAqeZE2JFpaahp1UIUGlHrTadupWAWiiiixYvFJRRRsAUvNJS/xUyB1OptOqAEaua1R1PiRc/wxZrpveuT1Zv+KhmPTbEB+lceOly4eb8jpo/xEY/jGeIeGdXfIBFrJ/KviH4uXiRvpaKOiOfrkjmvsH4iTGPwbrbA4xBjr6sB/Wvhv4mTFtUtQWLYh/LJNfn+Ux5qlz6Ws7HmfiCbztUcjoFUD2rM3VY1By19Ocd8fpUOM84r9DguWKR4c3eTYU5lP1oVaf8Adpkkaqd2DxT9vIpOd3fNSFehoAQcc07ad2R0pVXj1owRUlh/Ol3bjt70DDdsGnj260AN8s7c9qVVwvqKNxbHYU7lVxmq1AbH989xXuH7J8H2j4nK56R2rt+ZUf1rw6BfmJJr6L/Y1sjJ4y1e4I+WO1C59Mt/9avNzCXLhpvyNKeskfbnhdd2of8AADXYVyfhFd15Kx7Jx+ddZWORRthE+7Zz45/vWfnlCPmGeladsvDAelZ0S9M1pWfcdDXzctj+gluUJFKzZFSXH3Qcc0XGVkHbnvTp/mjFR2NUVlb5fetG3bMODWeq55Par9t92lIEZt9944rPztb0OK1LwCRj2FZhj2v61pDYzkjpbX5rNM+lJRpf/HkvFOb1rKW5cdildAeeueTimcU68O2RTmow2RWq2JuSRr83oKlTC3GRxxUcKn2zT1bFwB7VOlykaMy77ce1Urfjg1ofet+Kz1X5j9aI7MTfvDNQUCNWPP8A+ur1mdy49qo33zW5PY1b09jtHPap+yW9xJMiYjp+FQzHOTz+VSzZWbnkGo5sbu1Go9Rkf3KrzfeJxU8bfMfTrUEnLZojuJ7Ekf8AqT61oWbfu1z6VRi5U1bs/uj6UPqLqSTDj3rNmGJDWnJ3FZtx/rKpbEL4i5ZMNwIq5JlozWfZ5VhWhI3y1k9zXUz4W/eNgYAOKL7HGRmkjU+Y496W9/1YrST1RnHZljTfmIPt60XTDz+KNPJ2qcc4ovFzJk8c0urK7EN591T7Uy1+9zTrr/Voait1+bIqo7Cl8SNC+XdCp6VTX/VsDVu7/wCPVeec1Sj+6ahLQuO4yEhZicdau3Q3QjHpmqMYPmk9qvzc24+lVLdCiU25hz3qCIgNirCsGt/pVeLCtzVR1JnuaiMGtXB9KwW+WQkntW5D/qW+lYc4Ec+O2KdPqjGe6NDTAPMkzwMVneIWG1T6E1f0vm4fnqKpeIlHkqw9ataVEQ/4bLWmnNiuapXAHmLnk5q3pmf7PQ+1VblfmyM5zzT+0T/y7Rp253J+lZVw227ce/8AStWzwVFZt4v+mH1xT6l/ZRYtsblPap9R+9Ee+ahtc8VPqilfKY/3qOpLWh75+xrr39mfE6TT2H7vUbR0H+8mGH6A19zxn5a/Nv4F6z/YvxT8M3e7aovEjY/7L/If/Qq/SKM7sV9Xlc+ak49mfk/FFH2eKjP+ZfkSg06mU+vaPjAprdadTKAGSGvIP2oW2/B/V/d4h/4+K9gevHP2pP8Akj+rf78X/oYrkxX8Gb8j1ct/3yl6o+A7j5mqui5arFwfmP1qGP5X5r4Q/d47DMFZetJqy5syR7H9RT5MNOCaNSCvYsPRc9KOqHLVMpuPmtznPGP5VWuFb+019Ng7+5qxJnyrVhUd4CupRHsU5/M1pHcwl8I/U1H2RTno4/lTLXHy1Nf/ADWfXGWFRW+OMHikloF/eG3qf6QM9x2+tW9P/iHuKrX2PtEY9V/rVrT1wSOlS9jVPUq6ln7QtNj7D8al1L/XDg9e1Rx9OOaUfhNOpoR4+zD0zWMvyucevNbUJ/c9KxAx85sfdzThuyJl+DJ6VTvP+PrjrgVbg7YFU735bzjpijqLoT/MVAqVskAdqjLbVUnrkVLJxtGeaRoilIMTN6Vcs8+XmqtxzIcVYsyQvTNOWxKKesN/pEX0/rV6HH2T2xVDVVPmW5xxzV+Pi16fw1XRGX2mUW+/xwKuWIw1USTu6Zq9p+Q2TTewloypqmVvsj0q3a/6k89qralH/pY+gqxajEXcVD2Q1uVZP9WTjFJb/fUY79acyfK/emwj5h2NaLYiW6Pqv9kW/gjstet52QIzxt87AYyrDI/Kof2t5Ek0nQFjljlRZ5sbSCRwlc/+zLdXMMmtrAISrLFv84dMb/f61o/tNSXM3hzR5ZoolX7Q2xoxjOQPf2rnclsfIuLjmt77/wCR83Sf67r2qrGcTAZIyast/ruueKrLnzgBwN3Stj7HUbcgC6T3zmiZRtPpS3ZC3ER6nmmy/wCrJNCI6lWx5uOPWp9U+9Hn37VXtV/f/jVjUh80fNVLdERvyj7HPFRzf65qfZ9R2ptwD5rE9anqbCQcsuDzmm6gP3oJp9vnzBUepKPOU5qupMthbXnqKrTf8fLj3qza5zVeZf8ASm9KtbnPLZDwitGM+tPmAWOmfwjPrUsv+r4xQAW5HlnFUXwbx+Pxq7HgRmqDNm6aqRMujIr3OV545rybxtrb3upzxCfdbQnCIp43dz9a9S1qQQ27v/dRj+leA3chkkduxOfzr28tpKTcn0PiOJMRKnTjTi/i3K0jMzdeKZg9TUiRszfdqytgzjI6GvpNj84K9neSWVxHNE5SRDkMvXNfav7FniY+IfH1jM+BP9mmSQKOMha+MTpp9K+m/wBgWV4fjF9nP3fs0jcn/ZNceJpxnafVHq4HE1KanST92Sf5H6Tw/dqSo4fu1JQcQxsVC33qmaoGplRPLv2jLl4PhrdgH5JJIkK+p8xT/Svj3UW/dkmvqv8Aaivnt/BdpAFBjmulBbPIIBI4/Cvk/UGPlY618rjP47P03IV/st/NnLakf9LTuMZqnNj7Q30FWr//AI+k7cVUmU/aAR6d6UXoexJK9yW4U/ZGx7fzqa3/ANTimyMPsrZ6UQkrDQ9hxXvFKzO2YjvU6/6xvqarWf3jx354qdfmZu3Jq2YR2GIoM7nvUchHlpj+9Tozm4cj1xTZB8q565p9RFrb/ox4yMVXVStq3b5fxqcE/Z+fQ1E2Ws2znpSGykG/er+FSyc3Lex/pTCv7xOKWVsXTY61qZIt3X/HowBwMVUuD/oYxx0q5cA/ZTj06VUvF/0Uc9SKiJpPQbvI09+ccYpumN830pZsf2ewz1HpRpYC7q0+yzkfxoVmPnSZHc/zqa17+lQzH96/b5qnt87T6e9R0No7jLxv3kPc89ao6oN80ZPTZj9av3i/vIT0AzVDVP8AWIB02/1px3RnV2aFtgCOOtSyEsBn14qCzX5ankyKp7mcfhKUQ/0p/rUnIuD9BUcRb7S3HU1IuftOTV9TNLQWRgsbcc7qjbon19KkcHy2GeN/51G/ysmB3poG9RJeMkHktU4/1yjHb+tQtzg/7VXLJDcXtvEOS7KuPqaNQlax+lPw5thaeBfD0O3bs0+AY9P3a10EfRj71U0e3FjpdnAOBFAkf5KBVkNlD9a9Wnex+dVnzTb8xrNmmE0rZFMat4nOxG60fxUlL/CK0sSOp26o1qQDFPdEC06k20/oKQAtLSLS0bAJ/FTuaSnDirAWnU2nL81AD6copq+9OGKXkwHLS0UUwF96yvE+ujw/pUl35fmsCFVM4ySa1K4z4oMW0GNB1aUd8dATUvXQm9lch8G+LZb68e2nRWa4ZpQyt9z/AGcfhXYrIS3FeY/D1vM1+IAu3lwsPnbI/D0616co5yKwUfZycUVCXNG7LKybamVsrmvOfiB8bvBnwvwviDWoba5K7ltI8yTEf7i8j8cV5lY/t5/DW41L7NKNUtIs4FzNbrs+uAxOPwrVO+obH0pSkYFYnhnxZpXjDSYNT0a/g1GxmGUmt33A+3sfY1rhvyq90BItOpu6gGkyB1KopKctIA20m2nUU9GWLxS03npTqogK47UW3a9fnGQqgfoK7EmuPVg2sak5HfFeXmT/ANmn6HVh1+8RwXxVk8rwDrHcsI0H4yL/AIV8QfElguvIi87YVz+pr7U+NEoj+H94CcNJcxKBj3JP8q+I/HX77xHNj7yqoOfpXxmTr9T6Ct2PObzBupDj+LrUWMd+KuzQjzpOM/Mf51FJbhMelfdLY8V72IA3PNOx0zTgtLjJ5GKrUBOnfjvT1wy0zjnnNOXGKTKQYIanNxxTl+lH8OO9IY3/ACaWNtzGm8etLjsOlJgOZcmm49+lOWmyfdBNMbGxqcHp17ivrD9h/TfObxNOwzjyYwR/wI18owt+Vfan7Ddjt8Ja7dkf629Cg4/uoP8AGvHziXLhJeZrRV6iPqrwnpp3Tlfauj+wSLzUHhCLdBM3+1iugkjG0115LG2CgcOMd60j8zv4hkc5rSsl3N17Vn7fnq7Z5V8Doa+Tlsf0P1GX2Fkz70h5hpdQG0+vIpF/1dZdDQr46VetPunvVLdz7Zq5Z564yKJFale6UKScY9qy3+9WvdYLH0rKk4bNXAzkbejtutyKsMPm/wAKq6G26JxnNXZFI96iW4R2M++UfKeetVhwe4FW75DgZ9e9U8596pC6k0Mg3dacz/6UuOnNQxrlqlcbZovrT6gbEK+ZbkYqj5TKzfWtixUfZW7HHWqLL+8buaILdESfvIoXTDyP61Pp7fdwOMc0XcIMBIApml/dSp6G71JLtsTA9PxqCY8Zz+tWdQQFwcZAORxVaZR5eTxUoepHE3zYJ4x61G3UjNPhAOc1G/3uKpbj6E0HcVbsyVUc1RhI3cir9mRx9aJCRLMTuNZ9wQJAema0rhhv46YrOuDuYYAOKcHdGclaRPaMS1XZPu561RtWG7A4NaDL8v4VlLc0ujOjbbPIOp4qS5QNDkiofu3TGp5vmhJFaS6EU9mLZn92ntzTrzLcYqPTyTGu6prpdtT1H0IJ/wDUqf0FRQ4VsdKmk/49+etV4yQ3aqjswnujRuP+PbluPaqEZ61sw2YurN23Y29qyNu2RgcHHektgjJc9iGPiQd60X+a3+grOU4uBWkuTa4HGacug4vVlOFf3RH8qrKDu+lWbf7rAnnJqBcK2KcCJM0bcfujWJdjddYrbszuVh1rEvvkvjThuZVOhc0xTHcnPIxVbxAu6EjH8VT6fn7UPpTPEC/6K5HtVr40SvgYaO3maauOCBzVe8XHPvzUvh3/AJBmOuKivs8j3qo/GxR1gi/Yt+7FUr9St0OcnFXLH/V1S1TIukPt/Wq+0H2Sa1bp2q1qnzQoxHG4VSt+ozVzVD/o59iKn7QPYt6LeNp99a3UZIkgkWVceoIP9K/UjQ9QTVNJsr2M5S4hSUfRlB/rX5VWMm8LX6Pfs+6x/bXwj8NTM26SO2Fu31jJT+le/lUrTlA/P+K6V6NOr2dvvPSV606mU+vpz8zCmt1pd1I3WgBjV4/+1FH5nwf1n0Voj/4+K9gb5a8o/aVjEnwf8QD0RD/4+tcmJV6M15Hq5c7Yum/7yPz3uBtbg1BEu5hk1NcZVj6VDDnzPpXwh+7odMP360l8u6zYA4+U064B85O9NuMm3P0/pS7FdGVePssGCM5IH5VX1Jit9Bx1U8/jUm4rZwk8jdxUWsKftVsQcDB61tH4jllsWLwA6fnryKgtVHHepL5j/ZzBeTlahtWyq+tHQr7Vhb9ts0frzVyw781T1D/WRnPerWnc5qHsaLch1X5ZEPWoIWqfVF3SJioYc8cc1K2NOppwtm3685rEDZkYf7RragH+jnHrWPuzM+OOacdyZF23GPpVS8/4/lHZhV225I64qpeZ+2rn0o6iJSo4GehzUkmPlPTimcbx71LIh2jAxSNUUphtkGORirVmPk9KqzAh939Ks2jFgab2JKurfehz/exVyM/6GP8Ad5qnrGGSP/eqzGcWvvil0Rn1ZSb/AFlaFk3zj0rNbG7irdm2JOPyrWXwkdRuqN/ph+lS27Ewmq2pZN3kc8CrFux8k1D+FDWhB0RlHSo4W+b9Kk3fK1Rx/e9qpBLofRH7KlkdS1zWLRTgyQRv+RPNdl+1Ppkdr8NdBILGZb51fngYBrlP2N7h08eaqqR+ZnTmJHcAOnP613P7WgB8AWLhSAt9zn3Vqwk9LHx9eL/tWL9PyPj2T5ZhVbaftH41Yb5pEPQVBj/Ssds1oj7CxHeKVmi+ppX4UilvmO6PH96mvypNUQt2U7bP2jmrWpAfuj0qpbsftQNW9RY7IulVLdER2Y6z+8D14pt1/rjRYybWHHNMum/fNU9TboPhz5i44qPUMl1NLCTuUmk1DKuoqupL2C3YDqar3H/HwTUtvzioJsm4PNX1MZ7D2JKj61JKdygZwKjkOIwcnGaRm/djAouIlX/VmqgT/ST781ajOVI7darD/j6Ix24NOJEtjO8TR/8AEpugDyY2H6VxXwx+F9j8QLXVUk1T7HqsG3yLdlysmQcfmRj2yK77VoftELwt0ZSK4bwLHNoXxGsG3FS0ojBVsck8fh0r2cJNqnJRdmfF51RU6sJzjeK0+8qX3wo1PRZpY7qBsxjd93AI6itHwR8N7/xpftZ2seGjOOnP4V9MeINEfxX4ggsY42UTvtLxJuwuSC3UcCvWvCHgfTPAenRxaZaxpPBKG8+EYluAR8xZiPqMDHQc17ODlVxMLy0PiMdSpYWolHXyPla1/ZC8VXsCyhI1EisYuG+YjseOO/5V0H7NPwv17wP8UJZNW06bTnjEZV2zhwX6oR1xg5+tfWC3CTRBmhhJDGeISK0u5iORyfl79+9Zsdk4ZXMjTcGW3VlQAMSSy4EnBrtqYfng4pnn0cQqVRSa0PaIThalrhtF8ehFii1CJhldwuIwCD25UMSK7C1v4L6FZLeZJoyMhkOawlBw0aKjJPVErVC9SvUDVBrE8L/auwvhfRmK/ObtsN7bDx/L8q+Vr6T5Bjjivpz9ri4ZdK8PQfwtNK/5KB/Wvl67Y8etfLYv+LI/Ucj0wa9WYGoMFuFz17VTmf8A0jg9hVvUgWuI+euRVC4XbcY74FKK0PTk9S3Jk2rc8AU63/1PHpUTtutX9xzUtsD5Pp2qSlbmKNpkyHPTJqeFSGkPXk1BZ480gHuaswkqz9+eK1MI6oig/wBZJ9TTJc/Jn1/pUluo/fHOOTUd1lfLoW4vslps/Z/wqGRv9HbBx0/nUv3rf044qGXH2c5POaXUp7Fb/loPTtRM2LxuO4/lTWY7sAc0N81236/lVGRduG/0Vu9U73P2dR/tDNWLr/j2P0xVa8ObZP8AeFKK1NKj0Gzx/wDEtpdKjHSm3P8Ax4/l/On6Zx37Vr9lnLvNDZmP2iTn+I1Ytm654qlMf9KkAHerVvwSfapexcdyS65ki78H+lZ+qJiVOpG3+tX522NER15qhqbHen+7SgTU0TC1+6B6VZdcDmqdm3QDrVyQfLz2q3uTC1jPiXbcSZ9alUZuG7kYp+n2Vxf3jpbwSTtnpGpNbtr4Xb7Sq3l7a2RfCrEX8yRiewVc4/HFadTmc4xWrNT4RfDlPit41s/D0t61hHNvd5lUMwCqWwB74r6Q+LP7LOnWvgXSG0/ULXTv7FiZJLiS3w11uKgFyD1z9etcX+z38MdR8KfHLT7tZRc6ZbxzwSTdD5xhyRj056/Wvpf436zbaN4F33UkkaSXMcYaH7wOSQf0rrUUoWPjsXjKkq/NB6LY/Pjxh4FvfB7WzXU1rcw3DN5U1rJuVsdR6g8jrUHge0+3+NNFt+vm3kCAfVxXZfHC2m03U9MsnlWeII88bKACVY4BOO/FY3wWs/t3xY8LRAZ3ahEx/wCAnP8ASua1pWR9Hh6s6uG9pPezP0f4UAY4xUKf6sfU1NIdsZPtXx5+1F8dPE3w3117XRNTuLeSSJFSJQCNxySwGOeMV6Kk47K9z432ftZPWyWp9cyyLGMswA9ScVELqKQfLIp+jCvyh8QfEzVfEF19p1y81XXbxgGaWa5kCgnqoXsB04qs3ioWKgSaZfRFuQPtMg7Z5/MVveS6GSpp6s/WOS+ghz5k8af7zgUyHVbO4bZHdwSP/dSUE/zr8x/C8eleKNNuru7vbLTGtlz5Wp3cu+Q4Jwoxz0/UVxL+NorV1li0fyHB4kimZWHvkVSlLaxTowtdy/Bn68K1MudQt9PiMtzMkMY/ikYAV+Y2l/tafEPTNIWzh1252r8sTSkSMqjoMkZP1NQR/tJ+O9ed49W1V9Ut8hhBdHCjnkrgDHFae/Z2RytRT3ufqRb3EdzCk0LrLE43K6HIIPcGns1fA/g346+JdDW50XTNb8iG1chbdGWWMcnJjYjlCfwrp1+PXjn/AKDjfXyk/wAK4JYxU3yyR7NHKauIgpwkrM+0gfanV8e6H8cvG19qcMEmtuyMTlfLQZwM/wB2uil+N3ilVYtdSgLnAEa84P0rjqZtSpvlcWb/ANh1/wCZH1Dtp1fLsnxw8TxzEPeOoyOVjQj19KZJ8cvFMKJIb5yj5wPKTP8AKsf7bpfysP7Er/zL8T6mWnAe+K+WF+PHiV/u3sx9W8hMfyqaT45eKITta7lIxncsKHtn0qv7Zo/ysf8AYlb+ZfifUdKtfLc3xr8Wtps88WoNGU4+eFOv5Vz7ftAeN0bP9rLj/r3T/Ct6eaU6qbUWL+w67+0j7IXpRXxyv7QXjbr/AGsv/fhP8K5XWv2wvFejatcWU2oNugC5k8mPbyM+ldMMYqjtGLMauUVaMeackl8z7wrhfipMiadbIx5ZmA577a+Nm/bq13IVb24lc9QtvEP1Iqlq37YWpa9HDDeTXM0gbdF/o8Y68Y4FFSvU5G6cXzdLnL9Tg3aVRW/ryPrn4U5fWpEZg3lwHH0yP/r15x+1z+05N8JtP/4R7w8R/wAJJeJk3B/5dYz/ABAd2Pb0xmuD+Hfxg8V6hdTHSMjUmQh7URRbgi4JJLEKBz614b8ZofEHj34jahc6rbs+sqEhkhkKZGFBUfKdvQ9qVCtUkr1o2fXsRUwsYK1OXN+Z5FNrd/rmqSXd/cS3l3O+6SaZizMT3JNR61/o0xUZLDGc1203ww13Trf7ZNpf2aNedzSKCfw6103h/wCB7ePPDcupNfmzu9jGBGiyku3qCev0rvliaNOPM3ocUcLWqSso6mZ+zj+0BqXwZ8ZW0jXEr6BcOEvbPdldp43gdmFfpx4L+K3hX4gAjw/rtnqrqu9o7eUF1HGSV645Ffj94o8I3vhW/e1uUbK/xAHFdBpOueIPhZd6brug6xJY3c0eVktnwdvGVYdwfQ+lW3GVnF7kck43TWx+yKP75qQNXg37Lf7QEfxq8Gh7srHr1jtivIxwHJHEgHocfga9zV93FJabkE+6nK1RbsU9Wo0Alpcd6Yre1O3dqWxY6ijdRQQI3SuLtm8y8v26ZcjP412UjBVJJriNPk3C6Yd3J/WvGzaVsNI7sIv3iPNPjrME8HwQ95L1SBn0Rv8AGvinxs27xLekHkEDj6Cvsn4+yf8AEv0mIclpZDj8B/jXxf4rk8zXtRb/AG2x+FfN5RHQ9utscaJgwyRzmo3kDe1Rbvl70mN1fadDxtLkituXI6dqdjkjPSkHGBUiqWpXLE2ik2gY707pxnNHsOtADsehprZDAUqq3Wg/e46igBNuPem4K5PNKGPXFDAt7UAHFD9e+KWkkztyfwqtQCOPcoya+8/2MbE2/wAKfOx/r7yV8+uML/Svg+HDKBivv/8AZYkOn/CPS8jPmb3/ADdq+czuVsNbzOjDr94j6c8JqVsXYH7z1uSZ21zvhTUIv7KQtwxJP61s/wBpxY717uWx5MJTXkeXiG3Wk/M/NtvvZxVy1bDLx7VSfrnv6VcscBhmvipfCf0XtIfqAzz+NQw4MRHerWoKRHkD2qna/Mh/Sst0bakJ6kd81ctePrVST7/SrNm25se2ab1QIS5xuJ71k3C/Nx61r3gznBxWXOO9OBMi7obHzGHfitWTI61j6M224IPpWvLzkZ5FKe4olW8I8k8e9Uccc96v3H+raqSjOO9OPcXUdGvTnJp8+N8ZOQc0ka9OcmpbpNsanqafURr6bJ+5YMcccVAzDzGwfrTbEsc8YBFVJmKzcd6UXqxVI7MmmYyRso6VX007OPQ4qUZK1FpufMYE9GpX3LtsXdQxsHc1AyhoRxmrWoKPJB71W2nycZ7VncvUr26/OQelRTL8x7VYt+HxjNR3KfMOeKtblkcf3vpVu2+9+NVI8eZ0zz61ahf58dquRn1Ld1jaD7Vnz8FSO9aM7Bo164rPuFwKmBMtx9r9/GMVp8MuB0A61k27FmGM1oMdq461nIsoSEC5Y+tWPvQNnvVaYbbhanDfuyOtaPZGUd2g09uefWrF591vpmqlj9488Bqu3f3c56ipfxDWxUOPJPqDmoI/mYk1Y/5Yt2NVos7jngVrFWFLoascm21baccVmRfeOetaMeDbEZqgq/NgcGso7MrqmIVHme1Xo2H2es6QlZOTV+A5t+v1qpapMF8TKsLDLDvzULH94c9M1IuPMb1zmoJP9YeKqJMzRsmAJrJ1FR9t4PNadmPTmszVv3d0DRH4yKjvEs2Py3CD2pmvZNrJ3xjvSWLf6QhqXWv+POT1xTl8aIj8LK3h3nTzjtn+dNul++e9J4a/483Huf51Ndj7+BWknabCn/DRJYndGDiq+qRjz0Oeean09j5Y5xUOrr8yHI64pP4wjrELftmr2pf8ebBeTis+3+6PWtC8GbNj7ZpPRh0ILFvlFfc/7G+ti++G93YlsvZXrDHorAMP1zXwlYyblFfV/wCxFrBj1rxFprP8s1vFcKp9VYqf/QhXq5fPlxC8z5fiCl7TL5PtZn1+v3aWmqadX2Z+NBRRRQA2SvLv2iF8z4Q+JP8ArgD/AOPrXqDfnXmfx9y3wo8TLj/l1J/UVx4n+HL0PSy//eafqvzPzsuG5Pc1DC21xx3p93wzZPNRQn5gc/nXw3Q/eobE1w371KST/j3P5CmXDfMDnmpGH7naKg01MxT/AMS6Mtzhqj1b71vz3qRgv2MpnG1/61Hq6nbbnjGf6VrG3MjlfwskuuNOlIHOB/Oq9o3yqammP/Evk+bHyZ/WqtjINopx2YuqJ9QYLsb3q1pmQSRVXUP9WmOfmqbTztJx1qOhut7DtSHzLn1zVePPU1Lqjn5M881WjkJxRHYpmrbZNue/NZDHFw/Ylq1YWP2fIHesZpP3z4/vGiK1IkaNsSCM1Xu8NdJ27/rUlvniobo4uk47daOoFj+JfrT5SRUW4CReKdKxxmoaNUVZ8uwqzZ/KvHJqtcf/AFqnsc46Vb2M76kOrZWJT1O4VMn/AB6jP92o9Ux5GegBFOB/0X8KS2F9oqN9484qezbdKBxzVNm3EGrdm37wVt0I6iahlbjkdqmtSPLzUGoEtMMnJxU1nxCB1rN7AtyJVHIHSo48+Z608dz0pbQxed+9JCei9auIp9D6J/YxuBF8VLhD/wAtdMmHX0ZD/SvUf2t7ONvhbDcE/P8A2gBj1wHrxb9k67W2+MmmJnHnW9xH9f3ZP9K9s/a2y3wzgGfkW9zjtyrVjK3IfI4q6zSm11sfELr+8TPSkXBnAx3p7cspz0qL/luOaZ9kJqK7th4xuoZflPpRqX+rXn+IUBwY+uOP6VcdjJ7mei4uQc8Va1LmKNveq4/1wNTal/x7x8Z5HFX1RnHZhYfeyfSkuv8AXHHenaevzcnim3h2tU/aNugkPWjUP4aSFSGGaW+XoafUl7DbfGAaqTZNxwat265+lU512z5yatbmEtiaRd0Q7GmsDtFOk5hXrSSL8oNA0Ph+4arfeu92farUIzGR+tdd8OfAX/CUahJeXKkWEHAGQBJIOdpJI4x1rehRlWqezjuzixuIp4Oi61TZGJofw/1vxhMpsLF3hJ2m4kGIwfTPc/SvSfDf7L+ipqlhf6vPNqF6ymaOK1BSL5cYJI5z9cdDXr1hZwafJb25h8u0BRrYxRD5SOCpX+EHGQOp59q0rm3ksVvXFsB9ilW6AuphEphbJb5E4P8Ay06+gr7HD5fDD2b1Z+T5hndbGXgtI/j95V06xt9PXT/s9vHH5issYXBeNwDwQu7I4bk9x71ft5pPLgVEeITSGNxHC58qUZO7ouM4Ix7j1ov1KmeK2cYIF7Bz9miJ4yA3U5IHTj56GWG8NykU1oPtUSXcCvdyTZcY5x+Ef4mvSjG22x83KTer3HK00pt43uJBcy71Ma28vEyjIYHJ64Jpk2oSNM8ahY5JFMscck5DrKhw6kFO/H60yGSK4NzLDJBHuWO+gxdyRNuHDLtI9AB+JpblkN9K1tPBFI8a31ukd1I+/A2uCR7bf++s1rYzsnYLjUJVCzQ2xaCX99FEYnOWX767tvBIz265pIbya3kM1kHUkfaI3hjlXen8ScJzgkH8RQJYls7mXdayRQul7GHvnKqhBL/L68P+dJMkSPIUlhnFu32qBl811aNgdyhc/X81qOXmWpV7PQ2bP4iXNrE73xheBBv+dvLkKsflYAgZGOv0rr9M16z1gD7PKpfGTESN4Hrj0968xmurSG3uRHJaRfZ3E37uN1LwueRweg+bj/ZpLS3vbnVrWT7e/nW7tCiRzFX2lQysQy88DHvXNOknsdEKjT1OJ/a7uD9u8NQ542TNj8Ur5svG+frXu37SF1qOvXek3bWUiW9jE8E8uQQJC+Ocf7v05rwW4bcx+tfHY6EoVndH65kdSM8FHlff8zKv/wDXRj6/0qncE/aB9Ks6hnzl698c/Sqs4/eLnrisYnpT3ZYb/j2OR7VJbk+XgnNRr/x7tkc4p9u3y+lHQOpTtVPnOe2SP1qeNf3jjPGf61Fa/wCukx13EVKMK7jH8VaamUdiOPo+D60y6JLRD1NLCRsfFNum+eIDrzS6iexYYHySO+M1XkXMYz61Yf8A49z3OKrzE7Ux61PU0lsQMP3i8UkmPtjfhz+FLk+Z3ofm6bseP5VZhuWrpg0JH0/nVW+4t147irVxj7M3bpVO9+a0Xv8AMKUdy6mw26b/AEHOO4x+dO00+3Jpl6w/s9c8fMKXTw0kgVQWLcBQM1r9lnNdKeoybP2lsY+96Y71YtmJkI9Kvt4Q1eRmlNhNDHuz5kwEa9fVsUn9lLZyETalpsTdMG7Q/wDoOT+lWoSktDmljKNN6yIpkH7snPGetUdQs3mkUxrldvLdhz61pmztWh3vrtrGg6mGCR/yLACsrVLjwtDcxLcarql9Ht+cQokf5ct/MVrGg1qzz62YqV1FFWO5trNv31yn0Tk1ah1Q3mBY6bNetnglS2P6VmveaP8Abmk0HSLj7NhdrX7iR845JOAOue1WppdTuIfmuhbIeqRjgfh0okoxeo6c61SN0ac0GtTtt1HVbTSbbOPs6yb3A/65oMfnioF1Tw9oF2s9tJe6rqUJDxyTyCONWByCI1yTz6muetdJSS6czSyTnPRm4/IVoNDFamVkRV+XsKfMr6E+xk4ts+lP2UPi9qvi74ntp2pWUIivPNuYWjG0QMqMXxnJbdkDk8Yr2j9sLUobjwv4dsFc2yzXCkkccomCT7ZavnD9jUD/AIW3pPHP2Oc/mle1/tV3gv8AWtF0mO2knuRbNLHtGSCz8/oldMZcx8zjKapVEt9D5t+N11v8V2tqJRKtpYQRCRTw2QWyPrurV/Zfsft3xq0EEZEJll6dMRtXH/Ee8+2eNNQUqF+zFLT5eh8pFjz+amvTv2ObM3XxcefqLexmc+2cL/WuRfGfTR/d4L5H3BJ9w59K+CP2kGS++PdnEygrDZ78E55+avveb7jfSvgr47Wrt8fJ5ypMQsAA3YHP/wBcV2S0g2fMYVc1eK81+ZyYto/7iY/3abJbwsDmNT+FWf4elVNRV/sc3ln94UO3644ryFJtn33JBK9jA1DX4I7t7GwtPt14o+ZVwET6mub8TadePps91qtzHDbqmfs1suAT2BPetfw7qWm6Lo6iadIboZM6v9/f1OaybiV/G2oKZImi0iD5wrcGZh/SvQp3jLRaLqfO4jlqU/ed5PZLp6mR4B8L/ar43F1EGRUDKpwRz04r0E+Hba3LvbwxwTMNu5UH8qzoNY0zwjYWsjxzTG4UuypgZOSODzwMCtfQ/E9rqyC5SLPlNuaGQ9vStK0qsp8yWhlhIYWFL2U2nIw4dMuk1aMz8yxIdk0YA3A84P5Guy0+68+EE9QOff3rhJNXu9Y16Sa22i2hUeYgcDAB2ggHqSewrr7H93HAVHB+Xp2rDERaSctzty+tGU5Knsje0vUG0u+jukAcrn5T0ORj+tdGPHkrDBtEH0c1yG4dqkX2NeRUo06jvJH0J1X/AAm0n/PpGP8AgRp6+Md3W1XPpurl/eiNiue9Y/VKXYs60eMS3/LqP++//rVL/wAJgTgG04/3/wD61cqpHWnbitV9Vo9g5TpbzxIbyxkgW3CB+C27p+lYEjB2z1wMZqFnJHU0LnpWkKcaatESRMretUNQ8O6ZqWXubGGaRzlmdck44FXVz0qR8eSr57kVak09CZQjNWkrnPP4D0Jm3DTbcH2Sr1j4F0aaaMLptuXXhfkyRk84rRbO3OcitSyj+zwRyIfmcOT9FHA/M10e1nbc4amHoraC+4qzeE9MDXUtvbLE11KC/lkqD154Pv8ApWJp+m6V4b8a6Zqb6JJrGm24drmxjnaIyqARu39QckH8K7KBSum5PBxjn1OawbiS+tS0tlbRzyKMMsjYAB/yKyp1Zp3uYVMLSlTasdt8PbG21LS5rq+g3Ndsx8mQ79iE8Lk9cCuhm0e0tYYo7eBY1QFVWMYCgmvKPCPjy50+8js7lCC5yF24IPtx0ruIfFzX11Fa20UlxdzkhIY1LN78elYVI1HLXqcdNQivQ8w+KHhGXUI9RYxBoWHyFu2O9fO2uJLsiiY/LCPLA9MV+gVz8I9R1+3WK6vbWwlmXiFjucfhXzV8ZP2VfF3gm4u9a09E13RSDJNJajDwjqSyHnHuM19Bl/tErVFbsfM5lKlJ3pu76lz9g/xifD/xgFjIdsGp27W7A/3gdy/y/Wv0shevxz+FHi7/AIQf4haNrUit9ntLpJJQo52A/Nj8M1+ufhLxPp3i3Q7PVtKuVurG6jEkUq9CCK9iS1PEizoR81PVPeo42qVakocFp3l+9C9qcDmoLFVT3pdtC0d+tAEU7AROfQE1xWk/8ecrerV1+pTeXZzsDyEbH5VxunSFdLHuTXz+dS5cMzuwa/eI8g+P0+2fRFHJHmPj8Vr4w8QNnUdQfOSZJCc/U19hfHeQya5pMYGdtu7kfif8K+NdYkMjXkmeSznn6mvIyhXhc9ascv8Awge1G00Ko2+9L719eeQOVdvU804HacjpTVpWYDg0WGhQSKdTfcU7naOakolB+UAde9NbGRwKVMY6mm7ux69KADp2xSsNwBxzRn5gD0oZiueM0AKcBaikY8elPzuxzUcvOB3zxQDJoe2DxX6E/AW2Fp8K/D4xgtbK35jNfntD8pH9a/TD4X6QIfh/4fj6bbGEcD/YFfMZ7L93CPdnVh17x6foK7dNg+mfzrSqPSbHbYwAEAbRj3q+uns38WK+owkeWjBeSPGqO82z87JPlbA/UVPa5yKiuAN+RUtn97nkV8IvhP6OfxFu8y0Q71QtWznJrTuIy0BOeKzrbbvI9zWS2NLkcxO/FS2vyyUy4A3HFOtMbueKroVqSXWR0HX0rMuFJ6Vq3WMe1Zk3y59KICY7SZNt2B7VuTElj3NYNgw+0p9a6CQ5xxzRU3IjoypP/qznPeqSfWtFlDKcVmj7xGcc047A9yeNu9OuiPKJ60xAOnSnzcwsPWjrcRf09+lU7of6RxVnTyPlAPX/AAqLUF/0gH1qY/EVLYI2xnnNQWbYuZB71JEe2KihO28cYxmjqyuiZq3g3wg1Vj/1bdRVq4x9nB4zjmqMOSrfT8KhLQY2LiYc8Zptz8rc80Idso+tNujk/wAqvUEMiI3e9WYSNxyMiqsY7jipoz++AxkkU7hqXWGIRjgZqnP0Pt6Ve+9bnnn6VRlXduH5VMCZiW/3uK0OSg7is2Ejdnp7Vp8eWOOKUtC0Zs+RcR1ZT5lJNQXmPMQnqDU8ajYR7VpvEyXxMhsW/euMfxVful6cdqz7XHnP6ZrRuB8gNZdSraFQZ8txntVNSdwq1H92QEdqqhfmx6VtHcUtkaluN0LDqaoN8s3oM1etWIQ4PNUJ8/aM1nHdovsNm5dTWhb/ADRkVnT4BU1oWfzRkVcvhRH2mVdoW4k45qGZSJM4qdv+PpqinPze1KO4pdyxZNj2rP1zKyK2MDir9n94HNVfEC7SvemvjIn8JHp2GuIvrVrWl/0OTvxVLTcfaIxnvV/WObWQAfwmql8SJh8LM3wuNtvKM/xE1am+85HpmqnhnpOPerU3ErDvjg1UvjJp/wAOwtn90dqbrQ+RT7+lFi3y49yKXWR+5Vs45FOXxoI/AyC1bao9a05lMlufXbzWVbn5QMcitf8A5YjHpSmNbGTZttwAK+hP2P8AUvsfxZihY4F1aTRD3IAb/wBlr57tGHI969R+BOtDRfip4YuSdqG9SJvo/wAn/s1deHly1oS8zyswp+0wdSHdM/R9DlaeAajj+7T6+8PwcfxSNQucUjUxDWrzv46Rb/hX4mwP+XRv6V6I1cH8al3fDDxKO32KT+VYVrOnL0O7Bu2IpvzX5n5vXsO2Q96rL8rVeuMBm4yfWqH3pOmK+BkfvlP4QuOxznmpY3/ck46dahuP4T71LGv7tveo6GxnsB5Ewxj5/wCtM1Ri1vHjsw/lUsi/u7kdTnIqHUFP2NW/2hWkd0YP4WLIAdPl/wBys+zbsK0GZm0+UDkbDms2x+b+VXHqZSeqL+ocQof9ofyqTT/mzmoNQJ+zp/vD+VTaf94VP2DWPxBqSnj61Vj6jPWrmonp6ZqnH97k0kaM1LbP2dgeec1jSHF1IPVq2IW/ck9Oax5mzcvxn5qUdyJbF63+8ABxTLtf36Y9P60to2MA5pk5zcxn2/rR1H0JF/1gP41JN8yj0zUa4DDHXPpUsg/djmlqaLYqTZCgAVLZt3zTJP8AV+vOBmnWueMHFU9jPqGofvIXHTv+tAYNZ4z25ous+Ux6d6YpAgbngipQ3uVJPlx3BGaktyPM9ajk+6vvT7ddsgPvW3Qy6j75cTIRwOlWbX/UE1FffeUCp4flh+vNZtaXF1KxYliBUCtmQetS9WbioduJBVIcj2H9mu6Fr8ZPDTFtoZ5Ez9YXH9a+i/2r4w3wvgJ/ivgDj/davmL4F7f+FqeFs/da9RT+II/rX0t+1hHJa/Du1hL7ovtqsM9fumueUrQZ8xjIr+0aTR8SMuxlHU+tQsCs3b0qxM37xeOhIqCY/vgcVrHY+n1G6jkRqOvzCm7fl9Kkv23W+emMGmbi0Z+lUthS3M9ebhfrVzUhi2jPvVNv3cyY6Zx+lXL5j9hUg8ZFW1szOOlxNP8Av59qbeD5j9aNPY7utF1/rM96n7Rpe6C3bd9KW/XoSKIeZBS6gDxgdqPtA9iG3bb2zVa6Obgcdqsw8sAfrVW8ytwBjt/WtOpjL4SST/Vrz37U52Hkg96bJlYxSt/qaNR3ZJD909/avojwHp1t4f0LSw/2WOVf30jTfOc8FuPXLIP+AmvCvCOlnVtYs7baHDyruUnHyg5Iz9BX0zp7RQxwxG8tIoYyC+I93yRqZGOc8/OwFfSZPS1lUfofn/FWJfJCiuurL1stnqVjPaXMkCG+jZoYo2KB2LZV8n+IDGPetm1ZYV0y6vBZWl4w+yTNL+9kYtjax6ckgEZz9+sW7knk023aC4tbm7sLBAttcxCPLSHaVDduF9+tJo2qXkw1WwvXtdLklQSp1eSGVeDEOg+QhCMZyPrX1erVz82NKGdrWS0ubq+VzYTNY+bdJl3jbAVlTjHWPt2NXImNukbpc3Eclhc+Wyw2ezdC/HdTxhlP/ADWTcs19ZG8s7b7NBqsZtZrm6yZo5QDtOOvYjnHKrx0rX8xtX8gNDqO3UrHaXLCPDAA+o5wzH8KXLrqKWw6OaSz1CYqt4I7aY+bJcQow8mUZ3BRg4DZ7dFqP97Y2aBXvJk0+4MbeRbLH+5fuS3YBl/749qntY2vG0+e5sLgvdQNbTLcXWF8xQTjgnoRJ27io7GFlby78M6TobGdRfNtLoSqntwwJ/MVO2hO+ozTWe3Nk7uySQO1jcD7BubBI2EkcHonT++aI2niW0k/4mky2c7WU3ypGPLOAnHB6mM/jVe9M9vo4aNfK35gkht7s7zcIcIxzjqVA6/xLV68sft/nNBazLFqFoJo1mvTjevAOATzhkH/AAGqJKEVtdWtwIn+3Q26mSzCKY5iFIV41bg8AcfjWbcSS6jHZzySzea9vtb7baZXzYnAPKjg48zvWstrFqFx5sGn2Ua39j5qsbgko6d/u/eAdefVaoWswt1s4pJ5pN0n20tazb9qSK2Qc/7TfrUaFq5zetWaSafcRxWceo2t0z25VH+RDJ+93j+6cMoPuBivmLxNpj6Hr17Ysc+TJhec/KeRz9CK+itUaP7LM2oxeVYxSOweNGSchIyhkYD6gfVR614x8VlgvNQsNYggEEd/DlCq7Q6KFVW29jjIP0ryczoqdH2nVH1/DmJdPEuj0kvxR53eZ85fTmq1x/rVx2HSrF4w3pVW4++v0r5eJ+iS3J1c+Q3GDg/yp9rny/Soom3QsKkt2/dUFLcggx5zjPc1InyyOenOaij+Wd88c0qscue+apmS2sRQsfLdscf/AF6W8UGSLHvSJk257f8A66bcZ8yPuOc1XUh7FmRv3BXOOPWq8rDaoPNTzf6kj2qvM+Ng6VEV3Lk9CEt+8PPelZsXzfh/KszXb19PsZ54sCRQMZHvXPtr19JICsgYsoOduOoFd9LDyqq8Tw8VmVLByUJp3O8uGzb4Ht1qtfMDbpkjqK5mLU9UuOGkWu7vvEGg33geDTofD8kHiJdu/VftjFG55/d4x04rSOBnfVnDUz6i/hizFvsNYooPO4VuaDeWtxLBY/6LZR22BLqUm5VZ2PKsRk8dsDsa5E6fN9n3PPu2/NtwfX607crLBYQNhVPmMV7uen5DP4k1r7B0Y3ZySzBYyXLBWZmX/wBmudTuQZLjVJRI2XVyE6nueau2NjPu2xwW9mP74Xe/5mp4dNg08v5SgFjlj61ftOcVhUrX+A9DC4FKzqu7I59HhkEZuGkuCMn5mqC9tLdZ4hHEiYTsK1ZiWVDnHWqGoY8+PHpXNGcnuz1ZUacVpEjtYwrY9PSrkqny+pHNVbX/AFh9MVdYjygCO9KXxGlNJIzLb/Xt/velN1A/LIoPLACn2+BO3H8R/nUV0fMvki/4F+Qq18Ry1Pg06mvofjLXvh/fW2reHLlrTU4VKLIqhvlIwRgjGK9Atf2gvGOp+C9b1rVNQhvfEFpd2sNvDNAg3Qssu87QB0KryPWvNOTs74FQbnWaQKcJJjd05xWkZX0OPEYSFRqT8kWLi+n1KZry6wbm4dppSBj5mOT+pr6O/YjtRJ4u8QXGMmOyVM/7z/8A1q+b9obaf7vSvqn9huz/AORquv8Ar3jBx/vmlT1kVjV7PCtI+qZv9W2Tzivgn4va1Fe/G7XbYv8AvLWFE25OMFVNfdmu6la6LpV1fXs6W1pbxtJJLIwAUAZNflQPFUfiz4parq/2qR3vLqV1Mp5ZM/KPwGPyrulHnpysfI4Wp7PEQfmejFjTJVBQc9e1RRyE4GetLIx4Brw7H6KnoVJ9DsbmUSyWsckmPvMuTV3S/Dseuapa2UfyLkkbBkgAEkY/CmsMrxxS2t1cadMJrOZrecDCyR8EfSuinUcJKT1sclegqlOUIKza3PPPHXg++0XxNeWUG+5WzbYu/hmHBzj8a0/Aei3sEcsskLbplKLFjLdOtdBdJJcXz3c0slxcSndJNKxZmPqSa1/B5srXWo59Rz9jVXwi5I3FSBkD3rtxeNfsnKET5/C5X7OonN3kjgrfwXZafqySF3kXJYux5z6ZH412NsvmSKwVhFH90EYz71P5aoTtVQKkXOBXnyqymk5H0lHDQor3VYcq/jT8HI703PTHWg5yPSszqJWb5TzilRSWyaZ0wOpqdc464qWXEljjHUmlfnAHao1kPfr7U7PrSLE2496lU0wN6GpE5oJuPUe1TLhoGXHRgag5wSOtTW7D5s8jaf16VDEIy7V+lbGk4mjWJvmbkj8RyP0rJbG3LDjrWnocha9ibGQuXP0ArVbM5qrNP7K00LxqNoBKj6gD/D9abBpbeXMwTlkGfrkf4VqRL5y/7znP1wKuXrPDZwMibmmbB9hyc/oKxgrnNKo4o4GP4d32vaw32aRo76aVfIkUcxgAA/h1qx44+KFv+zxZP4U8MiHVPF1wu7UNYmTcYN3IRR645x0HfNe76FBp/gfwjqXiXVWWFYoS29h0jHP5k/55r4uh8A+I/iXq+r+KUh3i9uJJ0EzYZgxJGPbHFe/hYQgueq7I+NzCvOtNwoq5zOreJ9X1q/a/vtTu7m+Y8zvKxb888CvqH9jT4nXGsJqHhLVpnu1gXzoGlYsfLY4ZTnqASPzNfKWvaXd6FdPb39vLayrwUlUqa9C/Zb1p7D4w6WiMV+1RS27YPXKlh+qivblGMoe6fLXmpe8an7XXwOT4X+LI9Z0qAJoWquXVUX5YZepXjseo/EV9a/sZt5nwF0Nh08yYAZ6fvGqP9pzwk/jT4D6vGI/Nu7OIXUXGSChJIH4Aj8aofsP6mt58ELGEQPCba4ljJbo/zZyPz/SsIu8fQ6Xoz6Nh61OpqrHnjBqyvFMZKppytmo1OWqQZ7UmA6g45pNopMHmpHczdekEel3JJx8h/lXL2qldMj49TXR+JMLo9z/u4rn41xpsPrjmvl89lbD2PUwPx3Pn/wCPFwV8TQfNgRWWfpktXyBqrf6DM394f1r6n+PV0W8U6jjny7QD6fJn+tfKWvTJb6ZI7nauQP1rkyiL5EehWejZh5H19qXjpVD+2LM/8talTVbRuk6fnX1vLLseRzxfUtrS7Sx45qsNSte08efrTxqFv2mT/voVNpdilKPcsY2kHNScnBqut5C//LWM/wDAhU3mRMvEiD8RS5Wiroeo/D6UMoXGDihHVsAOrfQ0bSWpDBU9/pS/hk0L1I60o+U4oAaPyqNs7hirHbHaoGx5gAoBluyjM9xFGo+ZnAH4mv098HzCx0PT7XHEcKIPyxX5qeD7b7X4o0m3xnzLuJfzcV+lmlx/uLdQMcLXyWdvmlTh5nZh+rPY7OKMW0OFHCjHtxVnaKw7K9eFVGcritKO/hbqxU+9faUlamkeDLdn5zXON3H8qS2zuGOaddks3NR25/eAdAK/Po7H9JS3NZm3Q7SKy4/luGFaCMfLPfjNZwP+ke5rPoU9GPuV+bIGKS1+9gmpJG+Wq8LHzAfen0CJcucNHWXLzmtWQHyzmsqbG404jYy14uEIGBmuikztBAzx61zUbbZhgH7wrpW/1QPtTn0IjuRH7pxWSy/vD9a1eO1ZsxxcPxxREHuSR54qaRf3ZPtVeNsc1YYExEZ5oAn0xhtXHXHrTdSz5wzTdLPKjoBxT9UBVgfes18Y5fCQx8tgU6O3Jusk8YqNW+bpxVrI86Pb2HNbLcTb5UaMsIa1GOKzIwY2Zc1qqQ1sQKymdfPwTyKy5QjIiI/fDPTrSXSYbFLKS0uaS4b5s0amyEjHtUiqPMU4qOFs96dI4EqccUIiRfjUNAcfpVKRuoP51bhbMZHtVaRRyenFEdxS6ENuNzVpL/qs1nWuNxz1zitH/ln/ACqZbmlzPvh90+hqWEgjmmXjHZyKbG20D1rWOsTL7Qkfy3DdQK05MGEHOKzFbbd5x29PetGYnyeMVlLSxSKUeWlkBqtysh9asrnzj2GaqyA+ZitYbky2NCyY4PUiqtwD5xyetWLFtrY5qvdf6zFZr4mW9kyOYDC84q5Y52kdapT58tSDg1csRnNXL4SPtEEjH7Z9RUdxnf7EetST/wDHwuKZcdh07URHJXRJZttkA60zXFDxnucUtrw/XNLrALW7EdcelL7ZnL4DP09h5seOue9aepN/o7jttI6VkafkSR7j39K175d1uQD2q6luZEU9mZPh1v31wKu3CnzDjpjms/w2R9on65rRmbbMQeBiqn8Yqa9wjtG+Y/WptVC/Y+vOO9V7Vhu59asaj81mT2xRL4kOPwszrfJUd/Wtlci3BB7VjwcqMcVsRZa3A9qcgiY9uNsjj/aNdR4UvDp+t6fcg4aG4jlz/usD/SuXVts0o77j2rQsbwpIDtNaLRpmNSPNTce5+r9jMJreJx0ZQw/EVZVc1zngHUhrHg3Q71TkXFlDJ+aCujWvv6cuaKZ/PtaPJVlHsxaRqWkatDEjKnrXF/F6IzfDjxImMk2E2P8Avk12zVyfxOTzPAPiEDr9gm/9ANYVV7kjrwrtWh6o/Mu6uD5jjpg4qsnze1TXQ+Zuec1XycjA4r4CW5/QNP4SS4U+X/jT4G/dkUXXMPpTYfunntUdDQrbeLnIzwDUWoEf2eT3wDj8alZTvlx/c6VVvGLaeQT1H9a0XQwl1HA5sZf9w/yrPsW6cVetfmsXGM/KR+lZuntuAI9K1jrcxf2S/qnNuD6EU/TSd3Wo9Q+a1zj0/nUmm8qPao+zY1+0T3q7sD3qoflerd98q9cc1T3bsHpSjaxpI0IBmM/UVjzKftEvb5q2LU/uWOeeMVlTc3Mn1ojuTLYntM5BzTpv9cvPb0pLX74FOnI85fUCpe4+g5SN1SzMVjwcVCvDA1PMRtGaNSk9Ci7Erg8DtgU61Hz9MimzfdNTWMMs3EUTy/7ik/yq+VtaGMpKGsmF1/q3GexqHGLc454rVOg6rNuCadePx/DA5/pUsPgnxDNCANDvySP+fZ/8KqNObWxlLE0U9Zr70c22dq54qa2Ybxmtxfhz4olVQugX/wCMBH86t2/wv8VeYi/2LcBuu1toP1wTW3salvhZyvGYZS1qL70c1fNtk69s1LAxMfXtXWt8G/GF/dRRQ6JLJI/yqgkTJPpjdW/B+zf8QY7OSWTQGgRAWZpZkGB+dNYWtJaRZk8zwkX71RfejzCNt0hBHrVZuZMZNemRfALxYzZaOziOSfmuM/yBrH8XfCHXvB+mtqV41rLbKwV/s8hYrngHBA4qvqtWKvKOhEc0wlSSpwqJtlj4RXi2HxI8MTuSEj1CAn6bxX09+1drVtqHguxWFmYC6JOVI/hPrXyd4BcJ4u0Ev90XsJP/AH2K+n/2no0TwfYhVC5nb/0GvLqysuU58VC+OoyPkC5YrIMf3qhlbcwx61YuR82Dx8wqvNjcD71vE+gEvM/Z2B9M0in5M9sUt3zbN67aRPmjGPSn0Ie5Qkj+YYJ61bvBu08fhVWbO9cZ69qsXDbrDk8Vp2M+4WH3ge1Lef6ym2DFWHcUXvzMcDjNH2i09B1qcsKnvlwi5681WtcLIOas6gQ0a8/5xSt7wr+6VrfjiqN5n7Qnc4/rVuFwP5VVu2HmqSBmtOpj0FmbMK/Njmpf+WQGaim/1Mf1px/1ePwpWLTO6+D9k154idxtCwxk7n+6Gb5Qf1r6FsXhmtDF9vREeNITshJ4lkJcd+oxXkXwYsFsfD91qLGFXkl4aU5OF5GB/wABb/vqvYNNuzG1vEdUjiElzI5xDxsiTy//AEIA/jX2+W0/Z0Ffrqfjuf1/b42SW0dDQubhby1vUTUrWd729jtlhuIym5FIUjOR2WXtWJ9jvbPVHksLOCG4jkJ+0zSb03rlW9zuX5DyMECtmwvHvotLZrqxvjHBJevHMu07mH17h27djXH65cR21zosEkM9neMpuHjhcmKWaRgwVwONuQ+cgdj6V7MOx8yzqGvbMX9neQS3F3Z6hKhW9CZSKfgbVXGMtj0OCpycmtFYV+zv5i6lNJp175ilpDGPLfnOMjjZI3b+EVkx3RvGmj/tWDTkuo3eOEJhbe4UruAyc7gdpI9mIHNaFvcw6xLGJTqF6NUtTE3l/ulV1ySP4RnDP6/dxRJC1LN5pojXU4V0rdLaTJfxG5uiTtJ3H+93WQfjTdSt5VbVIY7bS4JPJS+gGT95fcAZwUQf8Cqaztnmm0559JUzSxPZztc3O4F156c55V8e7VHY24tY9LNzBpdvNbvJYSAtyRnaDyB1KJ/30ajTcevQZeSW7f2haQ3mlW73cAu4xGgP7wYHTdzzs/Oqtq1msehta2tveqGXbJM7KBHIpXbgg/dYp0q7b3S2s1hi702J7K4ezdkXP7tl+U/eH/TM/iaqXksN3YxpPqS3EdhqOySKC3DDazAAd+gkQ/8AAaGtNBLe5J9mksLi3j+xaVGseoSQlc5wsmWCj5fUrWLfafJqGjWltLFpaMsrWUyRthiilztDY4yqj/vqtK9i82419YbKziitVhuUlmjaMs6DceCvfYv61Nc+Va3Fww/suIrd282FbJVGCoT+OGpeoWaeh5940mkuNHdI47m2E80lvbxREOFUuqkk85BbccH+8K8q+OzWmn6PotyrTtDC5shNMPvbUVuFz8o56V7ReRpYavfwreoLiSYpHtw8aBm85uudpCkH6gV5F8cPA8PiXwBGZ4bqIQak9yZJJeoZFXjBPt2rDFRhKhJS2PRy6pOniouG99Dwa48QWblSJefcGmvrFvKVAk/SsePwnaaL4g0zyJmkV7hFaN335BYewqv4vvCzaqi3FrEseoSRLbxoRMy7mO7PTaOn5V8/TwlOrFSg9D67FZxXwtRwqwV/JnUW95G0L7XXkHvU1jcI8e1WDMO2c15feWkENnZTR3/nzTKxlhCEGHDYAJPXI54rd8JNHZ6nffZ5vtSJFkPtIDd+hpVcEoxcubYMNn0q1WMHC1/M7JcG6c96P4XA9TUnhjwLqfxMt73WLTVzYKLpo/ssa8INqsMY7fNj8K2P+Gf9VWEyS+IZETqWY4H86uOWzkk+ZBLiOjFuLgzn1YeSAeOetMuG/epz/nNdA3wIuo5I428SSFpBuVV6sPUc1AvwTWbcw8SyyKv3mBBA/Wr/ALNl1kjB8SUrWUGUJG/c7geKqXTruj5z7ZrfX4FNMzxrrl5IyHDKnJHGemasN8CZtM028uBe3MzJE0gWZDzgE468Zpf2a0r86E+JYPRQf3nn3iL95pN2P9g4rnNMxLHGxH8Cj9P/AK1bkrfadLlDHP7th78ZrmtNm2xwjIwExn8TW2EjyqUThzWoq3JVXVHUW6hcHrV6FhwD19azrNhJH1q9EuD1rpPGRPeYa0k2/wB31qpoNqftE8jLg78L+fNXJV327jOODTNL+QMued5P61y4pv2R7WUxUsSr9ESXChc49aktlwwFRzMevWnW2d2a8TofdLcuSfdX696o3yjzoz3xVyRjhDjvVK/+aaI+1KO5VT4WR2/zTEDtV+blOOefSqFqw849vWrkjfu8e+BVy3Ipv3TOt/8AXtkYGTUe0Pq0pHRY/wCdSW7fvmycZNVdPlaa8vpeo3bV+gFaLqzllvFPqzRkbayr2C5qEthj35qRmzMpJz8oFRMwMzfU/wBKcC6nT1JsY6n3xX2X+xHY7PAut3W3HnX4UH1CoP8A4qvjN/l7ds8V92/sfWQs/g1bORhri7ml+oyF/wDZaqlfmPOzR2w9u5x/7fXxAbwr8LLXRreXZe63OYcDr5KjMh/VR+NfnNZ3klpdwyxfLJGwK4PJOa90/bQ+I1741+NWsWL3TTaVoshsbWPjajAL5uPcuD+VeF6fb3upXy29jBNdXIUlY7eMs/AyTgCvdow5Ya9T4Cc/fuuh7/pd4Ly1gnHR0DH645rQOGOa5D4eXDSeGbVXzvQspz16mutUnZ/Wvm60eWbR+m4Sp7SjGXdDufwoVC2MGirUKFVAPTrWB3FOS1PlnJxzRZxAQqcZB5q1NnYxBycU2xKyQgDpjpWt7waOe1qyfkMY9eaepHBPGKR0O4dBR6YPFc51D/4ff2pV7d6b6U9frxVgSBfm96l3fKcnFQ7hnk08c1BaHg07+IU3n86FBpbFIlzSqvcfjQtK3XipJJQwret/BetTeHp9WSyb7DHIkZlz3IzwO/aueUFa734c/GCw8C6Dd6D4isb3UNFknNzFc2hDSW7d1IJ5Xj8Oa2pqMpcsnY4MdOrTp81JXZSh0jbCEYKVxnlaybcPa31wijaAjDn+7XRXHxCsPF+uXEugaWyaWAFMJkBlBHG4jPf0Fcz4m1zTImh2Oxu5pRBHCgy5bvx6AcmseWUanLujz4V/c5paHYaap2pn7xc/mQK7jwrpseoahbLOmYI/mZfXA4H515Lo/iS5hkWK+ijibzPlkX7uPU+nSvcfh00br9pEisuCVHZun+NdNCPNNI5sZW5aLmjzb9rjxl9g8P6T4Ogx9o1edRKq/wAMSsCfzOB+Bqz4It1sdLt4QgVEUABRxiuG+KXl+LvjZI8jLL/ZSrHjacqxycZ/HPFehaewtLRV9qeYz1jTT2POyyi+WVV9TJ+J3g/R/Geiyw3saxyIpZLgYDRn1z6V81fAWE6b8ZvDqh9wS9KBh/EMMP1r2b4weMP7H8P3SRNi4mHlpz3PX9K8K+GF6ukfEbw1eSuFSPUISx7Y3gGvTyiM/ZScnp0PLzhwjUiktep+maxjUfDmpRXK74JEOVPcEcivP/2RfCUvhP4VrFMWX7RezzJG+flTeQuM+oAP416bpsQOhzRkfeTj8ulHhPEdu0SDCqcAelejHdnkdDqYz3qwrZ4qtH2qwuK1GSLUqmolp49KAH/hQeKFpamxZheK326RKD/EwH61jSLssoQOuK1vF/y6aAe8grJuOIYl9FFfHcQSXsorzPUwK95s+VPjdN5niDxE5OQsRT8lAr53iWKX5JYxJH3VhmvcvjRcbtS8TPnrIyj/AL6Arw61w0hBTI6EZxWuUL3Y38joxT9ySFfSdMZfmsVz6eWKsL4P0yVebOAD6c1ajWHkrE+enLk1djXkDymx9a+1TufNmM3gPR5M5tIhUTfDnRj1tUPsGNdOLdWU/umxnuaDAqjHlvx6UyTmI/hjorMP9Gx/wM1O/wAKdDCnMLg+0hroVjCsfvp9aju5isbYlfgUFHj3iDTbLSfE1vbafvCx8vubPNai/wANZNywuvFVw5OSvetlYycYGa4q253YfZjQuGB6U/jrinLbycHYcE011KcYxXIdoEbc+lQjDTY9Kl3L3FRrgykgYFNEtnY/Ce1+2fEbw9F1zeRn8jn+lfo9pUe5rdQMcqK/Pb4A2pvfi1oCgZCyM/5I1fofpMe6+th/tCvks2vLF0ovy/M6qD9ybO5j+6KevY1Eny96mXpX3MFoeEfn7cscA4qGMbpAasXAJQYqqvBHGa/PI7H9JTRqw42kdTWfIu24znvWhbtjAqpc/wCvHABzzWUdxy7hIp25z1qKP7wwKsN90Cqwb5uKd9AiXZM+XWZMACRWn9+PkVn3AHYURLsU1U+aPY10TD/R15rnv4uua3lbdajHPFOexnHcaOg5qhcL++OTgVeWqF/8sg5xTgTN8rQR56datK2UI74rOjuIU5My5HvSvrmnwtte8hV+m0uM1r7OTeiMpV6Ufikl8y/puVbH+1VrVPu8GsrS9StriZlguYpTu6K4Nal+pMQ7VlJOMtUaRqRqQvF3KiqW4NLJI0U0ZHr/AEpFbHIFNumO1G4zuFDepS1ia8N0TbuO+Kzv+XgjOe9WbPPlt7+tVnI8/PQ1HcvsSSRjdnvUNyvzDn3qeXgA1Bdfw544o1LuEXHAouOGX1zSQ5P1ouGp21JZetzujIqvMMt1qS3b5gOeajuMbh+VSrp2CWxDDzNj3rSVcp64rMiUrMcetaAY7euKcrjjsVrz5o/TFQxtjBqS6bchxxUMP3V4OauPwmcnaYrH/SgexFarKrWxxWZIv76M4yK1Yl/0c/T61E+hSdyguPOH61WmwJSR1zVmT/XLVSb/AFhyO+acNxStYt2jHcPSorsYuBUtiw3DNN1P5JgB3NP7Q+b3UV7g7owOlWtPPIz0xVOTPkj1qzpzfMP60S+EV/eFuzi6Ujj096iuvug1NeqFuATnOaZeKABjkURFJkVq3zA1Z1ZS1uT7VVhYKwHQVe1La1qOc8US+JC+yc/Y/LIgznmtq9OI89cisK1ba649a3rhN8I+laVN0ZUeph+H/wDj+nHsK0br/WcisvQv3eqSjP8ADn9a1LrPmegz60S+IdJ+6yvbNtkY9s1evFD2TduCKowt+9YZq/cHdYkexpS3Q6fUxLZirAZOPrW5byHyeTxisGHj3rZsTmP2Iqp7BEo7c3kvPG7pWlZoMjNZdx+7vnC8ZxWnY/eU8Cq6Inuj9IPgDdfa/hB4UkJ5WyRD+GR/SvRfSvJv2Zbj7V8GfDx6bFkT8pGFes/wivvcO70YvyPwHHR5cVUX95/mKDQ1C0NXQcA1q53xzEJ/CesxnndaSj/xw10TVk+IovP0a+j674XX81NZT+Bm+HdqsX5n5ZXnyzOuO9Vt+3pVzVIzHeTqRyrkGs8tubtivgZbn9B0XeCZZmkHk88jFJb/AHeDximSH93g80Qc4wOKy6GxHI480j1XFVLgBtPOODirU2PNHc4I6VUkIaxbPHBq10M5dQsHPk4+9x61n2JG0ACrti22Mc8YrPtWCyOCRwxGPxreMdWccpRXKaN4gaybPPFO0lguR71DfToLPBYKcevvTNLuolU7pUHP94VHJLlZTqRUldmjfY29M1TVhngU/UNQtgvNxD/32KrRyLIeGVh7GojFrc29pBvRmra/NG2KzZvluH+tX7V/kNULj/j4fnvRHcqXkWLX5mGaW44mBAptm21s9PSn3TFpBR1F0EjPzetPkb5BUMfynnkZp83CA+lLqV0KWpM8em3bq211iYq3XBwea+j/AAt8RIvA/wCzb4X8TW+nLek2kIkhVxHudiQzk4POR+tfOV1iS1mQHG5COfpXqPg3Ou/sSxxD95JZiSMgdR5dz/ga+gyxL3vkfnfFUpxVOz01LVz+1/ft/qfDFuP9+9Y/ySs6b9rTxC7Ex6Bpkf8AvyyN/hXh1tp88nIQKuOm6ri6XI2AyZyPWvf5Utz8455Hq837UPi68UGK00mHPpE5x+b1l3nx+8ZSzJc/adNjkVSqvHbAkA9RyTXCR6HJGACUx+Jp66RIucsoz2wf8aqyFzM7Jfj149juIriLXVhkjYOjR20YwfXpVm8/aM+J19C8cvi66ETLgqkcagjGMcLXDLpL4wZRx0wtQGxeGVQ025WOAAuDRyxFdm9N8U/Gcynd4n1AH/ZkC/yFe7LeTeKP2V7S+u5nvNQU3EU9w7ZeRkuQwLH2VlH0Ar5qms8RkZwx6Gvob4Sxm+/Zj8Q2eS7W19edevzW8Tj9VNYVoqVKSOvBT5MTTk+jR5T4TlSHxBpMjj5Fuoi2fTeM19ZftNaLFb+B7O5jVf8Aj4AyD6qT/SvkPRZNuo2ZJ6Sof/HhX2/+1LpiL8K47qPIAuI8r25VhX5/Wi3drofr+LqcuKoN9WfC8+DK31qvcDGODU9x8shz681Fcgsuc8dq0jsfQsbMd0HBycVHH90VIwxbnJ7U1OY14rRGcijcfe6dDUsxP2NhnNRzgZ9amZQLOTjJxxWpkt2MsOo47U+7+9Uen/MQD6VJeL8xPXmk/iLj8IkAG4H9afqGfLQe9Jb+mM80+9X5FPvU394f2SpYyrBOjtGsoHVW6HioLojzgB3qSHGajvF2yDHWtupzPYWZisae54qSRv3YqC6bdFED0zWhpFg+rajZ2SAGS4lWJdx45OKcU3JJEzqKEHJ7I+gvh/pT6X4R0i2eWzhd4llk3jL5lcYB56hFb867e3v5bewluBrFmvk6dI+GQcM53f3v9j9arwy7khlW908ReY+z5efLiQpn73Td/MVc8y8bR7qNLrT3LWsEGCD1JPHX/ar9EpR5IKK6H4RiKjrVZTfVti3sayGe0aOz1OWS1tbRdhCMAWdWx16AMeo6V5z4k1K41Dx5eaZY2twYotpkgikGV+XDDJOMHGMDvmu81qR/+Eka9uooblLWRM/ZWKuq+S59evz8fWvCfDHiuGb48eILaW4lFzZRxyR5+aQyKA06An1JIreLUbXOazlex7pbo+n2jzW9rbQSwxrf29xdMC7qFAkHy9z9f4xVy4lSEXjnULu/SF49RhWxQgIrE7wCPXa5+9/HUElpFp19LLBZ/aBZt9q/0yUMyxSK27AyeMgtgdqZp/iSPTbyC3vrmRI4YTbTpZwb1CH/AFb78NxwV7Y3VbJRqtYytLqkMekrl1W9tpbqYE7h1AI3H7yg/Rz61LN9naGWKGLS45L6L7VbPu4EiBSM8f7h/wC+qg01oJbfTJ47OXUFtZmsXkvLkgbDwjEZOMkRduhFRM91odvGi2+kadFZX+wNvyVjkJC9NvQSD8qjbVj30NaS/OoTNENQsLQX9qJUMaZKyIev3uoDIfolUmvLi/srxv7SjhN5bBwFtjxcIpBHJwSPl6f3arQa4dPlmil1fT4zZ3qyRv5PRJANwPzdB5j/APfI9Kt3mrQRjUYZdWeV7G4W8j+zQZ+VvmboD380fjVPTREeZDeQ2+qXTlr+8uoNS08OEig+XKHIPCddso79qzNRmknt7k2enosU2jGVPtMO3LLu9uo3r+ddAt49rqEFrHJfQ21rtIY22f3cm4AfdyQHCg8dAKyLS4UtZIDqkqwXdxbL+5K7kO9gOg7BPyFRexTV7EGqMt1d3tw0+n28sW3ey9MsjIQeR1GyvO/EUJl8B3caQTrL5UrhrliU3KcZHPqK7l4VitrOCGw/dXMiGaS9TJby2VTyOeyfrWFcWjQ7rZi8ysZ/vSZiA808c9sevpUv3lysqLcWpLc+CtI8YXniXxdpaXiqGS5T7v8AvDisnxRcA+JtVb/p6l/9DNWtD0/+zvix9jx/qNSaLj/Zkx/Ss3xERJ4g1I563Mh/8eNccacaatFHTWrVMRLnqO7KxuCe2K6XwOxe6uQccx4rlYV8yRVztycbield5pOip4d8Tajp4vYL8QooM9uSUYkAnGfTOPwrnxP8NnVlyviYLzPXf2VboLZeKbMuBNHcW8qqxGNv7xW/kv5173rWnwXelTRT25nRhzEoBLewr5u/ZbYR/FLXbE4MU1nIcED+GRGFfV81qvlkHdwOtaQleKaOPEx5aso9mcN/Y1qslnO1iImhi2LwdyKf4Rz6mpNN8LaZaeYYdPjiEg+bjOec10FvHBeWaTRvJMCMgn2PfFaENjEuAOTj1zVanOc5FpNvDJJNFbqJJDl2AwWI4yfwqy2li6heORQyOCuPYjFbv2QR5AGBQkezAoHY+DLi2e1+22r8PFJJEw9wSK4q1k8uGP15H616n4/086b8QvE1t0X7bJIo9mJb+teT7vLjweCsjqf0rnp6Tkj2sQ+bDUpeqN6wvdpHzV0FndCRc1xFvcdMGtqyv/lAzW8kcEWdXuEkZGe1VtJYiR/fBH4gH+tVIrvKcnNW9CUsjSZBHAx39P6VwYpfume7lP8AvMbeZYm3YznmpLds4z1xUc3zZwKW3BAHrXjdD7q+panb7nrmql5nzY/TFWJcsEA689qr33/LMjrUx3CpqmMtz+/OPpzVm4/1Y471Ut1IuDnirkwzH1xVS3Ij8JkTSeVG7flU1jGIYyoH8OT9e9Ul23eoRwbvlDZat3yII/MDHJA5/KtZe6rHPTXtJOXYp5xIMn+Go1OLh/TJNTySRx3Hyx7gQOSaSO1PmF2Y/N/CO3NOKdhVJapIWTsSe2K/Q/8AZ3099L+DvhmIjazWvmkf77Fv5EV+fccIkXaWJQHhSOMn/wDVXp+l/tDeO9E0yz06y1dbe1tYlgijW3jOFUADJKkniqjaDOPGUJ4mmox01PIf2pPAd94H+MniRLy3mjtL+6kvbW5YfLMkjFiQe+CSPwrkvhv4k1Tw++rW2kQRC51S3+xtfMhMltGT8xQjoSODXs/jb4ha98RI4E8QXv8AaYt23xJcRIVU8Zx8vtXmeteLn0qeaG0hh89gOVUAD8BXqRrynHlitT5Wplqw7560vdOq0TT4PD+lwWrSj5Ry7HGT3rWivInUbZFbPTBrwXU9UvNQuTNczySyZ/ibAHsB2q34di1LWL+O1sPNEzcja54965Z4JyvOctT06OcRptUqcNOh70jLtHP5VaXGAfSuN0O38SaTMsGsRLLCeFmU8g+9dRHMR15HSvInDldr3PqcPiFiIXSs/MsEBs+nSm2UEskk7Im6ONdzYPQcCm+cGz6e1V2mbzpFXcu4dj1FODWqYqqd00WpD83HFNQFqZH93ipo8jrWbR1Rd0PEY45pfLOfalU8dKdv9qY7jVx6YzTwOcGovbpUiH5iM5AqB81h6qevepE9+DWx4m8G6p4Pa1GowrF9piWaNlcMNrAMAcdDgg4rGXOR3wacotaMqE41FeLuiXG1Rim/e6gg0rSBVzngDJ70lndJeZ8oliO2CDU2NOV2uloSAcZo2iQMGXcCeVNWLixntZDHcQSQSgA+XIpUgEZBwfaotu32NFjPRozdW8NxzXgubCSSwcoCHt+BkAA5H1Brnb7T9cTVLXUpJvtr2e4qy/eIIwcj6V3TQ7tPLc7lbOB3BH+NNtgAY3OCc8itqc2oM8qth4znYy9K8ZQarGgfgnqrda7Hwx4q1PQZCdNvNqD/AJYyDcnPX6fhXnni7wmf7Slu9MXyZhgmMcKwx/Os3RPGh0m6EF9uhfPzK45qVDmXPT3OOcVH3Kyuj0rT7m71vxpqt9cwpHJM6sWjXCn5cf0rqdY1b7JbFcgMorA0nXIJ7NZoJFYMPWuI+J/jyPQ7GTMm64YYVB1z61z+znXqWa1L5qWHpc20UcJ8UPEx1zW1iRsxQjGM5G6uLW6e1vLeZDgxOJAR7HNVob57iUvKd0khyT65pJixYAKWyeK+6oUlRpKC6H5via7xFaU31P1l8FakNV8J6bdg5W5tlmX6MoNWfDo8i6eP1z/OsH4T6fJp3gfQ9PlO17a0jiOef+Wan+ea3bP9zqSZ/vYrlWki/so6mFqtJiqcPXFWlFaj1Jlp60ylX2oAmGaCcUi0euaAOe8ZN/ocC/3pP6Vl3mdq/T+laHi85+yrnqxOKoXjbsYr4biF/AvM9vAdWfF/xgnEia7Io4a8PPtvNeRWIX5icA+pr0X4o3F4ttqUmdtnNchVx1JySw/lXhvipnENqAxHLHg/SvTymNkrjxTvGR3sM0XGZV9fvCtC3miZlCupP1FeFsT6n86i86RGyrsp9ia+uPnj6JjA2jninbdy47V4BY+JdT01g0F7PHjtvJH5Gu58I/E6W6vFtNU2/vCFSZBjn0IoA9GjhG05NZusZhtZWZuNprRiuoiww5P4EVneKJUOk3RRgxCE4BNAHEfCHwInxI8Zaray3TWiQxmTzEQMT8wGP1r2mP8AZbik+54gkHpm2H/xVcT+yND5viDXrnI/1IA/Fs/0r6utRuYAA5rOUU3qUpSjsfJfxX+F5+F62J/tL7ebothfL2bcY56mud8A+Fbvx94gj0+3PlptLSS5ztUV6j+1vd7dR0GAdVidz+Jql+yzHuvNZuCoztRN345qfZxtexUq00tzZH7N8cf/AC9NIfVv/rVv6D8I49Bg8s6Xp9+S27zLiLc30616lu9qC3y8jtVKKWyM3KT3ZyvgXVrC3+KVp4e/sqwt9UitzcM1tAFaNOAOcd8ivpbQ492pw+2TXxn+zbpNxqfx08Wa+ztLZsskULyfe/1g4x2GFr7S8Nx7tRBPZSa+Dx8lUzSnBPax71GnOjh5c6tdHXr2p1NX606vuDxj4AkP7jj0qovUVaOPJBqr/EOOK/OYeR/SUtzSs23Nmq198s2c85qex9OabqXyt/jWezLexG2cCoW+VsCpc/KMCmsPzp9CY7k8LZjaqUwLVbh+7VacEGoRrqVGrVS4S108ySEKiruYk9MVlSMN3TNcj8TvEj23h46dbNsuLoFS2cbV71106Uq0lCPU8zF4mGDpTrSeiRi6t8cFM0kdpbMqA4Ep6n8K4TWPHV/qkjy3t3IsbHATcePoKp2+lxrGzN++wMnb7VyF9JJeXTyYIGeF7AV9tRwNGjstT8VxmdYvFu0p6dlob0/iqdvlty0a9PnIJplrr15DIshdXPqyg1n29m8yqSvFa2l3ltp/mbrdLicAFVfkMPpiu7lj2PGdSct2b2neJpkHnlen/LSHgj3r0LTfifd/Y4o1lju4V6+apDhfqM/yrhNN1DzvKVdPhtJP+emOG+orXWztB5kkUqxSNy6x8r9eOlc1bDUqytONztwuY4nBu9GbR69ouvWutwCS3lUtjmPPK/hWhcf8e5r5zu7rUPDt4biCZ0ReDJG2OvavXvh/4ufxV4fZp8G6hOxm/v8AHWvlsdl7w/vw1ifqeSZ9HHv2NVWn+DO9ss7cA8471XmXbIOvp+tLYMSFPqKSfAxz3rxOp9iTt80f/wBaq82doPWrEbBkGPSobhflWpWjLQ2HPb+VLcBgpJPNLbk9DRdc9DVdSZE1u33SDTbn7xOO9Fq2VXHI9adcp14o6jl8JAB++yPWr8ZXZkms5v8AWCrox5eaiW447EN1gK1V4mG0VYmA2NmqkbDaOK1i9DKa965PJJ9zjoa07eQm3OVBOMVkSEMqk9jWpZsDGRis5lxKErMsiH3xVe6bdIcde9Wbg5K+mfWq1wPmqo9GJk1mSrg5yT0p2qMWmQtyfrTLZuB60/UvuxnGelH2w+wV2/1PAp2nqdw+lMXPltnrS2P+sGPer6MfVE98P3gJPNNuP9WpOCaXUPkwR9OlNmYSQioj3G7EUOeKvTfNagVQQjd6GtBv3lofXHSiW6J+wc9agF+ezVvyMv2ZSPSufgG2V89d1b3DWq81tPoY0ephaSwTVpF7YP8AOtK8YGUDrk1k6fxrBGf73861L+MIy9xmidroulsyvHjziOhrQkbbbMvUdqzYz+99DWg3zQtSlsgju0Ykb/N7VqWMxwB2rKX73HrVuzmCyYJxVvYlaMS6bbfexHNaFix3A5rN1AD7Yp4zt61oWLdMc0Ne6SviP0B/ZNuPO+DenLnPl3E6f+RCf617SteCfsezeZ8KnXPC38ox6cKf617wtfc4N3oQfkfhObR5cbVXmySlbpTVNLu3V2HkiNVK+XzLeRfVSP0q61VrjlTnpUS2NKfxI/LbxTb/AGXX9SiPBS4kX8mNYG0K2fzzXYfEyH7P461+MdFvplH/AH2a5LgNXwVT42f0DhpXpRfkh83+r5FMt2KtgVJuyhqKMbWGBnmuc6yK5Y+ap9/6VTmbFm/PrVq6X5hzjn1qhOT9ncAcZNaxOeWzPPtW1S4uNSnjE8kccZ2qqtgdK7TS/Bej2/hGx1C7W91G/vNz7FufLRFBx6EnqK881D5dYuie7Z/Su78X3Ug+Ddk0bNG32SVcqccb0zX2+Hpx9lHQ/EMzxFX6zP3nu+pg69pumWLkf6PFj+F9TLn8ttchdataIxEcsPXGA7N/Ssa7s0+y25UkFoUY/UqCajuPC2oaffWMdzGoS8iWePyXEjeWTjcQDx9DzXV7OPY8j6xV/mZcm1ePtMM+ymtjwbrE665aBLnzLeVtjKOnf/Cumk+DsOj2bz3lz58u3IjUfKOK4nwWqo2mcci+YcfhWVanGVOSa6HZga9SOJg7vdfme52cpVTnnvUVw2bhh78U+x5yM4ptx/ryccnvXwv2j94Xwofa/eFTT8YqG3O1hU03Yio6ldCKP7/YVLcr8qjI6U2NRuxT7gHb9KZe6Km0bW3eles/s6xnU/2Z/GWmAB3tbrUIwv8AwEOK8lOTnHNevfseyLcaT8R9FbGPtqyhfaSIgmvayyXvyXkfB8Vw/cQn2f5o8K03DMcNt5wVPUGtaFtyjA4HtWdeW8treuqwO/z/ADFccEHnPNaUOeMivpb6H5cWOCMEcD2o244x+lO5UZzSY+b2xzUgRSErxVK8+VUYDG1x/PFaDKW7VRvl/cv7c0MrUhkUleRivof9meMaj8M/HOnH5gt5bSbfaSKaM/qor5668DpXvH7J+obL7xppp/5baZDdr9YrhF/lKaUleLQ6cuWafY8atcwSR5+8rfqDX3n+0Y63HwRD9RK0BH/fJOf518Oa9aix1/U4AMCG5lQcdg5FfZvxyuhcfArQSDu89LY/X9yTXwNT3VNH69iv3lTDSXf/ACPh+44kcHk5FRztiMZ/Gp7iMtcygD+LtUc9u/l4KNipjsj6kY3zQjpjFRK263XA5qTaRCMCpLexn8lTsIHrmqTJaMq6Q7Pep9ubN+521rS6XE1vyD5mOT71CukyiF+joBV8xPKzM00dMipbsctjJ/Cr9jpUbMNrFTVsWYt1kBO/OOooclcIxdtTFt87hU2oIPLTnd6YFaiWUMjD5MH2NJdWCW6q4ckA9Gpc2o3HQ5mIhWI71HeMPMGef/1VttaxSsTxn1U1k6tAscwUHjIwa2i7vU5pRtEgmt3mESoMnPriraXl94bki1S2VkubMieNsZwynI4+oqJ59kcKhtrbuT7elaFxHFcQlHk3K4wfmNNScWmLkU4uL6ntfwr+KUvxB8INNdpZW11BYNZojqVDOThyPf8A1Z/OvVvsty0l+PsOnyoL21UHJzgeV/s+9fJ3gW4OgabqNpG0lxBHOrGExmTbHKCpbPbDAD/gQr2rQ/HFhcaLcXRs7FpGuYGP73ZyPLByCv8AsE1+g4aoqtJTR+H5jh3hsTOm+jOv1/z4bPXibextDJeQQiRJCrggQjI+X/aNeU2fw70jS/GUfiOHzknLM892QfnDbgHCnlvnXdnHAHpWvH4zt7zUo41t7a3mkvXu2iW3aQ7VTAPbglVrEv8AxNqf/CaWcN3JEA1vcLYRxuIjG3mK2c4xja4AzkfI3rXXG2l0ebr0OtbxRPZIIdJilYpE2+4cEblxl42J6gdVP4D33dHa7mtbOzW4keBZJrcG3RVRQqnCl2ByCobrnpXFQW5sbhLRIpBHKkizTskfzPkBg3l8EZ6cfzxXqOnzReTZXFxawIYboieS5l+VhIh2ttxjgeWM8VtLRkR1MS0sba+so/tNxZW097ZGTAkLyBlVBjAOGGSCMg47V07ala6q8IsRmHUbJkkb7Ex3SKBt9ACMt/3z7VHbSpZ29u9rIiQ2N8Y2Wwsi2I3JUAMcjAWRPyqS6tUtVvHzq7izvBcMUATEb4L8DH96T8qht7oLK9mWNlxrVkXubqOGK+szbyyC2xslUsNp+Y+r/wDfFULPUJppLAPezN9ssTHKUsySGXnH3e25z+FP1Czewj1gw6fqlwIZEv0DzbfQsB8/co/51b+yahZ3epSWmnjc9uLq38+43EPtZGx1xkBSf96kpJD5ehmafeXd3/Y1zLPqc8jQSWsuyMRZdQM9h0MTfnUcF9L9hsFEeoJdC4MMnnSJjfGHQncSTkhQD9RV24067ur6FhP5ME3/ABMYYvtTYJ3ZkXIUfeWRe/GTVXV/scENyLWwivHfZqcBlvAcgbSwwxPUj/x4VL02BFaOBZNQtEddSZrd5kOZQRuO0jgtjIAb8VrmdQe8W10aOdIY5mjjkKXLqskodlLEheCB8xrrpdPW1ku2iisokupobuNhcH7hKKxyB225P1rC8QfZ4YrsJDazXCRtbI7TbgGBDIgznGQ+KT3GnofCWr2f9n/tD6jDgc6q0ny9Pnbdj9a4jXCX1rUGA4+0Sf8AoRrp9N1S/wBa+OUl5q8IttQk1JvPgUYEbB8bB9MY/CsW+VZL65bHWVzn1+Y1yvcpGIo3H0Fdx4R0/ZrN/Dbzw3UUYCiaDdsceo3ANj6iub2rxj6V0HgmaS3uLtkOCygE4rjxWtKR6uW2+twv3PTP2f1/s/47LATxPbyrlfePd/7Ka+wmtx5Zx6V8Aab4wl8D+P7bWUVpJYkyOcZyrIf0au7j/at1hFKvGuT0OQO/0NPDq9KNzPMI2xM7d2fW0N00quFg8ob2BDADp3/GrSyBiMLtA9q+OJP2q9adcARD3U8/yrQsf2nri+s7j7TdR2c6riJVR5GkbH0wOcfnW9rHna9j64kIHIqszrnriviC6/aC8Uxs8cl9NG6nDKflI9sY4qg3x48Qyfe1KVSD3kb/ABptLuHLJ9DsvjpHGvxU1UxxeWGSIsc53sV5bH+eleF3ylGuRz8twRj6/wD6q7/TfEFr4v1trjXNWjsnkQ4uZN0gyBwpAyefyqlp/gEa5qGoKNREAafdDmInzlwcsp9R6da5l7tV+h6svewkVbZ/mcAkzbsAGp0uLlRlVbaP4sVueJPBd7oOo/Zy5eBuY7jGFP19DRHo91/ZZto9T/0d3DPChJUnjkj8BWkqkY7nPSw9St8CM+zvL26mWGLdLIxwFUZJruPD8E1qBDcxvDMEyyuCD99u1c5N4PSKKN/tTq3dlGO1bnhzTY9LWQK7SFsZZzk15+IrQqU2on0GX4GtQrxnPY0pAVUk063YZHNDjdGTnOKjtyVYcV5VtD7HqW5mJYdB2/Sqt0xDJxx1qwzY2ge9V7xguw9aUVqE3oxlvIGm6/rUt3KI4SzH5Bz9OKqwnM3Tiotck/0eOFfvSuF/DvWqV5I5nPlptlPRWLO87KAZGyPpWkH3TS88cfyqrY4jAxyKiutQis5Jtxy56KOSa15XUlaKucqqRoU7zdjTt4xJJMeeDirS9XGMHGfpVDSY7uNy11aSW8dwPMgMnG4dyK0IcfaJARkYANauLh7rHRqRrRU4DIJDHIe1WNwYdarz/e3D9KXzNuOuDWZ6HQe9wYfnPOOa8autRaTU55s8tIx/WvXLjcysPavFLxWhvJoyPmVyMfjXoYRK7Pks7vaPY6dbizvlDE4lxXqfwP8AD8VzqV5ep/q7dAhboNx5x+VeM2eh6gt3DA8Do8gDL6YPQ19X+EfBEnh3wXbW+nqJblk8yRufncjJqMdWjCnyp7nl5bQlOrztaRE1S4syjtuS98kgtCpyOvQkVueLvC9lDp+nmwjhgnunCqACMkjOBzVXwT4dCw6lHr8Uate5UQr0VAOuT9a3r3/hGNS0O7t9Wv5vtFpEUsp7dC0e7HqDjPA6mvn6dPnlywZ9NUrSoWqS0RyC+C7mOTZJInm4yUGfu5xnPbmsW+sTZ6hIpUqV+UgkE8V6fa2UtlYo5mW4+0QI64YEuwAGW9s8/hW83w50HWJx/acd0b4Qo8n2OQIMnPX5Tk1EZLms2dbxWilLY8PMaIqlX3MRllx93k0K4YV7TD8CdFvbiYpqt1YDgp9p+cH2yqVYj/Z3smwF16zb/aaV1P8A6BW9ubZhHMqMVZ3+48R37ccU5ZOOePwr228/Z4023h3HxENwGSIQJB+eAf0qlYfBHT5GQfarq4VmIDsyxBiBk8YJH44rSNPmdluJ5nQS5rv7jzfQvBPiDxRC0+k6LfanErFS1rA0gBAyRwK+hPhh8CbaDwz4c1jU4li1NtQ+0Sx3EJz5YUhYmB4xkbq2Pg1rlv4AjvdN02zkZYd8hMkhDElSDg9+ldboviObxBpVpcTRLEsRkUIJDkEKOo/Gu+nRhFq+54GOzKrVTjBWX4mj8Rvh/ofjnUtKt7mCwkSGRJHwzL+7ACkfIRnIwOeBXyH46+H+p+E/FGo6ctpNNBDMwjmjiba6nkEe3b8K+nfFGqXnhnUxc6Tp0eqyyqltMj3Sw+XGWBLjI5x6darWuiv4k8RalqeoW0MsMwRIxvLgcfNgn06cVnjqbl7tGzfmY5Vj5Yd3rX5bbHyNa+JvB+i3V7YeJ5bpL7ygbe3hQkbiekmBwMc9q9H8K+G9I1jxpoEmmiGO3mcM7Al0dFXI7+gNeueLP2YfC+uaPqUGj2MWk6lqC7ZdRjXfJjOTgsT1x2xWP4R/ZVTw3oi6eusyXjRq4HmLszuB44ORjPY04UVGmoy3N62aVKk5ShJqL6GZ8evCB1jxHaX/AIespb9ZYFjl+xQO6/KAFYv0PGB+FeZyfD7W4WBn0jUnOM7Y7V8D8Stdpe+E/GPw8vIbIQPc22QFngmbbj3GetXfG+seK/Eutzz6ZYTi22pHgTlUyEAPVvauKVGvUbly/ijmp5xXowUFG6R45rVvdaTfW8MsMkckbfNC6kEA9yPSkV08xhF90ycYrprz4G+PdY+0yyWCvFMctuvY+R15+YmuQmW40eeW1lRRPE5iYbvukcGvQo5XiakbQjd+TTPYjnFBpSqvlfzLd8wM6lurKpPHqK4n4s2tonh+9vZI1NwrbYnH3hyFxXfWVjHqjQN56qMKrjByvY9uteefHKZItEMccm5WuQg9SACc4rKngK1GqlONmnqVicyw1ShJRld20PPfBPjK/wBNhkt/tkipxjcu4IM/nWb4xcNqgdNVXVI7iPeWGQyc/cYEcHj9RXPxu0b71YqwPGO3vVhIzISzcGvoo0oRfMlqfCyr1JR5HLQngx/q2/CtHTLpbO+gaVd6JIrnPcAjis+ZdzLgYKcnHela6XaAeTW/Q4ran60eELlLyztLiIjy5oEdcdO5/kRU8rlbwsONr5rk/gPdf2l8PvDU7Nktp8Oec9Y1/wDia6q6wt5MpOMHNeZLSR3R1R1EDbgCKvRtxWZZyBoUbPUCtCJjtrdD1Jw3SnqcGo85p9ICTcKWmrStntQ9AOZ8VMXvrSPtyf5Vl6pKtvazSE4CRs35A1oeIGLaxAPRP61geMLjydA1N+m22kP/AI6a+Bz+X72mj3sCvdbPij4pS7dFgUnl7rOP+AmvD/FdwN1uD02kivZPihMPsWnrnlpGbB+leIeLGH25QOgSvdymPuoxxmkGYsjDtULYNKelRk55HWvqTwhu4U0sdwKkgjkEetD4qJm29KANNdV8QQn91dXOP9/NWG8TeJJYXhluZ2jYYIYZrHjvp1YMHYe1aFv4gmjyXVXH0waXvFLl6n0J+yHZtC2tSMMEogOeOpavqC1Ta3vXzf8Asj/FLRvBerX2p3s2mCZWTba6iu6Nhhhkj8eua+q7z9pvwl4i0+ez2+EbSW4Ur9oiAV0z3XLda7qWHpyhzVJWfoeXiK9enNKhDmXrY+Rf2r5zJ4y0+HPEdqDj6k1r/suwtDYatKUJVpFUEDvg1yX7RmrWPiD4kMdOvoNRiS3Rd9q29c+mRXSfBeXVtE0CQ2cOUmk+cSLnp/WuOysd9z38XCrnKuP+AGopb1FU8SDjvG3+FcPY6xqelNI0dhGofl8hzn824qLWPisfDtm13qMUEFupwXbd3/OkHMaP7Kbw6hea5ewzRSM0xVoUJzGdzcGvq3wqubqU+i4r5j/ZW0/Q5G17W9Fulmi1KcSywqR+5fByv69K+oPCq7pZ29gK/P5U1/a6Ueh9LPESq4XmlvsdNSr/AA03Ipc4r7g8I/P6Nsw9OlQLjI56VLDlo2xxjtUG4DOT3r85if0lIv27ngA0ahnZkDtUdqw3D1qzeDdHntUfaKvoVY2BjznFDLk5BplvnbjjNTMpGaexCJo4igBqldA7jVtZM49PrVe4+9kd6hFGe47Z/SvD/ildTP4hmhZm8iJRjHA5r3Wb37V478QrfztYuouBuCsuff8A/VXv5Xb22vY+L4p5vqXu91c5DwveH7SYlZo0bhvmxmquqQ/2ReSKYBLATnkD86taP5OlyTG5GWJ4xzWv/bGmahLs+wSTIq/NIx3dvQV9gz8eORt5lkciHdhh90jnNWEsZJrwOkQZlHIIxn8q2IdAjW7tZ1jZIz83HTbn+fStXSLi2kvpXww8k7th43DPYj0pgQ6P5nktFMpQhdyZGRitC20VrKNrmWdNj5BjB+YZHDDirLXYuIZ1ihDCMGQODl2GeevtTJrM6hYyQlZMyMrRytwGTt+Pagn1KE1iLjT2glPmxsflcjv+H1roPg5bix1DVLLezKFDg++cVymp3Emh6StsX3uCQN3UDNdp8Kb4XLTSHDSSjAYL/CDxXm5g0sPJM+n4djKWPg49LnqmnthUwfapJ1DfSq+ndsetWLhTkj3r4V6SP21PQlt/u0yfpyOBS2p9M0l12Oaze5omJaktyaLng/8A1qLfntk0tz82R0q0TLcWzk+UDGBVu+mEwUbEXamMqME/X3qhZ/dJHqf51cuFHHY4pPce8SmzDzFI4q4gJjHaqDZDKT09a0lYeX70SRUdiCdf3ZqkhK1dmbK8VUH3venAmpuhW5Q/UGtCxclTjrWY8ishGOa0NPbrzSmtBxIbpWbPOOaiul+6fap7oAFsVWm3bB9KUAkLbt0qXUMtEvtiq9uRuAFWdSH+j8DHFOXxBH4CBTmJselRWf3z9TUkA/dkcHimW+VkP15q+jF2Ld6u9ahYgW/rxVi6wYc1U5eHGeBWUdimRx9u5rTh+a3bPoe1ZajA681p2rbrcinLcIrQ55OLiQdt1b3H2dcelYOCLuXPPNbUWPs+evFaVNkzmp6NmFYrt1jPck1sagu7H14rHibbrQPbca1tQYfL6ZqpLVMdN7lNl2zVfRR5LZ61Rkb94DjNXoeUPHalLYqD95mSIwJCMcE1LHahmHy596hZ91w3bBxV62UswH86b2ErXKWooVuYz324q7Yt8y+mao6kx+2Aegq9Y/w5rTeJn9pn27+xZe+b4H1m3P8Ayyv9w/4Ei/4V9HrXyx+xJcltP8UW/ZZYZB+KsP6V9Sx9q+zy/WhE/Es9jy5hU9f0JV6UtMpd1egeFqBNQz9KlqvcsFQ54qXsVHc/NT40R/Zfid4mj6AX03/oRNcdLaC0TddBg8kYeIL3z0J/CvRv2hLNI/i54jzcIm65LbGVs8gHsK85uopLrZ5RSbaoX92wz+XX9K+HrUpc8rLqfuuDqp4enr0X5EKnMZqNW98Uy4mFhbs9z+4VepkG3H51hXPjCxtIZWKyOeNjBflJ9KzpYerVfLGJ0YnHYfCpOrNI2bxguOecis6eT9zKB0BrkNR+LNnZyot5ZzQxSKGjlT5lb19OQcj8K2LDxJp2rWxlt7uORHOB8wBzjpit5YarR+ONjjp5lhcTdUqiZw2qf8hi45yC39K7rxBby3nwjsYoY/MlaGdVVeScc4H5Vw2rW8v9sS+WjyIx7A+navRrG+udP8H+H5IAiyxvL8sykgAhuozX12HkvZRPyDMqcniJtLqzyVdLZrO2MoIYRIpU9QQKk0eGPSdSW7AZnXgAnjGc4/Suu8Q6xeXG9pVthn+7bgf1rgb7WJVkYB0UDrhQK6zxj0W9+IV3qkLx3KI4YH5sYP6da4rw/YCwvNNiMySS/azIdnIAbGP5GsMalI6k78/jV/w/Of7YtOePNX+dZVPgl6HThdK0PVfme6Wefmx6Yplw370gUWsgCk/jU/2GW5Ysg6e9fAS0dz9/p3cBkDDcuealkx8vNSLp08bD5M+uKu2dm6zAuny4xyKhtXNbPYoRxlmyBUlxGyxj5W+tdHHGiD5AAaluF3R1k56m8Y6HED5ScV6F+yHqBt/ip410/oLnT7e4A6cq20/oaxFt4mY7kUn6VofAVk0n9pOOJBsTUNFmUj3Rg39K9nLJr29u6Z8hxNR5sC5dmjm/Elr9k8QapAekdzImPoxFZsYO4rk9eOK6r4mWv2P4heIIj0+2Ow+jHd/WuXWTZceXtY5G7ODj0619Uj8f1J1jOOfSjG7JxxinrkrnFAU//WxTJIipXPGfxqtdw7oZPlx8pq8qHPzc0yaMsjAdcU7AZgO2MGvWf2Xr7yfidc2/QXmkXcP1KhZf/adeVRR77deDnHNd9+zwxh+NXhxMkeebi3/77t5F/mRQtRSZ1nxa8B2mi+FovEMUDJd3+u3kcsjMTuTClBjOAMh+g9a9l+IU8s37PHgKWSTeJY7Ubv8At3biqPx40tLz4ELNCMtYX6XD8f33dT+sgrl9cvGm/Z78EyM88hSZE+diUXb5i8flXxuYwUKkklufpGU1JVqFFyd+WVjxLULWFb2VwgBDdvrTyFaEgjJpLtt1xNn1zUccnyYryFsfpUbbjPLjMXKqfwotUEikEhVBOSeg5oH3SP0qstwqxyKTzkirWopBcNujbPHUCljfdbvjptqpISyvjcOfamRXnk27hl3cEVrbSxjcl0q4Xg4yKi1XUvs8xCICCM9feua02YrMyhiBk/Sp7yQsxJPatvZ+8cvtHy6Gza6whYbgR7Cl1bUUms9qdTWDbyfNVmZj5YbPTpQ4K5XtG4kMImVsqSc9160l7EWZTNuXnq1Ot74CQYQA98HtSa3eG4hVcDaCGxWmvMZfYK+pPHD5QjJZt3JqOS+kKLljUN5wsfHOabJ91TjtV20M7lZ/Flz4P1e11JQ09lJ+4vLVX2+dFkNtz2PGQexFdxp/xY8FGSeZALW2uOTZ38pJR+BklAOOp4/KuGutOi1S1e3mGVYduorz/WvB93p8vmw7Z4UbcCTzgeor28FjHSj7O58VnWVvET9vFHti/Hvw34ZaVbC0j1a6cFWvYw0bHIIwC3QYPYDtWMvxX8ReIPEA8UQQpKba5KxWr4ZVhO9mT3+ViPwFeW6Vp+m+Jrgs8QhmA/eCI4x74r1rwDodtbxNYwLLJY7WMkygZyVweT0ABPNelUxbeh8tQwF5a7HvXhC/tvEGr6feW86NFLaxtHLEodgpdBtJAB6HowPNeh/uJrecrDBFdzWJSOS9YvIzRkjKp1ySR0NeNfBbTp/Del3ltc2/2qyt5Xms2juAWdMh9nXuBJj6fSvQfE3jfw94FtJbq51K0037LcG6htd6meaNo8HY3U/MznH4ele1CXPBNni1YezqOK6Hbw3jaw8tw73gh1CwztiRYAzrn7oPzE4cL6/KKZZ6pe3z2Ri0S5ltr+zMM7y320O4AI9T0Mo6dq+VtE/aiubrUonWwE9lbSS/ZTJcOsnlsCFBPsMevSuti8dXOrWELPqkdhEs7XKxJEXKlixK7mc8Ydh+NL2kYmDjzHvUOoX7TWE8+m+YkkL2U+dQJDSKehGRjlX7fxVT+0PappzyQWz/AGeBrQmWVn3y5U7Dyccpjmvn/wAP3y33jCztXvnuLe6vQ7x7FX5jxkY5GT79zXHeMfG2u6H4i1OxttQeOG2v5HjXapwwYgHkVDrpvlEotas+obOF44NLgU6REIYTaAyxHPmuF+Qgt6KOe/FP0mxliutLm+02Dwx2kkERW0RQZPlBViW6fuwc+9fG198SPEk0ZSXVpP8AWecMKoO8d84zW340vtb8T/DDw9rlhdXi3NtNJp17Hbu48xvvJIQOp28E0vbqn03KcOfU+orvW9N0uxQs1j5w0qSJWmQREkbc/OAR2H1rI8Ta/dabuWO20+WPzY2cq3mYLRCMsCBz95G6V8SL4R8Vag25tP1Ofd3aGRs/pXTeC4brwpqN8dcE9mv2KR447uJwHdRu2gHGTgGkqyuPl0Lvj7QrCw/aYs47BUSG4e2lfy33Au2A7Z/2iN341wHjDQYPDvifVNP87zPs91JGGHcBjg1N4K8WT+NfjVaa7epFbvcX0b+XCu2OJAQFUD0AArO+I3iS31fxxrd1aBpYJbuRo24+YbjyKh6vQWxQ/wBHz99vy/8Ar1veGJI1llROPlBOR17Vx32ibcMWrcjK57j1rvPhY1tdyXxvhawsdqxPc3AjGec4B69qwrQ54OKO3CVlRrRqS6FbWNHtdQmeedS3lx54bAxn+ef51FD4JiubcT3ka2ob7omkCbV7DB5J/wAa9hj8F6ZqCrNNN9skXoY9siD/AHQKTVPh7p+oQbUuPszD5g6BUb+ZrkjTcIqNz0KuMjVqOo4I8I8UaTpemWsIsJ45pS2G8vdgcepFQeDWkh1BpY44WkRfllmXd5Zz94DpmvWJPg6uqTfLqcsiKC4VlDDAGT0FLffCuxt44jDqNvY7UAYsPvH1OWroStDluee6ylWVRx07GZa/CnU9YtluIPD17epMN4uVgdg+f4t3fNL/AMKN1iRjnRPJH/TVtv6ZrQsbe08IXEV3D4ymjlgO5UsnCsfph67GP9pTU9NjQx+KdUndl5SQq23HrncPyrl9jJbM9N49NWVNI4mz+BV/BLu+yW6H13E/0rH8beFdS8LtaST27RpES8d1a7tytwACc4GMdh3r2W1/a0vFVWn1b7RlQCk1hExH/kP+tdnof7VfgS80pW1yOKS9ZjvjTRUIx2wcjn/GnGMoy5mc1bFOpDkskj558Na5b+Oo7bRdRtW+33DeXuEZCSHsw/ut19vpWZ4j+EXiPw9qMsGn6Rd3FsrZFxgYbIzgfTpX1lpvx6+D2s2kk00drYXvAhR7J02nPU7flxium8MeMNJ8X3rrodrpFxax2zu08cSsyyhT5YPYAtjrWkve6aHLCrOnrF6nxHa+GfFV1Kls/hvUJnQjcYoiRz+lekeOPD2v+KtQtDovgPUNG0yytkt0jS0y8rDlpG2jqfx6V7tZ67qYgu7iTxzpOlyKLqFYZpbeJopQR5IaPb6Zz17YNUNa8V3kF5a3R8ZWGqpBMspWNJhlQq5UiNSpyc9axlSjskdX9pV4uMviaPk/UDPplxNaXUFxbXELFZIpU2spHUEHpUlpaXUjRlYyTIhlVW4JTn5vpwa6jxRq3hjxF428Q6he3sls89w00axSF0OSfXBHbtUGqeMNN03Q7yOKzjvbgQyLZyFgy/vHU4cdwoDEA8ZalTwsXK0tj0q2cTjTUobnPXVwYIVZ9sblSyK5Pz/QgYqnD4g0u4sYRcmaK76uyEFfpgj+tegfCrw/p/xA8SaRpF5qE9j5lqzPCm1ZBtBYBDjAAOD6mvQNG/Zu8Hy+IrrRb/7TNdqDPHMk+wSx5HOPXnnnqDXV9Uow6HkPN8TW3lY+eY9SsVZmW5Zj2Ur/AFzVdbhby/8AML/Ko+QH+dfVs37I3gxVP7jUgPVZwR/KorX9lzwdbM+xr8HuZHzj9Kylh4bx3OulmlZNKo7o+XomC89q4jxBNdrfTSMmI921WB6jtX1l4/8AgH4d0GOzWy1F7OS7mEInvGIiiz/Exz065rx/xt8F72DS9+m6zpGsyghjb2l0vnHkj5VP3vXis6cXRndnXiMVDF0uVdDzjwv4kuP7ctUuXaRDlBuOcZr0m1YmZ2Vu+a8eSOSzuVbayvG2cYwQQa9U0/VIBCkryBSwB2n6VWIjzao6MrrKmuSbsty0fmbPQZoPGB+NVG1q1jOfM3enFV5vEFuvI3ZrkVKb6Hu1Mww0fto0ZSFUs3C+9eReMoVh16V4MMrfNlORmur8RX02sYjhnWKAfw8gk+/tVfwx4Nt9a1JYL/VLexgxzIxOT7Dj+dd1Gm6S55Hy2Y4+GJXs6a0XU9I8B+KtE1bwTci6iZNWjVYwoj3eZx13Y4HFek+G9fkSxt1jn27VCsM+1eG698PdX+G9vHrNreQ31kHHzw5K4PQn1/Ctvw74gTxDatcWdwbS4jUb7frhvb2rycTQU05wd0/wOnA41aQluvxPZNQ1xl81pWjO5NvmPyEH09ag0DwXYtI0KDzo5EzcSbyA+7naVzjv6V4t448VeIdBhjtWWGSzvY/3N0EPPAyOvBGa90+HOlDw94W06NmPmeUrOzHPJGTXFKMsPS54vc71Vhi6vLb4Trr6G1t9OjQgKIVwmOw9AK2Phvete+cXUAScIxfPCkjGa+X/AIrftFSrdXOk6DCVaN2SW6kGOnBCj+texfBvxIPE3geyZhHDJMu5UyGyFOG4HTn1rCWGqU6XtZLcUsRSrSdGD1R7/HaS44QmrKWkm3lD+VfDnxM+Lfjn4ZeKp9PkuLeW1b95by/Zwm5PTK45FZmn/tgeLrTBMdu+OPkklX/2euqGBq1IqcdUzyp4iNOThLdH3uLVu6/pSfZl/uAfhXxZY/tyeIbdgJ9P8wf9M7hh/MGuisv28HUKLrSbn3Kyxv8AoYxT+p147xJ+tU31PrSG0VZFwn6VzPxCkeC9jhhlkRQmSqOQM/QV4jZ/t16DIV861vIT33WUbgfk4/lWTr/7WGj+IdTkmXWZLRGwE2aWAVH4uaxlhq705WjSNelfc+j/AIfxyXWlzi6MkrLKQPMJJA/HtXbQyTQxLGkjoi9FB4FfNHwy/ac8N6PbXMV14qsZlkk3j+0rKQSdB/EgwB7Yr0mx/aU8J333Na8My57NfPAf/H0rF0asN0y/aU5M9bg1m/jXaLp8fQf4VYGt3uwYuYS2PuEKXx64rgdP+Luh6lt8n+ybnP8Az661Cx/I4reh8UafO24aTdk4+9FLDJ+oelece5Vqcuxo397cahHtlMZ5zkJg/wA6pz+bJbmBVijBOcgelA8Radzvs9Ti/wC3bcP/AB3NV7jxLo0PJuZ4vXzrWRcfjtpqtUWlyHTpvoLK0NrC9zeWcN7DENzQuOGrgvEmraBqW8weDdNt25zI7OzH8BgVe8afFjwppWg3fna9Zo/3fL8z5yfZeteJ6t8e/C0KEQzzXLf9M4j/AFruw9XExVqbZhUp0b3kjoryWO3tZzHZ2cAUFsxwgGvl34u6xc6hdW6TS5XLNtHAB6V6D4m+PlnPYTw2WnzO8g27pCAv5DmvDfEmvT+ILwSzRrGFyAq19hlsowwtV13epJq1+3U8LGtSqxVJe6tzKjQ+YO9erfAfwD/wsH4peHNIaMvayXCy3K4yPKT5mz7EDH415np0RkuAT0FfZv7APhF7rxTrviPaPJsoFtUyOrOcnH0Cj86L2VzkerSPAv2hPh5/wq/4yazo8YxZO4ntR0HlyDco/DJH4V5rcW4Vum0V9ef8FCfBzWXizw/4jjy0N1A1u3H3WjOcfk36V8m3mNobHHanHWIS0kfov+yleSXHwn8NSyfdEARc+is6f0Fd34svhpfiSxRmAS5laHB9SpI/lXl/7HeoCb4P6ApOdlxcW+PT5ww/nW7+0dfPpfh2y1iJir2ep2756fxgEfiCa8+ovf0OqOsT13R5vMs05zjitiFuK5nwkt42nh7y3W3LHKKH3HbjvXSxfKtarYrUnVqcGqL3p9UBOjU9m4qFaVmwtQBy2tNu18DP3UWuV+Ik/leE9Xfp/o7D8+P610uqNu16T1wv8q434sSGHwVqh9UVfzYV+d54+bFQj/W59DgV+7bPi74mSGSTTox1UOf1FeN+JIy2pPnsoAr1v4kSFdQtRnOIif1rzPVoDLIznq1fWZWvdRyYz4Tk5PlzxVZj7YrQvICrEYqlIpA4r6A8QrSPg1F80mdpxinTqRUKseaAJB5+OCSKNsxxhCf+A02O4K9qlW+YHPSlqWkupb0vW9T0Vma0JgLDB/djn9K1I/HmpNKGvUS+TOSj5AP/AHzg1iNqDMD8xqxpsIkhYsMmtVXqRhyqTt2F7OMpaIs3niQXF409vYRWanpHEzED8SSa6rw38WxolqIZdOuJWBzvhvpIv0HFcmtmNwOOOtWUtUzytYcxsqFz0T/hflu8LRmz1SPIxj+0GYfqKy/E3xgi8YboNRhuBYErtgVwcBR3OMk/jWNqEPhxtAsksYbo6wGP2qSVh5WOwUetYn9nxt/DS50L2J9w/sVw6e3gfVLvTYHgt5r5gBJ97IRBX1r4RgaWKcqMndj9K+Yf2NdMGn/B+2bbgzXM0h9/mx/Svp7wxlbEnpljXwuH/eZvOXa56s17PCqJ0X2Gdf8Alk35VHypx0NSw6pNCuN28ejVBuLHPc19seQfn9bt8relV2YbqmhOSwqCRP3h4wK/Oo7n9ISehYhO1hVy4O6IGqUfylcDNaLL+5zWclaRS2M6GQrnjnpVlmLKSarwriQg+tWeoxxim9SERq3zdabcDqakVQeBSSL6ClZF3M+4yRjrXk3jmYQ+Ilkk4GNo49q9bmXaTnpXn3xE0Frrypok3MrBiME5Azn9K9TAzVOtFs+ezui6+DnFLocxJpunXVuBtzc4+Zs8c8/1FU4dNaO4AtPkCDHXgjPf1rno7++mvXhtW2iYn9Ca6mx0e78kBpvLkUgnuGHcV90fhhLHqktjGI7iOOSN1bkNg+mePQ07+y4JmupNOthcoiBTIG4BIPT1PX8qsh4tr2qxC5uUCssjrgBTyce9W9Nvvle3e2aGHkxxggBsknJoIMW3sb+41GGOGHAKA8HblQOQPyq/qVpdW0KKJGVhjPzcj2x9RT7zVrsMsdqImi2nZvUbot3BwR707T7d47S4nupTKzDAUdd2M0FbnMeILK78Tava2ltCXuGATbjqxP8A+qvWfDvwd8RfDm4P26IT2iIvmz2+WSNm5Ct6dRWt+zx4NGo+JJdUuYVMlpEWUSA4L9cfUDNd18YPF0f/AAn2rQM32OKSO3VQrkB1VOQR35OefQV83jsRKdR0Y6pI+4yOjHDuNeTs2+u1jmLBtszD3q5cfeP51iW+rW6SsQ7HoRtjY5/SrlxrUTE7Ybh/pAw/mK8F4aq3dQf3H6S8wwkF71SP3ouQsA3XtTrr5lOPrWLDrDM3yWFy2AWOAvA9etSNrklzxFaH5TyWkUfyzV/Ua8npBnO87wEVrVRr2uD1ouFPOay4tSuk5FtH+Mp/wqObU76ViBHbp9Szf4VsstxLd+U5J8R5dH/l5+DNOzb5mA9avTc7c9K5L7Vqkc2EMWGPJERIH/j1TTXGqNj/AE3A9EiA/nmtP7JxMnsjnfFWXxVk2/kbEmOMetXo/mhwDmuWjivJpPmu5if9lV/wrc0u8ea1YS7fMjYo20Yzjv8AkRXPisBVw0FKex6GW55hsxqOjRuna+qLLdD61V53EVLu68k/WolBaTA6npXnx2PoJkbL1OeKv2LfKOc09dMG0FmNQ2fyvjNKVrDjuSTcM/aq0nzRA56CrVwPmbHerP8AZsclsh+b5qhPlNGrmREvze1W7xd1qRntzSNZPC2cbl9qmeJ2twNpAq5NXREfhaKFupKDsMUyHPnNn1rbsbNfJXK/N3NVJtP3XLlDjnp2o5rtofLohLjmDPtVWP8A1J5rRuLF1tGYjj2rNhIZWpRemgdbEI+U9a0rFy0Zx6cVmEfMau2NOa0uEXZGRcLtu3wOprXjB+z9McVmag22+/OtG33NCBWr+FHJD42c/IwTWlwP4h/Ktu+ZSq/hWJdc6whx3FbF9jywTwKqXQcN2Vp5B5ifX+lXYTtjx14rPm+Z4+w9c1fjXMZ+mKiS90cdJGQzE3D8c5rSs2brjjHpWcw/0pwOea1bWPMec4q38KIjrIz7uNpbgMBkVas9ykD86hum8ubYrZA71NayYZeafQdtT6x/YjuNmqeJ4N33ooHx9C4r64U9K+K/2ML7yviHq1vnHnadu/75kX/4qvpb40fEEfDn4eahqkbYvWHkWozz5jcA/gMt+FfXZfNRwyb6XPx7PaM6mZuEVrKxt+LPiZ4Z8Cx7tb1i2smxnyi26Qj/AHRk15bqn7ZXgqxlaOC01S7IGdwhVFx6/MwOPwr48vL661S4NzfSvd3c7EySSOWMsn99jk8fUYrOkkPmCMMGXzCTg581v1GAfpXLUx1S/uaHvYXhujy3rNt/cfWd1+21p7b/ALH4YupAo3DzrlV49SADisC8/bU1CY5i8NWsKkZDTXLHYOxOAB+Ga+bo8eSZv9c0b4ZZOGdx6c5wPb0qW5VLe6li81ZcEMWjfcssmOBux0H+1XM8ZVl9o9JZDgov4L/Nmz448WJ8QPE13quq6XDaTXTB5Wty4aNQAM8nB47YNcpeeHVtYruVriAQwr5okeZVAjAzuOTkHHbFSXDYU7vmbcN/T95J2AHQge1eY/HLxAbHwbPbCQefdSrG0iknd3ZeeQAPwrlhTdWorbs768lgsPKUXZRR5tr3xGufEmvFoXa30+F8RRlsjA/iPvWmdaj1VUjMm+YDIOckmvJo7gxrtUcd63/C91PJeRwQfK8jBQ3JP6V9fGnGnDlWx+QVq9TE1XUm7tnq/iDwqt94Zt7ya2YW87iOeNDkxSY4lX046jv09MeP6z4ev9BupobhGhkicqe3Ir7w+CfwHutc0mCfUCxSVFIgZSQSOhC/jWt8VP2a9F8QXBia2ls7sIqvIoxvwMDgj0FeTHMIwUlPVR6npSwNSbjKGjl0Pjb4N+Opk1JNH1GQy28h/du5JZPZT2zXvcFrb8K0aMrHBjX5tueiLz1PqDXkvxG+EP8AwqnxdpV7ZztJZ+amWIwV5AOa9UhvFvhbPZzKkZOcMBnHdzn5WP5GuPEVYVLVaOzPt8khUdOdDEbx/I57xn4Da8t7prJMXUf/ACwU8OepUA85FeHWd1aWerSNqNm13EqsvlBtmHxwT9DX1RA3nRiMtiPHy4ywVB1YqeQWOOleBfGrw6mkeJhdxRqkV6vmhY+gbvx+v412YHFSnL2czx8/ymnSh9Zoq3dfqef3UytMzxqEHXaOg9q0vDMizavZKOGaZB/48Kyxbvt3sML2NWvDcnla5ZHGB5yEen3hXtT+Bnw2H/ix9UfS9nokn8TqOK1Vtxb4j68cmksZMjJ6YouJNsuO2K/OZt82p/Q9JJU1YuW+MgUtwo+XjvVe1f5hzT7yQbRz3rNrU1voSK4zycUXEm2MDPBFZ7XQi+8c/jUVxcyzYxtU+/NPlDmLYcLg/wAqT4f3BsP2h/Ak4JAuBdWhP+9GSKoKsjLhpmx6LxVK2uBpPxM+H2oBmzDrUUZJY4w4INejgfdrwPAzyPtMvqLyO++OVkIPiZqbAY85IpR+Mag/qDXCqArV6B+01Ndab8RLR4LC6vEmsUB+zQPIdwdxzgeleVmPxLqGDZ+FNdfjqtg/P5ivs0j8NujZWZFGS3NM+0Lv4Oar2Xgj4iagw8nwVqi5/imMcX/oTCtq1+CfxOvnB/4R63swe91qcePyXNO3QLmd9qX0/Sobi6CA4GT9a6df2cfiJNzPc6DaD08+WQ/ooqeP9l3xVI2Z/FmmW/8A1xs3f+bCiwrnCW83y/QsOvvXVfB3Ul074xeC7gsAq6tbBuezSBT+hNdBb/sqXLMBd+OJyO4t7FF/Usa6Xw/+zPpHh7VLPUm17W7q5tJkuI/mjRNyncMgJnHHrRsB75400n7b8KfGulspLRwzMq47x4kH6pXk2uTWkH7J/heZmC3C6gRk8EDfLX0BoM0/i5dbivI1T7WGRgqYUbwwP86+YvH4ey/ZgsLORdstnrL27qezK8oP6142Lp8zbfVH1+T1uWMYJ7ST+88wuZAs0xznrVWPUI+Rkn6CsFdYlYn5sDH51HHdNuYFj+dfLexP1mNZcqN8XYLOFUjvlgarfavlkHQ57JzzWSuoyRtIvmYGPWqEmoRiWQvOsZ4PzOBWkaUnsZ1cRCPxM0pNRWOSVCC2D/ep9vdR3Vu21wMDv1rnvtSzO5SSNz6hgK9k/ZZ1LR7PxpqKavNZxeZZlYTebdhbeuQCehxmuqFBydtjy8RmEKNJ1FrboeSafbyyXLBI5HO49FJzVjUrK6t1EktvNEnPzPGQPzIr688U6n8J77VE0q51y303UZ22L/Zt2Wwx4H3cjrXHeKf2fZ475YNI8V3F0shICXML7QwbaVZ0BAOfUCux4V7s+bhn0Zactj5pt2+Ydx9at3LHyOOtfQkf7IvjSZRu0qNmbndI6oPrlRmkl/Yt8Z3UJIktLdscI8u8Z+oA/lWUsNPsehTzvCyVpSsfNy8NgYp19nyQf4uK1fFXg/VvBuq3Vnqdq0TW8725lXlGZTg4PpxWLfMZLYEZz71nKnKnJRmrHrUq8K9NzpyTXkNufm2+tMZjtAxTWY/Lz2pWPyn68UuU0THW5zntVbUsK208joQferVr90MRj3qpf/MwOM80Lcip8JyA8Ox22rXMsD+Q7FWiZWxt65B9q6061rC6A1gZLextwpEslqG8yUdSGY9B16elYOoyGy1C1uDnyd3lSAHAwehJ+uK6JoFkhz8qqw+ZmPB7EcY9/wA69WMm0up87OjSi5N6HB+HZfE2vavFo+h6hdGaZ8okM7Kowc7uvAHWvcNQ/Z5k8TXVndajqkkUkNlDbyqq7izquGbJ9TXCaPqFt4M8+TSY/InmG1plPzY64B6gZ5ol+K2twyZi1O4X/toTXrR9o0rHwOIVKM2k7+h7F4Z/Zq8N2bKJrm+uCPWVUH5Ba9W8O/C/w/oygQWQc46zMZP5muE+B/ju58aaG7Xh3XdrL5Ukg43gjIJ9+o/CvX7a6Ud65J1Jp8rZnGnBq6KsfgXRoLlLmDT7eG4jYOkgTJBBznrUc3gnRZp5J5dLs3nkYu8jW6EsScknIrZa7G3IPH1qOS6AUe9Y80u5fLExY/D2mRswSxt0wf4YEH8hUv8AZ8cJzEvlj+4vQ077YPtMi+gH9aWW4JXcvFPmfUFFFe4t/lOW/SvI/j1oL3Xg2/vItrTw20oQNzglSMj04LD8a9UvLrA+bpiuC+IF8tzoGoRPyDCw5PfBxTjJqSFKKseBfs8/s+3vjLxvp0On6taGQupAdSequeoJ/u/qK888f/D/AFT4ZeIjpWtJb/a2hWfbE+8BXzjnA54NVPCviTQLPVEOptqmnwbsvNpjL5y4BHy5x396z/FWt6VeasX0yW/mtmRfn1Aq0pbHPI7elfQRceV33PJalzKz0Ltjqy3t5GtwIwkUEiqcY/5ZsBn8cVVis7XUNNijnlMcqSu3ynsQn+Bqlpt7bNO3nybR5bY3A/eCnaPzxXQaDqWmx2Z+0eTNJvPyOozjA7kcVk3ZG0YtvQxv+EdMbZt7t0Pru/wqxGuv2HzQaxcqo/hWZx/WukSTwtcnbJ5EcnfDOvP1yBTLrRdFltJXtb6TzFUlVW5VgTjgY5NTzXCzMZvF+pSZS6vro7l2nfIelQfbFk5Dlv8AeJJrLktXL/viwPfccULaxR9JT/31V2RJrRxvINw5Bo+xnqeD0qmskCrlrqQ9OPpxSPNYqclpH/4H/wDXoLuy41uFzukA+lNWSKEkiRVP4Gs6S6smyVj/AO+iSajTUbVRxGo/A0AafnWq/fn3HOeKmj1iC3B8pp2J6hcgGsn+2UX7qgH/AHB/jTZNe+XjI/If0qbAepeFPEF74osprC71eDRdPtogFaWKNGc54G4LuJ981xfjzWb/APtaWzTVpb+1UACRbhnVvfrXKTawZmy21v8AeJNNa+dkztJUdwpxSUdbhoa+hxRSXUQuI3eEt86xkBiO+Pet2HVo40uxBIsEUcgEXnsol2546dx7Vwy3TysFA+nIFaUWh3syhiAqn3zTlJR1ZUacqmkVc77Rtat7zU0+3+IWs9qFkuQ3KnHTcOavw+KLKG+ZJfG91Esa5FzatMwYnsBtB/OvMm0CWP70nv0pBpezqxIrP2kX1N1g6nY9NuPic9jzZ+NvEE5/2UKg/iZP6VQk+OniyJiYfEWqkf8ATS4Of5mvOobdpJlT1q1Hpo5Dc0m4LcuNKctEdT4n+M+veLLW0ttTvJLuO3BwJWzuJPU1R0e8vbthcKEgSNg6uo5BB4IrIXTY1dcqPxrtLq3TT/CNhJGw3XUj54/hXAGPzoShU1sKftMOrJ2uZl9dNf3ct1MRLcync8hUAk+vFVwxYHnBHaojLTDIa6EklY43JvcnaMHJY4qtKBnG7Ipjye9V5H7g0iSeTaBgNuzzUDSZ9RUDS8+9MMpbvQB6D8NPEDSag2hXxNxpuoKYjExyEYjgiuKvobzwH4smiVWUwSHaG6SR54/MVY8KTGHxLpUgONtzGc/8CFe2/FzwTa+ItPE+wpeRnCSouTz2PtXk4itHD1kpL3Zbnr4XCyxFOU6fxRK+hy6P8SvCAs96QGOeG4jSTJZGBfzFGATyNv1ruvG2sLoHg29uIXVzb2u7ChhsJ4AIIHt7c1mfDX4d2/g/SUAG6ZhueRu5rlfj9ry2Ph9YEKmS4byh/u45/lXhrlrYhU4fDc+gVOWFw8qs/ia1FuPhjp3xQ8H6VrCp5V9LbruuYxyWHDBh35Bqn8HNF1n4W+MpbK+XzNOuvuyIfl3fTsT/AErof2X/ABZBdeFLjRrkjfaTFkyf4W5/nmvRvF3h4Xtq1zAMyQESqB7da3r1p0ZSov4WZ4ajTxEY1lpL8zO+NXw9tvH3haTaqpeQqZIJccg46fQ18SXVjJaXEkMq7ZI2KsCOhFfoPDdpeaDEdwfcnUV8VfG7QP7C8ZTTRZWK7/e7R2bvW+WVnGTpN+hzZpQXIqkV6nEGH/ZWmG3HXGPoTUH2h1/ib86Vbp/72a+kPmbk0UAWQDHX3zWzHosTKD/WsmzmMkybhnmu5vtDutHWIXkRt3miSeONj8xjYZVsehHNc9WTjax6WEpwqX5jm/7Gjk6Mc/Wkk0JkIw3P1rSt2VeD1Jp9wxMg7CsPaSTPS+q0mr2Mr+ypl+65znsamhj1S1IMN3NEevyyEfyq8snze+DVjdlQSPSlz9yPqcHsyGHxt4r0fDw+INQhIPGy6cf1puo/ELxTrTAT65fSrtAIa4cgn15NZ2tt86+meaq2q7QDXRGMH7zSPJqRcZuKZcs5LgybpZGkY8ksc1sJeS4KgAfhWba43DNaC4WtfQjkRDNLK3U8VUkYMxFW5GHQms/d+8/GrhuY1Fyo07GHaoPRq/Sz9jLwj/wjPwa069ZfLl1aV7pie4ztT9F/Wvzn0PT5NUvrO0iGZLiRIl+rECv118F+HYvDXhzRtFt/9RY26W6j/dAGadV2jY5KfvS1PJf22vBv/CT/AAUvL1Isz6XPHdDA5C8q36N+lfmrJ81rz1U4r9l/GWiw+KvCer6PMoeG8tZICGHqpA/Wvx11axk0281CymQpNbzPG6nqCCQR+dKjJ2syqkdbn2X+xLqnn/DmS1z89tqshxns0aH+hruv2qJv+LPaxKpw0dzC4/7+LXjf7DN8zQ6/Zj+GeGcY7ZVgf5V7d+0dZrffBPxcuN3lxLKPX5WU1jP4kaweh674TuV1TwrpF+jhluLWGT/vpAa2o+mK4f4MzF/hT4SJHJ0y3z/3wK7eM5rQa2JutOBpi09aAHq2aVgOtNWnVBRyF8d2uTnr839K4P4zzmPwVedt8ka4/wCBZ/pXcStu1a5P+2a86+OEuzwkqk/euUH6GvzTNvexyXofS4PSifHHxIkMmvRrxhIQP1NclcqjQZ2/Nk5NdH4/mE3ii5CnKoFUfkP8a8w1DxdJ+9tYosMrlTIT2z2r7XLFaC9Dy8a9ER6sR5xC4wKxpflzTpJyxJLbieck1WkkZjjGR617x5JHJhgahWMnoOM1MIXbPGBU9rAdhJHQ0DtqMGmr2c/lR/ZRbPz4HuKtjIPFTqvzVlzM7404sy5NKaGIuXBCjPSr+nlI7UZIznpRqAK2shB9qo29lNNGCrYFPdambj7OXuo3YmRl454qWGdreQvGwBIwcgEfrWGLG83fKw+mad9l1Bein86nTuac76xOm0vVxpdw8hsrK9DbgY7qEMvI68Y5Hb6VTVt2cj8qxW+3rwUYULe3UbYMTE0uUPaKKtY/Sb9ma1+yfB7QVxjdEW/NmP8AWvoHQfl0+MAeprxX4H2ptfhX4aTG1vsMRK+5UH+te3aTH5dhAP8AZzXw+VrnzCrP1/M7sS/9nii6WAUk8Cviv9ov9su/j1a88OeBrhbW3t28qfVlGZHcHDCP0A/vdT7V9IftBeKbjwb8HfFOqWrFbmOzaONhwVZ8Ln8M1+UZmaT5jySeSTX28Y8z1PI+GNz6jtwN5zUEzBX5PP1r33Q/2RYLqMT6h4nt5I3HH2ZpZv1G0V1Gn/sreCrHAuLq/vWH/POKKIH8SGNfEfV4xfvzSP1yfEUH8FJv8D5hh7YNaUf+pI6e1dr8dPBVh4C8WW1hpaSJYtapJH5rBm5yTk455NcRa5kj55FcNaPJK1z6bB4pYqhGqla5S+7I3NSow4Gals7Jbq4bcSMVek02KGMnkt71DdjqM77vtSsu6mkBTwO/FKxyKB3KdwB908n6VlaleDTpLe7KeYkLhyp6EA8j8q15lO4mqGp2/nWcigAkqRiumnozlre9Bo+fvEFu+j640tswSMSyeW2BjZuyp/I1bsfFf2N1jAa5uJvlzGenJHTFP13wvrHiC6W20nT59Qn3EeVboXYc+1dp4J/ZP+MN5NBeWvg26i5ysl0RHj35r77D/vKcZH4RjsO6OIlBdx1vcAWpa5s/s7CPcQeCfY1UuUjktX87bGJBtVy3KjHTj3r2Wx/Yx+LtxYq95pMcshTadtyCfy9aw/E3wE8XeANKZb/wlqUnON2wlR/tbhmtpJxOKNNs88gj0+VooBJs2gBpXXAGBzyOtclqvxKFnfTCG2jliBO09RnPB/lXZ32leKo1uJbPwmzwRkebHINxZsdV/PoKtfDX9nW71vUBrHiG0/s2xjcSJYk5aT2PoP1rkrYunRjebOqjg6taSjGJ7P8As7286+CbLU5bPAmVpJBnaTk9ad4w8JXfir4l6ldWyqtskEZUu3quPw+6a6RvEVv4V8O3UEe2JVXCoBgAY6U34MPczeH7nU5o5ZTf3LvuYZ+VcKoB/A14uVQlisVKq1p/me7m1SOHwsaSfYwbf4YX77QWj+uavf8ACqbloy29WA67ck4PtXp322aRX22h34wDzjrTJ76eMHMccYPqf1r7b2K7Hwntn3PPIPg7ErhpLlwBwQqYqzF8I9PRkRZJGZuuAB/Sutk1m9LfurdZCDjOMAj8abIuvvGWBtoFx15JwfqK0VJLojJ1n0bMOP4U6Tt+47AcHdIeeavQfDXw9awzzy2iyKiHaruTlj0/L+lSSaXf3HzSa2oTP3VcKKTUtHsLGSK3fUpZLhlBkXzd2Cecce1bexXT8jP2suxi2ng/QoDI0sSE9ApBNX4dJ0KPIWyQemIwK0l03R7dwVM08qD0J57ZGKnjjs1yY7K6YnghY+DmlKnb/hhxk+pzfiCxtTo9y9lZDeg3HaBwOOeB6V5PZN5d3exd8q35jH/ste+rp8UPnW8MfkpLakFcY5B6/kRXz48X2bxBcDcSJFYj8G/+vXy2cR5qEvI+44Wq+yzCGu91+BfHKmo4ZvLkzjJp3XkdaSGMJulf7o5Hua+CR+7yZsQTR7QXZc4+6aktrWCRs7RkntXOtMZJNx7npWvpOpQ7VSQMCpx0qJxsrhGWprTafCvITn3pFx5GPQ0l7qcHyhA2fpVCLUDtkHygZzycVgr2N7q5aXG+rvlj7KayoZg0gPTPT0rXj5tzzVy6Ex6lC2+UEZ70m0faG9xVeO4kWRlSPdhiM07zytx+8GwnNO3Ym/uo0rmIGwkwe1crb9G/pXUs4eycDnIrld22R175Ip09miZbohk+VmPWrVn97rg1UkJ8wg9BVm3xuBzxW0loRHdmfqy4vAT0zWjZjdbk+lUNa/1iHoN1XbHItyAOwqmrwRhH+IzEvm/4miDrgg/rWrqRPk4HUDNY98xXUEOMDIrXvj+7BJzxVNaIUX70ijI2VQnjpmtO3JZeD2rKkO6Ljk11/gzR4dTWSafDrEyAxmQIuDnJJ644PA5P4US0SM51Y07ykc/puh3WpX1w8cPlwIwD3MxEcS56Zc8Z9q34/Cd9cWhaza2vm/5521wjyf8AfGdx/AGszxImq63dSS2TwXltafdtbKTK28frs4OPVsH3NUZpJoYRmMfVT0qpODSSOOhOpUcmmkQXULw3DrNG8cqnlJFKlT9DU1ueBxWnb+NJbq1+y6mE1C3QYV54w0qD0DHnHtmq2pWI0/VJrcAmJWzGx7qeVP5EU5LQ6qdWUpcs1Znt/wCyLdGD4w26Zx51nMn/AKCf6V6n+2lqpj03w1YjAVpZZyc9MBV6f8CNeK/sx3P2X42aEM/6xZU/ONv8K9M/bQhuG1zw/ISnki3k2Bc78hhn2r3sLL/ZJLzPiMdTTzuDfY+fo18y2mBZY1RgxO3kL02hgMioLmOUySJsMDPEMkYBRPbPDHH40/SZA1wf3eDgAMOee2R3Hf8AGn3lujLvwH+bjqEmf/2XFcErH2lNXZl3G6aSHcVhj4KZyQi9yRklWJ/nSyNI06SW4e3IG5FYfOseMFs4waJ7xoWSJlMzZ3PKeWz/AHfvcgYpb6QI53MhiuOZCv3SeoUEDjrWV3c6XHoVZmX7O4jk4P3OMhVPBZlzwfcV4J8fr5ZLrS4F3KiqzBWOfQZz+Fe9zRsvMpbeBh+u5QOi9elUvgv8KfDXxl+JXigeJIlvFsIoo4rZpGVVVw25xtPqMe2a68PWVF+0krpHzOdQcsM6cd5afqfH0en3MzKYI96t0I/lX1h+zH8BbuHydf1e2EZkwYY3HzY9fasv4f8AwDufCP7Rlzps9mf7HsLmRrZpjuymfk698Yr628S6fNptj59vYm9C4HlBiB1xkgdQKvMcybtSpdep8Nl2W8snVq7rZHpfgWGGzgVop4wqjACyDIxUviqT+2LrfIynap2lRwP84rwLVI9QbxbYWltaWItXhV/tFpvU7yR8oGMjHOSwHSvSPEEV3pXghrmGd1nRxHy3rxn6c14VSDpx5W9GfQUaim+e2x89/tX6HbR+FbiU3EUdwp3pGW+ZiDngV5x4WkuBotruT99Iqs4A4ORkAiu++J+h3ljqEUOl+TqNteWwa7uLuJ2mSU53puYcADoQax9Nso7VlMatkDCjcQV6Hdnj8q9CjH2dJU736nqZXepWnU26E1ukjSbpnjfkEdcNjgKGPTrXJ/HLTReeFo7zANxazDezY3fNwRkdQMCuxtlKMdjK6DOHI3dzliOcVU8daat14L1aBh8/kGQIz/dwQ2QT61vRlyVYyPWzGiq2FnHumfLs1wTDgthQMAE/ypdF+bUrZjyBKp6f7QpZrMjBfBI7L0qbTV2XAYD0xn6ivsH8LPwun7tRep9M6cxI654qPU79LedQ4OSvUVyulatLHhY5flx0x7Uuoai0twDIWZscDBr4GVJ87ufvdHER9kmdjY3kUiqUcEH8Kr65eBbMlH2tkYrlra5Y4PzAelOurjdFgBjzS9l7xbxC5XcnW4ZwNzEn1pZLx4+jsK5zxBJeJY/6I8sWfvtGgZwPbJrk4dA0/UJMy6zNLNnBEj7W+mDXZHDqS5nK34nkVcwlTlywhd+bsem/280PWdR/vEVzvi/xvb2kem3QmillsdQgutquN3yNk/pmsZfh7YSfM08zj2I5/SqeseCdPtYMp5jHPR3OK2pU6UKialqvI5MXXxOIoTg4pJrufXdx+2z8N2hjmW4vnmZdzQi0Ysp9M9PyNY11+3l4It1+TS9ZuDn5QII0H6vXyhH4btUUExRoPVm4rl/FYW3uUt7aBWAGWkXGPoK9+nV9pKyPzjEYBYeHNJ6n19qH/BQDSY0b7D4QvZueDPeJH+gVq5e//b+12UkWHhKwtx2NxcvKf0C18v20IeGIeUPMOS3zD14q01tt+7Guf96u9QSPEPvrwB4g+LXxM8G2mvqfDukQ3gLxQyQzGQrkgHBJ4OM1vR+DfiL8rXXiBHPeOxsoR/482T+lcDoH7bvhbw/4R0fSzod1eTWdpFCypCkS7lQKcN5nt1xXW+Ff24fh5qEyrqdjq2ivxk4SeP8AMEH9K5Zx5jeN7aHaW+j39vGq6musFgMeYN23/wAhjFaNvodnqWveHrdg9x5+owbvMlZzsTLsDknjCY/HFdZ4N+LHgHx0qvouv212/Xy1AMi/VRkivRV1nRv7HugNQtBJHEx3SOEKjufmxjgmseWzvcco3R1Oi6fb2tvsghjjTqVRQBXyV+1d4afw74M1yzSNRaXWvm/UKdpXzVLkD8Sfzr1TTf2lfBmk6olil/eXw+61za2xeFTnGMkhm+qgiuS/bE1C08QeBdNurPzNlzNE5MkbR4wHAyGAPTH5Vjiqi9k5Ho5amsRCPmfDOqWkjbBZg25X7+XDbv0rAurDU2YkNKR/sSEV2F1CY5nB5quMjJrwo4iUdkvuP0r6lGorub+85VYxHtS4hui/95pCRUo02BSWFpgf3gACfxrooYlfecBhmmNaptfaccntWv1i5lLA8r0dzDjt7SJX/wBFbH1I/lXV/DnQdK1vVm+1PPp8UERmM8BYsCCAOgyOT19qwHs0VWJC4rc8CeLLvwXdy31nDaXEjR7Ct3CHXGQePQ1Uaq3ZzVsJUlTcYJXPbvD/AIogRZ7bR9Uj1WeMbTcNGknlcHndtDD1yfTNb3wZlj0PxVPcWCaLq+qFXE0jag5u8E/MeSyke+PxryWx/aE1zzvNfw9oLvn76wMp/wDQqg/4XnqNjrKajZaBp+mzqP3n2FAnmjOSGOCefrXb9Zh1Pkv7HxN72PvW++JHi3yIhaeFbRcRgE3GoDHt0X0x+dYt14++IM1nOYrLQ7OVk/ct5juA3HXpxjNfME37aniW4UInh3TYVVQvLyE8DHrXBeP/ANoLxD4u0n7LPZWMMe7dvBkLD/x/H51Ht4N2J/sjFRXNYwPFnhHxPqXjTUru8WS8vbq9meby5MxBi5LHkfKv1Ndf4f8AgD4q8TaSLvTPDd7qsLJuW4VlSDAODt3MrN+n41q6P+0lp8fhe00+ae+gvIrRYGZbOF13BAMg9x9Rn1ya+yP2ZfGRvvhdYTlHuA8TuJnCqz/MeoHA/CuipSpVpJ32No47GYOnyuNl6H52+JPAutaHrj6XqGlQ2lxGFYwTI6yYPTq2CTjsTVk+B2urNvtawaDLjdC95KYlk/2SrnPPYg/hWp+2wlzr3x/mu/tS2sKxQJ9nYngYOX6Y7/XivP5mstDUtZ6lbSysuPOmk2gZHZWHX3Jrmq0qWiimelhMbiJQlJvlv1ev6m/B4B1FYmYSxyIpzmFJHB+mF5rB1DTNrbI7mKSRWwyKHDA/QqK5XUte1K4uIoINcVhjCpbzq2PoFPFb2m2kxtQkZZzjLyOck+uTWcMM5S1W56H9oVI0pVKkk4x7Ed0trpvEgW4lHJHUA1z+pa8ZGOXyf7oPSqfiHVC108MfAXgmsBidxH869+lQjTWh8LjMwq4uV27Lsa0t3JKMs/Hpms9pPmNN3/u8ZNQNIN4/Kuk8s+hf2Z5ma31tFkxhoWxn/eGa+gLO33L80mf93Of5189/swr5i63liqnyunrlq+iLWNY1zuz9a8ivbnZ6NP4UWlbyI1RSxG7uc0+6utse48AVUml24zisnxJqgsdLZ8jcTgD3rkNx1jqfnahdEn5cqvX8f61sSXHmFVU4FcLot18jSE8NIct+AH9K6q3ureOMu06+ZjIXPNK/QViHU78y61a2cbgAIZJAB26VxvjWY7pIIm2MxYZHX8K2dBSW9uL3VZTxMdkX+4On51zviZfLuZZX7Zb9KuOrRMvhPki80uxvLi4haNRIGOeNrA5rmr/Rltbjy2jI75z1rttQtYri8mcMylnLfeGRk5qrqdgZbUFl3MnIb2r3pJ8t0eXh6qjU5ZbM4r+y1LfKXXjIzSJYyKSFl575rejjXODyO9PW1DN8owOa4vbM+mWDpvU5+S1uITyVYfnVnUroXjQ+REsZSJEbAHLAYJrVurRNrE88dqw7OISXhU5HNawnzanFiMOqbSXUjXz2zh8euOKVYZZGwXJ/EmtdbNFPHJNN8nypORVe0M1hbble48P3VvbRzTROkUn3HYEZ4z/Wqv2A9zXUSa1qN/pNtpc1xJLZW7tJFCeQpIAJ/ICqNxEEUArtPuMVHtHsa/VoWuY32XZHux0FV5rPccj+eK1pv9ST7VG19BHp8cX2WN5jyZTnPXp1/pW8JXOGtTUdjOSyUL8xX86d9nRegUin/ak/55ig3gP3VA/CtDk5Rv2VCMhce+KGxt2Fcj0JpGvMcEj8qiN1ub73J7UXK5SWOCJmIdDyONpxg9jW9Y6xJZ26QmXIUYCnnFYEUc9w37uKR/cLVhdPu2YYix/vEVnJxa1OinGotYJmxceImaTDlXGOhQVXPiCA8PbBlz/CcVUXR5i37xlXvxk05tHVcgyEn6VjemdcY4l9yax232oKUCxrg4DMBj8a27rRbzT7O3u5oClrdFhDOCGSTacNtI4OCR+dYVnEsd0ABwBivRPEzGH4U+CEM8z77nUZBCzkxoN0K5UdiSDn1xWNS99DsoycV729zi3XefQAGtm6uBN4T0dc5KvKMflWP9+NieBtNWWkH/CO2ag/dkbj8q6aOxx5hvEos1RySE9KazHdU0Ni83zH5V9a6jyCrzyakW3dhnacVpQwJB2zx1NOkYY9ulAGLLbMuSVIFU9xVua6CTAXpnisq8t1OWHWlcB+izeXq1mw42zK36ivqrwzr9tqihJkDMoGQe9fMPgWzhvvFWnw3IUwGTLhumAM17BeWMugyebo1x567v8Aj3ZskfQ/414GZQjUlGPU9/K8VHD83Nsz2TVLmKz0t3JEa44/KvkT4reLB4k17ZG+63t8r7Fs17f9u1vVtHls7y3NvHIpXzQ48wAjtXlmqfBd2LNZzFT12ytnP41zYCnTozcpvU6MyxqrQVOk7rqcL4Z8YX/g+6e5sGAZhhlbuK9l8EftPww4t9chkRDx5ijcK8S1nw/d6DqT291E8YH3Wb+IevFVGhWRcFa9utQo4hXkrnkYfEVqOkH8j6gm+PvhO3hMdpd7UJztwRjNeQ/E3x3pXjrUbcafG7Lbht0si43Zx0H4V59b6TBJyyk/jVlY0tyAihR7VyU8HSoy5o3uerLF1asbTtYdPZw8/u0P/AarLYQMTmMYHpxU813GvVxVY6hGnAyfwrtjzHBOVJPoQJCkN4EQYGa9R+JVwG8QouNvl6dZR4HtbRivLY7iNrhpM4bqqnv7V1d94gm8STNe3Y23cgVGVVwoVVCrjn0UUVU7IrCyj7R2KtrC0h3GpJom3fjXovgv4ODxV4ft9Qg1cQXDZLwtDlVGSBznnOPSrV58BdeEh8q8s5BnjcWUkfka8iWMoxm4uWqPdjTly7HlqxndxVoYbAP4V2198G/E2l6bdXstvA0FvGZHZJgTgdwK4XkSc9jW0KsK2sHcXK47mVqzIybdpMxcEHttwc/0qpbttA9avak3yIARkuSV79ODWbGxyK9SPwo+eraVGzVtWJ/lWih+Wsuz7itOFQibsZPpVMgjljO3mq1tCrSAdT0xVm6k+XFLpsYeYZHTmtII46z1PYP2bfCP/CXfGTwzp4TMEc4uJPZYwX/moH41+oETeXfOyrgsqkfj/wDXr4i/4J++F2vPG+ua0yAraWghVj2aRs/yQ/nX3BcLNFfbVQELyp9jzU1d7GVPuXGB8sov3m4/Ada/HTx00sHjzxHFPzN9vnDnryJGr9i5mW1snkY4O3AJr8hPi5bm1+K3ihMFNupTnaev3yadHdjqaI9j/YXv5I/G2s2u4bJII2Ix1IYj+pr6f+MyrcfCnxbGF4bTrg4+kZI/lXy/+xJYN/wmGsXpGEhSGPr13Mf8K+sPiRB53gvX7fGQ9lMPwMbA1lU+IdPYpfsq6lJqXwJ8LPKSzRxPDknssjAfoBXr8favn/8AYp1P7d8ELKEtk2l5PD9Pm3f+zV7+rZNWUtidaetRoe1SLTK1HrQf0ptJI3yH6UgOKjYPqVw2cjcx/WvNPj5MI9AsE6l7rOPop/xr0m1OZJD6k/zryb4/TD7Po8eesjsfwA/xr8tzCXNmMl6H0+Gt7BHyF41Y/wDCSag3T5xgenArxm8gbzpJNjLlickY716z4wumXxBqkrFSVmf6cH/61eV6h4hm1iZ3uXWMFyfKjG2Nf91RwK+/y5NQ+SPIxkrNIprJu4rStdKvplDR2Vw6no3lkCs4zwbSAfm7VJczTTRRINxCgjKnr9ea9k8yN76Fm8srmxUNMgiDcAM4z+Wc0y31BY4WjGGdxge3vWf9jdiWYH3yantWSNimzFQa2bepaXO4VYi5U81COWyKnh+VWzWbO2O5W1Rz9lIz3Fafh/TWvNPu5ldVFrF5rK3VvmVQB/31+lY+qfdUepre0K6jt9F1KJ32yTxxoi9zhwT/ACFF9DKV/aDYMs2FUs3AAUc1bxLHnejIR13DFWvDKbtWtR/t5P4V311axTMSVrgrVuSVrHpU6d43PNfO+U7hnmolKvMoxXp8em2xGDEpU88qDXL+IrGBvFFjawoqb2jUhRjktUKupaWCVOyuz9E/h/bfYvB+jxf3LWMY+igV2U3xL8K6LL/Z934g063voQFkt5bqNZFOOhBINc/osPkaZaRKPuxqv5CviL47fAq88M/2z4ll124lEl2W8meBl++5wN2739K+ayP369WZOMS9nFH1T+1R400zWPgP4ljsb22uAyR4aO4Rs/vF6AHmvzZjfpmnSx3AUgzGWPqSGNQRt2r7qCseLO6STP21W0uPL2qIYUHRVUnFPjs3XhzvyeuMfhWkR6dPWhI89a/MnI+4i9T52/aw8Pbv+EZ1EAjcklqzY9Dkfzrw7T9NjMbbnYegFfV/7TOkm9+FbXKjLafexTdP4W+U/wAxXy5Z47VviPsyXVH2uRTUsPKn/K3+JSt7UWtwSDnd1qzc48tj7U65UJIvOOaju1LQHnBxXKtT6J6GIzEN0z6gUjHpzinlTuPPNRspbFapdDK5FPH8vXNMWEyOq7c5rZ0bwzqPiK6SGzs7idSQGeGPcFHuen5mva/DPgOw8O2e8S6TY3C8ebfSC6uc9yI1+UfrXt4PL54j3npHueDmGa0sJ7u8uxm/AXwHqel6XfXNi0liLyffmCy3TMMD+NuAPpXvljo8Njbr/aWs6rayY+b7VqMUIz9EyRWBZzLdQxqJdf1YMACsEf2WA+56cfjU832SweN107RdJc9ZNSuhcOf+Ajv+Nfa0qSpQVNdD8yxNV4irKq1a5tM2iTRukHiZ4ZT92SK4uLgj8iB+lQqtxHkQ+Kdbuj/0x06Vwf8Avo4pkXiOSRvLHiK6nHaHRdOwB7BipFaEEt/cqvlweIHTvJeX0dt+nBre/RnP5GVJ4XtdUUre6Le6kW4aWXR0ic/8CR1Oa5nVvgrDcKx0+XUrNTn9zcafI4X6MM/rmu1uobPzP9KS1lk/6fvEDtj8AKltzpsahgdE29xDrcyH+Vc1bDUa2lSNzenVnS1g7HzR8R/2Y/E9xbTy2V/DdTFC62bo0TTqOcIW/i/2Tg+laXg/wx4i0fw3plg0kNgYYFDK0W4jIzzk4619GNdWc0YVbuKaLOfs6a6Xb8BIuM/jUA0m0unD2lw4Xo9nqcfllhk/dmQFP0q6FOGF/hKxw4ulLFaykzxBfBOpXDE3Gu3BQjOIlCj6cVKnw5tPMXzby6lJ6lnH+Fe0tpdjZsoNjCUzwssKOyH2eJxuH1WppNCsJo3drWGJF5Jjt5E/Ta1df1ip0f4I8z+zFbe7PI4fB9jBtOJWA4OXJqxH4X0+MZEADc9Sa6rV9Eks45p13AKCywNG6yHjORuAyO2Rmsi3vIpt+HxsZlKt8p4xk4Pas/bVX1MKmF9ktYkNroOn2/ztaQhIxuPyAjNZc2n29xJJcPDHuB3fcHWtnVLxLeBIFfLudz4/QVBGyR25Q8g9eO/YUuao1q2c3LC+xShh8uQFY1A67scZqxzwG57+1CsVUhsevy4xULzHg4z64rN8zNbIzriMLqVvxw5dMduRn+lfOHjCz+w+KPu7VWV0xn6/4V9HaszLJazHrHOh49Cdp/nXhfxktRY+JppF4PnJJjtyRn+dceMp89CS8j1cpq+xxtOXaSMOG3km5UHrUGoI0O1WbIxnGelb8RHlrj0rC15gkyMSOlfm8felY/oqTSjcpLJ06Vbs5PmJ7k1lfaF3Z3qv1Iqe1v4UckyqBkdWro9nJrRHH9Ypxeskb9xwqnNMhuAsc0fl7+5prXUUyqqyo7Y6BgTUFvOsd0VY4Vhz71z8rjpJHXGrGSvF3Res4Q8asOGPrWxDDKIWCtjj/PWsqG8jMgVSM+lb1r80bY5FZzemprF7pGRbL5czqTzu5p10oeVcjIziqmoagLG9dNuWbnnpUI1oSTKsgVQT9704qkm9TPnSVjbhtE+ztyw4rknfbcSDvurtLOSOSEkSKQfcU6H4M+K9Ql+0R2EaQyfMrPOgyOxxmqoxlJtJHNiMTSoJOpJL1ONhtZb68WK3iaaZ+AkYyT+FdDZ+BPEMmNukXWCPvGPFdN4F0PU/AvxItnefTY7iCGQSNcq06JujYAbQVyce/GRXp/h/VmXTQ13fQyahkmRYdoj74AAY4GO9ezRwLqQ5mfI47iFYesqVFKWnmeJXHwl8ValIqxaY24HP7yVFH6mtvTfgj4nWHEyWsHH8c+f5A19bfCr4dw/EbRZ7+S6a1MUrQ7EXkMMdz9a7RPgXawt+81KZgOwRa6/7P0seBU4mr8142+4+Fpv2b9au7kStqdjEOPlG9j1+lbVv+zvLOqpc6ykOO6QFv/ZhX2lD8G9JUndNcvj6D+lTWPw10JpAktpdqx4/eEkfmKpYFaXRyviHEu7UvwR8br+zTpkNvun8QTuq9TDbj/E1ymufD+z0PxJDpun3mo3dh5UTSthUPmPKIyPu9NhY1+hNr8MPDdvIWFgC3qWb/Grw8A+HAQW0e1dh3aIN/Ouylg6cZJ1I6HHWzvEVKbXM+bptb5nwLrP7Ocuk38eoaHrbW0ikFFmbaQfZhXO+Nfh/rUemm/n0p4Lq3IS5a3TMUowcSjHA6YPTse9fpVHoOkwgBLC3UDp+7X/Ci+s7BrOaF4oPKkRkZSBggjBrlrZbTl7ylZo6MLxDiKLSkuY/ISSAOzYGCOK2o5LfUrWzimkFndxRBBJJny5QOmT/AAnt6cdql8T6TJo+t3ltLBJbskrAJIpU7cnHXtWVtN1YlFx5tuxb6ofb2P8AOvE5OZSj1P09TVSMKqf9M9P+CMNzpfxc8K3B2eWLxULLKjcMCvY89a98/bE0ua6s9Cu4/nCymIKVwV3DqD+FfJXgfUH0vxx4eusjMN/bvwfSRa+4/wBqDTJNV+F80wj3NA6SDnnr/hXq4CMnQnFnx+bSdHMqFRvfT8T4ssVEdwDzlRyyk8e49R0pbqRppJQJFhJU4bA2Y9/RjiksY2+0KCPlzwWGP/1HpT7hWknDDYqtyN3Rz6kZ4rkkfcU9ytIrCJCC6NGOCckxDPJ7Z71BtMm393Gd3KhvuEdNx54PHerSxR/L/EP73BbP5fdq2luPszALu3nLsoba/PGOBis+tzrbsjOmt/3JAGxAeDwTng84HSuY+FPiZfhT8erbWLjcumasP7PnZVJCMzDY+O43AD8a7KSPcJN3zAYDOe3A+XrXIfERrbwfocviCWFYpoQUsUbGHuDkKy47JncT6gDvVqSs4W+LQ+ezaMPYOcvs6n0/42cXnjCx1RUhEsinLRL94nGec856/jXo/hNI72NBOmexyK+NPh7repaPpfhq5v7+7ulurVZ4raSQGO3jjIjbaAT94jdk4r688E+ILXUrGOaB1B2jAzXk1qTpzs3c+eoVo1qanFWudbfaBp1jJ9qEYd8fKCvSuW1bb4k0G9s18mNXiYhSwyMdPxqXxN4sm0+JSLaS67Yjxx78muD8SapNqljLJ9m8lWU5YSoD796jllUOnmUVYqeIILOPwDd38iq0ptyMEjlumPzrwhYdrYYZ5wYxgEH0GOwrtfE3iK4k0G0spG2faW3eXjoF55/T865Vot28bdq5Bw2dy88Yyf6V34em4xdz18v+FyQ0qgLHO/d1fpk56EE9Ki1q1E2kXqFPMDwPiPPDfKehx04rQBO47cg7QCwB6YHBwBzTPs6zRvEys+Rt2AjPPZevtXVH3WetNc0Gj5RuLm5kbammxw7T/E+ahtYZnuUEpjjG4Z2GmaxqPkX1zEzvlJGX5vY1WsL6PzvmcYx3avsb81M/BOVQrtPoz23T1iXAVWbj1qa4X5hxjik0uRGjXaRgqOQfarkijd2Ir42pfndz9koWdJWK1vHlhxT5ozjpU8GCyjtUlwnBHB5rBvU60tCisW7qOKp6loVpdKDJbqx+la8a7cnrRNGWUY/Kq5mmS6cJK0kchN4VSLJtZZbY/wDTNyP64/SsbXY9S023QSTfao84y6DP5iu9aMck5B9KwfEhi2Qgsv3uctiuqnOTkr6nmYmjTjBuLscJNqENzp86TpJDIwKgryOnWuTZTCp23LSY/vA132oR6a6HdNArY6lxxXH6vFZwspS5hkz12NzXvYaSTtY+BzKk5Lm5r2F8K2KeIvEVjpt1NLawzyrG08MRkKg99uRn6VDfWv2LUJ7dGd0jcqruu0tg4zjtUK6lbQxoAMsD1AJo/tSJxkKx/wCA16h8xZlqOG4MYKRs30Galt7O/upljSNtzHA3ED9Sa39N8beHrOziWbT7qacLhiXUKTj61dtvi1o9rITbaGif7UsgyPyU1g6kr6I2jBtblvR/g346uGjuLayaIcFZFmQH6gg1+g3wZvBovwx0TRdW1hbnXIodkjSO5d3DF8BnAJ+UfpXwLY/tN6voTBdPs7UwL0jld3T8uP0qxdftb+MJLi1nhg021a3lE0fl27N8wBHO5zxgmsbzlug5JI/UXS9C02O8W8+wWv2v/nv5S7/zxnNed/tWSNJ4Lslz926hH5h2/rXwpJ+3V8Urj5I9Wht1/wCmNpCP5oa5Pxl+0v8AEPx5b+Tq/iS6mgDiQRgqgDAYB+UDtWGKoyrw5I6HfgZfV60aslex6XfbvtMuTznvVNpEjjy5UZ9Tivnq88VapdMTLqc756lp2/xrOl1Rpv8AWThj/tNmvPjlsrayPsXxFCOkYfifRDa3Y2ud97Ah9GlUf1qsfGGi7XDapbqcn+Pd/Kvn0agq/wDLbH+4tM/tJBkb5GFaxy2PWTOWXENR7QS+Z7heeONHSNgLsv8A7kbH+lZq/EnSreFkVLiQ4xwgA/UivHvtiuwCwyN6Vct7O4nyVt1iBGcyuFz+dbrA01vc5JZ5iJbWXyPS4filaW5wLKRiP70qj/Gorr4qLIzGO0jQHj5pWJ/Ra83azu1/gRFPTgmnrp9yeT09VWr+p0lq0ZRzbFzVlL8Edx/wtC6/5Zwwqc/3GP8AMis7UPiVqlyrIZI0XP8ADCAf1JrmmtnjbBJ9+BUxtUxu2c+taRoUY/ZMJYzFSuudliTxXfSN/r5s/wCywGfyFdTpfx+8f6Hpcem6d4l1Wyso12JDDeSqFHoAGFcbGdmqWbL8pWRcfnXdanYRmQ7UUA4PyjFFSdOk17u4UcLVxl7z2OG1rX9f8SXz3moXFxfXMmC007NI59MkkmqAstQm4CMGPsBXotnYxLNtKr1pZtN2zOwUKN3FR9aS0UTtjlDteUzN+H+jTwTy3F0CH4VFzn6mvoF9AGj/AA3vtYYqJUiQ7f8Afzj9B+teU6DCFkRO5b+tdx4s165k+Hd/Z+ZmHdHwewUEAVdGTqVHJjzSisLgIUo9WeHTTedI7Z5JzTOnbmoVf5jUm/rXpHxQ/wAw4PNR7iWGKE3TNhBlj2FXRprbfvBT6UAe9fsxrt0/WZcYHmRr+Qb/ABr6CtZtyj6V4h+zjZfZ/B107jBmumIP0AFez242J1rxKzvUZ6NP4US3U2GzmuC8cazuuLa3U/Lu3N6YFdJqmoBN+TgV4/4s1eS41QRRAvK3yJj3/wD1VhCPMzb4Vc6Cx12TyBDF87O3GPetgxrbwpG5X7ZcfIrd1U/eI/D+dZHhvT0sbfzpvvkAkjt7V1Xh/Tnvr439wuAPljU9gKqW9iU9Ls6HTrOSaGMOBDbRrhY19BXB/EK7WP7UwPlxKvLegA5P5V6iqgRe2K8T+Mt4F029gjby2mQoWPQA8VVNXkkTN2TZ8/M6XDM6MjKxJ+U1ZZT5AIG8qQ3l5HPtWZHpLaaxeJoJY/4lU4P5VvSaeLOO2kEkMiXEQljaOUNgEkYOOh4PB5r3ttD5/rdHL6parb3bbBtVsNt9PUVFG2P1roLiGO8P2eQKzHLCT+76VzqqyuyE8qSD+defWhyu6Pr8uxXtocj3Q+82rC4x/DXPaf8ALqnsSQa27hj85xzt7/WueSYx3jP33E0UdmjbHNXgzoGwrKRT7fWruxdPKdRtYMA0asMj2INZX252UEBj9RTJJjuySfxquR9TGVeFtDqrjx5rk8jyi/MLuSxEEaRjJ54CgYHsKx9W1q81OZZLy6lupAMBpXLED0rJa729+aja48xuc4+lUqdjnlWjbQuTSBoCPasxrG4uAGTATtk1ZVmkG0KT+OKntZgtsAWx1rX4FoYO1aVmVY/D8sg+efH0FWG8PxRx5aR3PHfFOOtJDJ5e3cP7wNaHmGRQRnacVMpTWrNqdOjJ8q1ZUstHttu5o8noN31rRhs4YV+WJAfm/hFSQxj7MrH6+/WlkkWGEs33VUn9a5ZScnuejClCEb2LDOscfp0qi19CrYaQfnWFqGpSXD5DFU7KKrw2N1cjdGjFT/E3FbKikrzZxvGTlLlpRubzX0TPw4PFPV9wyoLdelc+2l3ceflyfY0+0uZ7OYFwwCnlfWrVOEtmZyxVeGskatjEZdQZX2xDGdzcDrXq/g3wwvxU0vTdEN39ij0K3lZpI18zzGlmz6+mPyryFtYa6uMKgjRjwvUgele8fsv5EniOTv5UK+n8ef6VwZhOVGjKcHqjowLVeS5jk/il8N08A/Zo4bqS6WeNsu6BcEduK4OORW0mFA3Kuc/lX0z8fdHF94ZguwuWtpOeOxFfNdnaiPUBEx/dudyds+1RlOJden771DNKPK1KOxZ0vQ2l/eyrlP4V9fc1fmgEanAGMeldbY6QzWqnbg44rN1LTvKyCK96586cpIuM1XkY4INXryIx57fWsqaYnjNMBxO4Cq8w9qFl6CiYDbxUAb/w3k0ux8Qvd6pdRWsMUZK+YerHjivRrz4xeE9HjZoFmuyP+eEBHP8AvNivH4vBt/qWmz6khhgtIxjzZpdvTk8Y5rnbi1wV2P56IFMzrjarMeADnnjH45rhqYeniJ80nsaxqOKsj1rVP2homY/YtFyf71xN1/AD+tcvqfxo8R6gWWNIbJfSCL5sH3Oa7Twt8I/D+paZa3paa7jkQMCzY+owB65ruNP+H/h3StjRaVDv4xJJyf1NcMquGoPlUbstc8jwV4PEfiaE3Bsby7KgkS3DEj/gIrkrh723Y+fbSxN38xCK+0bUiGILFCqqvTCgU+e1j1BSk1rHNGQVIdQeD1FRHMrP4dCvZtbM+I/tk7fdcge1JNHMoBlJDkZ2t1x6+1fZWmeB9O0218hLGF4w2VDRqQOelJqHgnR75XWbRrSTcACfJXPHvjNbf2nSvpEl05vdnxeysx+VWLd+Kf8AZ5pm+WPy+Oc5r6tuPhD4euchdMZG/wCmLMKzLn9m+G63NbveWoPTzAGH6gfzrb+0KT8i40V1Pm3T7fy71Vbk59K6GFRkdq9F1D9npdFunuLnxnoVpEvOLicbx/wFS1cBeWsdjfyQR3cN6sZ2ieAnY49RkA/pVe2jV+F3O7DOMLpn098JbYJ4C03A2syknHf5jXXSR/MDnoK5z4WrjwPpGRz5OfzJrpJsBj6V8BiG/bT9T66HwozfG8ht/h7rr5/5dWH5kV8kLzKx/Svqz4lSeX8ONZ7bolH4F1r5RVyXY+nWveyle5L1OXEboxdUyLrPtVWHqKtamd0w+lXPDvhXU/E10INNtHuH7kcKv1J4FfWRaUdT5apFzqOw2xbc1ainavtXaab8D9TjbN5qFrbeoTc5/kK6C2+D+lRY+1ajdTnuI0CD9c1k6sO50xwdeSsonjtwxaQDtWlpa+XCWJxk4r1b/hWPhqNuYruQ/wC1Pj+Qp7fD3QWj2xrcwDttmz/MVrHE047mc8pxUtUvxPqv9gHT0sPh/rV9IuHvb8KhPUqiD+rGvqy48qRfQ4/Gvkj9nf4r+FfA/gix8I6mLi1eGWR01HaCuXbOWxyPTPPSvpm0kuL6xjubW8iu7KRdyTROCrr65FS6iqSvFnDUwtXD+7VjYmvnN/MLZThE5evy3/aO0tNO+NXiyNVwDeu4+jc5/Wv0+Zv7N0+dsbpZDzz1PYV+d37WnhG7sfjFeyWtvNdG8giuJDGhb5yMMOB6j9a3pbnHU2LP7GuqfZfG2tWLH/XWiTID6rIB/Jq+t/iddC38G65cEcLY3DY9vLavir9m/wAOeIoPilo+o2+kXraeC8NzP5LCNEKkZLdODivtrxlojeJ/DkmkGYwC/ie1aRRkoGG3P4ZNZ1rcxVK9j50/Y1+Kmm+Dfh94gttTaQFL1ZoI0XPmbkAOD042j869I1T9qq63OumaLCB/C9xIzH8hivBNW8JRfDXWdQ8MW8jzQWM5jWaQYaTvuP51Jb7GjLcVxzqylJpaH1dHLY06MalRXb1PQtW/aM8bXX3NQjs1znbbwoMe2SCaxJP2gPG68/8ACRXOP91P/ia5C8VWBxWFc9xis7ve56EKFLblR7H4f/ao8XaPcIby6h1S3zgx3MSg/gygEV9EfDX45aJ8SrZ4Yz9g1RUJNpI2d/HVD3/nXwDcsQwwat+H/EV3oOpQXVtO8UsThlZTjGKI1JRFiMvo1I3grM/QOxber8Y4/wAa8e+PEga/0eMnorsR+Ir0D4aeKovGXhG11OMBWdQki+jgc/5968t+P11t12xXH3LY/qx/wr86ry58wl6/ocsIuFJRe6PkLxnJuvNYcNuBeUg/ia8sSRIbOdHx5jMCMjnvXoXiaQtp98zNktn9TXnkyq9zgjIFfpOBXLA8DGazSJooRcMHcKSBgYGKl2+Wx2naPTtSK208Cm8lutdrZMYqKLH8OO9QBWWXAXKsc7s9Kl/h696fjauT0FPYco8wgzu61dt03LzVHd+WKuwPhQKmWxcNyhqnyyRr1q3bLuVO2BjNVNRbdcRAfWtWBv3YRVUKMfw8mn9kiOtRnSeDY1k1qFTzgE13cyhQfWuK8CR79WZjyVQ1280P5V4eIl+81PYp6wHQ/MoPbtXP2dqdU+LGiW4xhr23Tn/eFdDb4Zgo7DJzWf8AC+E6r8dtDU4wl5vPp8oJ/pWSlaMpdkwqr3D9DdIXc1qp55UV5p+3XeC0+BskOcG4voU/LJ/pXqehx7r63A42n+leFf8ABQjUPI+GmhWwP+v1HP8A3yh/xrh4dj7lSb6s4sXrKEfI+HtHs4ZLGbzpljG1ioPUnHSufyFbnpmku7i4tJBh2QEcD2qoLhn619nFdTyakm3yvofu8sKwqFjUKo7ClWF5G+VSa24rKOPgjd7mn7Fjb2r80Z9dz9jj/iB4XfxJ8PvEWn4y81i7IOvzKNw/UV8N6ZIDGhP3sYP1r9HLfZvUNyhO0j1B4Nfnr4l0tvD3jTXtMddv2W9ljA/2dxI/StKi5qKfY+n4frP286T6pP7tChqA3Z9RzUM3zQj6VNeZ2k+1V42DRgd/pXNFaH203YxXO1mA4rR0DRZtbvkhjHy5+Y8k/QAAkn6Cq81o890sUa5dzgV7H4O8L/2bbwRtGFRhlmuJjAkhPoqZkf8AQV7mAwjxE7vZHzuaY76pTtH4nsX7LR49I0u2tLtlihUDEV/c/Z4T7iKPLv8A8CrtdEm8u3WOxefyh0Gj6MIk/wC+5M/nVWztUhkUW0v2Y5Azp2nrGTnOPnkJP8LHPoM1chjF3/rLe8v3baE+3XznJZiFyq7VAIBb6V9zCKirJH5rUlKpLme4uqRs5zfRSFOx1nWBGn/fuM4qfRJFjbNibVT/ANQXSGkP/f6TiiSaO1jnksreCyjWOSWN47VQzKFARiTn7z5A9cVfhhna6zNcSXKR3MzGOZiQRDDuC46fMTz9K1szLlZYumvW3NO98BtJzeapHajHfKxCq8Ok20jNJcJp2EZFZmS5vWDP90Zcgc1AtiItNaJolMn2Gyt9yngtLLuP5rwfpXT28QuZFJH+u8SrCR22xoQB/wCOCi2gnoLp7W9mzJFcrHtu1siLbSYY/wB6e3JP51treiGOZ2v9RIhulsztgtxmQ+ny9KxNJh3tp7MMeb4kmZv+Ag4rVkUfYG4+94ocE/jQ0RfU0by4W2TUXm1C6K2Lxxy+ZaW7jL4xgbRnrVfUNJt1e782TT2e1hFxKz6WEZUPQ7o3B/Ko9e/5B3jDPP8AxMLcH6fLV3xD8t54uA/h0uLH/fIqde4c1kZv9nSW6hIzatvg+1AJPcrmP+9tYOMVDFpv26AeXBFdqo8weTHDcg57lGVH/KtqGMNqmnjHXw42PzNY1vaxXel6VEE0u8uGtlKWdyzQXDDJ5jlB657UatApO5UsYlWd7ezGWBy9nbyFHH1trgcf8BasTUNLtr5rkLHuniHziONkuIxnOGib5se6lh7Vu3i8ixndvtB+5pXiIfMf+uNyOfpyayNQ3tiyljmluU5XTdTk2XcY9ba5H38ehNQ7mtlLc88kheDUlkmkV4pWYxyLypwcDn/ODwQK1DbFk+Zhwew5qbWLdLpZZBL5gDeW00i+W4k7JcL/AASekg4PeudutYm0tjHOJGGdoO3DA9ww9RmrjNt2bPFxWFUfegjbNqOzfL/Oqklmq4+cgD3rnJvGLbCIrK5mlP8AAAv881Qk1TX79mMWlx26Yz5l1N/QA1r7OTPJuludBrUKJps+OSi7uvoc/wBK8f8AjlCl5NI8RUsbcEbTz3IP6Cu+Ol6pfQut1LAu5cFQWK47jiuP+KWmx2NhZBBx5ZRu+cY/+vWNan7jTZ0UJ8tVSR5omqM8assjEbQf0rlvFHiTT7C9s/7RkaGORWVZMEruyPveg96db6zbRW6J5yu6jaUXJII4xXPeMtHt/FQtYp72PTkQttkf5gWIGA3oPevisLhZRxCbWiP2PM8ypVcvcYyvJpbfI7Gx8Mwa9eQR6dcxSQTwtMku7K8FQRkA55NdFB8IZGUM99GB/wBM42b+ZFeefBTRdQ8F+Lrtb+GRoXsyYmjIeN/nX5kOcV71D40s7VYWksZGEcgdkd+GwPQZr6rkXY/LHXqdzl7P4Z2EMgL6nIXjPKpGFJ/HJxVfxFoyaE1q8E0kySBgxkwSCMY6D3r0PWvEHhDxpcWz2tqmjakIdryXCmKOZvRnBIBGOGIHXmuR8b6Nreh2dnJPoTtYbyGmhPnLtI+8HXg9K8/F0IVKb01PZynMK2HxELNuLeqOMkuG8zOSOa2NP167jTaJM9hkCsW4LKiyrzDJnY+3G4A89atWkwZeQBXx86a2Z+wU8Tz+9HYi1K+kubwySEs+AOKgmfBUnjp1pt8wa5BHAxiorgDauR3FNRSsX7STua1iTyM19j6/qln4Q+GXh3Vlt52kuNDF0ZI13p5ioeGGeAcCvjOxlKrwK+39H+zeLvgj4a05gsxk0ZrWWPjcu7cMjPfBr08DyqUkz4viWUpUYS7M86+Fvwvt7jw3Z69qTyanqeqr9ulm8xgCZBu2gDHGCBivQ4fDNvH8kcKxDp93NeQ/CfWNf+BXia38BeN5/N8O377dC1hh8sbn/l3c9s9u2frx7T8Tbq/0zwTqFxpRZdQiMbRsgBIAkXcee23NerKCufAxqzitz2D4Y6HqXgvSZYjaRukz+YoSUYAwK6qa81S4bcLaCMY7yE/0qfQT9o0OxkB4aBG/8dFX/LH+RXaou1rnJe71MMvqz5y1un0Un/Ck8nU2+9dqB/sxf/Xrb2CjaKOXzAxvsN633ryX/gKqP6U06NM33ru4P/AgP5Ct3il+UdqfIhXOZuvCcd5GFe6vFwwOY7hlJx269Knj8NWUbo5gDMD1clj+preqGP52Ln1wBUuEdrD5j52+PXwP0Xx54wXVL+4a3kW0SPbG4XIBbnp718t/EP4V6V4f02TVvC+rnU/sWGu7ckOY0J2h8gDjPBzXQf8ABT4alb+MvDE1jM1uh0xi7LIynibHQHH8Q61438E2vvBfw08Za5r96ZLHVLaPTNMLNnz5ZGy2P90CvKxGHWs4vX8T6zLsfXpuEHJ8uiXYhhVRqFvcQEBldWEZPIOc8etfpH8R9Nj8QfC3U7cYkaayJCqc87c1+ZifvpEdTlV6AGv090iH7b4Hs4ikjPJYpkEnqUHqaeXvmU0kepxHenOjUvt/wD89c/6UI23xHGGBz9cN+nPtUkkbxyFcEf3mGSuMjC8DqaueKdPk0vxRfwSJIrQ3LgK33sZJ49RyOKS82eZG3yh2+bGBt985/KvMqK0mmfdYWoqlKM11RltDLHuBJj2MM5zlFyeOvNaFjp8183kwwebIV3bFAIC8HdntUmmaW+sarb20JMReUAHjKjPLHjoBXs1j+zn4t1yxYPPp+m24yEspJmyx/vEoMFvqamFOrUdoK9jDGZlQwdlVmo37nkNvp0NnN595KkmxMLBbSLIz9eHK5Cj3PPoK8c+O00HiJrS01K7SzeR828eCFjAGAAOy9q+vX/Zj1u32y3+oQW0AO2VoI2mJGeOpH+TXM+Kv2BdI8faglzN4uvbe4EexFFqoAwe3PrmvRweDn7RTkfG5tnmFdCVOE+aT020PmD9ny41O88dDS9UdJrTT7JoYFUDAV5dx5HXknrX1XZ6bqPg+X7XZAz6ecFkXkx/Uf1rM8B/sX6p8GZpJo7tdfVyf9JjTZIFzwCpJ/Q16tpdoyw7HBDL8p7Eexrys0Uo4h+7ZHHlM4VMOkpJsytL8UWOubUklCN3VjiofFGl6PDZtO00abQWLSPgAfX0q3rnhW3uVZlgi8zru2AH9K868R+FIrdSsgMjNwNxyB+deIpq9j3eWSWpwGoXcOt3v2iF5GhLBIlZdoKjPzDnvz+GKmW1lmIjSF3brhVO7PHPAr1b4G+Abm51y7u4nh+y2yCN96hmDNnG0AexyT2r6I0rSIYd9vd2kSzKAzSsg+dfXOOa+ywuDjVoqo3ZHj4niOGXz+r0481vP/gHyHpvw58QalIoisWgyP9ZP8nBzyRya6fX/AICatoWiQXXmyX99JIqCytoGO1Sclt5PBGB2719G/wBiTG6uI1kWC1zwFwVK/wC91rbstFlaMRq+9CR5e6Tdntj14rp+r0eXS7PIlxNjpVU0korp3+Z+LfxE8L3Gk+MdatJAYZIbuRWjccr8x4rkLjT7hOqBh7Gv0U/bu/ZzeRIvHOi2ck19xHqUFtFkFQrETEDuMYJ+h9a+EZbb5cHGfpXTSxGnKuhzujHE3rWtzanLW+qajpcmba4uLc/7DstbVv8AFLxDZ7d12JlHaVFP9KdJaqynjGe5qlNp6suNobHfFXL2dT44lQjiKP8ADqNHomk/EaeTwu+o3MtpHO1x5McaxsWGFyxI6YORjkd6zbj4qX0gbFyB6eXbAD9WNcrCotdLliKK0W7f5ZH8XTP5UzTbJNWWQsgj2MFCrx1zyfyrl+r0tZNaHpRxmKly0ud3fmbsnxO1ibhbt0H+wiL/AOymqN1441u6+U6ldZ7BZNv8sVNa+F4mKMEJDeprUh8MxMyjyU27gOQPWs37CL0R3LC4yoven+LORutY1G4/1l1cMO+6dzn9apeVLO+C28+ud1enahoFrbxSrHGFKjjgcVoeAvBuj6xrUkGr3bWNuLWSVJFXJeQKSie2TgZq414paIwnldW/vzueVw6E03LXcMHsVbP6LU8nh2JceZqW5fWONz/MCvUviB4Ds/CuvLY2V/BqCGIOWjbJQ85VuOox+RFcvdWIjhjUhevpVfWXsgWUxcea5yraBpy5LXt5L2+W3VR+Zf8ApVU6MisRGrhD/ePP6V1ttZI0YLfe8zHSrzaOiseOhFV9YezJWUxtdHF6hocOn6aHkjkE7S4DhvlK49Mdc571zotbmQ5jhkYZ4IUmvUviBpqxxWmxcBsDHviuJF5FHmNrmc46qoP5da6aNRyjdHj4zDwo1HBuyRjf2Zeso/0eT8VxT20m/wBmCNij+84GP1rorSxtb5fll2y7gAkr4z+lXY/D8O5fNj2n/e4xXQufseU3SWzZxi6bPyGljH/A6mh0pGX95eRr7BWP9K61dJtc/LGpJBzg56Z9akh0uCPB2qc8jIHPPSqs7EKpBPY486Paqcm4kYf7Ef8Aiafb6PbseEuJfoAP8a7RreERtsC5AyOPzoRY4Gz6NkdOlCTtuJ1IX0icuujLHHuFg2wd2JqWPR5ZFUx2sYDciuq+3RKoB2HaSOTzg1Tmmt1ZwkpAHA2k1PL3Y/bW2RmR6LdbATHGhxkfISf5VN/Zt1HjfcMoxn92g/xFaUeqRxZO5pRjG5hjH69qgm1a38vb168sR6U+VCdabRTNuFU71vLjHb5VH8zTtH8Vw6Dds8iNFasMSQvCkzPjkYyBj6+9RtrVtHgM4B+uame8hmthKdPM8TDCuY2YH6VVktyeectmc9ea/J4gvjJcbYUZsrHCm1V9vetm60G403R7PU2Sb7FK5RpWGY26fdPc+o+lZ/8Awj32iXetncxoeR8hX8sitxlnj0OPT72+vhpkMplWzknJj3kYJC9M8daLQ2RLdWL5ncpTaNKbuCWArNbK6nzAy5Az3Ga7a9dZ8iEM6AABiuB0965O2v1aNRbyW1jF93Mh+f69KLtrQc3OuGQkZCxqSP6VxVacJSXM9j2sLiq9KLcEterOh3JbyeZ5kSkHOHkApJL6ORyzXduSecB+vt0riLi60zBZZJ3b2wM/rUGkNb3WpQRKkhJYYZm6Y5pexp2vymscZipTUXNansfhmATXMTFtvfJFWvEszf8ACH3OTkkjOaj0Fdm9wfuxk+naq/iRivhWVT32ipwu7Z6PELtTpR/roeWr8uf8acqlzgeuMVHjc2B1zWxpdsi/M45PH0r0z4gs6fapb47tjk1YmA3HAwKj3BZKjuLjb0HNAH0x8EYh/wAIPYtGQQzvvGf4t3/6q9NdhHHXif7M+sm60nVtPZuYJlmQezDB/VRXtF022Fs+leJWjabPSpyvFHEeI9RaNZBj9a4XQLFNS1aS7KF5QxCZ6AVp/ELXF0rS765ON0aErk9T2H51H8OwyW8UvXcoP1zSjG0Wxyauonc6RoscmGncuey9BXV2cSRAIgwBWXYncoLKFOK1rXDMG6+lYNstIn1K6+z2Z52gCvnP4wTNNpN4WOA7rGueB97P8ga928QTFoTGprxL4peGb/xJ9j06y2hmlMsjMcYAGO31ranKMWpSIlCVRcsFdnhUdqWbAw3PvXeeF/hfq2uNC4MNtDJyfObp+QNeh+BfgXBpcwub6Y3k6gFV2/IPf617JZ6XBYQrGFVeOMVlis0UXy0dfM9HCZNzLmr6eR5VY/DLRY9BWwvrXfqiO2L7T2J8xTjG8NwMdK5LWvgVBJIslvqq2Ttw4uwNv1BBr3XXLiZYVRLWKTcdqM8hUofXjrXOeI4rNUR31LT0kg2CRoW3YYhSVPTnmvLjjK1TVs91YOhQtyx1Pk3XtNk0XU7yxeVJzA7R+bFko4B+8p9DXIF3EzlHZST/AAnFfRXjrQrDWLG48meO4lwWR0GNp5OK+eoYS11JgZw1fQ4SpzxueNjI3lGIq2csi/OWJ9SadDaMzBcZ5wM1tJEG+U/Sr9j4V1PVmSOw065vZHJCrbRNIzfQAGt/asy+qwSuM1/wTeeF5IE1CONWmVmQxuGBAbaSCOoyOtYU1uFfgce9dmvgvXp2UXdrNaqi7Vkvj5aqOuMtXK6ov9n3jwzPGXQ4PluHX8xkGkpSbsPloxjq0Ury32wkjOajsYV+zgsoJwTmrrK19bb4yNjEoGPqOo/UVDDC0KLGTuxkHHIrX3lHU5W4SqWiZt1av9oOFJB6Gt7T8tHFGwyQAD7UGEMu4Fh/umrFmqw8Ad/1qZVLxsXSw/JU5i9JGFjUdB2qtcqps23DIxzn0zU00hZVXHHFQXMbTWbxg7WZcD865Vvc9OpH3Wl2KV5oUceoHb89spJHuO1X41XCgcL2H4VW0m7N1+4dgsiHYdxq7JGY3KnqvX8q3xF7p9DgwEoq8HuZ11hRn73Q1iXkm5mOK2bjGf8APpWfDbCa5YEfJGNzfXtWlG0Y8zMsY5VKipopWMf752blhX0Z+zJGP7O8RS4O7zLZfbq5rw/wppNpq11dJc6hFp5wAjTAkFicdga+gP2cbMWuieIlDrKv2u3USLnBwrk4ry82l/s8vkdmXxUZpHqXivTV1zw/fWbf8tIiF/3sZFfIurWLI8sRGJoW+X1yK+ypCFX1FfKHxCZLH4na3aLgR71dR/vKCf514mTVHGpKHzPVxcYyilLrodj4E1OPW9Hgc4MijY475qTxJpoijLBa5T4aXn9m+IruzGPKmG9B+v8AjXceKLgfZ2B6jgV91F3Vz4apB05uL6HkusH94y1hTZ8w+lberN/pDn+tYk/zNVmZFvC/Whn6ZqKQkEmoWYnAPAoAvXmuS6tb2egwTLBAWzLJIQq5PPJ9BXfaz4N0/wD4QpYdMa3nms/3wkjZWMhH3gceozXnniDQU0/Q9N1BQWN28gLH/ZC8VgpdSw5Mcjp/usRXK6fPZxdrFX7n0T8J9dXVvDsdvkeZagJgDHy/wn/PpXoMMSyNjPPrXyh4X8Yan4YWSTTbgxSD7ykBldfQg+/869G0H9oWeGRF1PS0nTPzSW7lW+uDkV5GKwdSU3KGxvTmrWZ75aokeAfu1chVd3SvPdH+LnhrWFDR3M9o5/guYSMfiMitweNNKQki9hcHph68SVGpF2aO2MXLVI61mXsMj8qlh+dlRV3FuAAMmuSj8YWkufKcS/7p6V13wz1y1uvFVtJeKqQ26tcfMeCVGQCPrXLWjKnBytsWqcm1ExP2gfiGfgz4atdC0eUR+KNSTzLq4UAvbRkcKvoea+P9a8RavrTGS81O8upD186dm/ma+gfFnwl1X4oeONX8Ra7qQskupy0UEa+Y6x/wg5OF47c1bsfgH4R0xc3IutQkH/PSXap/Bcfzr6DLqdHC0E56ylq3+h1PK8VXl7sbR6XPl6OMt8x5PvzVmNG/hBINfWlr4H8MaaoFtoVmPTfGHP5nJq8tnY2oAhsbaHHZIlFek8ZHpE9Gnw1Xl8U0jM+E+pC98F6TsGAkflMO4ZeCK69o9znJxk1jC8aP5UIQf7IxSjWJo25f86+VrYP2k3KL3Pq6eV1IwUea9in8YMQ/DXUyOreWv/j4r5Xzhm96+pvE0P8Awlmgz6XPN5McmD5iAZBByPrXzh4s8J33hO/a3uxuR8mKZR8si56ivSy+n7KLg9zxsdhKtH3pLQ5K8TfOFU5OcfnX0d4P0+Lw3otvawx7MICx7lj1Jr5tnf8A0jOeARX075qSeH9NvIh8k0KsD+HNepiG4xiY5HRhWq1HJapaF5SZCWJPNLIg29aq2Nx5i5BqYyANiuZbXZ6coOM7FeZec9TVNyQDgmr0rAj1+tUbnvSep1wRA0zR85r2f9nv4zT+ENcg0jUrkvo10wQq5OIXJwHHt614jI232qLzWiZWBwR6GlGfKzLE4WOJpOMkfpfJm9k8xQTEh/dqe5PesfVrWG1tXnKKZGOFYjkk9/zyfwrlfgD8RYviD8P7FTLnVbVPs11x028b8+pGK6nVJFvtQ8peYoePbPp+H+NerTlzao/Ma1KVCbhNaoydMtY4Y5CqKuTggD0qxLGizWZXk78/1pbrSWtw9xFL5aj5zHtyCcVzGl/8JQ17DNqsenWVmrFtsUjPI47Y4wO1Ko1H3pbEU05aJaniX7TXh9bHxZPqcKcXMEcrEf3h8h/kv5149pN9uiZX69q+j/in4V1vXdWc3lo8djcQPBFI+AMnBUj/AIEB+dfMirJpt9JDKu1wxQqexry/bQqTbhK6P0jC051sBGM1aUTSuJt2T2rJupFGT1qxdTdaxbqbDHmus4aaElbdVOQbcY6Zokmx35qNpgBWbPRij6I/ZT8avb6pf+Hpn/dXMfnwqx6OvUD6g/pWl+0BeBfErsD/AKuzB/nXz/4F8TTeFfFWm6pEcG3nV256rnkfiM17R8eNQj1DWL+4ifdC1irKy9MFMj+Yr5LG4flxkaq2l+Z5eKjyO6PlLxKdulyc/eZf51wt9MsV4zdQT2rtPFT/AOgxqP4pB/WuC1LPmdO9fdYRfuz47FS/eFiO+jZup/Knfaoi338CspWI7Uu78K7OVGHtHY3RLEyDEqnn1p/mhlwDnvXPt0pNxHTilylKszoVbd1q3Gw2cVyqzuOjH86kW8mXpKw/GjkKjWt0NW5YvfKOgArXhYqoFc3aSvLMGY5NbyttjU0pLSxdOV22d98O+JrqU9AoFdlIxbLYOO1ed+DtetdKhuFn3B5CMemK6mDxfpxxulx+FeFiKcnUbse1SqRUFqbYVuWUZ46YpP2dLX7d8cdPYjOzzpP/AB0j+tUbjxFY+W7RXCgbT39q3/2RYxqHxgaXG7yrOV8/VlH9a5KicKFST7FVJJqKPvjw+A2oJnsCf0r5k/4KJ3x/s/wbZD+KW4lPPoFH9a+n/Da7tQJ/urmvj3/gohf+Z4v8JWQPMdnJIfbc+P8A2Wp4fjbDN+bODE/xfkfLtn4avvGmr6Ro+lxG51S9lW2ghXgs7EACsXXvD994V1q+0nU7dra/s5mgmhbqrqcEV3/wisrzTfiV4XvIbl4Wjv4mEsTEOo3DOCORxXOfEi/vNe8ea5d3Ujz3U95K7ySElj8x5Ofwr6eMpc1lsedVS67n7ost3IeHjiHptLH+dJ9lbgyTyOfwA/IU+MT+bl5kI7Iq/wBc1Mynbmvzt3PpFYj3FQea+OP2m9FXRvi3d3SLti1K3iuv+BY2t+or7HaP5Sc4rwb9rrwb/aXw90/xJZxt9v0+6W2lfPWF849uGxz71vSi6kJQXqerl9ZYfFQqPZ6ff/wT5lupN0Ge2K5R7qRd48xuGx196tut/JbjfNGg6czL/jWaYfLyGuYySf4ST/Sop0ZI/QauIg7WZ6J8MdBbVrqa8b5Ui+VXPrjJx7+/avdNLt7fTy8qRhW3qWJ5LYCtyTyfuV5p8JYVbwr8rB90jgMoxyegr0i0ha+kaBDzMCUz9Ng/U197gacadGNup+a5lWdXESb22Ols7UQNGjHdtaNCfpaMzfqxrQ0/5prQkDO+1PI/ie3Zf0wKzre6F0VK8GZty/8AbW1wv6qRV3T5Y5bi2ZfuNJbMPo1syr+TA16noeVsS2flfZbUlQVCaccEcYWUqf15p00CLZSuq4aO01KTcO7GXbn644qPTwhjsePlxpwP03tkf99VMVH9j3Gev9lXjfibiqFytkklqP7QMO3AW+0yH8BHnFaOmrs+wE9V8UyqT7nzBVfUCIdTvJM/6vVNOY/98Yqzet9gt9VPA+yeJxP9Azcf+hUGLGWPyw2XbyfFMiH6MGq1dSBLC/Y8CDxKsh+jGqd7m1g8TjvY67Ddj6My8/kxqzrEf7nx1AP+WNzbXifTKkn8s1D8wW9y/wCJF22vjmPPKTWs/wCGFNaGrxm61XX41wftWgiRffGR/SoNSjF9rniW3XpqGirOnoSFO39QKk0m6W417wnOx/d32lvbt/wEcio1ItoN0thcap4VbKhbrSJbfI7kKDj8zVHT7eXUPCOlIdMs9ahjjcSWkjBLgEOQWjb1AHI+lM0mZrex8Fzt9+yv5bB/qc/4Vaks9Ph0fU4ru2vJF03VJQk1gSJYFY7lcY5IxQPqZce+9iktbKX+27ZeX8P63hLmL/rm59un86x7hUu7eWyt1a/hT5m8P6sSl1AR3hkPJ9vp1rbvFbU7EXN2sfinTo/9XqOn/u763/3lHJx6fjWNqBGrWYnnf/hJ9Lh5S7g/d6jZH3HVsf8A16hmqOR1HN3pl7biW6vrHBjnj+5qNgOnzD/lqg/l61yutWbz+TK0ouS0GPOt+YrxVGFkQfwyp3Q9RnFdtqTFo4b+e++0wKcWniC1XE1vnolyg6r65/TNc/q2nu9wbaSNIppx9omt7Zh5crDkXVs3ZwfvL3z+cMppS0Z5JffEJtLuWtzbSeapAbyVXac45BzWXq3xC1OACN7eW0LLuHnOFJXtVn4heE7fXdGla0ulTWCVmtTayja5yQwPsSDxxjOO1cb8afC+oat4Z0SW2t2vtRyFf7DEzOwK8ghc8ZrnqY6dKcabj8R5by2HLOpfbUs3XxFvF+aS9jj5JCtcHgelYd/4+trp2+16hashBAUMTjP41x1j8F/Gl/Gvk+ENR3dme1dR+O4CtnT/ANm/4hTNkeHjAmeRcSog+vXNbOo3o2efGmkzEsZNNNxcLDLEWaV2BzjIJz/WsjxxfNpdnb3Vr5MxWTDRsAyspByCK2PiJ8J9c+HsVvLrUUSwTHCzQXCuFb0OOQfqK5+OHRFt1muvEe9iv/Hots5P+6WyB+IrxPq69t7TmPtVmHNhPYci1Vrlfwn4gN1rFj/ZN5NpEiBjNZzDzIdvBYJnpnA6VuatdXmrX1xLH4qurWJX5tbeHHl+2SM1m6J4PXxJr1vP4QujLqDAiSxmcBl4wWUk8ivVvCPwD8WRxX66nJCizyb1XcmSeCSzAZ7Yr11NWufJzp8rszyiytzJfIo8Qa1eTg5EfmlVP1GOlegaLdeL9PWe8tJ722gkIEjfaRBbgAYzgYGfwr1WL9n/AESO3triNfs+poCJFadyhz33Zz6cYFVtQ+A8NxBGlzq7OFfcIwpcL6gBm4rkxE4uDTOvBRca0WnbXtc8XvvFmoXWo3LXl3FfNwFYyNKB7DipLXXr6RgIYVx/1wIH6sK9mtfgVosOd93cP/uqq1u2Pwj8MxFQyXMh6fNIRn8sV83K0uiP0enWp0/d5n8j50uZtSkugGuYoN3/AEzB/SpJIJFTdNqDyD0VAP5V9MJ8LfC6yhhpUch/6aFm/matHwfplmuIdHs4lU8bYFJ/lT96NrW+4j61SlzX5n8z5603QoL2MK32h2Yfwtyf0r6G+Hdn4q8N+C4pNKuXvIWT9xbagjlYcE5UEc4xWja2otx+7iVMDHyqB/KvTdA1BY/A9q01ykHl3ciEuQByFI/lW9C7m02eHmlSMqK5VbXueGfEb4iJ4x8F32ieMPDOpafhS1tqNqhnjimAyrjADLg+xruf2b/jEnxO+HsdnqV2v9uWataTSbwJXwMLLtPXIxn3Bre1TxNoV1bmG+1DTFLAhnedF/XNfKFnaeB9K+OXie3u9btbPQtoubTULaclI5vlYhWU+pYfhXpxjdNHyct0z9ZvCEUkvhnTT1/cKM/QYrWkhEK5kkjjHqzYr8/bf4qeDtSs45Lz40+Lkt1URjTtChuQihRjqqdT1/GsbUPFvwXmYSX8nxC8Qnrvv7lo1b/v5ItX7dJWIVGcnon9x+gd94r8O6Xn7Z4h0y0x1867jX+ZrnNQ+Onw00vP2nx1oiEdlvEc/kpNfAUnxg+A+iyGO2+HrX0y87tS1mID8cO9ZNx+2J4K0eR49E+F3hO1aPIElxI91z+ESg/nU/WOiNo4ao9eVn3bqH7W3wl0/IXxO1+w/hs7KeXP0wmKx5v2xfCcjY0vwt4s1j0aHS2RT/30R/KvhSb/AIKBa7bjGnaf4f0lOgWx0TJ/N5P6Vjap+3148mj/ANH127jJ/wCeNnbQAf8AjjH9aXtp9maRwc5dl8z9A7b9prXNWFz/AGd8JfEW2OJnje7KxeY3ACgYPJz+QNQR/Gz4u3yqbb4U2OmRdn1HV14H0AFfnfY/taeP/FWj+JGn8R6u8tvZrcIFvnTH71FOPKCY4btXk2ofFnxZ4mmxPLqOokn/AJbSz3H/AKExrONWTk9NjaOBk+35n2d+2F8QNd1HV9PTxpYaAbGaDy1tLO6DN5aypIVdt2QSyjp2ryOP4heC/HXhvWLfXDa2l5YQx/8ACP2MExjtrQhsNhVPzOR6jtXhUsniD+z47+506K1iZiqGS2RHYjGcZHbI71HJ4kurGGOSWWaMSMUVs8EjqOOO9ZPutfmexRw9uVSaVvI9YtW2ng8e1fo38FPFmn/Eb4eabqMLOJY4xb3EJcny5EABH48EexFfmrYXIaOJ89VBP5V9O/sXeO10rxlf+G55MQanF5sA7ecg5H4qT/3zXHgavs63L0Z9JnmF+sYP2i3jr/mY3x38MHw38QtQjw6xXD/aFVjlSMnOD2OcVyDSMbNXJbdkAhs/N7df1r339rrTRFqWjXgIVZkeI5XIY5BAP5V4FEjPa7FYDa+wK2COc/zNVio8tWR35HX58DFvpodR8OdDm1vxECUXy0Ijcsuev3l69Ngb9K+2/BsLT6ejSK0KIzGMrwcds/jmvJPAvgOw8L6fZW1vC5kkAbccM5J5Y5GOOAK9y0my8u3UDdEvpV4essHL39eb8uh+e57iP7Uqtw0UNF5jLtjcXEweQ7HAVgRnNSabpcGnxsGj82FgcLnP9KfJ5Me0Bg65wfU/5xU0Uwa3ZTl/LHGzkspr06Vek3zxlt0Plp061nGUVr1Kwtxzg5PbP6VxfjLwOutWsssFwtnqa4PmooAf2Yf1ruGsJ25ik6dNwwQKhW62SJ9oj2yMdoYDuO9dlT2OJp8k1uclF18HUVSlLVHzlfaXqlhI0U1y6zocMrKCKoN4fh1D/j8VZD6k19BeIfCVtriZuEDTkn98nyMPb3rz/VPh3eWjg27eaP7pxn8DXxOKyupRk5QV0fpGCzqjiIqNR2kJ8KfDtppTXv2eIRxu8bPt4zw2K9Gm8uS+iaNNqqDuXdwc8dO+a4vwbZPZ2txcySFEZvL8v3XByfz/AJ10NnJdXdwjxKXtlkGN3BB719Dl9aPsYwnuj5LN6P8AtM6kHuTXWl/ZZ5LqK382B0zsUAnB6jHp7Vfsrq2s5iIZPL53YjOMk9eOlaHmGKZowuVHIPYA1DqFvDZFkZI8SfMwABH/ANb1r161CO8XY+coYiW0lexX8XXKSC2ym9yGyrLkdMn/AD71+dH7Yn7Np8G6pP4x8NW7HQb2VmubOKMg2UhG4nA6IefoeK/Ri+YyS7CB5qMAueRyO9VvEXhe11rR7iyuI1uYrpGjmU9CpBBH6181iU8LW5k9GfXZfivaQ9Nz8P24bHUVG0fUivWv2kPgxJ8EfiBLpC3Ud5ZXCG5tXU/OsZJAVx6jH415QzbVNelCanFSR76I5V/0Unocf0NXvB1ss81zgbV3JnuOhqq7Brc56Yqx4OmCzXA3bQ23vjPJ/wAaqV+RmtFL28GdpaW6Rxx4GeTz+NKyAM57K/Ye9EMq+TEN3V8VFN8iynkjf/WvKe59pGSsaE9m90l3II3k2qCdoz+ftSSaHfXUKPBZ3EqeUBuihZhznjgVB/b97pbTCyupbVnXBaFirduMiti6+LHjOXQdP0z/AISbUY7OxhMUEcc5UqpJbBI5PJ75rWMdNTirVKidoJP1IbfwLr1wYPL0O/Y7O1q/p9KyPE+gX2g3lrbalayWkx5KyLg4PNR3niLWL6WP7Rq+oTkjkyXUhzx9axpHZrmGSR3kbdgu7E/zqlFHM6lb7SVi1DbBuV4Ak/OtdrcSI4435xzVG08toXO7gSdjU0+pLBu2ckNRZ3NlLR2Ork8Mxa5b2puPLA86Nf3hAH3TxmtfRfg7pHiPT7r7dosbmGRkjvLYsjsASOSvHGO/rXmHjfXJpvCZkR2jaK9gClTzzHL/AIVyOjfETxt4ZLSabq13HA7bjHkOh9ypyM+9ephX7p8TmcZVKrS1sereJfgDZ2FuZ7PULqIMpMcNxGsmcAnAII7A1wUngnxXpcO6TSb4wYOGjUyrjp0GccVa/wCGlPEstm9tqVva33ysquUKOpIxkY4zgnt3rpPCH7WDaSEi1fw7HcJgAy2kxVsepVwwJ/KutSnY+flFXORutLuYYYp7Vbi6mkBEscdmy+S390kjrj0qmNP1lo1K2NztBwCxCDNdX8YvipZ/EIQajoSXVpa8Rz27II8MATnCscjBHNeXfbpBCCSwJ5JZuP1rB1Kt3ZI9Glh6DgnKTudSfDmqJHulNnbpjP769Q4/AEmqM+nJHgy6nZAkZ/dB3x+lYD6htXLTxgf7wJ/SoG1SLr5oP4HNSnV6s2dHCR0/U6Rbezw27VHJz/yztj/jTD/ZMTfvJr6fP8KlUz+hrm/7VjXkFvwH/wBemtrC7uInkz6tir5aj3YOWEjtH8zpW1HSo/u6Y8o7edOx/lim/wBr2u3dFo9oo/2gW/mTTNL0e5uI0nvI0tIGGQshJfH07Voi+0ewz5Vt5zDv2p+zk9yPrFGPwL8DKbVLmQYgsoFPby7dc/nitGC41W6swgkuLaRMkneQHz0AHbH9anbxbDax747SGP8A3sZqhJ8SJs/KsY9MKP8ACn7JGP1qSd7FdrLU5bhGmEkq5Gd75/rU2qW99dScwlkXgKuMUi/Ey5jYAxRuPUoK2I/Gkklotw1pbzp3CoMr9a2jHlWhyVKznLmZxNxp88b4eKRTnupP8hSrpdxM3lpBI7f7hr0nw34n0vxFctbPZPBKq5+R8Z/PNReJHttN1O2jsnabzo1kYEYZPmIKt+X5EVMrpXRdKcZSSkjkNW8B6lomt32lXEG26s52gkGRjcpwe/tT9L8K3VjeRXMu1VjbJGSa9u+ENlB42+Jy/wBrwrdrdtPPKshLAt5bvznr82DzXu114L0DT9FvPK020hAhcs6wqMAA+1fMYzN/q01Tavc+so5dSSU3ufNNhIBYXDH/AJ5H29KzfEl8JdD2A85HGfapNGvo76EkDMMuQQfQ8Vg6r5ixy2z58yM7T/n6V7mEe6Zz56vaQp1I7Wsc9a25abLDKj2rVRlVQKr28YXoDUjEjNekfGEnmflUM7FvamlmBwBUbzHpnI6cCgD1v9mjUhb+Nb20LcXFoSB7qwP8s19H6vN5dpIc44r5L+B92bP4naOd23zDJEffMbf1xX1D4sulh06TJ+8MCvJxS9876Gx4/wCOLP8A4SS7XTseZG7b5M/3V7fmRXVeDbGOHTYEjbBiATaO2OK53Tb63XUry5kbLgiJT6AfMR+o/KtXQ5pYbr7RAcxyHLDPUZrkjJyk49D0alKMaUZ9Wel25PljnmtC1b5ay7WQPCrL3FaNuwVeOaz1uc5BfL5kmK4TUfFGkaFrl0+o3cNvsCxr5jgHuT1/D8q9DZTDbzXMnQAn8MV8R/Hi8a8+JV8HONqRrz2yoP8AM1tCh9Y9xuwRxH1dqaVz6Q1D9ojwjp00FpZXMur3Up2rDYxkjceg3HA/I1k+G/2ldI8QeJLexksJbSKXcq3M0wIU4J5AH9a+R7e1mkbdHkbTw4OPxBrT0+3NmyOoXzVOVetv7LopNO9zT+1691a1j7H8RePtJW8tokurO+3ZJikmCq2eNpPvXA6l8UdBijVb1GlSKYtHY2cI8lOv8WRkCvD7O6uLO8gvI5j9phkWWNmOdrA5BwfcdK9A+IWuaD4+0e11+PGl+K5JPL1LT4YdttOcZFxHjhScfMvqciphltOCs2XUzarPaNjD8c/Em+vtQ8/TY44bfb5aKg6D1I9a81gu/ssjtJkknPTrXSfYn9QfxqvPYiXKyRhx+Br04UoU48sUeZLE1ZS55PUyG8QFdxSP8zRYeJdWtbxbjT7m4s7mMFlktXZHUAcnI5HGa010W1jUShV8wN/q8E/j6U+HS7dfl8lOc1fLFdCZV6tTSTOdNxPeFjLOWIG7Mj9fpnvUQyFB3Zz25rp/+EdtGzlWA/2TUc3h2P8A5ZHZ6Buau6MDnNrH+I464zWxYyD7PEMc45qreaTeW/AiMi+sf88VdtYStumRtO3kVlUeh24a3MX1k2r14qa3+aTiqLMNuD0q7Z8c/WuNntx3J7j5dmexB/Sl3BlXHXim3XzYHTt+lLCoXGT2GahbHR1MvWLVoZUuIF+Y53KO9Sw6sZ1US8PjHNSzahFHJtI3dwaw7yVZbh2ThTyK7aa5lyyPExXLTn7Sm9TV4nZ8chVz+uKhit2EM3HzOfX3pNNkC6bcZzuLoM9v4j/QVpWVtHNbqwkwfQ06kVCNkPCyeIquT3GeFZodD1iG6v7GO/tlPz2zk4bII6jpjr+Fem+DfjDaeELXVoo9JL/bLv7SgSTYEAXAXoa88/s92xtbPpTG0u4z93NcVanGvHkqbHsU6MqT5oo9N1D9o3Vphi00yzgHrIWc/wAxXlniDVrjxB4gm1i52/bJjuby+F4GMY+gpW0ucZylQSafP2Qn6VFHDUMO7042KqKpNWkX9J8QHR9YstRK7ljOH9cV6F4g8SWWsWgktplkU847r7V5Q2m3T8LGzFuNuK6Lw78H/F2vKJLWwlt4G/5a3DCJf15NelGpGK1Z41bB160704tlS/k3yHpmsqVfmwBk9vevU9O/Zt1yVl+3a3b2yH7wjVpD/QV1ml/s66Np7LJc6leXrj2VB+WDWcsVSXU3pZFjqv2Lep883VjOqBuAfQkf41RYhM5696+uI/hN4Z27ZLF5x/01nc/oCBVq1+GPhW15TQbFj6yRB/8A0LNc7x0OiPYp8KYmSXNJL7z540Wx0zxj4Oh03UL86RcWcrTQyNHuWRSMEVy8vhG3idkFw8wBwHwFB5/GvsJfCujqoVdKsQo6KLZMfyqtceB/Dt4pWbRrIjPVYVU/mK51jGm2j048JNLWV2fH+oaHDp1v50BLsvDqT1U9a1tDso54f3dmZZY+G2R7j9TX0Zr3wg8P6lbulosmlSEYDwYYfiGH8jXhfi7wfrPgLUD/AGnctNa3GQLyJztkI6bvQ47GumFZVo2vqePi8qq5bNVHC8SxHJ9n+VtPPy/xNJs/nWPqnjODTro2wshux1Eu4cj1xWPca1pkeQzeafqWrEvNYsJGPl2jE9ucVpGjf4jzauOsrU9GeneG9Yh1S8ubZjGzRn5JIydrDvjODXr3wvsbq6v5xLcTTWkSglM5PJPQn6V8t+FddGm+ILWZ4/LhJ2NyTgGvrn4Kt9ovru2Q/wCsjDA+w/8A11wYykobLc+oyKpDGWVWzlFnSzSGPKA4yeaqMp3Gp9c/0W9kHOA1QrIJFBHeuWGx9bjKfspJpblWZdqnHWqFw59K0Jm61mzt1qmgpSuis0m01BJJ7052PODVeRsj3rM9SGw5bgrmsnxhoqeKfDl1bOoNzEhlt27hh2/EcVe+9kmpIZGSTd0wacXyu6MsTRjiKUoPqfKl0pWaRSCrBsEfSvoz4Z3L+IPg7bsctLpd41s+RztcBlP6EfhX058Af2dPhj4n0ga/c6BFfas0zfaPtTmRFfOQQh4A6dq9B+JHw00xfDN3p+m2FtYo67kWGIKNw6dPfFcmIzanOr9X5XfufC5fg6mBxHtXLTZo+KtNkMckkZGO9WZn56/rUN9bPYX7B1wykqR6c0yWTdk4yDXfTfMj3MVT5al+4yS52nAqvJdHBzio5vyqBuefTimyaaQ6S43dv1qtPIW9TTmphB55rO52qKPXv2X/AB1ceE/HT2e8mDUYmi2McL5gHymvr/TYyGy/LHkn371+eXh+/k0rVra8hbbLDIrr26Gvv/w9rUeraHYXkDAi4iVs/hXZhalpuL6nwHEOF5ZxrLrozS1qYR2rLkDdhefc4qWxjT7Q2VBLx4B9COR/WsjX44JLRY7yZYopW+Z2fb0GRg/lVPwJqU15p84kmW4+yztFHcIciRR0P5VWOp+3ozpd1+J89gp+xrwqdmdB400xtc8JysBmWD519Rjr/Wvhz4vaGdK8RNOgwlwPPUgY6k5H5g198WZ86SSHHySrnrxzXyn+0V4Ta1SQhD/ospH0R+n4Z/nXw+WVeSo4PqfqdB+9Z7PQ+fJpzJGG46Vj3Mm3qeatSSeSGQ/Ssa6l+Y5r7iD5keFVp+xquI4ybj0pjOfXioRMPxpPM9amR3U9UWllx7V6LqGry6r8P3u3cs4tvsrkk9VIUf8Aju2vLvM+bAPFd94Mhn8SeB/E2j26NLcQot5Eo9AcMPyArhxEFKKb6M58ZT54Hjfi+YW9va5/v5/SuOmxdynaPmJzXS+PldvsaYO7LcflXNWitBLlk5B5HevocL/DR+d4r+IyBrd1zlajC4PK4rQbdk/KQKhaXa2GH6Zrp0OQg8nd0FL9mOKsK0bc4wPXGKmSPewCHJ6c1JZQ+ynpSNAV71pom7KkDIODTmjCqcjIp3Az7T5JOta4nBVRuBxWXGvzMcZ5qwscTNyv5HFJlxk1sbNvOgxznNWY2DYzisyPTYmhLguv0aj+z2bAWVznoMZrKyOtSnFbG1eN+7AB4r6G/YisA/jDW7zb/qrRYs4/vNn/ANlr52t/APiO8YeRZXTA8gmFgMflX09+yPpmo+Co9dGpWzRT3DR7TIrJwA3qBnrXm5nRqPBz5YvbsaU8TGVRJn2j4X+a4mPooFfHH7aHg3xL46+M1tHouh32qQWmnxIZbeBmQEszEbsYzzX054f1q4m87bLsXj7tam7dyetcuTQlTwkYtdxYmovato+H/Avwr8XeG/FGhXeoaBqFlBHeRCSd4iFGXA5P+etePeINIuY/EWpObeZFaSQruU9C3rX6N/ES7Fp4XkkblVnhOM46SA1oR/BX4e/EbQbS5W1mtrwwIJJICEkVgo6qw/mK9yGjZwVajqNXPqWwsWbcY7JoR1DOBzUV9q2m6a2261G1ik/55iTc/wD3yuTXng1CS6Y/aFuJ/wDaupy+fwzinrOIFxEqxD0jUL/KvibYeO95H0KjWl2R19z4l01I90cd5dHttiEa/m5FeafHDXbrWfhD4ptIrS1gtfJWRzJM0snDgjGAADx71qSS+YfmJJ9zXDfGHVodN+F/iBJGYNciOBMDPzFs/wAga2p1qe0I239Top0Z80HKV9V+Z8bsreWQTmqUbHcy+lakmCh7DvxVFVG8881yxkfpVlY9v+C80o8MNkfLHOxj46kcgfXk16jpbm3urd1GRHIoHHUD5/55rwL4M6iIdYvLNnZd0YmTacYIOP6ivedMeTaYz8/7tguOuSpUD82r7fAzUqEWfA5hD2eIlfqdJ9m+yzIQD+6dAAewjuiv/oMlLYyCx+zFjxC0AP8A2zuXjP6MKa18txHOQyszrMeO+4Rvx/3y7D6GjUMkzvndhp3OPa4jk/8AQBur0zzS9Yv5UdsD95Bb9+MpdMv9avOv/EtuE7/2ZfqPfbPWU04hFzzjHnED6XKScf8AAWBH1rZijEl0IQc721O26dyN4qrGWyDWJC0PiGVeSsGnXy/RSuf0zWl4sUFfGsac7ls9QQewChj+a1T0e3/taG3UjI1Pw00K+7x5H6Airdq41q80wHlda0B7Uk/89E4P4gmhkCa4omuPFir9290q31AfVBtP6qKsK327VNSXGRqvh1JgfV1BU/0NU9KnF9c+Fnk4XUdLm02X/eUYwfx5p/hu6MbeCbiZSCBcaZPnsTwAf++f1qXoQbWi3An1TwfenkXumyWje5QAj+dUtHk+z6F4cnY4bS9WezcnsjE5/pUNlI2l+HdMZv8AW6HrbQP7JuIP55FWdWtTa2fjWxXhoLiPUof91trkj6YxUagRakrW+l+Kohw+m6vHfJ7bmGf0JrTuL2S11rxgtrdfZZDbQX0cu3cFAAy2O4wDmq2qAXmp6yilSutaKLpB2MiqVI/LBrMtb5L670i6O0LqugSWrbj1ePr+jUeodBNSxBMl/qMf9lTnBi17RTugkz08xf8AEe1ZGqybLiK+1KRdNuG4t/EWljMMvoJk6c+/0zVO31Kz0fTdP/s/Uv7Mu7i33G2uubS6IJUjHY5H/wBasGw8QibUJra3iGk6mwPn6DeEfZ7sd2hY8flUdWaJGhqz3NtqBndLew1a4XaJY8NYaouOjdlYj1wee9c3qFisKx2axT20AfzVtWBa402Xsy/34Sc5xkYrYjWI2tyLS3e+07P+maFOf3tqf70eece35e1C8sLefTYDJfXF3ou7/RNUjdvtFg/ZX746D+dT5E8xxNxoarM0gtBDlzv2MNkchbJAPTa3LKexJU4zXIeLdF8V6LFNd+DtW/sfU9yxytMqkBWPAwwO3PGPcY9z6bcaHO2qN526XUJISk1usxEOqw4++hzjzAOxrDv9EtY449pkugsJtULZ3uoO4RsD9yZCMjPDc1lOnGdrrYvmurLZnyl8SPH3xd8NW5ute8R+ITprN5a31oxjtnPoGQAfgea8a1b4s6nfMfP1fVLwnqZr2Rs1+gWm6INYi1SxdhcWdzBtngCgJMu4sOGUgck9SMcjtXG/Ez9jvwh400dNZ0qSLQdQVQsq6bBElrI23cVw0mAw6Ejj1quSKV7Hn1MPJP3GfB1x40mmJPl+Yf7zlmP6miPXrua1aZWjiw+0osY3Yx1rvNY8J+C/DGoXFhfReIJr63cpJGRDCM+ufm4pTJ4LsY42g8K6hefLljd37Bc/RVFcLxMNlB/cdEcBWkrykvvL3wy1G0028j1ay1WaDVox9+Vgmwd8djXvOkftHW9r5UWu6haXKdDLbyBZPyBwf0r5yHjfSbMN9l8FaLCeitOZJsf99NT1+K97CpFvpeh2o7eTYKCPoa86pGrUlzK/3o96lKhGkqdRRuutj67g+OHgAw+bHq9zOzDJSK2kds+nSmzfHHQtw+x6J4gvz2/0Mxj/AMeNfIP/AAtrXpFMcmrzW6+lsqoP0FZWqfEK+uFYT6nfXRxwJJjj+dQsPUfQh4jDx2l+B9f33x8uYVYweD5o+oze30MX5jNYFx+0hr0fK2PhuwVRuPnX5kYD6IK+PW8YSTMIltGc9BuckmtW3stZuphHNZrZKRkmQc4+ldEcFI5pZhS3uz6Mvv2ntbmYB/EWj2Q6/wCiWEsx/wDHsVzur/tFardRsP8AhLNWkyMf6LYxQA/mSa80tPD8aqN6+Y3dmH9Kvro9ttw0S/lXSsEjieYrZI1Lj4v3V8w8zUPEE46szagEXH0VR/Osa4+Ik80flm0mnjLb9l1fzOufXG4CorrS4GhkSNEiLIVDbc4Jr0LwzpWl3VqrxW0MrIqgtt/iwM/rWNanHDrmaPQwP/ChU9mml6nnw8W3xjBt9K0+Juu77KJD+bZrV0u71GPw29xbtIutXMu1hHEqBVB424AxXp66fEtm4SCJT/sqKxoTjxBBGF2llZsAemBn9a5KVeMlO0eh6+Myz2TpXlu0tEcWdP8AGWtqY5Zrp0xkq0hx/OoT8OdYuF/fv5Xbc75r2axtXa6mHTIzzRJpbtGGY8bsdK4frVtIpI9/+yaW8m2eTv8AB1ljQ3GoYLDd8gJq7p/wdsVkUSXc7h+PlAFeu6ppIjs7Y4HKY9zT9N03mEheMnpWLxk7bm8crwqd+W55Ivwy0m3vJISk0iqMgs9bVv4A0aPT/MXT0JD7TuYn8a63XNP+z6w+RjcucVJa7f7IkU9FYn9amWJqSitTrp4DDx2gvuIvCOi2em/2isNnDDG+nup2oOfmQ/zArGkWSJpljwoB/hGMc12WiXEcGvaaXGYZWEMq9ijfKf51l6hYeRealC4IKORt+hxXPGpLnbZUaNOMmkjzP4l6hdXWnaTbPu8mMuyrngk4yf0/SsJvBepatoGjCMBEfzbgNJkBgX28fiprsPiBZo2n2Z43Kn5Dcw/wrS8H6o2ofD2xt5GzLplzLAM9o3O8frur2aVSUaDceh83icPTljoqezdvwK+n2strbwxOOVUKSPauw8A+In8GeL9H1mPI+x3ccre6g/N/46TWCrBnGOtOaMvktwo7V48Zvm5j6upSi6TpvZqx94ftQWI1TwHYajEFfyZkcM33drDGf/Hq+ZtBAh1SwWQbFkmjkAbv82APp/jXv+hawfiJ+yrFI5864tbVreTccndEcc/gAa+c4ZS99aqmUA2DaWzs5BJBr2cYlNxkuqPj8l5qdOtQe8Wz7U+E/hceGdH0/T0unvZo4lLyO24KWG91X0AZiB7CvUbWORsHGdwI2j0r5bbXLu68bXVs1zNHa221IoVcqPugljjqSSfyr2Dw3rl3BEoW7mIUcB3LD9a8TEVI+0s+h4SwdSsvaXV5anfN/rDHOFAH3fXNFnmKSSIridCPu/3TyMVjx+LYvMU30S/9dUzgfUVbuNYjt7+zuVXzEkBTCjnBGQa0o1UpqSZ5dfD1IJxmjeujNHHEyJyTg4HSmtZx3EiCVVOz5gNx+Un2pyXMd5GrI/CjJQnv6UW8qSAqCML8oPU19RCoqnw63+48GpDkeuhHcW8ayd+nGKryWcbICcZz93pketaHlM5AI3FuhqO4s2hY71z9Ohr1lFNcsjxpScXzQRz1xCLVmZVRI2O47VBGfX61TYp5iCG4WLgFhgDcc88D29637q1yp4Ow8FMZNY+saXDaaZPcEbI8iRvlI4HXBP16VyPCwhpFbnRHFTmrzeqNOzj/AHUTsjDA28nIPpWDqkc9pqkIjEkschLENztxyefTFW9DkmubVWBYQ53L68dKk1i3ivFEQb5hkrx0znNdNWHNDlkcVGpyVOaJjapePHMqQhSgbcZeS7H1z6Vp3niLz7AJaECXb80mOnHaszVrOO30W4vGbL2eSV7Y/wAK5vQdaa8h8yQ7mfkhRgD2A9K+XzJctOMZaPW3ofZ5PTVarKe8dPvPmr9rf4K/8Jvpb6taoZNaswzq+eZV7qf6V8B3CtDI8bKVZSQQw75r9i/EGkjULdwU3DFfAP7T3wEuPD+pXHiLR7dntJTuuYYx9xu7Aeh715uBxXJL2dTZ7H2VajePNE+bpG/0UjGe1M8PzLb3bE9MDofenlT5Z/z3rEWQLMx3EEHG0DoOtfTxjzJo8aVb2M4z7HeTaysaxbD0fNTS6svkuARuY561wcmpLJhQZCR7iojNM7fKGbnoSax+rI9SOb9lc7e+1ZfLb5lJ2+tU21zzFA6fL+FcubW/k6K7L7A4qWHSL1uzJ7YrRUYpWbMZY+rJ3jBnQNrW4oC65xVae9k3RkZYA5HWqa+Gb1vmKHP+0anbwfeSEbwq8Z5OaXLTXUHWxU1pAZ/a0isVMgAzu+9RLr5jBKyA/WrP/CEuioWkX5+mFOaa3hMeWT5jGqTpbGfLjVF6WM3VvEyahoc1oSfM+0RSADOMKrg/zrU0P57GInuorEms1jsbhAFIWVMnYN2fmHX046V0ejw7dPiA4XAp1VFQSiY4P2kq0pVSK+s4JVy8SOd3UqPSsXUtFhkdikez/dFdFNjy8deTVO8PyNis4SaO+th6c1qjkbzSJoWxCGZc/Snw+HL2ZQfLx/vEVv7sg4HfrWlaswVOTjNdDrSSPMjl9KUr3Zx7+F7kY3MoB96fF4ZO4K0mfUgdOcV1N0o/d/571Wb5JlI6Z2n+dONWTRjWwdKm9DC1LQY7S3zGGd8etdF4esdP0nS4by5MUtzsMigphkySAPfpn8afcQiSPOcEeveui0zR08SeCdWe1BeWz8tlRh8wjyd2PoW/WumEuZHi4qmqc9Njz7VvEUl9OzSEsvZOgrIWS5vCQmfYDitN9FeK8dZ1xtPHuOoqwkYimQADByP0puSQ6dJyje+hiNpV1t+Zce5NN/smTuwropvmXkYGP6VWlTYpI59qy9ozq+rxMRtNKrneM/Suh8C3U2m63GDZw6jbP8ssE2drL9QePrWdJjPPeuks5F8O6C1x8puZhkY6qtaRk3uc1anCK0L9wYdJEz2EC+ecnCnO0E9u/FcvZyX9xq29jIWJy2c9Ky7PWNQh1qK9tpGS5VwUI578DHevT7DXrDxUz/a7ZdK1RAPMe2GEb3KdvwpzXMrLcyoy9nJTa0R6P+z38nxJsWc8+XMOD6wvXr3xg1ltF+HOsTRNtmnh+zJ9ZDtP6E18/fD/AMVf8IH4st9Slg/tO1j3BhbsA3KleM/Wux+IHxW03x5p+naZYQXEf+kLNcG4jChQoOB15618RjMvr1cbTbheOl38z6+eYUZUJOEtbbHk3hNWt/PhbpG52n+f61reJLFWe3usEBx5bkeo6Uyz0mWHSRqy82811JFkdmGD/Wtnyv7S0uaAD52XK/Ucivo1USqu3Rm1Gl9ay72Ut7aHD3Vn5MhHBHqKryx8dxW3PCJLZZBkleDWbKoPbpXsxPgWuX3WZ8j/ACmquevpU90rKPaq7fKoPY0EHTfDCYR/Ebw+QcH7ZGPzOK+m/iLqKW1qVc4CoWNfLXw7kVfHWgscAi9iOf8AgYr3D4rag15ZXxBP77EIx2BODj8Ca87ExvKNztw95e6up8yat491a8urhYbpordpWYKgwcEnv1r6V+GdyLzwrpEhYsWt0J3HJzjn9a8s07wtpsJKpZQK3YsMn9a9X+Hqj+zYowAAhZRjj+I1lOpCStFWPXqYGrh4KdSVz1LTZP3aDqMVtwxGQAYPNYGlgh144rq7Nfuk81xnG2UfEUmyxjtf4rhgo4/hAyf0Br4g+JV1HefEfxBxwl0yfXHH9K+1tRu45ru+uSf3djEVJ7A4yf0xXwdqmbjXtQvGYs1zK0+T3DHcP516OEWrZxV+iK8gLNsH3RT48R7c8npim7vmOOp6/wCFLH97J616DOQsqT34qxHvIyeKrx/eyeR6VcVgvU/nWZZLu2j+dRSbJeGAz69DTWm5wPTrTEYck07AI1nIvMdw/wDusARUiwuMcbm9qdHJ8uQDViFctzxRcCvuaPhhj609XyPTFajWK3Fucgg4rD9QCQVPIbqKNwLGQ2cnn0zSSQoy4IyDUMbdct+FTKwxRyoabWxVk02NuVcg+/NPjj8lcdAe9PLNuz/BnjHerCosi4IGKylTT2O2jiZwavqivJ2z/nioVb5hk4GR/KnTHbIUPB54H0pv8ODx3/SuOzvY+gUlNXRTsLifRdWhvBZ2+qQxtv8As9yCyN14YZFVPEWrHWtYlu2sLfTPMA/0e2UrGMADgGtE4xwcGobizS6Ubxn09q6IVOXc8ythef4WZVrJ95d3BwevpXQW9pbHR47nz5YpvO8t8jK7cZBGOc1gTaMoYmOVhVGazmt1JEzEA+tdPNGe5weyrUHzRPWNH8LvehBp+s6TesVz5f2sQv8ATEoXn6Zq7qPg3xnpkiqfDOoSK33JIbdpUf3DKCD+BrxmJJZEI8xtv410Phv4heJfBbKNH1/UNO2nIFvcMq/985xWTpJvc74ZhXhDVHVzape2cxhu7CS3nXho5YyrD6g1reEdOvfGGvQ6fawAbvmkkI4jXuTVCP40+PPFVrdRz+I725uQFxcTXfl+WueR2Bz/AEr3/wDZ1XUr7Rbu+1bUP7WuTIEWXzzLtUDOOeh+lctePsoOR72U4iePxMaLWm7+RreHfh/pfhmEFLdZrjqZpQCc+3pWw8gVuRWhqn7uQnOPasWRie9eNdy1Z+mujCkrQQ9pc96jeaoWcjIBqNpMrnNaGkETb+mKd5xwBVMzdqY0xb3qLHXGJdafC1D5lVvMzk9qQynPSmdMYosvJu6msnXNJtPEGmXGn38Kz2s67XU/zHoRVwydaY7Fk4oXuu6M61GNaDhJXTPjvx14KfwV4iuNOlBaNTvhkP8AHGT8p+tYR2KvQCvpL4wfDTWPiFa2J0Cwl1HVbUtmC3XMjxYycDvjGfxr59/4QvWmcq1jIjKcMJMKQfzr6DD1lUjq9T8CzjAvA4uVNL3ehQjt/tGQjKGVS/zMB05/OvqP9mnXgPEujW89xHI1ynkv5Lbsbh8oPvx0r2D9kP8AYx8D+KPhfYeMPE1sdb1O4mkV7WRz5NvtbAUqDycc8569K+qZ/g94T8JWezRtBsNPjmiUg29siEDGOoHUEV4GNzWkpuiottHq5Ph6mFmq7krPofJnjaxa01K4RhjDH+dYFvNujA9K9T+MWhmG7judmDMmWOP4hw36g15DuMcjr0PpVU3zbH6hWSxGHjNE00g6CqM3P5U6Sb5uvNV5GrazPNo6aFebvUH8VPmPOKr7trVLPWhsTKgHbmnBOtMVt341L/D1qTc9w/ZY8VtpviS90iSTEN3HvVf9pf8A6x/SvpPxNF/aOn8Lnj9K+FvAuuv4d8WaZfKSojmXdzj5ScH9K+7LCdb6zilGDHIufXg18hmtP2VeNVdT53FUuWo13Phn42eGm0TxNckLtSZvNXHv1/XNeeoxZBk19J/tNeH9kFrdKmdsjRlvbqK+aeY5GQjFfR4Wr7SCkuprJe2w8Z9VoV5CMGq7SZ61NP371XkU113OKBEzfMKC3PNMkyv1ppY5qTuhZlmKTbIMV9efs2+JDrPhNLJ33SWblAG67eo/Q/pXx0G2sDjpXu/7K+stD4i1C1Vjv8kTrGBndsOG/Rv0qJVPYtVO39M83NcMsRhZR6nunxh17w1psul2niI3bwndMsNqTh8YHz4I49s15b40/aA0LQLSCz0O9GmWi8CMW7Lt/IVnftAa8Na+IDInzQWtukaHHGSNxP6/pXhfjPSvtWnyvzujHHtXsc0aqvF7n5f7Jw0e6Pu34M+P7Tx54RsNTt7pLgxk28zrn7w9c+2D+NQ/Hrw6NW8OTTqmXMTQvgdxyv6g18v/ALFPxDGleJb/AMKXTYgvwJ7bnpKo5H4r/wCg19t6pZjWNJnt3H+tQgg/3h0P6CvzvFU3g8Y10vdfM/QMDX9tQhNbrT7j8zNZhaG6cEYPpXOSqzyZA5r1z41eC5/CPia4EkRS3lYvC2OMZ5H4GvM5prazQksN31r7LD1lKmmjbMIpzVRPRmaYm3ZI4o8mo7jVg7EIufSolupJM722/Sul80tjiWIpU1dstrGa9U/Ztmex+JttG20wXsElu8ZbG7I3AfXK1qfBX4A2XxE0E6xf6rNFGrlTa26jdx3LH+gr3S48AeCfhLZWWtDSligs3JkuXLSyAEAhiT6Anp6V8/i8wppSorWWx3Rkq0VLoeDftDfst6tdasdZ8KQm5hLl5bDgOhJzlfb2r5p1LwL4g0maT7fo19bNuOfNgYd/XFfp1pfjDQ/FMKyaZq1rqC4yBHICw/DqKbdQwTbg0e9W64Yn+ea48Pn9bCx9nUhe3yPKxGSUsTLnhK1z8tH02aPgwyL9VNQ/Yzu+ZP0r9P5vDel3TfvrAOPVlQ/zWqbeAvDkzZl0WBie5toj/wCy13LiaP2qf4nFLh19J/gfmgtuY1xtwPpUM26OZCMjHPAr9LZfhf4Qujtk0SzwePmsox/SsvV/hH8PLSMPqGmaRax/3poRGPzBrojxHTk7ezZhLIKkV8a+4/OuzRpN5I7+lXFt+ORX1L448P8Awb0vettC15cEYC6azqgP1b/69eLanpOjS3kj6faXEUGfljml3H+Ve5h8d9Y15GvU8ivgXh95p+h58ulRu2F3ZznjmrsPhm4uOQm0Z6txXa2WjtdSLFaWrPIx4WJCxNdzofwX8RawVZrb7BD/AH7o4P8A3yOa7ud9Dg5Utzyyx8OiNdszl/VV4ratNNtLeRAlvnnnb94/QnvXveh/s/6dausmpXU16w6pH+7Q/wBf1rtI/h54ehjWP+xrRkHGGjBP5mknrqRKo2rHzNLfXmjsZNL8Q6lY7T/q7qByn0yu4H8q9Y8O/ErQ5NNtIrjVFfUfLHmSNIELN3ODj+VdzdfDDwhNkvo6RH/pkxT+WK3bf4D+F/EmmiS10uQqo2f6zPzAf7Wa+twOa4eg37WyVuux8xjcFVrpcl736Hhl/wDFHxNpd/M62Go3FiHISSynIG3PHKg9veunsf2sH02Ei6tL5GVRhfMSRj9d2DXQTfsmXTSNdWNldQrk/wCp2gg+2MGqdx+z7q8W6D+0NZikkwgV95Xr/tE8fjWVTGYatd306aL9Dop0K1Oya19WaEnxa8U+OPDsNy/hO+j8M3EgZdXkhxH8p49uoxXp/wAI/Gl9490cS3GltpggRVSSORt/HAOQBjjng17b8JPh74fs/hhp3hDxDtvrW0jBuJZMqJW7Ywc5yf0qrH4dvtGuryCN4bjTFbNpGihHjT+6QOvbrzXy8cxo1HNTil0T2+Z9HPAVIxjKEm+rRoGaNmBHnTH15xVlpPl6kVg3fiywsYy813bW6+s1wiD9TXP33xe8JWWftPirSk29VinDkfkTXwfK3sj6dSS6ndb680/aHkCfDWYd2vYgPyaqVx+0l4DsVONbkvGH/PG2kcn/AMdrzf4wfH7RfHXhddL0TSNfvLgXKSlxp7Km0AjqT710UKNRyfusuNWEZwbezX5nmDfNHVZVHmGs+O+8Q3ELvB4Q1IIOslwyQqPck9KxL/xBrdi4M8Oi6cG/5+dUjZvyXmuiOErN7H1ss1wyXxN/JnpXw3vP7P8AHens2Nkm6Nh2wRn+Yr6T0yMNJkEjaCQA2MkZI57c4FfCUPxOvvDeoWuoDVtFuHt3DG3tRJI7KTggEjGcZr630j4k6L/ZtvPLfwJHPErqrPyoIzz39vxr6bARdKnyzZ8zj8RDE1eemmetfukkjmVuWlQj/v8AenuszDHsaksbhWtow3z5jQYzyf3EgH5rtFeZ/wDC3fDTNzq3mnaeqkHPzEdB1yIz7HPY1ftfiz4Z+2oy3gjjEin5Ym+6Jg3p6An/AIEa9T20FuzzVBvWx3lxJu+0FSzlo5QpX+Im2jYY+pQn8DWxZ6gI9YguC26OPV4pCT02XEIGfoTiuE034keGpPspk1KPCm3DKwZeD5iv1HYMM1qad4p0O8sDarqln5txp7QbjOoxPbvuiYknuOnrgVaqwfUiVOp1izuNHuo9Fh0AyyKo0vVLjSpSSP8AVyEgE+2AtVtN1KHRbPTWuJSh0PWJbabKn5IJMjceOAflIPvVS11rT/EVzcR/aYGi8RaWs6qsi5ju4gB07fwmpodYsNYvtNuZ5Ixa65pzabd88C4Tgbv9r0+lUpJmfK47ob/ayadFgrNI+h6s920awsSbOTP7wccjkdPQ1bkupLtb2ztbKRpo73+3bF8qqzQk5O3nr14xVTT/ABFBD/Y15dBmS3R9E1ZME7AThC3HQnv/ALVWLXUDpVlbfupzfeGbkxzkjbvtHxhueoxj6YNN6iSsaU87a011Gkfl2Hifa9tMzD9zcR4yrD1JFTtqryJf6vdWzL5EH9kalaqQSMkjzQfTkcU1tInkXVNBs41UgjV9Lk83OM87RgfUfjVmKcahqWn3zwL/AGf4itjZ3cY6CZRgcnofTjtWRGhUaS407UdHibdNJo1jJOzrx9rhZcfJnuMYwa5TTJruO38NJbTKyxR3V/bkkESRHIMIwDgjK57V0TR3FrY2N5PNuuvD18bG5IGd1u525Oe3I7VS1CxXQft8EO7boOqRXkA3HC20xG5B/sjd9OKaV9y00ee6hpOsX+j2EUYsLkQ2imJbqEhWEzlueeikBenVutcvrcIEn2ISLKy7ZRpuoSGOWJsZ3W8x5xn34r2a60NbXz7QFYhBdXForN/DHOvmRE+24AA1x3iLT9M12G4tb+JX80qIHmjziRtrgZ6rnJHB5Aqmrg3bY4nRfHUn9oQ2+pS3GnalEdlvqE67X9km7Oh6Bxx/XuIb6WS+nltIUtNY25u9NZh5F8ndk7ZPr7814p4zvIdBthaGSay2sD9k1NTJDz/zzlAyv+635Vt+HfE5itIrLVjILKFVaG6hbfLZE9GVv4ovfqOh7VDj1RErejPSlubOTT2kjge60JX/AH9mci406QfxIeoA/Sq+rpA0X+l3MYFwoFrrGAYrgDlY517t6NwfQ1hX+rXtlfQTvcxW2qsuLe/HFtfJ/df0P/1qzf7cttQF1ZC2Jic77/QpDhlb/npAe478e1QZXZBdeOND0w3E0rTQS2su29iQFpLZiR+8RsfMh79/ermm/FSP7dc6fZNdajqEkW4Q20WftEJ6tE8gOw+oJPTimXEFq9nHqNvcRzWe3yhqDRZdF6eVcp/Ev+11FZ1nJBpl0lrcWuFjXzIfspzJCP8AnpC45dPVeo96A9oz5Z/ay0cW99per2lwxaZpLWZJBtkUjDhX45YByM+wr55kmupW+e4Yj8TX0h+174kiupNE0s3KXt6pku5rpF2iTcdqnHrgY/Cvm7aW96zcUmcdSc3KyYKgkHzyMSOvanKsaryWPbljSCEt0GTU0djcSD5IXf6Lmp91GajUlshqSRqciJD/ALwzUy6mYW3LHGCPRRUq6DqTjK2FxtxnPlkVraB4f2sJbxSCD8sff6miLUtmKdOdNXkrF3TYf7Stka6t0Ydt65NbcMe3GOPQU4QqOEXbVqG33dTWtrHO2JEuckjH4U8qW6c1ZhgzkYqbyQuFYY7fjTEZcsAbgD5jXR/DOZrTXGtnOYrmMkA/3hz/AI1g6lIsJH1rQ8F6gkHifTHuB8iTZbHXbkg/zrmxMVOjJPsejl9V0cVCS7o9cWOPy5FIHH+etcH4faS88YajOR+6tk8te4GSTx+VeralpEd14PvvFGnRSR6RHdNYP5hyyTCMP9MEH9K808F2/k6fqNwzAyTXZBccghRjj8zXyUE6dOTl1t+J+n1qkcViaUIv4W2/kjtrQq99jjp/Srt0oWxc+jKf51Rsbf8A4mMTdQV/pW1dxqdMuQRnGCMV5zPoW9NCDVS02l2b7QwxyScYqXR/uw5HG7jNDbZNHts9elOsyvlxY4w1RKziZa3MrxkrLrQCpjMYOevrWJYyFdPu0IxtzXReLmxqcBPJaP8ArXN6a3y3qNzwTirj8COiDJo5mja2kORt6Hv1rZ8TSRTalJfwgeRfRCf/AHXziRfwYH8CKyJV3QW56DNXLPUNss1jcWxu7Nsy7Ffa6NjBKtzjgc5BHFJp3ujKSafMcF48mxY26npKjYAHo3es/wCHWqpJNeaPIir5qmaOQcEkcke/Ga6TxtaaBcabayJqtxalWcKLu1+UH0LIx/PbWBo95pvhvSU1K0+x6nqFvc7nm8tyqREAEYbAJ69Qa9WjUUaajbfQ+ZxidSs3HdWa+R2Nj4fnut0wZbe0X71zMdqD2B7n2GTVhbDTpCEGqfMeN7QER59znOPwqvrmo3GpXAkef7QuwGLACoFIyAFHAH0FZYaRc5IP4V5coTjJqTsz6OlU9tTU09Gj63/ZNuLi68C+MvDF0FdY2FxA8bBkdXQg7SODyv614l4k+w+B0lvtbmWNLN2b7Kr5ckHgn+6M9uvtWh+yr40Phn4tWdhM5jttXjeydT03EbkP5rj8a8R/bY1WbS/iBfeHIJCIfOa5kXtz90fqa96lCdenTjfZ6nxNat/ZuJrSl9qN15vY+wn1yDUPFtlfWs3mwXljDcIw6EMCR+mK9b0W8cQpg5GK+Gv2OtX1HVvDqpe3UlzFYyG3txIc+XGOQo9gWP519q+HpAsK5NfPZj7uJkkaZbd4aLZvX98fKbnjFaPgmS9v7SCZju8ksI9x4xnAya57VGC2rtjtXQ+BI2bQYGaZo02/wYHv1NZUFKSaRyZhJRSud9bxwW0Y8xy05GGdeFPt9Ku6bcLDqWCwPGCcVkW8MUNuJIofPbqNzbi3ryajvmaNopoV8mZuCjcdBx0+le/l9ZU6nLLdnx2MpynDmjsjsLiTzmbaMyN0K/rTP7aHzRyZaPZtAx8351S0ua6uIUmkcmTnBI/QVP8AZVKuksjLk5yDhf8A9dfQRlNVVe/6Hky5ZU21YcnOM87R0PpUc8UNwrRTR+ZER90+9FuyoxRv4ePrVllMi7sfL1r1JWtqeTG/Q561aGydoIY2QJyqcnj6mnyMLhS6DbsPHHze9GpWM43y2TL5o5EcnAJ/+uKqSXCWN5uaUJ8wGH4UHoRn3pL3tGc8k4ao5z4hXjxeGdRSLPmNBIQq5+Y7Tx7815R4E8VR3drGwYHI6ele4a9ZpeLNCybV+8GXr6g//WrxXxl8O7nTdSl1jw3bySqzZubVBwW67lHY+3evnMfgp1PfjrbofZ5PmVOj+7npc9Et7pbqPGQciuV8V+GbbVoZIZUV43GGDDIrK8G+MEv4CAcOOCp6g1s61qgj0+WRmwFGSa+OqR5Xqfo1GSnG6Phj9oD9ms+HZrjWPDuJLcktNZDqvOSV9vavnfw/oJe4mS7s2G5sgyIRjAPrX6J6jazeJ7hpbkAxg/JH6D/Gub1jwLb7WZoI2AH8Siu+hmE6UeSSuc88LCc1PsfFtt4btWaUiBPlGVGKeNMhXYFjUHGenWvsK3+FeiWJuGFjaXFyHaOWaSFWHQghQcgDOeevfis+b4J6LrVxKtppUe5c5dMrj8uK7ZY1Le5rTVO+kT5MuLUQ7AV4GenSui8Ax6HD4q06bX4Gm0WO4RrmOM4ZkHJAPbNfStr+x/p2qWsc76jNG7yYFuhHT/eNZnib9jiWG6MWm6q0ELOA8c6iR16ZxgjPFOOMpvRs6ZclrHiHiq3spriS8tZbfa7kiO3PyheNuOO3IPuKxWUOVBOfkr6g1/4G2Hh/4ZPb2+mjUNTigMC3EcagyOWJ3OxwVIODyccV85eJNEfwveQ291cQtcmP5ooZA5TjPOMit+eNTWDuY4Wol7k9H59TMkhVY7XKr90np9ax75DDbjA/ixWpc3KlYMPg4OOay5ZDMEVjxu9Kcb3uehNJqxyjWjNo+rSbceXJET+JYVc0eT/iXxZ9K0vJRvDfilQMNGIG6f8ATUD+tZGir5lig6ba72+aJ85TgqddpFmbDRj/AHjWfqDj5gtXZsiI9uazbrc2frnrTijoqPSxDGvr0yK0rdh5a5HQ8cVQRdvX1q9Djav1q5GMNBLn+DnAqvNxGzDkqc/rUt1J930pFG4HOOfeiOxzVtWPjuF8rPZqXwp46uPBfiB5VAe2kyk0WPlZT1FUUXy5DEeVDZX0xWZqlmZI2lU8jqK64NRZ4deLqK3Y9Z8aeEbPVtHi8Q+H3+0aXIdpXOWtnP8AA3t6GvNltTHcKXXlGyQaXwH481HwbeuLYC5tJxsuLOUbo5V9CK7y80LS/Flu19oDFGA3TWEh/ex+u3+8v61rKN9jjpTdNWlsedyZDkD5jTm02e4bgbVx/FXQf2Ytm+Gh2N/tCp1h3LyK5JSsz6Shh41YqV7nNLoL7oyXDMWwFA61YutL+33hhkyEXhgvHArp9LtTJfBlHEKNIfwFZ9kPlllblpGzu9a052oXOL2EJ4v2aWi3M6Dw7aWsiOkZDKcjn0q6luBdG5GRMRtLDrirhA4o2D1rmcne57yw9K3LyqxF5kiMGzyPYVLDqVxbvvARjnPzCmbQSKVlHpVqpLozGWDov7CN7TfGa2vgqXw/LZCVTcNcJceZgqTjjGOenrVrwzqgnUOPlKkg5PpXIsBUul6gdNutzH9y3B9j2NcvsYpykt3qd+HkqLiui0OlurPF5eRYwjEsv0PNcxeny2wK6HUNYihljnboy7Sa5+/nSaRmRsq3pXr0Zc0EfCZjSVPEzitr3+8yp5AylcZyaZcIg0+PHzSCQ7sdgQMfyNQzMIyT0otVa6uI4xuwzANt9K2PLNbwDZzTeNtEXYybrlCrMCAefX8K9l+IzZjjRBvijfc/QjA6n8yK5bwXp7zeJLAW8X7qA+YCxGFwpXJP4/StzxtrEVn4q0rTXxJBcJJFIe2WC5P4V5uId5HrYGyqRb7nNwttdSOP0/xHU/pXoXw8x5c6HcP3pI57ECvOYoZLOee2lGJoG2EqOODwcj616L8L5FvGuYPm3/K4yc8cjH8q4Uj7HHe9hm7Hq+mMFIBGK2bm9XTtPlum6RoTgd6wNPLx/LJ1HcVZ16N761trGI7fPfMjeijk1NtT45swfFU76T8JtdupPkuJ7SWRmXrucH/Gvi+NvtGhQT/8trR/s8w9VOSjf+hD8BX2H8fNQWz+G+pQLwDCRgfhivjrw7MP7Se1lH+j6gn2Zj/dY8o34MB+Ga9XC25WcVZO5EG3N9KGcjpwcVp6T4Tv9TVgpWMrIYmB67hxjH1FdDZfC+WRgZbptvU7VxngH+v6VtOvThpJnTRy/EV0pQjozj4ZCrZPJqc3A/vAGvQ4/hTZLtV5bljkZw6j+LHHH0/Omf8ACpLQqcTXKkjO4gMBwT29eKw+tU+53f2HjP5fxPPftIbAB5qSOb5eldNrXww1bRrV7yKI3dnG2xpY+inGcH9fyqt4T8C6t4xumhsYDtjOJJXyqJ9T6+1bRrU5LmTOGWAxMaipODuzJWbpk1f0+3mu5gscbMT6KSa9v8N/s/6bp4STU5nv5RyVztQfh3r0LT/DumaOgS0s4bcD+4gBrkqYyEdIq59HhuGsRUSdV8v4s+ftP8Ia5f26rDps4BP3mXb/ADq/D8B9b1CYSySW9lnruJY/kK+gfMC8AAUeZyc9a43jZ9D6Gjwvh18bbPINN/Z3t4yrX2qySn+7CgUfrmujs/gf4Zt1AkhmnOeryH+mK7zzSTQsmeawliqr+0e5RyHB09oL56nMwfCTwrCuRpaMexZmP9aX/hVnhkZxpcX5n/GunWXtmneYKz9tPqz0Y5VhI/8ALtfcjjbj4ReGLg/vNKjB6fKSP5GsTVPgH4fulJga4s265jk3D8jXpTMas2t4kayRyRiRHGOeoPYg0vbS7mk8rw3LbkR82+IPgHqtgGk0+6jv0XkIw8t/54rzjUNPutLma3u4JLeZeDHIpBHNfYtx1P61yni3wnY+KrF4LqMeYAfLmH3oz7e3tXRDEvaR89jMihy89HR9j5Ukyqn8azbxj5bema6HxPo1z4d1SaxuhiWI4z2YdiPYiubuiPLYnvmvVhrZo+AxEXC8Zbojtz+7HvUklsJFzgbuxqKAjYvNW0DoQdjflW/U85Nctmd18LfA9rq/g3x7r10GabQ7OCS3XjYzyTqh3A9RtLV9Lfscv/wkXgPVt0UMVxb3LFliQKMFVxwK+e/BviYaF8MvGWlpaM/9uC1QzFx+7ETl8Yxznj8q9s/YPkvbTxFrWny2twmn30WEuGhYR+YAfl39Mn09q5sU04WZ7XD9T2OM5l1TR6P4ijaO4kB45rnDIOfWu98dac1tqE6nrnFcBJ8rtkc14q0Z+0aVKSkhjv1HQ1HI/wAvvSP1qMt61djnihWYD61EzYyaWoyelR1OyI7dlaN/y1Fu59KVWNOxsiXdRzjj0ptPpMs1PA+snw/4y0u/3bUinXef9knB/Q1y/wC0H4Dj8NfFDVBbw+XZXxF9DtHGH5YD/gWavTDZyOK9K+Llj/wl3wn8LeJVXfPZKLW4fH8J45/4Ev8A49WKqOjWhPo9Gfn/ABPhfaU1US1R1X7BPibdp3iTwdO5AOL61Vv++XA/8dr6hvLR7zSNgwXhYofo3T/x4frXwV+zx4sHgX4taFfO6pBLL9lm5wNsny8/Q4P4V+hD2/k6g8K8x3C7Qf8Aa6qfzA/OvHzOny1/aLZnyeBqN0uV9P6/I+bPjBpLXmky4Qkwv5gOOgYcj8wf++q+Y9UiMN0fTJFfcHjjSFupJoXTEdyrKVYdCwyP/HgBXx1420z7DqVxGRhkcivVwdTnop9tD9Cy2p7SjKk+hyUrfNVdpKW4k2tVdvmr0b2RivdlYSWQ5OKrb/mJPWnyZb6VCV9etTc9KnsSwyHNTrIfWqanpVlDSOpEqyFXDDqK+3PhHrw1rwjYS7twaIHr0OMEfmDXw+1fTX7NesSf8Iq4Y7o7a4aBhn7oYBgT+Z/KvDzSj7Wjdbo8rHLl5ZnbfG7w7/bfhG9XaGkRPMXA7rz/ACr4Z1RDb3OcdTg1+kOqLFfWfYgfe3dCP8Oa+HPj54Dm8B+JGnER/sq6kLwSY4Hqh9CP5V5+V4lW9lLc5qM4wjOnLZ6o82aFmXPf1qJo9vU1VuvFFuq7Yz/hUWlw634mk8rStMu79v8Ap3hZwPqegr6hKUuh5TxFOnrKRNMFHO6qzTRKcbsmk8aeF9Y8CwWc2veRYPdNtjtzKGk/EDgfia09C8NW15Zi4lZpHI6KeOa1VGbVznlnFCns7szIJBdShIo3lcnAVFJJ/KvdPgB4L8R6P4507VDo11b2uxw0s8ZjG1lP97Gc16t+zj4R0OPwat9badAt9l0luCuXLI24cnpx6V6T421pfC+ljVVhFwLdGbyzxkDnr9M18xjMY+aVBR8jsji3XgpLZnMeNvhfovjI+a5+w3YGPMH8vp7GvLNc/Zt1OeMpa6hZ3EbAjLNg/wBa77TPjZ4V8SQpMJ5tLmcZMV0h2g+zLn+lblrr2m367rbVbOTP924Qfzrhp4rG4L3Unb0OGphcHi3zX1Pli1/Zb+InhXxBb6tpBszPbSiWJ45yDkH3Ffamh69PHp9ub9GhumjUTKBkBsc4P1rnV82XmKRZf9yVW/lUckd6JMBJie5CZ/rXJjMdUxbTqpJo6MLgKeGuqctGV/id4T8O/ETSpLLUQAT8ySbWVlbGNwOODXyR4m/ZV1qzupW0jUbXVbfJ2iSQRvj0INfYCvextuLTgD/YxUpvJ3X5pWIHZl/+tSw2Y1sL8L0Lr4KFZWkz4MvPgV4z0/8A5gksgxnMO1/5Gsq6+Fvi63fMmgagAOc+QxBH5V+gnmfL88UMy+kkA/nTPstjJ1svJ55a2Yr/APWr148QVnvFHlSyWHSTPGv2W1udB0e907UYJLIyKsgFwpTnJBHP1Fei/Euzj8QfDjVbMMpYxYHPcEr/ACauljs124guEYDkx3SBTj/eFc/4h8deG/DUZXU7iBH5BjQ+YD9CDivD9pUxFf2sY3d9kd8accPSVOT27n5ureXtjeMN01tPG23Iyp4NdJYfEzxdp6BLbxHqUQ7AXLkflmvpfxx8cvCF0skNp4YtL1xkeZdQKQfwx/WvDtY1ix1a8aaDR7Cyz0EMCjFfoeGm8Sl7Wjb1sfGYhfV2/Z1r+ly74P8AHHxT8Y6mmm6Ff6trOoOCy29tF50jADJIABOBXoMdv8etLGLzT9ct1HXztKbP6pXtH/BMnRv7S+N+p6l5XyafpUhLY6M7qo/TdX6i7g3fNemsvw1Re9TX3I83+0MTF6Tf3n4l6h40+J9vCYbr+0YD3b7H5TD8dtcBrJ1nU7hpdSlu7iUn71wzE/rX74SWsM334o3/AN5QazbzwfoOpZF1oun3I/6bWqP/ADFXTy/D0vgil8jOpj69RWnNv5n4UeHfBUevMTcalZ6aucf6USGPuBj+teqeGfgx4Pt1VrrVotVk67VnVE/IHP61+sGofAv4d6oSbnwPoErHudOiB/MLXOX/AOyT8IdQz5ngXTY8/wDPDfF/6Cwrq9kzjdRvc+C9G8MaTotuI9MtLa3TH/LJRk/U96uLbyeYVKY4zla+ybr9hv4QzNuh8P3Nm3/TvqE6/wA3NUJP2GPAUefseo+IbDuPK1JmA/76Bp+zZmfH0szRsVMLDB6k8GohdFuRF+tfX8n7EukRg/ZvGGvIOyz+RKP1jz+tZ9x+xWdpFv4vYnt9o01G/wDQXWsnTne6ZopLqj5O2+Z96HB+teofD5I7XQVG0hmdicfWvTZv2K9aEhMfiHTZV/2raWI/o7Vu6b+zH4g0mxjgS602XZ3WVxn80rzcXh61WHKlc6KVSEZX2OZ0lwbVQHIyc/MKk1iQJYyEMpPH16120fwP8SW0KoFgfA/gmH9aztX+D3in7OyrYeZzn5Zk/wAa64U506KjbZCjaVVa7szPA8I1Py7dF3yyudzEfdQdT7Zr13TdDhtI0is4Ioj/ABNt5rjPh74M1XwnBcS6hYyWrs21WkwRgDrx/nivQtDvEukaNkzIvWQDrXhRipV/Zz0uenUm4Lni7n4xN4zhkkUJpOlwoMZUI8zH3y7NzVlvEmrMrfYrWOBc5DR2MYOP++K97bwRo0UX7qwRSeu4s38zUi+GNMW1/d2UEb56rGAa60eyoU072PnCbUvFt8GT7XfbWP3YyEH6YqheeGfGWoRBEub+MHp5lyy8fnX06ujxrbhjGNuelUNQ0lGXALKT0rpjZFOEeiPmeD4N+I7wA3F5EgY9HkZj/KpL34HPaxvNe6pHDEi5ZtmeB9SK+g203yJow+WBNT+OtT0HUvhnrmnzR2tnf29s2zzIh5krDBDBj1zzWvMinBKD8j5Tt/7M0SRWtoPtEq/8vEq859h2qU+IJrpsvISPQmsWaTqOnPTHBqIEnofy712xhGKPlqlWcnudLHrirxvYfjVuz8RSRzAxzOreuTXJj5cepqVGaNh1+taaGHNJdTurfxhfxt8t43HQZratPiFqKY8zy5h/trjP5V5nuY8g1Zjupo9uHPA6VPs4PdG0MVXh8E2ey6Z4+eVleS2eAjpJE/I9673RPiVrGl6e0NlqLyWUkonaBwHUuCDnkZB47V89aT4kaFlWTp04r0/w3HJdxpPCd6kcpngj3rKVFpXpuzPWw2bSjLlxK5o+h9SfD/40WHxI8Q6lpN8V0W61mzEbFmHlvcoCEZSe5AXg9xXpejXMV5P4fv7uZiuqW76PqKZIHmKMLn/a6j6V8NarayadMsibl6Ojg8gjp+Ir2v4O/GSO88N3Xh/W78xalBcpqNjdTN/rpAw3RsT/ABEE49a0w+Kcn7Opue5i8ujKn9Yw2sX0Po3T5Dpel6RfzbjfaHftp9w24ktCxxg+3TH41dvtPNnp/irSYWbNnMuq2m0/dU4Y4+nI/E0TWcepalr9inMeraZHfQZ5/eKPlI98gVd0++W61rwvfvzBqmnPZTe7KOR+ea9BnzN+ot1Cmo6tdBcGPxFo/mAHp56L/hisKFP7VXSp2Yj+1NCuLF/d4h1PqcE/lV2ylksdP8MTOxEmk6pJpsp74YkA/jxVZmXTWsIgfLisNfmtdx42xyqcZ9vmH5VSBdjGm1JGNnMFBaa306X5jk7lLIefzrmpikESrePhLl0WeN05CCNSjKfXBb8q09KU3CI7RtLZ6bDGLxEPzFFuJPmX2AFajqzwzWc00c9tHCIfJliw8tspJiuIm/iKhuR7Vd7M3SS3OE8feCdH8daLBY6jZwzX0Lqy3L7UN1Fxny5CRhwcNgnqTXz18RvA+ufDC8tdRtfD97DpLyhf7bhuAUgYkALPEo2bD6jHXrX1ppumtJptwksMN9YecFZXjEiwOPlEoXuN2Qw9waq2N0IfP0+3vNNgtnyk0I0+ZbeRTkFXVsrg/hUtdjGSW584aH4nWS2ubK2gjlkUn7ToNy2FODzJbv6d8Z/pT5r+0vLTzYbie6tLdsi4gB+16Y47OOpT1rM+MHwxu/BHjBVs9Pa907UzvsLG1bb5DBSWaCfOCOMhGwccdq5WS68VTakljbW95Jqoiyrw2xRLhRwYplwFdh/eBI71nynO73O8g8Yahb3wVPJuNQmX5fJG631KPHQ9lfFUb7xBHefZLawJtbeS5wFuTsk06cYOzn+A8j8fesrTfh94r1ya60+HTW0jTgPNMbSmSW2m/vqqZYLnnpitzVNH0b4H6MfG/jS7bVgVCJDYhWt7+YAlU65ByBncBwDS5bak3tqz56/aG0kw/FTVIdTsdxgSOODbIdvlBQQRj1JY/jXniNZ2qkJpVt/wPcx/U1U8ZfFq58beJNS1zVIWlvbyYybVbCRr0VFHZVGAPpXNyeLpefLt0XP94k140oVZybPoaOIwVOCva/odnHrTLIPL0+1VPRYhW7a+KEjs2WSBo5P4TG2APqDXkM3iLUZuI32Z/uCuq8P6dfSLHc3856cQgD/x7A/Sp+rSnux/2vRov3Iv8Dp/7SvNQUrK3yNwOOcVLDZ7cACkt/LXaDkCtq1gVhlTkfyr06dONKNkfLYrFTxVRzk/+AVIrM+mDiriW/l8EYHrV+O3C9s1JtXo+AvuK1OIqLCFVjjnFQXUoWMsT8w+XH06H8qszMYSTn7p/Uf5/WsLULkzSEqMJ2oAzdSuCzgk5Gf61oaJIZNasRHy0kuT9Mkmue1CbbNz0Xk11Xw1t/7Qll1KReI28qL8DzXHjKip0W+57GU0PrGKhHtr9x6/BJJb/C/xLcNPKIk1O2j+zqfkJeGT58evy4rG8H2/l+D7Z2JVndpOe+5s/wAquvqkNv8ADfxdC5Qu11ZSIjEbjhZxkDOT1HT1q5pFiLXw/BGf4FQdPavnsQ17CNuv6H3mCUpZjVvtH9bFrTrjbfQ5PoBmtm8b/RbsM38H8iKwBD5c1vJ/DkVpnzZluMbv9WcV4sj6rqWI5P8AiQ25zkhjVe1vB5cYH96ren6TeXmkqsdvNL83G1CantfAevTRr5OlXjktx+5bH8qzuraszcop6sy/FWWvrQk4DJjOfeuY03P2m6GSRg16pqHwY8XeILqwW300xlchmmlVMce5rlPGnwx1j4Z6pCmrPbyC8iMkf2aTcBjqDx16VcJwceVPUIVoOaimYszP9hi2kgE4PP0NRTqqahgA8p1J46U+GR5tKjJ5UHHNPnjAvEOM7kqr20Oj4med/EhC3h6PaSNs7HP1ArK+Htul7pN7G4yr/KR+FbnjyMyeHZlJ2r53A9Oldj+yr8OdP+IVv4hivJJ42tTF5b27gfeDZyCDnoK9WOuHfkz5fFVaeHxqnPaxjeG5pJPD0EcvMtrI1q/rhfu/pVzarNntXqrfAW08O+OlsJ9RuJtM1ARs20KrRvllGeo54r2XRv2b/BkcWye2uLiX+9NcMc/gMCuXELman3RGFzXD4aMqerSbt6PU+TdC1CTQ/Eum6lF/rLW5jnUDr8rA/wBKrft8+E7q6+LC+ILeBjZXllHIGAxgY6n869y+LHw8s/hT4mtdQs7f/iSX6+U3BPkOO4znqOfzrw/9pTxFqXjDS9G0+K2nuZLXKJe4ODDjgH1I6fTFdGX4xU6rpSW+xy5vh/7QoQxVHW17rqdR+yHZrpPgMXMp8pZZnkLH0Bxn9K+krX4ladbqEiSacD+JF/xr5r+B+8+B9PsyceVuV1PruPavYLK3TgEflXkYz3q0pPqysLD2dCMOyPR4fG1v4gVrS3WSNyjNunwiKACSxbPA4q94T+JWgWKw281xJLsHleb/AADpz1zjPtXC6fp/2z7TbqpAkgIyvfDKxH4gGmrpMEK/KFTj0rGnWlR0iY4jCxxTtJ2sfRGn/FfwysMUZ1dVOOY0jdsfjir0fxF8K3O9bfUIJZm/imfZz9WwfyrwLUprOPT7W2sIkEsg6ryfTn3JrZ0fQ10eaFzatcXYAZ93ofStPayi+fqcKy6Eo8tz6A0f4jaRHaywtcxu0ZBVklEi8n1A4x71utqDXTEOmCRkdq8DW8+xyGYW/wDoVx8snYofp/Su38A68lnM2l3ku9oU3W+7J3R55GfbP5fSvocJmkqj5Kmj7ngY7JPYw9pRd0t0elbTNGhQlHyCMjOaVLiSa3Yoojl7M3Q81nx+ILFI2ji870ysbEAn3xUsHiKFQYzHPJt/i8lskY46CvRVen/PqeH7GVvh0LkjFsF1CS4BIU5/GqOq6Ha60pM9tFJIFIVn49+v4VL/AGtG7ALBcIeodoyKG1a3j/1kix46M4I/nXbHFRlT9ySv5nn1MPyz95Oxy1xqF1p8cY1KzCET+UG3k5j4+fOOo/pVv7FFbx3LQszebgZU8j3+lXrzxHo0kMqXVxbvGB1Zwc/TmsHStf0jUrqWysLsvIibivICqTxnNdftVNcq3OP2Ps5c/Q+Kfjl40uvgL8bhcXBY+HNeX7SwA5t5R8shA9CcMR/tHFemw+PLHxZ4dgms7lZopgGDo2QRS/t5fC//AISz4UvrVrbLJcaLL9oAijJYQkYkOeuOQ3/Aa/PX4afELxD4b1f7Noc7TWzHL21wf3fufb8K+cxWX+2bcdGfdYHMvZ0ld6H6Kaa0QjHIHFSXkkG0EOqMDlTgHnt1r5V1r48eIfDemrNJawtIxxs8wnt9OleWeLf2jvGmvQyQ293HpsRGD9mB3/men4V5McrrydrWPX/taio6O59n/ETxx4f0u6iE0sOk6abRRcXMp5luCzFsKCflxjkV2fwfns9W8MjUrSZZreQHbNjAkX1weRX5WT3+oau7Xd9c3F44IDTTOXIJ6cnp0Ne+fssfHa7+HPiiz0S/u/tGh6m+1ImkDCCQkgHGeAT2+hrtxGWuNPnTvJHNhczj7RU2vdZ9yx65ZTWOsvZXKeZYzSBOeAwG4A/TIr5d8AftJ+KPFniCfxHq2uaTBb2uqWljc6Mu1ZrqOV2UPAmMnZjkg5+YZ61J+2d8Urz4f3r+GdMsobRdUtBcC4+7JDvZg42+pwefevjLStcfRdWsr+0QfabWSOZN/wAwLoQ2cehI6VOBwftISlNb7HVmGNdOpGFN6rc/Uq98SfZvjZceGpGjHh+90d572ScZjtpA21Cx6AEEjB67RXwf4mt7bT9ev4Ldo5YY5ZFSSI5VlDEAg+mKp/EP9obxh8TvEOqaoV/suHVbaOxubTT1IikROQDnvnJ/GsJdUkW1iR4lVlQKxllRDn8TW1PBzpJO2p20cwoSb5mX2uN0kGT8tEEgaNW7B8VgPqixspa6twR/dYuR+Qx+tUZteEeQlwzHOR8mP612LDyZUs0ox63OphkRtA8YKpGfskTnPtcxf41leH8fYFPU1j23ihbez1S08oE6hCsDzMfugSK+QPcoBWt4c+XSyGxlSRwc55raVJ046nnUcVHEV7xJrjHlHnnfVOSHKuScHFXbpQAT/tf0qGZFEb+uOtZRZ6skZ+/bvGelWbWTMY4/iqjNnc34ZxViCQKuM9GrR7HLGT5rBeMQV9MURv7Zptx8yDmljUSFh26Vcdjlr35rkNvmaZ3CnC4CjueetXrXSTOpEqlVPbvVzR7PdcCNBknua7G3sLK1wZ5l3f3c1FSpy6Hbgsv9sueTOTtdFitRmKABj/FjmpWs5YZUntt9vOhysiEiuuXVNFhLLt3N06VKutaTtICKDWKqyPYeX0HDkurGTHrCazp4OoWoeb7rTRnDZHr61my6eBGWtbhXXuknBptzqUK3kqQfLF5jEfnQ0ytGzBlr1lFTiuZH5tKc8LWlGlK1mzQ0G2mt7fVrmfC4tJPu8jG0j+Zrn7eM+WuFbH0ragvdui6kpYHzLdl647g11XhXTtOuNBtZH2+Yy5bn3rnxDVOCse5ksJYrEycnrY4T7O/df50vkNwMV6d/YmmFjtZc/UUq6Hp/PzqT65Feb7U+6+oPueZfZ/m6c/SmizlbgI2PpXpraNZnhNpHtiq0mnRQ5IUYp+0JlgvM87Glztk7M0jaO+MuCB9K7S88mJSeBWFf6vBDGzMdqKOfatIy5jirUYU17zMG6hlWzeAp58eOBu2sPzrjodU8y+Nsok3AkZyMcfjVrxR4re+c2tn8qnq4PX6Vt/BbwPB4g8cQ2upozW4gaUqjYOeAOfqa76bcI3kfD5hKFaaVPW3UrWelG8baQzHGcZxXV2eg2tlaswt3WSSMkfIx5HPXd/TFfR2i+BdA0l1Eek28TBcCYJuP45zXimp2sGnaldBYIm2tIqs0SHjnB5XHv1NXTqc0jx5xUUW/hbdJ/bkizRNNI9sRFGOdz54yc1u+Mvh6da0LV72ItJqujQfa12DPJJZh+QH5Vy3wskl/4S2HyWRSsbnfJjCjaQT9a338UrZeJPEUF1rK20F0qI0Lybd6lMcge1Y1otz0Lpu0TxrQfHF7qviBVv2WZ7nEfyoAcjgYr2H4Pap/a19qT2x2pZTohf8AvEg5FfOevW9rp15OLW6M7i4cKVUgBRjawbvnn8q96/ZatVTw/q8z/Ostyin/AGcL/wDXp1aUYrmR2Rx1WVN0m76n0HZyNuAZMj+9WtHZxvIszHc4GAPSqOlq0ahdgMY6HOa12Ijh3BQK80jc8j+NtwsmjTQlSyEZfHXAPb8a+ftQsVvNPlhitpGcrlCkYGG7EfiM17l8ZNQNjoN/fAndCpK7QD0+tfPUPxYeb5Z9R1OJMY/dMFH6V004Tkk4ndh61GnGUanU2ND1OebVrUNbvHPqe0FXBUCYEK35nB/4Ea7uKw1O0bZJDZxqDg77hQfp19Cf09K8fl8RLq1xKWuZ721tpEnj89iWVOAw5/D8q6u38ReHNo/0iEn/AG2rStRc3zI7svzBUYunJ6LY6jX9QudA02e8j1LT5Z403i1jJZm56ZHHYflXJaR8WL6489r6SGIRopSIQsxlJYAgHoCB3PpUl14m8LspWUWjjpworntQ1rwszEQxMzf9Myamnh4pWkrmuKzKpKSdKdke+eEdQi8V6fbva7njuSC8XJ2NuJIPQZFer6XpNvpNtsihSNc7jtXG5j1J968c/ZR06LWV1i7tRJ5KyrEscmCQ20kn+Ve8apH9n3IP4a8mrFU5uJ+kZSlisNCvNaswrqTD8HiqLyH1qS5k+Y1UkbHTvWWp63JrsSeYOp5pvmFu9R7qAwNRc2jAsq3vmpFOeMVTVypqXzCV96XMjRU3ck8za3tTlbj0qqrYbnin+diocjdUyXzMdaTdnkVBvHUmlDH1qOY05R0nPXvVK4UDOBVxsbagk/OqUiJQujxb46eG/tFhBrES5kgIilwP4D0J+h/nXgd3nnuK+0NS0qy1mJrG/RjZXGEmCcHbnnHvXG/tjfsu6R8E9P8ADut+F57y60XUw0UpumD+XJgMuCAOGXPH+ya9XD4yEJwpT3lsflPEWAlCcqsdmfMEM04UKj7B22qBXW/DvwnF468eeH9Fv9QeCLUr2G1e5kJYRhmC5/DNc9a2kkzBIonkc/wopJroLXSdV0Caz1N7K5tBDMrJNIhUBwcjGe/H6V7M22mouzPhIxjG0pK5+t3w7/Y++Hnw/wBJFtaaTHfzhebm+AldmHIPPA/ACuh17w3bWNmI7a1jh+zMlxDHGoABXnAx+I/Gt34T+NIfHfw78P8AiC3fet/ZxzMAc4fGHU/Q7h+FX/EVuflfHCnH4Hkf1r8srVqsa15y1TPucG1TklFaM+d/jBoccNw11GD5UyiRPowyP514TqERjkfjvX1f8RNIXUvB67R+9s3aEjvt6r+h/SvmDXLUxytj16V9lGSmlNddT77LqntKLg91oYD+lQk1LN8rVAzdcVojVaMYWOaazH1pC350xmzSOuJJkD0oXtTOG570q55zQdBMv3etPXlsZqNSAvPFPVutGpWokwDLXsnwbVPGHw98TeFp8ElWaIem4cH8GXNeNsBtr0j9nrUvsXj77KW2/bLd0Az1YfMB+hrixMeam7brU8bNKKqYd3R806140bQdTlgaLZcW8hU5BG1lP+Ir9P8A4U+PE+I/wl8L+J7dwZZrZFl5+7IvDD/voGvzs/bC8Anwz8TLu+hiEdpqgF1GVGBuP3x/31k/jXvP/BOP4hLqHhvxD4Eu58zQP9utI2POxsBwPowB/wCBVONgsTg41o7o/IaDdDFOlLb+v0Pqzxxp4eOK6iHyyHzAfTPI/XNfJHxy0RLXXpZEXCTDzBj3GcV9mXP+n6I8DD54Tgr/ALJPX8D/ADr5q+P2i7dPjuypBU7DkdK8/AVkny9z7bK6jp1lF+h8uXce58Y5qIW56da0P3bTybiMZ4pZJ7aNSTIo/Gvdcuh6lb3arMqS2I6ce1VWtz+FT6j4gsLdSPMDEdcVgXPjSBciNM89zTSk9kOOIhD4ma6xFTjFTeXtAJP51yUniqSZsg7R7VZ07UEv9Qt4JJZFSWRY2k7KCQCcfjQ4y3M55thqe8jp49jcEj8697/ZbvIbfVNW0qZt0V7CrhfdT1H4Gur8Hfsw+E9CkkfUXn1u4QqymY7I9pH90H19TXqNv4X8I+Cb4yw29lokMrBI5wAgBboNx9a8HFYyFSDhEitjIVo8ttGRXkV7pYZQjXFsPuzR5OB6EVzGvw6X4k0+aw1O2hu7aQYeKZcj8j0rvbtbq2bIUXEJ5WSE9az5p4rj/XW2/wBfMjDfrXycoPn54uzM4xXLZ6o8Es/2efCGm3E82nWFq7ucqLsGYJ7DJPFaqeAtS02HybMW/lD7sSyNGgP0Ar11rHSm5NpAvP8AcC1HJpum7flt4x/uvj+tejDMMXTXxX+RwVMtw1XVx/E+NvjH+zj408farbXUElgscKEbXlYMXJyT93p0A+lcnovwD+JnhlDFFBa3EY/hWdWB/OvvFdJsM8CQf7s7f401tDtyT5clwn0cN/MV2xzrFRVrpr0OX+xcNvZ/eeW/s2xal4X02/sfEdoNMLTrInzh1bcpVjx0xxXoPjKKDWPDt3brIk24L8qnPUbSKu/2Cu7Junx/00jU/wBBUn/CPRnlWjY+w2mvNqYmdao5ztdnZDC+xhyQvY+FoWuPD91NaahBLEI5GUM8ZUnBxWzBqFpMQY51z9a+wNQ0pNhjvLR5Ye+9fMTH45rkNX+D/hDxJCx/sy3jdv8AlpbDyWH5cZ+or6GOdU4pKpFo8CplM23KnJPyPmjVF822YR3Jj46q+3+tej/s46Za+INL8Qw6kJLy4tZopY5GncMEOQQCGHpVTxb+zfe6f5smj3RuUHS3uBtc+wbof0rZ/Z48Nax4X1LWn1TT57O1ubYRq8gxucN2Gc+vNdtSVPHUJewV3+Jw0/aYOtH2zsvU9B8beBbO28L3d3pdzqVjdxAMskGoTjAyM8FyOntXz9ovjjxdZTeUnjC+uCGK+TIwk6Hp8wNfVV5cR32nzWTxhoZlKPzzg9awdH8I6J4fkaXTtMtraZjkzKgLn/gR5qsvy2dn7eKt8mLHZpHRUZO5w3hnVviLfYbyojE3/LS9hRB/LP5V2GmazqF0oGoJZRMhKtJaoxz+BNbtxMVgkbP3VJrmrGFmtc4yWPWtMwy/DUKPPGCucFHMsVUlyubsc/8AELWmj02a2W52y3CEJuB7EdcZxXzh4ns7q+mRhLHKIwQT5gH88V7f8SFI1K3R+QkW7H1J/wAK8O1Cc/Z52wcn39aWV0aaXMlqznxNatJ2crnJS6RcvNkRs4J4aMbx+lNXT5I2+ZWQ+jDFXY41Zsn5ffFa1i+3aBK454AcivrFHQ8dzZ9+/wDBMHwW1j4R8W+JGTc15dR2SH/ZjUsf1cflX3Btdf4DXxx+wPrlxH8J9QtoZWCw6k5/76RTX1BF4gvU6ur/AO8tax0VjPfU6fdJ6GsT+zNQExdbvyyboTkjJ+QADywD64/Wov8AhKLhfvRRkfiP602Dxtb3EauqI6MNwZZBggdaq6AvxSanBDGDHDIwUlxvP3uSME54zinyahfxxxsLUSsysXVf4TtyB15y3FQJ4otpOsbD6EGpV8QWTdWdT9B/jR8wJv7Su9xBsnP7sOCpGC3df88e9RNrFwrKxsJ9pjDFcDIYuFwfoOTgnipE1eybpcgH3BFWEvbd/u3SH/gVMehRm8RSQxs32GZiqyNx3CEDjj+LPFWdYvpLPTzcwhS3ygKwzkkgD+dWVmiOMTp+YqVWVujhvoRQIoPrUVveR2szZmdgo2DjJBIz+ANUI/GEH2GSaSNllVHkEQ/iRXKZB9zj866Bow3JVSfcVBJp8EgYNBEwbGcoOcHI/WnqAlvqVtdSNHHMjyKSpVTnkdR+GatbhVaOwit2Zoo0jLEsdoxyepqXa3pRqBieMZ7ePSx9olWGMuPmfOK4yzNgG/0e7Uu3UgMB+eKs/Gi+a30S2hABMkucewH/ANevL9It59St9/lx/LxjvXgYqUJV1Fxu0j06UJeyveyZ8yiL/RT825qqun+jsc7SDViCQeW+RtqvIwWNs81mj6zl2I0k22pAORz0NUr+MGBZByfSrEbHyGI5HUGorzUI9P0K4m+xPfyquUhRgGJp82pdrK5QuNrxqSMla57xVpMWqaTdQOoy8LqMjOCRXdeF4/CGo+FRqGr67qVhqDPt/s2LSpXdB/e3dCKmu7z4bw25HmeLNSmB+7FYQQqfxeXP6Vps9zP28dVyt/I+DdRt3t7hw42kHFU93WvTfjwukw+LXi0XT73TbExiVYtQdHkYsSS2U4Az27V5fvHQ85FepTlzRTPlK0XGbRMrFsc1YjbtnJqor81YjYA8nn3NaHIW4224wfrVhZOobmqS9eDnnNSq3OTyegoLRbBXqOP1r0f4VeLY9P1eC3nYmCQ7WzXmK59at6bcm2uY5A3Q0LQmUbn1p4m8Nw3VtJAhBZo/OgbGc8ZxXkNyHim2ZKspzxwQa73S/FMuseEbGZWInt/kMme3auQ1pftEjTAYLHnHSuDFQ5WqiPt+G8Zfmws35r9UfYn7P3xgh8ZaV4Xa8lRNZ0lzpd2pb5pYnX93Lj0yCD716X82leHb+IDE/h/VxPHnqI2bp9CGz+FfnZ4P8TXXg3xNZarbscQuPMUHhkzyK/Rq01CPXtWspoyJdP8AFGkAb+3mKv3vqAR+Velh6qqwTe5hm2C+rVeeK91/n2HaxZ4m8W2yN/rEh1m0Y/7JDHH4qR+Nc/rl9/bl/qVzbox0mQ6ff3YVcsoz8xH0AGTWhbma8s9Du9R3JAkc2iXSqdpiY8KxPf8A+vVOLVYPDqwLvWXUdKuI9LuI7dS0d1bsSVJ98H8K7FoeMlYZNCdLjt7K3mt45bV/LttSPEU9vKrsscvoSeM+9NuI5Ht2tLeF4/IkG3Tro/vrNjyDC/8AFGwyuPenSK2mR6g0NlK8OmXcdm6ThRHPbOchZEPdd3De1XLjQY5rXUba7lktX0a4Ahfd+8S1kwV+oU4Yf7tMu5lbv7H0+88qVlhyUO1AR9GXI6jHcHPI6GsHS9QuJ75Zf9IhjL7RNNeXUUZ9gzKUz9Tit/XruK01BZbmVrXU3QCdIJ1heRxws8Rb5XVh1U/zqfTYZorhQvmyyyLueGS2SKeVMfeUKfLlA7jGau5EuZGL4g8CweKND1PSjCLiJQZJrCVD9ohJ6TwEHqO+04PUdcV4Z4Z8aa34Z1K58P8Ai/Totd0yB0hjuvs/lMkQPEjR7clivO5cH619C3F7pWmeVdzXx0oIC1nexEskRycqQf4D/dP3TkcA15x498RaXbrLq2tT6ZazGQxTtFdNJ83bgj5cjsCRXnYqVSnHnp9DWnyTlaZ0LXmlzaImrQ3Muo6Rb5EFwgK3tnzjKN1kjJ9f1r5x+MHwb1H47a1Dd6heyW1tbgpDDaxiNG5/1jp03kYya6C3+JXhGTUleLWvMMYKxLK7+XEM8hAQAOa7XTvHdpdWq3FreW1xEeA8bhh+deHjMbWkkoJxOzD4ei787TPn7R/2EdOluoYrnVJdrk5kMBfbwSOAa3Nd/Yt0LwrpIvgbW4yCgJm+ZCBnc0ZUnb+P416d4o+Olj4LurN7i8urYTbk8yxG9lIxyy7lJX6H8DXhPxS/aL8TfFKBNPnvJ4tJhY+XCGyz+7N1PGOOla0KdavSUubVnm4jEQw9flhFcqPLdb8PW1ney2mnR27WsbYM0cYQv9O+KmsdAhVV3QhvUZNPjt2njyG5HVSTVyxaS3YKTlPRu1e1TgqceU8atWlWm5Moalof3WgjWFcdO35VShaWxlDY2r0dfx6j2rtGiE0GMjJHSsG4hVMhlwVz17VZiWo9skYkByPrVW6uFAyT8tQwzNa7o/4O2e1VLq4zIWQg7/vD0YUAF1efLgct0zWBqN4luuSfmPFXLi4CZ7YriNU1Y3d2+xiY1O1cd/U0AWL68WX5UyR/E39416F8JzjRvJ9JpP5j/GvOdBhS8vwJi3loNzFeteifDVhby3cYbcguDj6EA14uYSvDl7H2PD9PlrKp3TR1Hi/S7e31Kxt7a6W8luxGHRVIER8wcH14z0ru9sn2GQDO0AVwtxuuvG1mi/cjIY/gM/zNd7ZyCS1uVIz8v9a8PEu0ILyPsMvinWrVe7t9yOq+FNnbat440OyvLeK6t5HcPFMMqflJH8q+l73wnpUO0w6PY2+MqPJhAyOPb2r5o+Fsn2XxxoMgIDC6CZ+ox/WvqzUmIiTf13/0NfNYuclNWZrjtJplWziREEaIiKp/hXHWpWkEkny8cODUEMwbJVscZ6VHHes1yq9Rv53e5NedJ/zM801rdFXVI8HdvcYJHbpXin7XVmIZtAlUYz5o/Ra9m02UyXMLA5G8Y/76ryz9r6P/AIl/h6Y8KJXU/ivT9K68Nb2qN8L7taJ81WMgbS8bSNr1c2ede2YAwCuPrVez2/2bOFO75+341YhJWewAzivZPpepxHjiEzaHqaYwULOPwGf6V1n7FPi/T/Ctx4r+3TFWkihMMKglpWBfIH5iuf8AGI22erqAQdrc4B6qciq37M/h7V/EXiPU7PSVUP5Cl9wG7ZnqMkDNevC/1aTirs+TzKlCpiYqpKytufSPijxtYahb3t28k812g3O0MfyI3GEBOMhAB+Oa6yP41XNxYQva2MaylBmSWTdz6gD/ABrMsfgnfCxNrcPa2VuykNvkLsc98Acn8arfDfwfYG81DS7q9nkudOcR/ulChwO5zn2/OvGjHEVoPozOccswsk0+fv69Ct4s8Yan4vs0t9TZXtUYOIfKAXcO/TrXk/jK3Waaz/0d1hUshbIA5H/1q9+8Z+KPhx8LxD/wkl3Z2ckg8yOO+kLu4B6hBnIz7V4h8WP2xvh7deF7zR/D8M+oXEmBGYLQQwgg55LYOPoK1oZfXlUVS9zT+3sNRh7KMOVGT4Rmm0m8uXEZFm5XL4wA+Oh98Cu5tfGFsr7HnROP4jivl+1/aM1k6fqGmWenWcMV8qhnmLSPGVJIZTkc8nrnrXPXWu6jq3729vZJ2/u5wB+Ar2ZZZKo+aTseTWzalKcvZK6Ptiz+LWg6DdK8+qQxup3LhgSD64rhvEX7QGn2l60FpMdRQ/MJI12456YP9K+WZLt1hyWKR5xuzxmptF1CxtdQlW4uVaYp+6EWZCzYzgY9eBVRyuEVdu5508zlJ6aHt0nxm16xuXvLcQxQS9Irgbx6gjBGK+hfBf7XfgmTQdGXXL5YfEiiBZvs65hYSBQxLfw7cnIPTFfHFv8ADfxx8QrGKPTtLkitX4MkzCJQP+Bc/kK9l+E/7DN40iP4lnHkSlT9mtiw3Y5IaQgYHrjmpnQw8Y8s3Z+WrMY46tGfNHVeZ9pveRHxNb2vyy6TqVuzRSryElGDgn0YHj/dNJpt3HpN1vMXnzafP93ON8TdOfoSPwqpovh0WdhD4dhsfnskU210hZlVVUbVye3Qc1o6Rb+ZcfarOH7dPs2TwXC7VBORkZ64rwXBQke9HFUqkHdnrOn63aalagW8bFyB8oABStG182ZVVpFQbeHJ5OK43w3Z/wDCN2mxJBK0zBmzgBTjoOe1b8V8skaiR1ZWOPl6fpW8VaSk1ofM1VG8lDYvafdRz3LwcPJ6hs1auLO3aNt43DqcHNZscumq52IN/UbRk0SRiUEgOq5zzxxXRUmrKyuc0Y666GVqGg2VzHJLEmxjwNuQw9yKyrfRUtLqSa2bzHI5BGSRXUeRDGGkeTCLyTjj8agaSPdvt3jXcPqDx/8Aqop1Z03zp+hU6cKicGrmVqCvd6bJZ3cMUkE0bRSQsAwdWBDA57YPSvjb4lfsM6Lpul3WofD37Ra65H8y2d1NvhmB6qCcbT6c4/nX2u0gkYu0aswOMLzn86rR2FvPLJHlWyPmQckfX0rpWOqylzzlqRHD06ceSMdD8hPFnwp+KlmrQar4R1aGKM/eW0d0P/AhkH868y1TQta0Kctd21xZyZK/OhQ88Y59q/db7HbrH5aoqooxuAGK5zXPB+leI2MGoaba38D5+WaFZFK98qRXTHM531RX1enbRH4jWbRzWX9n5WGaRzLLNPjYVVfkA4yDnd35yKrafDBp8lxcPLNb3kSpLZtGBguHByxzkYGSMd8V+nfxE/4J6+A/Gclzc6Qlx4Vv5MmNrNjLBn/ajbp9FYV8u/Fv9iXx/wCE/D9qtvp0euxWZkja60sbmaMPuVin3s/M3Y9K9WljaVVWvZnHLDzi9D5z8c/ETWviVrjaz4k1E6jqGxYvNkAGFUYAAHSue+2LH8yNg+q10uofDi+0a4a31KOaznUcwyRlWH1Bptv4Ps/l3mRuM9a19pSgrRPQjha9Z80vxOYW6G3gseeM0xro5xg13lj4Z0+N1LW4c7T945p0ljbRzMI4UUbey1n9Yj0R2Ryyo/ikkcCvnyH5EYn2Gam/sy9l58lh9eK7NFVGwoxx0qKeTawHTij6w+iNf7MjFayOZ/4R+525Yov411Gh2rW9n5bNu21BI2EyRkEVo6a4VSCM5wcVnOo5KzO3D4WnRleO4+8j/cvgfxVn3uQrkH+EGtK8kKwyDp81ZE0pZGHbFYRPQmUmkPznP1p8ZG3/AIFVdv4s0+PHT3ro6HnKWpLK4456Zqezz5hz/nmqcjBf17VZtZAvPuapKxhOV2WI9eXRdRBdCY2Qgleo966PwFqnhi8128uPEzalc6TaWzXBg0zas0jAgAZbgKM89TXG6lZ/bMMuA46ZrGmsJ4W5OAeODWipwlvuctTFYinFwi9DsvGHxI0rUrqVPDvhyLRbQn5WuJ2uJj+JwB+X41yLeIr7bgSAfRRVb7Osec81L9njK5x+taqEI6WOBVq8tedl3T9UkmU+Y+Xzz2q+14y55NcvdRGL7vSolnlVRiRlP1NbI8+cXzanZx3rSRlAWwwINdF4a11LGKKG7Z/sgfDlCA4HfGeK8s+3XSYAuJBj3qa31B/MUSnzNx+85JqZQjJWkaUa1XDy56UrM901DWdAYyPp76lJAuF3eZGzKxA5KkLx269RWxp3h3TL7wXL4quPEd9YaXb3aWk0bWUTTBmHVEE+WFeQ6Lb3WoSRQ2SNPLIdscUIZmY+gA61sWvnWun3F7dXdpFDC+3yrhizlwM8IBz+OMGuaWHhbQ7o5tjNuc9UudM8CW1rbzWvxB1iZ3OZIm8PurIvPP8Arefzom1jwDaaLPLb6zrWp3SEKsDWsdsze4XL4H4188Nc6leTPcp5ioW58rKr+VdZ4UsZNY1QWis0jsG2oMkk4OAKUcPTkzaeaY2nFXlY7+08QaNfWMjXelfYvlIWWS4ed89jsVVGfaq2r6r4T16ySyv21FbIOjGKwtRCXIABLEIN3O7GRxnrXAXmsXugxzhZNrqwAimQNzkHH6ViN8QdTjm3kQsM/c2ED9DWypQjsjz6mKxFfWcrnRt4P0cXyNpQuli28NeEFs+ygDH416N8MdAbw3ri6gkkMs0kHlKkhxjLAk9fcCvL9J8e2zWoa5byrrncFB2kZ9fpXRaf48t7raYW5jO04J9f/r1UqcXqzGNacVydD6EuPF97HCVQwruyu5eOenBNeU+MNQGkWty2I2kn+VeMkZPORj0//XWefGkt/aiNISXHKsTwO+f1NGi+ENQ8b6kMDdswGmZ8LEM+/wDIVmuSkiWpVGbHwe0CK4u7rUdRVmjWPCxK20sSemBWrresWOi6brWsXKxwrDKyoiqOoACoPU5GPzr0LT9CsPBugvZ2g8xkjLS3G05dsdSa+R/H3jCbxNcQ2EEubCGR32LnLSFjlm/pXPC9WbbNZWhGyOQmklvrqW5mJYuxdj7k5r6b/ZaQw+EdUOMo9+cZHGAi/wCNcf4L+E0V54Xnk1CL/SLiI+QpP3PRj7mu9/Z5sZNH8IzwS/upPtso59QAuD+VbVpKUGkZ04uMkz2qxZkb91J5eeqkZFbGZZYTvVWAGco3Fc7Y3sG4rOzQN6qdy/nj+dbUjhNNldJjKpXA6YrzG9Tt6HiXxwmSfwrqfy5i2bF7D7wzivlSTT7fbkLj8a+ofjfcA+Eb3nCAAH88/wBK+YJZFZ+GJBr0aHw6Ee7f3g0fZZ6pGp/1M37t/oRg/wA66LR9GttN0HVbi4SNp2k+yo0gB2HuQD7fyrmZOgbDAqcg4rW128ZobaVGzb3KCUrnjzANrfy/WumUXKNjKNSNOTaVzmxbb5Co9epq8tmIdpHzE8NSRugOQFUn0/8Ar1IrKx4l5/Om3qKMVbY+y/2FbWG80rU0VMFLhi2B/srXqviq3Md9OO2TXlP/AATp1OOfxFr2jM48ySMTIMYzwQf5CvefiBpTWd9MGGMMRXzuLXvN+Z+z8O1ubDwp+R5RfALJ6VTyK0tSQIxx0rKJ9q81SPsZwFz7UL8tHuaTdSuEYkgYlqfzVdW96f5h47Coub8orcfWhmHrTdwY5zSNj8aRrGAZ468U/IqP+VKDu+lO5pyk38NRMo5NLuwadSJcUUrjOM45r2X4macPjB+xrqK+WLjUdGiEyhhkh7duuPeMn868emXdiveP2WdShvofEfhq6USW9xEJvKboykbHH5Fa58ReMVVW8WmfJ55h/a0HofnTo/xG1zRY1is3tYkXpttY1/kM1e1vxrqfjO1t7a72yCN/MKwREZOKzvil4Tk+H/xE8Q+HZCQdPvZYF/2lDHafxGDUPgvEd8Xf5gqN/KvvKXJUhGpFb6n4DU56cnCXQ/Rv/gnv4+t9c+HOo+HFctdaLP5ixtnd5UnJ49Nwb86+ptUj8+2wFJyCh+o5Ffld+w38TB4L/aK0uCWby7PWlfTZQT8pZuUz/wADCj8a/VlwJI5Y15PVT3yO9fnedYf2WJcltLU+vy6t7SlF9tDz6+sVvob63PS4g3DP95f/AKxP5V8seNtONrfToVxg19fanbiG9SVRhVcOPoeo/UivnX40aH9h1icgd/0r0Mtqc+H5XvE+/wArrJVXH+ZHhdx8sh9zVKVsNWjqEeyU44xVCQcZxzXqJnt1NJkBbdyKTvkfjT2U5+lAT8KVy4yQ3mpAeopNvy0Yy3tU3OqMh9PUHFRcfTFKsm0ctxVFcxPzt64+taXhHVJND8V6TfxnmC5jf8M8/pmsY30IYAyKPxq5YhJJEdG3YOayqNWaMMRJSg49z6A/am+GR+IHw3nudPsjd6npoN5bRRn55Ex+8jX3wOB6qK+Jfgf8TIPhp4403xZaxTwPYzmOazDZaSM8OvbPBP4iv0p8F6suveENNuskloFyf9ocH9RXgnxk/ZXtvEWoT614ZihtbyZi89mwxHIx6sp/hJ9Dx9K8XBY6nTjPD1PhZ+XZhl9T2irUlqj6r03xFZ61ptlrumSi50zUIVlVl6FWAPP1/mK5rx14bs/FGn3NlcDzLe4U7ZF6+zD/AGh6V53+zHY694P8D3+h65aTQpZ3J2QysCPKZQcxnuA2eAe9eqTRv5TSWjC6tXGdvXj1Iz+orxqt8PVfs3dHo4e7im9Gfn/8X/hj4u8B300ws5dR0v8AgvLNCwx/tKOVP14968Rvde1GRiPKmX1yCK/VK5+x3XySq6N05G8fqQa5vVPhl4Z1Zi17pdlOT1aWLaf1U/zr16GcxguWrC77l4rD4ms+aM7H5dS3WpTSbiMKe3U/rUsM0vHnRvgHqRX6Q3H7Ofw+1BiX0eFc/wDPGQDH5MKzp/2QfA14f3UF1H34kJH8zXqxzrDy0sfP1MsxbetS58D2l1BKoVuD7ita1t13Ap94c19lXX7FXheQEx3t5EfoSP1WsO4/YtgJb7Frbg/3WKE/lkGqeZYeXU5Xlddas93+G+qf8JB4L8Pak3zG60qItnn51ADZ/EVzH7Quntq3w3vAMki33j/tm3+Are+HPhfUfh54L0nQ7uOa5WwaQfaVTCtGxJx17Z9ak8aQx654bls9jtIwkTYUxlWX/GvmNPbXjtc+i19jyvex5f8As/yXWpfDyJodW1C2ubeaSJts+9RggrhH3AcHsBXZ+JvEni/whpP2+HUbHVIhJseK6tTG2NpIO5Hxng/w1xf7Omm32i2Ot6bfW81rIkwfZMpU/MhGeRz90V33jy2+0eDdU+XJj8qUfng/oajEe7iGujFQbdBa6o4jT/2lZ7xP9K0axP8A1zn5/Va1YvjtpsihZtGTHqrg/wCFfK93CYbyWPoFdh+tJHNMo+RmBHvX0CwNGaTtueH9exEJNKR9Wp8X/D7MGm0yYL6Kf/r1ch+J/hGblku4D9M4/IV8o282qXEgjtmnnc/wJlj+VdtoPgPxfqG1pVWxjPO65OD/AN8jJqVk9KXwpjedV46No+hF+IHhORlRPEJtC3G25yv8yBWzazwXi77HVbO7VRu4dcfmD/WvHLP4U2TBG1K5kvnXnCgRr+nP611un6PZaXHstbaOBcY+QYz+NJ8POUrqVkariHljZxuzuf8AhJ4bPcj4Zh1EfzD86wtS1SO8uDJbWy2jnqynlvqOlZ1PwN3TFexh8kw9HWXvPzPHxOdYitpH3V5D5JpZiN8jOOwJ4pOvFHAp3Ne5TowpLlppJeR4VSpOq+abuwVSacq9qX8aN1a2MypqzGHTbhh12VhQ3TQ2kYA7VreIJMaVKO7ED9awJCVt41HHFfO5vK1FR7s9DBq8mzy34maw/wDbFwegji2/p/8AXrxXUL3/AEdh2JFek/Ey4MmpamQeN23P6V5Jq9wIrdQBk5zmry2FqaHiN2Qrc8jAxVpLzyz8x5rAN1Lycfh6VH9pdTyK+iseYfaf7JP7VHhP4M+E9T0jxBa37y3N59oSa1jDqF2BcHLA9RX1FoP7aHwl17av9vPp7N2vLd1/UAivyPhvR0H6VZTUMdzT1IP2n0f4xeAvESD7B4s0e43dF+2IrfkSDW5a2ehXcMYtWtpYlRkQRSBlVW+9jBxzX4gx61ICNrbT9a1tP8bappjK9tf3MLf9M5SuPyNGotT9spNDsZmLGMBmABZWIPGMdPoKWTR45H3C4lQ8fdbjrn9en0r8g9B/aW8f+HmX7J4p1SJV6KblnX8iTXoWi/t7fE3SdqyatBfoO13axtn8QAf1pfIZ+mk2l3Q8ww3gyx481AwA544x7flUf2e8Ej4ijZA+AQSp27Rz9d1fAWk/8FI/FkO37domlXS9yivGf/QjXeaH/wAFKNMmZV1XwpNEO72l0G/RgP509APsFby6ikSN4LhdxUZU71BIyefQY61NcagLW6treWcCa4LLGpQHJAyf0r550P8Ab8+GmqKv2l9T0xj/AM97UMPzUmuu0/8AaY+EniS4imXxPZR3Azsa4V4WGRg8kDtRoB6ymsbWZFuYGZdxKiRoyMHBPB7GrC61cZ4aU9v3d0W/nXOafr/hXxlZy/2dq+n3yTIY3e1uEZip6jIOa1n8O2sjxuqFQrs52n75K7SSfpRzX2YF6TxFcqufNv0A/uhH/oart4suVPGsywf9fVkMfyX+dPsdKjsVKQhgmAArMSBgYGM1Y+zM3anqBwnjzWf7UktYrzUrO9dQShtU8vgnoRvak0+8tlt0MMaQRr6MOtcP8WtWltvGBhTaot41AGAQSRk5/OuYHiKG42rPYQcn5niBQ/XivIq0qsarqQ1uerTq0p01SnpbqeJed5bHntUZuhyCO3es6O6ErDmnrIu4nOOa5LH16JbWZtsg9vSqzOfK2k5Ge1QG6KbyGx/KqjamqqwBHWrtc0Jo8eWQTxUM0atGzg1Qk1KPyWZ3Cjvk1Rm8SWcNmf8ASY8r1y4H581XL1HscH8fPDK3Wh2+tx/660PlyADrG3+Bx+dfPjPtOetfTuv+LNI1bSZtPuLu2eKZCjgODwR7V8wXQEN7cW4k3mFymR3weD+Vd+Fbs0z53M6a5lNdSUSHrip45zge9QwxtN91Se1T/YpVzlfyrvPAJ45uRnjNT7lbkNn2rN3MjfMCD71NHJjk8VNh3NSHnj+VScLz71QWYr93p2NWFm3NgHGetTsUj1/4V6uZbaexlbKsMjPatm42/antyOXzj2I6V5f4L1g6bq0RBONwBweor1PVEEz+ahChsMPXPWnOKqQaZthMRLC4iNVdGYU8O1mDDaR619afsz+PdV8RfDe40i3MdxqfhSZby0RiRI1ucllB7jqPyr5Y1DbIqSowIYYOPXvXoP7Nfjb/AIQH4uaTdTSmOxvCbO5zyNr8DI9mxXm4aTp1Emfq2Mpxx2Eco9ro+y5Y4tfvL+1DzQ2/iCFb6xWT5UE6EEoexyQPzq5CtjcA3dxb/ZdP1qP7JdRgY+y3sZwp9uR+lNS1mjhuNJtoGe70u4/tLS2Y4WSAnJQH6ZH1qzut9QkSe5kC6D4ibmNP+Xa6HfPqSM59RX0R+cFSY3O68luoPtc0cf2LWLIfekjHKXC+pAxzWRcNfLNbRWrSajdIkkVtNsVnubc7WXcrECQAblIByDXQW+rXccdvqskX+n6PcfYNRcj/AF0BOAx9eoI+prP8SXQ8Mafe2St5tzp0yanpbrz+5dgCv+7yQaAi9TJh0mJVt2adWNxC81isZY27unLwPE5bafoRVmzaXXhJaaPD9nikt49V05QceVMjYljT2ODx702XSbpdQv5pQd2n6lHqiwp3t5Vw5X25JP410P8AZsel2y6dZyLE0RkvdF1BOVYH5mhJ/T6VVwbMbxZpNtq1mDaQJPY6w3mrHJwI7lQDJER2DgH8RXnPxe8Bw6l8J9c0sC+trryWnWzvpBtGz5laIgBXAI5/iwa7fX9de1jubmCFo76/EGq6ZCoHl+cBtcHtk/1NZ+t6hHdeE9Qieea2P2aSR9N1QYVSFJLQSdiP7vORWckYytsz83rOVyo7dq07e4uLcMLeZ4dww3lttz9azrdfLZ+cDJP61Ykvo416++AM1nKz0Z4/M4vQgubdtYuTJLM8kg+U+YSaQWLWijAJHZl6imS3j+dvhgkPGDnjNS/2pKoGYVHqGcVOkdEJ3e5Yti24bgGB/ixz+NWxbq2FORno1Zi6kEOFSMe2/P8ASp11xWh2NDgjkNv/APrUXJsbMKtb4brg8571ieIAovHCn5Wxz65q5/wkSyW/lvGxcjGQRWFqV095IjMuNgAwOc4oGMubgLCA3LMm0+xHest5h1zUmpXTMH7HJPArL88jimiCnrt0WjMMeQ8ny5z0Hc1l2ukRxqBs/GtaKzNxM0p6dB9Ktx2p3Yx2zTRZTs7NYPuoBnqQK3vDeoxaPf72VjHIw37eo7VWjtPLznoKjv8AFrdIjHCkK3HoawqUoVVyzR1UMTVw8lKnKzR6D4al+3+Irq/XlNvyEe56fkBXZ2shZphnqpzXnHgO8WGa5txyqycGu/0lma6mz0wcZr5LMI8lXl7bH6nkdRVMKp9W3f1Om8C3QtfE2iS5O1b+Fjn/AHhX2FrEgbGDwG9K+KtMnNvc28mcGOdGB9wRX2bqOzy2J55B496+SzB8riztxcdUVoGO0gnHJBH4UgVYpN/cFW/KoBJtYgcnPNE043ccEqwx615PMmjzbF3Srjy7hckfJIufzzXF/teW6zeD9Hl9LtRn6q1dVaMBdTH/AIF+lc3+1M274bWT4+5dRtn8CP6124V/vItmlFfvYvzPlGwAitrlR13Z5PvWnY3UV19jVCH2tgsvBrGg3A3gHII6du1FhJ9jjs9gw2/B/OvpLI+jaI/iBbRR6fqjHg9+eeQ1V/2QdWXTfiqkBZtlxAYlBPTLCjx+zy2ep72KDHIAz/nrXJfAW6OnfETTbtDxC6luccFgP617GDs6TTPjs7T6dj9JRGBXlPifUrLwX8XtLla6jg/tRPJmj5AzjqT930PWvXPmaNjGFEmwlNwyN2OM+2a8i+Lnhm91vwEjX13HLNpLm8j8qMF2PO4tj2JrpwmDqYhtw2X9WPiq2Jo0o/vW7vZL8z5//bi+HOpeKvHejXNobGKFbPDSSMRMTuPB4OVAwR9TXznD8Er6Nt02oW49kVj/AEFfanhb4Yz/ABV8IWNzLrTI1nLJbqJEMhCYRlUHPAGelXT+yuShDa/x/wBe/wD9lSnWq4Z+zT2OhUKM3zSdz5Q+Ef7OOqePPE9vp818mmpMJGVhEZHKqMhgMgYP1r6h8K/sJeH7OeRNV1rUruaMcCNkSMjuPlz/ADqD4N6FNo/xI0+0yJ3s7ia2OV4bAYfhkA19baZar50ziPaGIAXJ49hXrYOo60XOXQ8rOoLCThCi7cyTPz6/ao+D/h74X6lo+j+HzGb3WoFjME204xIfnDE/ISdo9wDXzn8O7qPwz8RNInvI1e1juljnV+nlsdrH8Ac/hXs37S2s3Hxe/aavdNsW82CG7j0i1VeQCGCtj23FjWJ4y8BwfCX4r6jpc0P2yHR7yC8jLDmW2bBI5+oGa69L3Wx58ZPk5Zbn6QfC3RdL8N2a2WlQCK0iGIWPLFfc9T3616DfQq3+vVo9wBXH3jz69q8u8JaxHcLZ6np0YMNx84U5wyqMgH1PvXYQ66+tXz7ZissnOx+OMdq+VrUZSqynFaLqerSqR9nGM3ZvobkV8sNuQrYjBBRB8q8dKigjutpkVFRpXydvXGevpSwwhFG1d3OfmrUtbHc6SI3X+F8gce1ee1e7e53JJLQf9oFucTbWkPC/T1q9pcyuWjYAKACG4xyOmPWpY4BIpDCNhuGfWr0cEO4FXVR3UgZNVzKMbGT33IpNNFqvmQlzIzZCqcD6cVJNZ3E2GSZYTj7hwc0+6YW8axg7Y1+ZmUZxz0HpTbG4DyRBIdqMPm3DGMd/pXPrcrW1ylNFcrDJA8hMjAF/L6e3NR2el/ZWJwqr9efrXQT2xd96SKq4/hXOaqCxaaMksyvggNn9cVvTutOhm5FKaOKFmfIWLBOM5NZljdI9432YF3lbDOqHjjPJ+laK24ZmV0ccAHzBw3aoYtPtoWWRIR8rYIj/AKAd+lRUWraNqclazL62+xchWJ796WONIcEoolY5xjk1LueZsrlQcYU0szW6sA8ihug+b9KcVfcylIRWU4ClVBOOuR16VFfWVu0eC371eQo46+tWttvHhN3zdfLjXLH3OP61pW9q02PlCL6d678Pg60norHFVxVOHXU8h+K3wC8MfF7SVtdeshhVzFdW+FnQ+ofBOOenI9q/O/49fsw638E9Qe5iY6t4cY7Y9RjX/VknhJB/Cf0Nfr9FYwwx7I41UewxXC/Ej4Y6R8QNHu7C9to2+0RGFmZch1P8J/mD2PIr23gZRjeMrsnDZvKlNcy90/FSFuQfrVCZi8zdht5r1P42fB3U/g348m0K9iYQ5MttMRxJEc7Tn14wfpXlcny3Dd+K4lvqfcQqxqQU4O6ZFHnCnqcdarXjYceu2rXmBV98VlXUpLZ9q2irkznZFhlLR4HpVuyby+M+mKzo5Dt59KnjbHINU10CMupbvLjdC/Y7sGspmO1yPSp7q4U7gXQc+tUJ76FUI8wE455pRiKpUXVkUj4Zs0+Nvm5PfvVB7xCSQc0xtQ4Jwa6FF2seU60U73NKRh3PtRHNjAJrFkv5O3FQPdSMMFz+daxhpqc06yvdHVrcIqEuyjHqRWbeXlvuysqn/drn2LM2Sc/WnxruyDVqFjmniHJWsXpryJ22KCSxx0qeaB7WGMn5kcfK3bPesoKY356it7T9uoRi1dgPMOEZjgK3aqa0OZSdzO8wN15pG2tjii4he1Z4nXbIhKspHQ1GrE/lxSS6m3Uk2rkfLk09oFkXGFz24pseGbGM1ZdRt+XkDocVL03NIpO56H8Hby6j1S2iFxLGIDviKMQUbrlfQ5qt41hafWri03ssDPuZfU+/vUnwoH/Eyj7HH3ql8aZXxBP6Z61cvhbOGkl7ZJ7XM6OMLE4wAFwABWz8NY1iv5LhnZZ4yHjmjYoyNnhgR3zWGshdnUdM4qp4d8bx+H7idZ7RrgHKgK23BFcWFerue5msbxg0jR8T6lf+IvEU13qk32uTLKZHUZbGRkkDk+55rFvtLtgjYhTOPSnQ69/a18+Iyi4LdamlO5ZM8HAorSfPoPA04+x95HN6loTs2+3A2bclRxivWPg78FT4n8PjULi/a08yZlEQj3cDjOc+tcKmGRue1fT/AMF7E2fgHSRnHmBpPzc//Wo9rLlsc2JoQi+ZE3h79n/RNP8A311cXN56R5CL+OBmvTdJ0ex0WxMNpbRW8ajhUT/OTVmGPCKuc8VMcbGXtisZPm3OJbnnfxCvntfD+pzsTFGkLscnkgKePavl/wCF/wANv7fLanqAeOzR/lVcZkbPT6etfRPxZm+16b/ZueLyRYWx1ClhnH4VmWdlb6bZRW9tEsUMY2hQMYFXTlyxsgdPmdy1HMvlhFXaOigjGK1PDtvHaxsIosRs7SMB6k5J/Osduq5Ge9dBorYhwen/ANespOyNNDct1BkBUbSa0Nazb6WVjXYzenFUtJjMlwozx9fermtsWU9TgcCsRHk/jhnktVhht4r2TkiCb7jH0NcVdeH9e1aAQzaNoFrEexjyR+Vd1q80Nva61rVwCbexAUFRnvzj35ryrxF8ZHuClpoVtM0sjbTMyZYA/wBxM8n6120+a1omUnFas4T4keHIfDM0UH2qCS+mO5ra2Vgsa+pJ9fSqcejvdaZJp8jqk1rKjh2PAR8KT9Adv513Ph/4XzyXF3r+vJLLlt8NtcHMkhJwpk9O3FQeKfDsmka9YS3QEUOowmGTHAUngfkdprqjUSagmKVNypuozoPhT+x74y+J3ihtNt0t7e1hG+4vmk3oi9sKOST2GK+zPhz/AMEw/CVjJDJ4j1a81Vtu5kjCwofbjJ/WuP8A2I/iGbHxTpNrcyn/AImMJsJwx6TJnGf+BLj/AIFX6Fwu0aI46q3OPSvz/N8wxVHE+y5uWPl+J9DhacI0FOMVzPq9Twi3/Zu8B/BWK21zwnoq6deRTRpNc+a7s0ZbBB3E8VifGjQ1humlQfLIA4r6O8XaONa8PX1ies0TBD6N1U/nivFvGUJ17wPYXzDMqR+XIO4Ycc104CpKpTnTm7tan1mU4pxlF9nb79v1PlfV4drMD61gSJhjj1rs/E1mY5pOK5CZdrYFa3P1L4opohYe9N3Ur03d1ouiUAb0pd3HvUZOfpSq3bp7VJtEcrU771MX5uadHknPpSudGw4KW9qUrt7U4NSlgvvTI6kW7uTT1YEU1gM0L1oBobIPauw+CevDw78TtFmZ9kc8htZDn+Fxgf8Aj22uQbHYVW854Jo5I2KSIwZGHUEHg0pR54uPc8/GUfbUnBnYftjfBXRpvidH4hltXb+2LdXkaNsDzU+Rv/Hdh/GvnnUvhzplnbv9j863Yj+GSvvb4yaaPiJ8HtI8QRJvnt447psf3XADj8Dg/hXzLcaGsysGjyT2Nd+V4l+wUG9Y6H4LmWGUKz03PliGxm8O69b3NrcSR3NrMsscoOGDKQQR+Ir9o/h/4si8ceA/Dnie2dWj1G0jmk2n7shUBx+Bz+VflZ408E+XcGVDtJPIPWvsL9gfx9I/hHV/BF7cb5tPkN5ZI55MTcOq/Ruf+BVlnMFXoqa3iRlr9nNw7n1DrVurBsDG3+R5H9a8Y+Nmli5sYrvGX27W+or26Rknt9/YDaw9vWvO/iVosupeH7uGBfMlQF1Vf4sDt718vl2JVCraez0PuMFJwqRfVM+NtVXbMw79KzWj5z0qTxNqiWdxIZDtKnBU/wAq4678eRxEhEDN0r69Ny2PqsVVhTlds6w49arTXtvb/ekUH0zXEzeJNQ1DIQSKp6hVzSrHPIBm12sf4pWJJ/Cq5X1PMlmVCG8jpJvEUCsQgLn1qpL4gkYHZEoHuazFs5GUmR8dtsYAqRLVM528+9FkcNTP6VPSGpI2rXMzf6zaPRadHcs/LMzD3NIbfcvI+XtSiEr93jvRbQ8arxBWnpTVj2f4E/BvTPija6hd3l/Nb/YnVTbwqNzgjOdx6d+3avqTwr8G/B/h3S7dbXRbWWQDJuLhBJIxB5JJ9iK+d/2QNYNn4u1LS2IC3lqHX/eU4/kx/KvrK2kPk7F4w35ZGMfoK+Xx1SpTquLeh0UsVWxVNSlLUit7fS1WfTbZoYZrf5jBEApUHkHaO1Zlxp80bExr5i+q14n8eNQuvDvi/RtYtriS1knjaAyxsVIKkEdP94/lRo3xs1y1jQ3Ih1EAfef5JMf7w/wrnWBlXgqsDFZgqFR05nsCwk7vMhZaa0cPQBkPXIyK85tf2kLKXUIbG50G88+Ztq/ZpBISenQjNbr/ABd0S3y9xZ6jZEcHzrTd/KuCph6tF2Z6lPFUqyukb0uk20hO4vk/9NGH9arJp0UbERS3Cf7kgP8AOsiP4zeDbqQxyazDA/dbi2ZD+daVr4y8M32Gtta0yc/7Nwo/TNZ+zrb2NVWo3syR9NmQ7hczv/10AP8AQU0Q3C9Cj47tDj+RNaFvdWV2f3EsMvvDMpq19lHlnmTB9QSKhqWzRalTezMaO7uo2GY1IzjKuV/wq9DdTt8vmyI/91nOP/HuKnOmyNnG2Rf7vWoWtRGu35oz7DI/I0KSXxIUot/Cy8n2+JdyozJ/eWMHP4rimfb/AJv3lus3qGGT/wCPf0NVY5vsbHfKsG77sithT+B6UaXceI9Q1BoXskvLDGRdT5jP0wwOfqK9Cjhqtb+FFs8ytiaVD+M0i7/Z1jeYMZa3duy54/A84+hNYPinQZJNFvrLK/6VH5SPnjcCCOldpB4VaZt11cLDF1MFvwP++m5/Kti10/T7Nt8camXoZWJZ/wAzzX0GHyXEVLOs0l97PnMTnOHp6UU2fG2mfsv+MPEmsXDywQ6bZmUnz53zuGeyjmvUdE/Y90bT4Ue91G4vrrqVZAsX5A5/WvoE3SLn+7S/bYx/EcV9hSwkKcUkr2Pka2LnVk3ex49D8DpdFQrpiWca+iJ5ZP6VTuvAOu2fWyaQD+KNg39a9tXUITn5untS/aI2710qPkc3tH1Pny40XULX/XWVxH6loz/hVTaV46HPQ19HLJFJkAZHrVe60fT71f39rBKP9uMGiwc589haeAK9sm8B6DcMf9CjQ/8ATNiv8qy7z4UaZN/qZriD6MGH6insPmPKOKXdXoFz8Ip1z9nv0cdhIhH6g1m3Hwv1uHOxIZ/9x8H9cU/Qd0clTlX8a2brwbrFquJLKdD6qm7+VRLprQL+9jYN33KRSQ9DlPE+RZRr3ZxWLcZwAVPSur8Sxx5tEA4LE1iXjJFFKwP3VJ/Svk85nZwgergluz5s8eSvJcXkhON87cfia8y1xljWNQOeTXo/jKZpI0GOHkLV5zriILhMnPy8ivWy9fu0Y4jdmE1xtzgdutV5N8gyRWi7wRrgp24NUpHQ9D+te2ecVx8nepI5h0qKbGT3p0KFuaBMkz3FJ9o2980rRsQMHP0oW3L80CQv2h2Iw20U9d0nGc+tOjtQp9TUjDC+gFBQFduMnFSrc7eAarGTBoyOlArGhHdupznIq7DfNuHzfkax9/THX61PCG27s0En0/8AA+Rl8J+aGILysc+uDivevDOv39lYqYr24jJORtlYf1rwv4Vw/ZPA+mL3aPfx7kn+teyaank2MC/7Ir5vCydTGTfRHo1ElRijt7X4leIrNh5erXOPR33fzzVnVv2gvEnh7Rby9aa3ufIiLgTQjBPYHbjvXFbj9K4z4p3m3w6lqGCteTpCM+5z/SvoTgsd2vi6+8cRxa5qMccF3exrK8UOdq5AwBnnpiprNfNu4I+u6RR+ZFZVmotbWKJeFjQKPoBitrwyPP8AEWmoejXCfzFCDofKc3xAtrUAsVLd1WQH+Wayrz4qAkiEAH/gTY/QVlwfDtmVVlmlZgf4LXA/Nn/pV1fh3CmMm4bIxjfGn8lNeW4wR9gqleWysUbj4j3cj/JNIVP8KxAfXOWNZt146vogCkcxy2PmmUfoFHFbq+AI4rgRtCPmH3mmkb9AwFXLfwfHa/IIrUhf4hbozf8AfTAmnFxQ+TET3Z5tqnii+vMgxQgE9Hlc/purHN9q88DJCLdAPmPl2ysxyexxzXs0PhyFfMO51OP4fl/lVC38O2i6gzXUmyAY3SNyev8AOtYzj0J+rVJOzkePwW2sxzeas1wJl+7lAoFcr4i0e9sbkX08bBJjiRyc5PY19W+PvCv/AAicWn3mnvbXulXRRXXJaaIsxXk7QMhsZXnGRya4DxHoKX1vc2ssYMbqVzjj61XteUylgFJaPU8e0/5LVB3NWN21sj9KhksZtHke0n+9CxUN6jsaeG3YOa7E76ngVIuLsWRGsgO9ARULaWGyYjjvg/yp8bHIq5EMqPWrMjHML252upzUqsOoHPetr7Os67XG4Y45qhdaa8PMY3L6d6gakFnMbeZZAec9TXreg6h/aejo+7LJxXjXpmu38B6uYma3L/KegNNEyOxt5PMma3bJDZdcjoe4qPzXhmV0O10O4MvBBHNVr13jmSQH7jbs+1WJJB53qDzXnVo8lRSR+k8P4p1sM6Evs/kz778FeItQ1bwzpd+X8zVdGgjvYmBwLuzdQWAPsMj6jFdhJp0OrXF1plqwSw1eManpzdo5xyyj057ehry74EeLotZ+G/hfUY4wJ9CLaffR4zvtm43H6cfmTXqn9mPbw3Wh2rf6Vp7jU9Ilz/rIyclAe/pXvR95Jny2Jp+yrTj2bJF1RbiXT9RWJdurqdK1C1c4AmCkKx9OmPbisywsV063ivNRVrp7KNtK1iGTlkhJ+SRf9kcfhWoVsNUnNzIPK0bXwu6VeDa3i9D7ZI/EinS3M26S8vIg95p/+g6zb44uLY8LLjvwc1SOVdiG1ju7GbZCRPqeixlQr9L+wbkY9SP51SkhNwtvb6SyzWUjC/05GPMcyH97AfqpOBWh9gMLW2mrc7LmAedomoZ+WeM8+Sx79hiqF1LaXFxLJOZNJEky/alXhrG8A+SUf7Djg9qBrc4zx9r2g+GfCms319azXnhwBf3Afbc2UxbhV5Bxu96+W9X/AGi/Eni3RdW0DTdsGgpC0kqXO2aSKIcEmQjI6449a+rfib8P4vidot1oWsXCaTrNwB9nvl/497vBypYjv+vNfBnxK+FviP4G3tyby1ktoLwSWjSBw8Uy5BK5HToCKxm2clbm3Rw+saxaWMDTkbwx47CuZl8bzTMUs7ZmP+ytLePFr0YhEnlSo2Qmf5etSWlq0c0du7OCw/vEZNQtdzzrsqNfa5dRNIkXlgDncaZDY6rdKGa8iT+9gk4rWOmyR3TwGaaJtu6Pa3DfmPSq1it1JdvEHUv/ALXG6nYi5N/wht86ox1YYbn5Y8/1qK88I3tuu5dX38Z5j/8Ar1p6XqjRu1pOdjKeAx6GrV1cHyXXIPOV+lPQZyklnrFpjZdxTL75FQSeItR0xttzDuHdh0/OuiZdwzVC6UMGRlDDoc0uUVxNP1e11b5GbbIeoPBFF9pM9uodACjNtDDt9a5TVbU2M/nQ5WPP3c/drsPCuoXeqWssKW0l3LGm/wCQZ4HUmlqh7ktvahYQgU9OuKn8ja2SBkn/ACKdb3QmjDKNvHIprSbpEzwM5NMgg1NvsYVXIzJ82BxnmqWuSrcaoiKcjYo5+maPENwZpFkY8/Kqj9TWNdTuuMLm4n+VFzyF/vH8KCzrfAV9u1grnKyydc+gr1ex+W8kCnGRXmnwn0OPW/FtnYq6xxIkjmSRtq5Ck5JJ4Ga9Gso2j1Iq3AYf0r5fNF+8T8j9L4YlfDyj5/oa1qm62kOeQwIr7KWcXFjEVbzPMgjYt9VBr41tWCW86eh6j619heH5Ek8G6XOB88mnRHPphBXxeYRcoJn0WK0aEkjMcgJ6kfyqNoy0oORnPPHqaklYsoJ46imLyxwem018/wB0jz9SZk2tvVvmdCSM+4FYX7Skf2r4QuwAYxTRHr/tjn9a31VZI1xyy/KePU5rC+Oy/afg/qXy5KJHIPwZa78P7tSLCn8afmj5ItyN9xnH3B/Kobm2MlpFcINqxS/Mc+vSmtcbbjCchovT2qM3MclkVztff0b619VE+iluR+KyJrG7JP3ozyfpXAfDO+g0rxMpLZaZFjRgM/OXBH8q77xC4lsbmNArkwH6H5a5r4I+Hr/VPHmjQ2bW4nuHZAszfwAEueOnAOK9LDy5KbZ81m1P2jS8mfpJZtvt4G65VTXKaprEcl8ugPFcTSXMZVxBAfLVGyPmIGB3rYjk1JVRVht4goA+aQnt9KfI2oyZPnwxeyIT/UVx4h150vZUajhdp3W+nQ+F9jRlUU6keZJNW9Tzb4B6Rc+HbfxRod0piey1IlBIeTGV+U/kBXouoatZaWrG5u1HoqjJ+lcbp2kyL8RNeWW7mIuLW3lYRYXPLr7ntXVw6Xa2fzRQKrf3j8zfmea66spVXzS3Y6cYwjyx6HlvgfUrKP44TJawzqrTFmjnQqwZkOTg/wC9xXr3xA8aL8NPhz4t12dvLn0+KYxq5yd+NqfXLMteXahZyWPxU0S9jcxK80gdgBzhQ38q5v8A4KQeNDp3gXwx4dgfbc6zL584Xq8UYGM+oLsP++a9vBK0HB7HHmjVSVOS3t+TPFf2I/A7+Nvixc+J76JrmPTFa6Lt3nkyFJ9+WP4V2n7bHhqHTfiL4Z110222o2zaXdtjoSTsJ+mc/wDAa9a/Ym8HweBfhJDf3BxPrDm7k/2EHyoPyBP/AAKu0/ai8A2vxH+D+vQW9tHJqVvb/bbOQKC4eP58A+4BH417Lp2VkfLRxHNWbZwn7Mviw6v8J9Mjm+a/0+d9LuHY9NgOw+3ylK9Ts7O4umWLy3gvIPnCsOq9M59K+a/2N/FdtH41udMuY0Nvr9guoQB1ztuI/klX6nk/8Br7mt0SGzVUh5kBztXGV6AfSqoOFGDUlucmMp1KtVOL2MPQdRnjt0jnhZoww3M2d0Y9/Uehrq7fybpV8pyjb9ijqDxnj1GKybLU/wCzdUeQWxnt0jETKq846k+4Bz0rfjFuJhc2TeS2ctD/AAN9QOhrx8VgaeIi50LKT6HoYbMKuGap17uK62LQheNlYttKfNtBABNTxL5irIz7Sf7rZphmhvo5NgUXB6Rlu/19Ko3Int76G1ljkdGTd5yAhAeeOvXrXydaM6D5Kisz6mlOGIjz03dGxM/nbokKn5eVZc5qXy4g3kI/lyLgkADOKjgaJo1Kjtzknn3qfzAy42ZwCdxHWi1upNx03l29vLKq545GKZCwyZCf3YLBgBk8f/XzVlcfZwDgknjinafaq/mjbgbsn6969PC0/aPlRyVqiprmZDdaelwiny94Bzt6fnWBqWuJp5kCWTtJGCdrMEz9K7jywseAOKx9Y0ODU0xIoV/4XA5+le8suo/aPIqYys1+70OM0/xBrWpquzSbaxVhyZL3eV/AJj9a1odIuL6YT3k67sfdgTaPzPP8qrf2bd6fdx2aJhGIbzuwUH+ddTuWFVA+Zj0XuTXoLAUKfwR3PFjjsTOTjUlawWGnR26hERY09AK0lUKMCmxKY4QTy2KXzVhjBc5f0rfyN42itSR2ESqOrNVK9XbyThScZ9D2qWBmupGmP3RwoqWaDz7d1IxmlYte8rnyf+3Z8LU8d+AbbVraDdq+kiSVGUEs8YALpgdeMke496/K661GGOZuoPIxjFfs58ftVuND8FQ6pFE0yWd4n2qNW2kxEMpIPbkivzr/AGm/hz8M9etpvF/g/wAVabpOosjPe6DdMVlklHXaqg7XJ6g4B6g14WIcI12n1sfaZXUrRwqaXu3aPmWXV0VdqjJx61nzakXbIFVWzxUb43Y7VuqaR1TxE5bltb6Q5IOBTZLp5PlZuKqLJt6jipM7u3Haq5UQqzas2Qys3Tcfaq/O/nNWp1C9Kpsx696uJz1NCRsU1j2pm404RyN2yfarMua4xnyvvUZY1ch0m6nZSsTYrRXwrOwBzg96l1Ix3Y1TqT2Rg7s0bju4rpofB548xiB6DmtCHwKm0uVcp3boKyeIprqaLC1JdDjFmO3BGcd+4q1aztG2RyPautj8O2KkqGjdx2Vtx/SnTaLEseIwEz1+Wp+sQ7D+pVN7mFqV1HqFvbygYuVXbKT/ABY4B+uP5VSjhNat1p626lVO5upP9Kq9vetFJSWgvZuHxFbayN+FWI/9X+tNkXP4U6EbcnrT1HF2Z6N8LLZotVt96/KR+dTeNLctrFy235c53VP8M4yt0jAkEjscVT+IUci305BZm54zWjV42POjLlqc3mYSzRRzZLDG71rEubbTZZnczbWZiTtOaiSzvLhgVtI0bHLSEnPv8xp39g3e7MskaLj+H/6wrgjTUHfmPoZ4idaNuS6Cza3s5C0AkckbSzcD9aS61Y7mAMa57b8/yqx/wj8C3D7ncjggZHepxZ2lg+DbLMQesmav3L3epnGNe1lojNt9Q3MMmR/VY1A4+p/wr7b8AaeLLw1ott5Zi8q0iBRjkg7QSCfrXx9YxrJqFttRYxI6jCgDuK+3tKtfJUHtjispyTskjlrRlD4nc3IwAvpSR5w5JohUt15+lQX2oRaPZ3V1chVihUyEk9gP8ayOY8Z8f6hC3jK2jllWKO3Jdmdgqjg9SfqKx9Q+IXhzTZCJNVilkXqkTF8flxXO+JvCNz8Ttce4e4+zWkZLyOF3NvY5AA6dAOfepdP+Anh+3YG4N5et/wBNJdqn8gK2ioJe8yeae0UV9V+N2hW5YW8U13Jnjoo/Pn+VeteE9Qg1TS7a4ib93LEsiEe4ziuY03wBoGl4FtpFpG6n7xiDN+Zya2PDFr9kuJYUAjhjlYKg6bTyMfTOPwqZ8sl7o+Wa1kei6HbjazE8+tQeLpGsNFuJgfmwFUj1JxU+l3CRkITjPtVLXD/a2rW2nBsqjCWQAcKB0z7k/wAqwfYvU5fxF4bjb4fTadLu/wBK2CUqcE5YE81yXh7wXpXh2NVs7RRIOszDMh+rf4V6l4+b7Fo0aqMuCcDpnCnA/OuUjhYJkoGcjA7VrzNKwoRV7syNb0177TLhIR+8ABC8noc4riPHsFnrvgPPnqL21AbaWw6kcEV6xb2ZI/eLsP51SvvCemalvS4to5Gfgtjnkc9KzvytSO6LjKDhLY4r9nPxINL8TR3IbMqyQ6nEQedynbIP++lH51+tuhalFqljBdxMHguIlkRvUEZH6GvxX0XTj4Z8ZLp0wf7PYah5ZwSpMEvy5yOwIU1+rP7OetDUPhjplsJWL6fm1O85OFOVz/wEivk+JqOkMRE68valTlTvqj3DcJ7SNx6bT9RXkF1p3kWviXR5F4hmNxCPVH+Yf1H4V6xpc2+KaLrgiQfyNcJ4vg+z+MNNm/5Y30L2chx/EMsn9a5ctrrnjL+ZWfqepgZOFVw+f3anyb42sfJupBgDmvOL5dkhPvXuHxQ0j7NezjHRjivFtShKyMD6169Rcs2j9jwVT2tBSMrls9qjZiBSsSv1pnr+lSdIBhSN14NKy/LimZ2gCoNYsfz6cVIjfLUX8IqRG2rig2uSc0bjmo9340m4k0ASs3HShaiZ9vfikjk6DrQVYmYc1VuF649KsbjUci7kPFUpWMqiuj6q+ANxH4u+DraZcnesLzWUg7hWG4fo/wCleEa14duNE1a80+5GJbeRomA6HB6j6jB/GvRP2S9X+y32uaTIwEdwqTISejLkZ/UV2Hxq+HrXkza5ZRsZ1XbdRAdQBw4+nQ/hXm0MRHD4qUHtL8z8gzzCS9pKy1WvyZ8oeM9DMlqWVSSOtcz8O/GWo/Dbxrp2uWSMJrSXLx5x5kZ4ZPxGa9h1SxWS3ZWAIIIxXlGtaOLW8PykEHivpW1OLi9mfIU/daa3P0Q8L+MbHxVolnrOmSGbTrxN6Z6oT1Rh2IOR+FXbqAzQny/nj7Y+8tfO/wCyTrEjeG/ENhEfMe0njnETnAZHG0j2IKg/jX0At1tZkjLCRD88ZOHT6jvX57jKLw9Zxjsfb4aSq01NbniHxY/Z00n4gXT3qM9hfty0tsQFkPqyHqfcEV4hqX7LmuaO58mzhvFB4fJBP5jj86+3JL5JhiRI3bphhtP+fpTQbZeGt5Y/eNww/UitaGZV6K5Yy0N61CNbWon8mfBs/wAJfE1gMNpEgH+xhv5Gsy48I6vasBPpl1H7mFv8K/QYW1tIpwzgf7af4A0yTR9Pk++EP+8g/riu7+2KvVI86WW0f5n9x+eTabNF9+F0z13KRUK2vOGABr9BrrwbpFyoLW1pIP8AaRR/Kse++FOh3SsZNFiYf3kGR+tdCznvAw/smm9p/gfCDW+McfjTlhTGMe1fZV58BfDV/uH9n7TjrGAD/wCO4rn7j9mnRVdmt3b/AK5sxBH5/wCNdUM2pS+JNHPPKqkdYNM8T+CWpNofxO0CdH2Bp/Jb/dcFf5kV9zLGEmuUQ8sCw9v4v6V8u6n8D9R8P6pZX2mLHKYJklCN8jHawPB6HpX0xa3UV1NbujBiVAbnp2Of1rhx1SnWcZwdzqwdKpSjKM1Y8T/aa0syeEzPj57S7VwfQMCP6ivnjSfElxa4D/Og4A9K+svjVpR1nwpqFsoLSS26uq+rIR/8TXmPwy/ZJ8TeNpI7rVF/sDSjzvmGZpB/sp2+px+NerlkZVIOKXU8nMpQhNSkeeeFNYW48c6BcRxssiXsJz3++BX2lJpN1qEMqRWrynJ/hro/hx+z34V+HMI/s/TluLwgb727xJK30PRfoAK9MTT08vaYVx0woxXr1spWJalN2t2PLo5tLDpqEb+p8MftIeCZ1003aaTKkySRZmW2OcFcMCQOma+cWhePIYEH0Ir9dG0uJlxt49MZFYOsfDTw9risL/RNPvAevnWyMfzIrenlqox5Yswq5i60uZxsflXHcTRf6p2Xn+E4re0DxH4vjuAmkajqZbPCwzOR+XSvvjVv2U/AGoXAmTQUtH/6dnZV/wC+c4/StrR/hLpHhOELpunW0IUcMUy351X1GL+Mj69OPwHzT8O7X4v6k8L3wtmsu7X8IDEfVcE17Va+FL+4jH9o3wRT1jtE6e29sn+Vd7NYXUfCIox3zzWBqUeo27EvaSyp3aPqB68V81jKkcPK1DCuTXVrQ9CjiK9ZWnW5V5bnmnjnxhD8NbeQ6P4M1PW77tdeSzRj3MnJP4CvBtY/aY8X30jwanZyWMRP3LAm3defUgk19Zx/2zdb/KKRxHhXdG3j6rtrTj0OG4thHqkFrfMevmwhv0IryP8AWTE4dcteivRXTKlgacnzKd356nxxpvx8u7PDWniDUImz80OpQLKB/wADBJ/Su10X47a9eOojn0XVj2QTCGRvoGKn9K9w134N+BtUhklv/DWnQxqMvPt8jb75UivFfFnw2+DdrcrDbX+qLKTg/wBnK1xGv1JX+RNe5geJYV9FTlf0ucNTAq95W/I0pPj5qen3H+l+GjDDj5h5zE/UHbjFadn+0RoVwyLcWl5aMT83yKyj8jn9K88X4V+FQxbQviO2nT4wqahBJb49i2RU6/Cfx80RbTdU0TxXanpslhmLD6uA35GvcjntC/LJ8vqmjjlgE/hX6nsGnfFLwxqyjZrUETk8LcAx8+h3ACunt9WtryHdBPFLnvG4YfXI7V8rap4C8YaVua/8CzMM5MlkHwPX7pYfpWDDqNvp85jmtNY0m7HQLtb9DsIr0aeaYea92Sfo0ck8vktb/efaCTfLhBnHakmT7TD5cj8E5O07TXyppfjvXtPcfYNeuJFU8R3Mch/TDCvQNB+KPjC8UI9tpl82MgNMkUjD2UsCT9BXpxqRqK5wypSg7I9zt38lVVABtHGTk/rVyO9PO4DivK7b4oanpsCvrPhW/t4yP9bGQQ3uMgZ/OtvS/ixoV1CPMN5bMx/5bWj8e2VyKr3XoS4zirs9Ct7mNiNzZB9uKvqqt0NcbY+KNMus+VfQ47LIdn/oVbdrqCtJGIpElDnkI4IA9ahxS1Q4yd7M2CobpUU1nFMuHjVx/tClh27jlyT6VP8AjWadzc5HXPB2i6hMnn6dCzAfeVdp/SuU1j4Q6FeWswVZrfchGY5Ceo9816PfSRRuHd1VFHLNwBXB+L/ibpuk2cyWI/tC72kKiHCZ92/wrw8dGk5L2ljtw7nZ8h4B4s/ZMtdQUGw8Qy25GSBcwCQfmCK+ZPjD8Kpfh/ehJNf0nUpuFNvayMZVHqy4wPxNe7fFjxX488ZQm1ikk06xP3obMgBh6Fs7jXz7qfhG7imYTxzPKepcEc/jXVh6lK3uMJKp9o84aN/4sComjLfw/iK6q48OXKSFTHtGe9TaX4Lv9Uu47e0tZrq4kOFhhQszH2FejF82xi9Nzk47Pc2Sv51P9ifbwoHevrT4V/sL614kVbzxXct4cs+q2wAe4ce/ZPx59q99sv2O/BOn6OdOjh86NjkzTKrSk+u4jI/CuyNGckcUsRSi7XPzP+xsuSVJ/CmiMrkc1+i17+wv4GuRlZ9Qtj/0xnGPyINc1q37AWi3CE6Z4mubdj0FxAsg/TFX9XmSsTT7nwawZeen0qu82M5Ofxr6r8UfsA+OLVmk0rVdJ1VP7vmNC/5FSP1rzfVf2Qfilo5LSeFri5UHGbWSOXP0AbNZSo1F0NI4ilLaR42Mt22/WpPL+YAn8q6nXPhn4q8N7l1Tw5qVgF6tPauij8SMVg/ZyvVcH0rPla3NVJS2ZXVW3YQFq0rTTbqTBWJmB4xioorfaSwBzWppM13Jf20Ku21pFUr26iok7K5R9SeFbFrPQ9Pt9u0pCi7fwFeowrshRfQAVwWjruktYwP7orvh25r57LPelUn3Z6GI0UYj2auH8bR/2l4s8MWHZZWuHHUYUZ/oa7jaGqo2h2c2qpqLIxu408tW3cBfp68mvdk2kcNr6FpW6Cul+HsLXHjTSUVWdvOyAvXgE5/SsBYSegzU1jqF7ot9FeWL+VdRZ2N6ZBB/Q1Vm1ZE7I8Jkj2uDSyQEMjEZB7VZMe6NXLcEUTsGRK+fufoqiVpYfmUharTQgXCkrx9Ku3Em3yh096iu7gLJFj0pFlSa2Vc7AoP0rl9ahaaR0K5DDnFdxNZv9nFwCpTO0KGG78qqN8P/ABTqKx3Ft4d1KWCY4jkWBsN9K0i2ZOUIu8nY5+z1nVtW0dNIuZWmtbeUTiRo8sD0GWx06fiBWbqFnHJJIrnBr0DR/g/46aaRH8PXtnhf+W8TIrDcOM4wPXn0qa8+COrWrPPquraFo8eNzteanEpHr8u7JPsBWklJ6mUcRSi2nJHyp8SrcWmtKU5UxiuTjmBPNehfGKzs7HURbRXtvfzQtgz2rh43U9CCP5V5wrBRgn8K9SjrBHymKalWlKOxpW7Kzfex6Vow4HesaBunetK3Y9e9bHCaCtuIwelPHzcYzUURzVpcKuO9WBQvLESLuQfMOvvVfTbk2N2MjDZx83atZhgHjNU5rUTNuxtYc5oJTOmuNaElqWZgTs4/Kt5JP9Ht2IGdi5/KuCmgYLGiszbsDnjqa7uaMhVUDAAArz8V9k+24ai+apL0PpX9l3xHc6bp0vk25lKzyBoHH7u+jKqXi/3wOR65r6K0TWE1W6s7bTblUe2Yz6S9ySCy/wAdsx9R0weeK+av2W7nztB1LTLlBbiW9R7DUf8AnhdhPlVvZgP5ive57O3vI21SeN7ZPNWLVraI4ezuRwtynoD3I4NevR/hxfkYZkv9qmdbHqGnzrfiaCW10DUW23SsvOnXY7n0BI69M1Zj1OfzopSN2u2EPlT27fc1O1/vL/eOOe9c1DqWqaHrM4mRb67eH/SrVQDHqdtjAlj7eYB1FXrPVLS8tbSwM42MTLompkcxMOsEh7Htj/CtjyXB7mwwsG0+NGkaXw3ePutrhfv6bNn7p9BmmXS3bal5U1tDd61bwYkRuI9UtPUdiy9frVFPENnbtdXMcBjn5TXNDb+MY/10a9/XI60SatpXk2cP9qsdLZt+laxG25rVz/yyk9B259PySFytMVVtI9JmnCNqfhrdi5s5CftGnn1HfA5r4y/bU+KWnW+hv4QsZ5r+W9ljm+2TNyI0Vl3L/vAqM/7JNfXXirxAYcl2XS/Ei7UlZOYNQtycMR2LY/Hj8vza+PvxAsvGXjzydQtJFh0pDZWixIFIiVjjcepPPes5HJXlyxseLqsse0I7y7ed4HzL7k11egawmreXa3TrDcDiO47MR2PvUUc9l5pOnxuqAYbzU6+vesrW9K/s27EsAK28mDt/utjPFZWPNudjfTNHcRGRDFcwEZ5+8M9aj8R2JsWiv4FbY33sdjWdbamfEGmssn/IStVyGP8Ay0jx/MV02m3kd/pEaSncpXa6kfnVIVtTk9Pb7fdPdyLuC4GT0ycVqlS0YGOhx+VQSWiabNFbR/6pptw9cU61l3Rvzj524P1qyBzL6f4VmXsnlsc8Gr7yBc9sGsHVrry3Izlj0FAEEkP9oSNERiMDLMP0Feo/s7+H/wDiqne5Um0jtJDKx9Cpx/SvObG1do1iUMZHPzHrXsl1dw/C3wK8k7hdWvovnx1RPSs5MpHnN9shvrhE5CyMPTvWbJcYkYscKo61mW2tGeGS4lOJZ3Z8VWmuJLohIwGAOefX/PaqWwMuxwSalfN5amXnCr/Co9W9BUi2iLPMkbmdl5muccf7i+3+FXPD9rcXubdJSsGR57rwPoP8a0bi3jSRLSEYT7zYHGBSJJ/CNmv9oxHuiF8fyr0eBgdSgZjkbRXHeDY1kvNQmIyFj2r7DNdR5xjnt2A44FfJZlLmrNdj9Y4dp8uDT7ts34W2tcKvUj+tfWvg1nk+G2guDlmsUB/BcV8i2ZIuJgf4hX158Ktt78K9BbqywMnX0YivlMdH90e1inpERbhm256e1XDt3EYx8p7VXWJIo/VsDvVu5ULGhHUjB79TXz3KeY2TQELJMvUMyn/x2qXxStRefCHVQBj/AEJiMeoGf6VLDN+8Le2efyq34zg+0fDHWIxwRZzD8lNdlFq8RRupaHw5CgFwmT8u0jn6VRmVW0+Y/wASS5BFTyM32iIrycYxUSr5mn3RY85xX1ce59LuUNeby7Y4z+8hxjPeqHwH1ePw78YvDVxO/lwfaPKkY9AGBXn2yRWl4gYNpkOwZlMOR+Vcp8LJJLj4oeH1iaNJ2vlRPOGUZicYYeh6fjXp0NabPm8zfvWfY/TkYZQRjFMk2qpZiFUDJLdAK47Rbi9t82thdQRtCNraXqe7fCf9mQHJX0yD9am1R52jK6zeQzq/Eel6epzMfRiTuYevQetc+nc+G17FTw27ap4w1fVB/qJYY44eOPLBbafx5b6EV1jVT0fT3sbeSScKLm4bzJFXovGAo9gABVl2zmq3BHlnxn1iPwjotvr7TtafYtSQecqb9u9FAyO4zxXyD8ZviNe/H747aVAkivbwvBpVoACFA3fO2D/tMx+gFfSX7XWoWUPwr1y0nmZLljDPCoQncQ2OvbpXz5+xn4CuPEXje+8UTQGSx0GEuruMq9zICqjPqAWb8BX0WDguVSR5OMqe5yNbX166n6WaZ4Wh8M+GtLtrDH2SO0iEcaAA7QowD+VX20tbyxkZBuDLgoBwc5pvh+4+0aJaSs4c/Z0I56fKKctwbfblwsEh+9nIH4160pW33PladNtvsfLn7JHwZgj/AGgfGGianbtv8K3El1YlnKgRTn5cAdRtz7cmvueTRYIHUKjPgbQM4AHpjv8AjXw/8fPiLr/wH+M2j+NPDRV4NasTY30PRbkxPuRd2DhsNgH2r2L4T/tteDPiR4KutZnujpmqWCn7Rpd0V87d2KAffz2x34wK+ex06sbu14n0mGoxm0l8R2fx4+I0Xwy8LNcW4gXVJT5NrDIoI3dSxHcAf0r5aj/ad8b+YzT3lvcp6NboPXpjHp69xXM/Ez4k678Udfn1S50W8VS+23QyqVSMHpg45I6+5rhFi1K5uyLXS7tjGy/d28+uOeelePSVS91ufomHweEo0EsSld9z6A0P9p7xPHMskkdldQq3zwvvVhjrhi25ce/Fe6/D/wDai8P+KFW01VW0fUW+SJrk5hkJ4xv4x+IAr4+02O3hit7hUuIoZlBcfZkbKgd2XuWNbsmnWqvIcM7XBKsR80jD+6MfdXA6nNVVrTmrVNbfedv+r+DavRXLftt9x+hMNut3bIyDc20EOCCDnvxVY77OYRtwFUZZjgAE18pfCP43Xfw5kitNRmN34aU+W6p8y2x7eWepPcrx7V9hx/ZNQt4bmFlfzkVlYDqpGR/OkqKlHnWqR8ZjcJUwFX2dTrs+5n2kzyR7sh17FK3NMjC2q5HvzWP5Xl3zsCSVXnB4BPtXQW8e2HA7cflXu5XR5VKp9x8vjql2oDqikj6jHFTbabIte6eaZl9bvJF+74kXkZ/lVO2Z4bgF4WaVhweorYYnrikEYaZcDnGa2hLSxw16XNJST1KDi6kO5n2L6BTTobV5GGZA/qc1ckWZsqOlLBb/AGfq+W/ujpVc2hmqT5tbsmWMRqFHQVIinaaaFLLyMU92CR471kegtrHD/EbwxF4l8O6jp0iK8d5C0TK3Td1U/gQK/GP9prwqfDPjRbgq6SXYInRhwkynDAHvxiv3HuLdbmFkYdRX5qft2/DKCHW72SSPbGsi3saqOSXyHI49RzXk4r93ONb5M+uySTrU6uE7q69VufAHmE8niomVj0BP4V6BH4f06H5XjjVv+msuD+QNX7HQZbiXZYaXNdN2aC1dx/30Rj9axeIT+FHasK18c0jzOLT7m4+5BIx+laFr4Zv5l+aPy/8AfOK9ftPhd4o1EDGn/ZlP/PxKqfoCTWva/AnVpmH2vUrSzXP/ACzRpW/XbUOtN7Kwezow3lc8W/4RV9pEsyD/AHTmkj8JW6sS7vIPRQBX0TY/ADS4lVrjUb68bqdpWJfyAJ/Wt+z+DPhy3YMNJ+0t1/0iR5B+ROKjnn3G50v5T5ih0OxjYIsSu390tk/lW1Z+Eb+6wtpol1L7pbMAfxIxX1dpvg230+NUs7KC0VR0hiCY/IVsR6BJzn681Dl3ZPtuX4IpHzFpfwh8R3mGewjtV7efOoP5LuNdLa/A+8yon1C2iHcRQNIfzJH8q+hINACtg/dPpViPRYIscZz1qdEJ1py62PF9N+COlW/Nxd3t0+em9Y1/JQD+tdDb/Czw/Dgf2RDN7zgyH/x4mvTls4I1wo6+lL5cfQKG9cVLlbYj3pbs8l1L4GaNqCN9lt5dOkI62+Nv4qf6Vw/iD9n3WreEtYyxXwAJ2N+7fp2zx+tfSHmbSQfl9aiaYck5x2qOa5rGpKHU+H/EnhHV9BZlv9MubUgkbpIztP49K5OSHaT6V+gNzFFNGUkQSK3VWGQa4XxB8GvCeuM7y6XHbTP/AMtLY+WfrgcfpXRTrJCqS52fGrRFlwBT7e3XOG4r3nxB+zbPDI7aPqSSLniK6Xaf++hnP5CvOde+G+v+GZCb7TZjEDzND88f5jp+NdSqqWlzFw6nR/Dm223iBDk4xg8VX8eW/l6o/mEDnoOaufDvK6h65FVfiA3mawy++OT712dLHkJ2nc5u35VOP4agmXdMcnJ2/wBa9R0v4E63JGjXF1a2gKZK5Ln9Bj9a39M+AdhFIHvdTmuGwMrDGEX9c14jlqfZRrU4xWp4HOhW7GfVaj1J/OmOBk54wK+nIfg/4bhlMh0/7QTjDTSMfp7VT8ReDVt2X7Lp1rb2WzlYYwCT3LcZI6VpTkm0mclbEJJuKueA+ENMl1LWrKGOMuwkDEegHJ+nSvty3jWOFdxA+UV4lpJi0VfJhtVhEpImlVRz/dAx056+tep6Vqpuo0DuCwUDit6qUbJHjyrSrb9DoPtTsNqfIg6ua4Lx3BdavH5JlWOyjO4IhP7w5+8x7/0rv7eESqD2xXKeJrc3HmhjtDN5S4HPXGcVzMS7HLeG9LFvYDGQZGL8dOeB+mK110//AGjuzk8YrVtLNY4gqABFwoHOKn+wv/CvH+zUc3c6oxsjCaH5du3ryfWodLtlGrPzwUBw3Heuik09jztwO9UZrTyb6GQED+E/z/pTU9LIlxudDb2paEeXbNIe2DgfnUcdm9pKXdFjlkYuzbtxPTqa1NNkP2Udq4z4geJpLEi3tMtO8ZG5f4cnFEVdnPLQxfiR4sgu9QisYm+VJRvdTnABGam0vULO+kMSSKzoPuk5Nc7ovgTVL5hcvBsVuczHBOe+OtegaT4Yi0m1CoB5jHLOR1Pp9K1nyqO+pdG93daDBCMBeAD0pv2VITnaqgnnnFasWmtHjOMe1I1qO4yD6iua6OjroeCfGjRF0/xJYalFxHqUTWU3+91jbjuDg/hX11+w38UIvEdvdaTJJtvZLRJ5I2PSWM7JPzyD+FfPPxf0R9W8M3McaSGaEedCQPuspyOa5j9l34mJ4N+M+h6gZFjhvZVFwqkADzPklGO2D84rlzKj9awMordIvCy9liVfaR+u+lzeTcwlvut8rH2NZnxAsN2jS3CDMtnItypA5Gw5P/ju4fjU9jIZouG56itu6jW+swzAMkqYZT37EV+dYGpyqy+y7/5ntyk6daMz5u+MGnrMzXMf+rmXcCvuK+ctbh2yMMd6+qvH2jmPQ/IJLm2ZoQT/AHQeD+WK+ZPElv5NxIvXmvuKklNKa6n6tklRTo8vY4ybO7BFR5C9asXWAxGcVSZ8Y5rG57UtGPk/SmVE0wXOT2qJrlV/iFLUaLme4prSevWqrXgCgA/rVWS+98GjU0TRp+djrwKbJdbehxWNJqWO9VJtWVR8zgfjS5WOVanBXkzoGvFxyc01b5R9K5L/AISO03FftKFh1ANVrjxSiqwiIY9QWPFX7OT2R5tbN8LR+KaO2/tE/wAPNbGh6Tq3iSbytM0y6v3B5FvEz4+uOlL+y3HpnxA+Il3pWtwfa7ZLJpoVBKqZFYenXg198+BtHsdCs2hsbSG0hjIcRwxhRx3468V5GKxToVfZNankVs+j7J1KMb+p82/CX4eeLfDPjHTLq80eawtZCyyyTFQNm05BGc56V9G31u8abSDKnY5+Zf8AGrnxC1S10PRRqV2223tZ1EkgGdqswTP0ywrIh1qK6t0lhlS6t2GVeMhh+BFfP4qpKUue2nc+cljJY6SnJJPsefeKvhbpusSNLbP9hnPJ2LhT9VP9K8k8Wfs367efvbCS2uu4DMUJ/TH619MzXEMisdjemB836VSVYOQsoj7/ADAp/hTpZrXo2indGE8voVNXGzPEP2efAviH4e+LtTTWbBrSxvLJo/O3qybwQy9D7H86+jrOOw1G8jMzQyBhjO7DL+OeKw/JdmLJOz567ZM/pVG5s1kYmRGPPV4QR+eKVTMHWmpzjqa08FGEHCEjjviT4o1r4d6XLqNpJHqkMU4ikt71MkKSRkOuD1x1zXHad+0e92FE/haQvnlrafI/DK161N4bttQtyk9vBcQv/CQ20/hkisq4+G+kHPlWCw/9ciP06VtDFYSX8WDv5ESw+Ji/3U18zL0n4xaZcAGTT9QtCepbacfka3rX4naFcAYv5IvaWI/1FYN18ObFRgGaH0+Ukf1rOuPhbLN81tdxyY/hJ5/Lr+lddP8As2ropOJzT/tCmruKkegR+NdLnjBGqWZX0kwK0LXVoZPmikt5R/ehkANeK33w/wBYsfn+ztKo6+Wcn8utYLxSwuVbMTr1BG0iu2OWUa2tKrc43mVSnpVpn0t9uSdcOJgfZg2Pzpn7qRgplV/TcNrD+n6V87WviPVdPbEOo3CAD/nqT/Ot7T/ifrdqy/aJYruMdVlQA/mKznlNePwNMunmlB7pxPbpLENGQFwO6N0b+n502w8Ly6pcBbGN4bkcnHC49fapPhT9q+IcH2qOCaztY2AklfmOQ9wvr/Svc9J8PwabCI4Ygi+3f3ruy/Ja1aV6y5Yr8fQ5MdnFOjHlpPmk/wAPU4zQPhzb2zRXN6Fvb1BgOy/KvJPA/HrXaw6eFUd61Y7UKMCpPJFfoNDD08PFQpqyPha1epiJc9R3ZSW3C9qeIRVvyxSFK6jnKnlChoRVraaYV9aAKnkCo2t+2KvMtNZD6VNgMqSzDdqqS6aCc7B+HFb/AJIpDb57UuVDucpNo6SfeQ59epqqdBjjYsvyMfrXZNa5qNrMHqK5amEo1VacE/VFxqSjszybVfhPHqGpC/TV9Tjl/wCeX2kvCfbyzxiq5+Gs0LMfMUpnPAKn+teu/YV9MU02Y7DFYPL6HLyqNl5afkbRxNSLvc8S1DwHJGrGbTBfLjnKq2fpnmuL1TwJp6tufQGtJVbCSrBsx+K19PtZhuqg1DJpsUnBjFcUsppy2k0dEcbLqkfL0dpeW6vDZalfRsrYRIJW3D6Ketbem6H4mvoIjqWo200Rb5rbUrKO4bb2xjGCfc174/hu0bJESqT1OOtUz4RhX/Vqq/7tfN4/IMTNf7Ly37tanZSx0L++meQX3wh8J6yoM/hywRiOWii8tj7jaRiuX1j9nHwhIrC1utS02Q9IrW6Lj/vls/zr3i98HzS8LNJGvdVxz+NZreGbm2BWEx+Z0CrlfzPJ/LFfP4fJc5wkuZ1ZWXRPQ6niMNVWqX3HmPh74VxaTYw2l1rWtXcUQ2pFNev09AiYAH1q/N4J0CFXja0RppOD5OfNI/2nB5/WuvudAvLXyzfP5Fu5+5B3+tXrfT9NhjxFJ5bHr6n8aK+NxtOThKo1Jd3b8NjZU6HLdRuvJXPlL4tfDvUPD2p276LpuoX1pNGZJPKVmaBs4wSowcivOV1/UNJkxI+oWEynBEsbDH45Ffd11Yw7SYpg+OxqrL4dXVINsltDcI38Mqhh+RrqwvEuYxapVaSl5pnLUy7DyvOL5T5I8L/EfxvqFwIdM1C8ulX7zrIWVB6nd0rvNP8AjpqmiyRRXF6fED/xi3jTy1PpvwM/gDXtn/CC2VnZ3FvFpkUEE6ssiQoEBBGCMLjGR6VwGofs/wDhGZWMdrcWBXqYLhl2/wDfWa9B8VU/a+zq05JeS/pkRy33bxkmzynxJ8ULvXrsy3wuEXHEKngfhxWCPFVnNMqbpVdjhVMTEn8hXWeIPhloWi3QjsvEF7fqG+a2RFcfTfnbn8DVGLw/crORbSJpFr0xbDdOw95D0/4CBX0DpxzCCqwUvmrfmca5sPLkk0VJreRI43mjeJJPumRSufzqD+yY9Ryv2cXJUZKhc4Fblx4Zs5oY0YyEpnDtIxY57kk5J+tWvD9ufC811LbvJK0yBRuYfLg59K2o5Teceadl1Jni7J8quxmk/AbwTrEytqus6YqMA3l2zbZDxnBJAwcnHQ17h4J+HfhTwTYhPDmn2lspGGuI1DSP9X5J/OvMrGC816Bpn04XMQJRt8SsM4zjr/Sq0a2mluyfYLzTpunmW8ksQz/KvtMLRwlH93Cor+b1PJrYHHYqPteV8vktPwPeJML918GoLiSbAMS72+uPxrxBfGF9YTbI9fvI+uPtIWRfzIJ/WtK08f8AiBWQpfabfJ6Sp5ZP/fJFenKi5K0Xc8j6tVpS9+Py1R61HchGzOrySdNvIiHuSMk/54qws9rGG3lryY9EhGxF9v8A9deb2vxMuox/puiSZ7va3G4fkw/rV6H4o6O4CzQ31p6mS33D81JrzpYGop80pM7vrnLT5FSSOudlkkZsbFxxGvb8TS+YAAA2P+BVkWfjDQr7b5Oq2hJ/glfym/JsVrRyQTjMe2QY6pIGFdkY8iseNUbm7uNh3mfKQTuB4wwzXO618PPC/iVj/afhvSr5iOXmtELH8SM10TFI8BlYds4pR8zHDrjtuqvdMU2jybVv2U/hhrJbf4ZWzc/xWczx4/AHH6Vyc/7DngqO/gu9M1TVLF4XDiOR0lQkHpyoOPxr6JUbe4OP7ppQHwD/APXrGVKElZo6I1qkdpHkFv8AAOWzuo5YNRimEZ+68ZU9Mepqxc/DHWIFysMcw/6ZyD+uK9aVdvbFOXnkN+tcVPA0aaagrXOz65Wl8TueGXHhPVbViHsZ1A/6Zkj9Ko/Y5YHxKjIf9oEV9BN5nfn61HLHHMMSRI4/2gDVPCLoy1jZbOJ4bHD8oqKaHv1r2ebw1pMwy2nRc90Xaf0qjN4F0aYnMMkI9Vc/1zWTwsu5rHGQ6o+LreYNbY9OlRmQyR59qit5MxNSxsGt/wAcV8hqfrC3GXLFlU9wahum8wKcUxrxfLyeccVFeXieSDnA60+VjZV1SxS6urOYyTQT27b4pYJCjKc+3X8a1vE3jzxb4g1CG5v/ABTrEtxFEIVkS7aIhPT5MZFYd7fK3lnd9Kp32oJ8hPB/nWsW46IznShUV5RuUriG4udQL3V1dXm7732id5c/99E1FPotsLhmWGNcf7Apy6pF543OBzUsl1HLcZDDOOgqndjpwpp6JHmXxWskgsbdowAVdgcD1FeYRyGvVvirl9PcIrMFO7OOK8jjk9q9PD35D5XM4qNZ2NGF84I5rXtW3qDWJbsFYHr7Vr2cvtz6V0HjmnH0HYmrSiq0LeYyirfl+h59KpEajuOCTipY7dXZe7Z6DtTY4t3U4Oat2kfmTKcdO4pgRfZlXVLRSNw81SR6812NxH8x7VzEMe7Wrbn7sg/SuruWDuSAAqnpXm4r4kfoXDUV7GcvM9z/AGcJvJ0HVopDJNBczBZ7M9JFVQd8R/56JwcdxX0Ho+rXH2iCeAx3+o+RtDNxHq9mOo9PNUdq+YPhDePYaUFjYSNc3LbEjJD7lAwPr3Ujng9ele2aPrizWu6YSYZg7RqRG6y5/wBZH/clHdej9vSvYofBE8rHy5sTP1PTbSTT5tNtLf7U/wDYcj7tM1Nj+8sJ8/6mTuBnI5o1Hw3JqovYoIVtddADXumA4ivV7TRHs/fI9OawNL1aS6mk8pIb2e7Q+ZbAbbfVFH8S5+5MO49RWza30DWkSS3U4sbdsW+pYP2nS5P+ecw67e2en8626nn69C3pivrmlRnUTmSxO201qNf3sDdPKuV6gZ79D7VHJoNnrF1OIbSKw8R7SLrTXBW21BB1ZPfHcfjVuTULhdQjuPMgsdacbVuIyDZasnoewbH480SXhuy0NpZj7YmGl8O3jbHQ/wDPS2kOMfQHH0qW3e5JxXju5svDfgLVb5G+26Np8bG60LUm/wBItX6DynPOM8c//Wr8utSlOueKbqXBxJIQPz4r7E/bW+KiR6bZ6AIXXUXO6SadDHcrGOBHKOjc4we+2vjjS8SShgcHdnNYNs83Ey5p27G61hHZ+VAqDecbivPU/wD1qt/2aupS+RKm6PydpH4dfrSaXD9q1CP/AGQX59BwP61t26LD50vTAwOPSrWxwM8sWOfw/rwDkHyX2knuv/6q6qzvHsZpYiMLIfMTdxwazvEmmPPcXNz2XBPuDWlJZ/bvDFlqKEbo2MEn1H/1qjYrcNRY/abd85AP1qjYzF1kI/vGpbqcG3Ud8VTtZBDbnJ564rUzJ5pMZxWC0gu9QkmPKJ8qDrz0JqbULxypWJWaRuABzzXSeFfDNvptqupau3l20fIQjlz7VLY0joPA2l2+g2h8RauMQRfNbwn/AJaN2OPSvO/iD4q1Lx9qwdpP3Rk+7noP8AKz/iR8TZ9euHtLVvKtF+UKh4UDsKoeCtOt5bU3j3LvdeZsWFT8oGOS3vWe7Rey1NvT9HiRQrDzDjknrWnFpgnkWKICNP4nAxx6Cp4k3MFArbsbdVxxkZzW7My3a26WNkIbeMIcYUf1NZl4q2MLg8zSfL+Fb4YKM5Gcc1zGqyBpCWOQKQHR+AWDWep8ZYFVyfoa6Vvla3YjPqOlcR8PrtmGpp2YK38xXX+e3kwE8Y96+Mx0f38j9eyOSeBhbz/M6G2J/tDrgEf0r6y+AV59p+F+noAWMMs0R4/2yf618hw3X+nI3fHWvqn9mnVon+Gt0ryBVg1GQfmqn+tfP42P7o9PGfAvU6G9kNq2Am479mKt7vOt1OOhXNZOteJtLtrqUT3kCKJG+ZnAz271gX3xa8O6T5kUt/CzHgKhLHpx0Br52NOpJ6K55lnJaI7O3hJGAcDbtH51qau3m+ANTTGQ1vKOPcGvIx+0BojXRgtLee4ZTuBCbRjB7k/0rI1b9pK4tdFvba20lWUqy/vJeMH6D+tdlPD1tHymkaNVy+E+eLmYw3UJH3d1SRPm1u+u0HnAqvM/mRwTHjLdKbHMYorxX4XcSpPevpoxPf8AUTxFIs1hayRDam0rx6V5fo+tPofjC11BG2vaXUdypx3Vlb+lelX8O3RY2zuCvx+JryK7RotUlYkZ3BsivUwtmmmfOZtdJWP1ctY9M8W6PZXslvBeW9xCk0bSIG+VgCCKns9IsdLz9ktIbbd1MaAE/U15L+yb4v8A+Ei+FNvZSSb7jSpWtjuOT5Z+ZP0OP+A17DJJXPOn7OTj2Phoy5kmMmYVU3ZzUk7Z4zVK61G002F5bq5hgjUEs0jhQAOp5oiOWh8jft6eKo7SPR9BhkX7RdL5865+ZY1J259Mk/8AjteffsrfFlfha2pw3spm03VFWY2qjktGxUspPG4A9+CDXnv7SXi6w8a/GDxFqemXMl1p7SiGGZnLBgoAJX0XIOB6VU8Iw22t6D4cgmLW6/2tPbyXEYyxV0jYD9DX0dGDjh/Pc8xuM66UldbH6h/s9/Fyy+KWjam1pbG3axnaMQzMGYxnkOccc/N06Yr1CWGLaIYyJVzkNggdOmDX5+/s+fGDTvB3x+0nwxatHBpN1C9hcSFsL5vWMn6Ebc/7Rr9Bl2TW5KY3D5sr0CjvXXQlzpSktTzMwoxoVXCk7pfmfNn7aGj2Vr8KrzVnithcWNzbz25mypMhcA7cdW2g/hmvg1fFyfDv4hXep2DJbbkLwKyg/LIA3H0r6H/4KLapqV5eeC7nzpY9InS4jS13EqJFZfmPqxVh9OlfKXjqxn1W18N3luhmkubAIQgyd0ZKn9AKc4KV0y8PUlT5Zx3R6Kf2lNWvm8r7cqhuCJGKqf0rL8N6hq2i3U1zourR2Us3LL9sBJ68c9uT+deRrptzbsVktAsvQGTqPfFPuLH7NG5UtLM3qvNcscPGDvHQ9epmFXERtV1R9o/CzWrq68NqL25dbuByrzREPGw5YDH1I4r0hYhfWu+OWOWTbl5kbaygEFgp9Tmvk39lvxMdP13U9KmuZI/tCLLEMblyv3sj6Y/Kvq/SN9xbnzEhmSMb2MJxnIJOR26ivnsXT9nVa7n6vk2IjicFCa3Wn3EscK+fFIgLNjbBGMZGOryKTg8d6+3vhVcPrnwx8PXkU4d/sixGRehePKE/Qla+JlRlcqzs02fmcE74UBxjgcjGPyr65/Zf1hbz4d3NkpDiyu5Ej4IyrYYHB9y1d2VOPPKEuqPmuMaLnhI1o7xf5nc7ZptStGkJTnY8Q6ZGDn3zXUR/6sfnVN4h9ogz1Xc36Y/rVpfuivqVGMYqMVZH4zBzcnKbux9LJ2pFNLJ900zoK7r2qHzDDImegNWWAZfeq8ihhg9DSjuZzV46F1lIAoVR1xTbG48+EpJxJGdp9/epjkdOKpkxfMrjW+XHrUMnXH41K305qPHFI0Qxl+XjrXzF+2Z4Vg1XTdJupbaOeOUSWkqyDKsDhwD/AN8mvqHrya82+PHhlPFHw51iJo/MeCP7THxzuT5uPqAR+NcmKhz0mketllf6vi4T6Xs/R6HwBY+DbGzUCz0u3ttvA8uBVI/IVs2/h2RsKw4611luga1hYRgMUBIxyDipFlDKAyLx3rw+Z7n0FSNptPoczD4aCyE7lJA+bnFXo9AWPBZQynnd1rWUqzZyOvSkaMLn09qjmZHLcpx6TDH91D/ug1YjghThYufT+VU7ybUFuEW2t4ZIcgM0khXHvgCrSNJIuAVBz0/DHWp5mVypD2UJnKgjPAx0qPcFped2GLKPUUnlsScY3fWnqUrIieZlYbV47kmjzh68d+akeJmYn9PWmbRyeuO1AeZA373GRx0pqw7Rt+6M5HFTY9RhQeM1LldvTIqdxra5VaFl6+meDgVDJCiRMz5VV+bPWrUkiLGWZlVVHLHp+Nc3rnjjw9Y288F3rdjCWQof36kjIx0BzVRjczckjwbxN+0xqy3k0elaZaQWysVRrjdI5HqcEAVgL+0p4tOC1vp8mOn7lh/7NXn91ZrcSSuk4YrIVVQpO4Z60Wvh3Ublv3NlPIf9mMmvWjRppbHmSrTvoz1fT/2mrtWA1TQ4ph/etpmQ/kc/zrrV+NXhjxJpN1Cj3FncywuixTxnliDgAjIrxG1+HetX2AdMuuePubf51cm0m18OqlvdWU1veKcySSSA/hgUpYeHRDWImup0vw53fbCXU5HGAKoeO4y2sqV+Ylhgd85re8F+LNO0sb3k8wnrvGaz/FXiC01e4MkKunP8C4zW/Sxz9bnut94w0DRoAL/WbOBgoBQzKW6dMA5rmbj42eDbGPCajNcsvTyYHY/mQK8I1jRbia2W6TTblY+gkaM7T+NYDRyxYEiMh9xiuOOFju2djxUrWSPoKb9orQE4g0/UJ/8AeVIx+pNZs37RVhI20aDcMuO9wv8A8TXhE0pU8KS1Tabouqa0wFnaSz56bRV/V6S1ZHt6j0R7jD8XPCerJ5d/YXenseA0ah1/Qg/pXeeH9E+2Wdvqek3P2zT5l3RyA4J56YNfK66LqFvfXFrJazebbnEibclT719afAdW/wCFZ6crqVdHkAUntvJ/rWNeCpxUos0pScpcrOm0ueZYwsyMrDj5lNVbyylur63xGTCrF3bsPT9TXSNhfmdmVR1XAqxCsc2RlWx2H0715rm2dagkzE+yrGpbO1RySamt0jkQNG4fjsa02sVlyNny9+Kd9jRWyowRxwKm50dDOWNWxleetLJpUFxxJDk9QV4wa01szgjgZ9TT/sxGNzZHpSFZFCSxjaDyw7RgDqO9VbXw1Y28hmaJHm7SONx6+/Stk23z54Bxnd3xR9lLPl8krzVc1g5EUmtVbb8mAPaj7MjdRz34q8sPJGMnr2NPW128kHHSle4aIzfsoZWPA9BimLYkqWx064rYSJVXdnGfypVhLZxxnmp2CxxniLTxNaSb1HSvk74leBbrw/rp1XSAyr5nmmNDyjZ6j2r7ivNOSaMho89zXlXjLw5aNMzyW4YE4wBmqjUcPQXs1JeZ9pfs4/Epfih8JfDHiDcPtFxarFdL/dnj+SQY7ZIz+Ir2CzmG14CeR8y/TvXxp+x/4st9AuL/AMJkLBDcN9rtRnA8wAb1/EAH8DX1ulwWjSZD+8Tt61+aYqP1TEzS+Hp6M+hcfaU1L+rnL/E7TAuk3EyDIYfMPcd6+N/GU3lXUqn1NfeWoJb65pk0EoykqlSO4r4V+PfhnVPAutS/aYJHspWIgu0UmN/QZ7N7V7mDxkZ01Sb1W3ofbcO4qMealVdmjzXULwLnnmsia+7lqqTte3X3YGHu3FZ9zY3ysdw4+hr2o02z18XnGGoys5GlNqS7cZrPm1mOLq3eqJ0+5Y4wT9KjfR9/JRserCumNCP2mfO4jiVR0oxv6j7jxVGuQuWPsM1jX3i646Qwkn/a4rUbw7kfKpHuaa3ht2UkxMR711Ro0lvqfPYjPsdU0hLl9DlJfE2ovMNzbEzyqiur0W+tL+ICUqT78Gqs/htWHH3vTFZt1od7ZfOkWPpxWsoQlpHQ8j6/iW71ZOR0WoQ6RynkK7Yydo+auJ1PSILiQG2luYkJ4XflTz3q8mpTQq6XULO2PkY5BU/4e1a1nqiNJL5NvHGJoxHIpXcD6nnoalRlAqVaFRHpn7L9xc+G/iZ4dN1viLu0BDHqGUgAcdCcV+jHhyYLcGMnhsrX5n+Crm4sPEWk3qE77e4ilUk5+6wr9ItFuAl5HKOVOHB9Qef618PnceWvCp3Pawc/bUJw7EfxStP7T8BeIbRk3BrF3C+6rkfqtfKngvxXfWaL/Z9y8TdSofj8R3r7L1q1S6hlhcZSRXib6H/6xr882lm8P6xdQYKy28rRHjurEV2Zby1FKEldHk4nmSjKDsz6Hs/iVqca/wClW8Fx+aN+f/1q27P4kWDx7bm0nhbH8BDD+Y/lXhWm+NIpoVSeRon67hXRWesW10AzTx5/2Tj8a7qmU4Op9m3oKGZYulpzX9T1eX4ieHrcbpr4wH/prE2PzxWzaeJNNumAg1G3JPQLLt/TIr598VeVcWLMrbu9ej2nwr1W60mzu4ZbecT28MwG4j7yg96+ex2WUcNb2bep9Bgcxq4ltVEtD1e3vJVUYk8xe3INSNfSZ2lFJ9HTH6g/0rwrx94N8UaOllPBbXUaiNgWtZCehB/hPvVex1vXLONDb63exsRyksnmAH6MDXPRyupWTcJaruaVsfTo2c479j3r7cOVlgx7q3+IFEgtJmw7LGe3mrj9a8ksviN4htflm+y3y+rRFGP5HH6VuwfF6xs7G4uNVsZrOOGNpHkjIkQADJ9D/OsquUYqCvy39B08yw89pWZ3zWMtqjMr/JjPzHen156fhXA+LvGPgzyZrXWJobi4UHizy7/gy9D7E1458XPjVqXiTw7Bb+HLTZC582RVdj5i4ICMUP0PTtXitp42uocNd6XcQyr95bciXb+Ar3sryWcl7SpPl8lueVmWZ+xfs1T5vOx6trHiRf7QmGjmVbIkeX9uVTIPrjivV/2d/gLe/GLUJNW1y5kPh61l2yRISnnv12DHbnk18yW/xC0q6fYL5Y5P7lwDGR+de2fD39q/xr4PsILPTtRs77TogFSGaFSAB2ymD+dfeUaMaaSavY+GqVnNtpn6P6P4ftNF0+Czs4I7a2hUJHFGuFVR0AFaKwha+Yfh/wDtUeJPEmgrfyaJY3TqxSWNZmiII9Mg5rutN/aYsXIXU/D+pWJ6F4gsyf8Ajpz+lehGpA4nFns4XnpQy1wOn/HjwTqGAdajs2P8N4jQ4/76ArsNN8RaZrEYksNRtbxD0aGVXH6GtU4vZk6l3ZTSoqbhvejbVWFcg20xo89qs7R9KTy/WkO5W8o+lJ5Rq3sFJt9qAuVxGO1IVqcx0mygZBspCnqKseXTdvtQBX2UnlCrG2m7fagCDyaTyPapwvNO2/hQBU8ntTfJ/GrZFNZRGu5ufRe5oKRFDamQ/wB1fWpZIoLcngeYRwTVKbUDHkMV64VI+tRzJNdR75GEeB8oNRzLZGns312I7uCC4wrqJW6Ko5rJ1jw7b21sJHgj8xjwqjGPyrasY1iJIk3TDrjtWJ488Qx6DYC+u2VLeIgFj69h+NeXjY4f2MqlanzW8rnTTjU9ooU3+hxPiC4s/D+nte3cswt1YKWjUNjJx0yK50fEDQ4bd5o9WwF/g8tw5+gx/Wub8ffEp/EuizWEOnCG2eUEXBJzwcgAV5p25r558P4DGJV+Vwb7Ox2fW61Fum2n+J6DrHxyuvtP2fTLZiMZ826b5jz1CA8fnXF6r4o1HXrhpdQupJt38GcIPoo4qh5K+YH2jdjGadsXHTNe9hctw2GSUI/N6v72cNTEVJvccsgYcdKfu9aiHHSkavV+E5SXzPesPxN4stfDFn59wssgPRIU3Ma1OaoalpseoBd/VenpWkOVu0mTK9tCf4e/EDVtc0dbjRtUs9PVpWJsrqIOzEcZPII/CukuvG/ja0b9/oek6vD/AHrW4aFz+DBh+teW65p1vo9qJJInmV3EYSGPe2T3wKjtdPntgslte3VqGGdnmMpX8M14+KwEZSlNVErn6Lk+YL2UKEqDbXVHqDfEKwuo9useDtTsmPVo4EuF/NGz/wCO1RbxN8PbiQpLqUemyHoLsPbH/wAfAFcimsahHb+RLqM84znc+AfzAzVea8ecFZHMy/3ZPmH6140VWpP3J29Gz7j6tQrR1j8nZnq9r4b0rVLfzNO1YXaYyjRyiQf99Kahbwrqtr/q7lJvaX/69eMyaRp0khkNjbrL03xJ5Tf99Jg1NHNqdiwNhr+sWBXosd60if8AfMm4V6NPMsdT+Go366nl1shwVX4qa/L8j1W40+/jaP7TpMdxH/E0agfoDzReW+mxM2LeW0cciVXeP+f+NeeWvxC8c6dgJq9lqYHQX9ioP5xlf5VrQ/G7xPHtGo+GLG/QcbrK8MZ/75cH+delTz7Fx/iQUj53EcJ4OWsG4/P/ADPS9FW7a1aWz8UXkZQf6uVxIvHYhs1XXxr4jt2I82wvAOAzw7T+hFclZ/Fjw5qTD+0NA1LS5P4mltRKv/fURY4/CtSHXvBt026LV47RiOBJI0OPwcCu5cQUtPa0WvQ8OfBr1dOqn6r/ACOtT4iapY7ftugkqwzut5iOPoR/WtW3+Lmi8C6S8tGxyJYNwH4qT/KuZ+yvq0KNbaxHfIPusdrfqhFUptF1KHPyw3K9wT/iK7oZvgKm8nH1R4tThTHU/hipej/zPTbL4ieHr4hU1e0ViPuysYz+TAVupMl1HmKRWTHDxEMP0rwe4sJWj/0nSGK9tiBh+hqmlnZW5zCJ9Nl6gqzR12wq4Wp8FRP5niVslxtDWdNr5f5H0RGq7fm5PY4xTxGmM7iK8Gs9T1e3wbXxFeBe3mP5i/qTWxa+PvFFmuWktdRRTzvQBj/3yVro9k3tqeVKhUjuj2MQ7hkPz6GmNG4zjBH1rzGP4t38Kg3Gi7xjP7qdlP5EH+daFj8ZdFmkVLyG709m5zIquv5g5/So9nOO6MeSR8S2+pBVYA8Uw6oSjfPtX3ryCbxpPMpHm3GD1+YKD/3yo/nWLqHiqJpGad1K/wDTaZmH5Fq+G9g0z9X/ALQj0R6/da3bwKwe6hi/35VX+ZrKu/FFgsO06jE7f3Ytz/yFeLXnjawWQsZId3/TGP8AwFUrj4hW2PlMjn/ZH9a19j5GEsxfSx65N4wtW2hPPlPTcE2j/wAeIrJ1fxstxCUhtpA4/ikkH9B/WvJ5viBwfLtmb/fesy48bXsmdiRx+nGf51rGjboc88dNr4j0afxddbhuKgeoyT/Oo/8AhML6PcwuZmX+EKQmPyFeXza9qFwoHnNz/cGDSR2urX7BViupi3QYY1sqaW5yOtUnors7fWPE0t9DJHPNuVhgh5mP8zXMQXAYcNle1Nt/AOu3UjYs2TjPzsBVWC3ls5pLecYljPNaxavZM5K0KiXNNNG5BL+NalvJ0Oaw7dtuK1rOQHAq2cy8zZt5BwSeK2IyDjAz71gxt029K1LW4DcHkj2oRLNKMZbOBWnp6jzAKzbY9f7vetXTWHnoR8ozVC1COPy9Yt3JyN+cHp0NdAy4VR1zz9KyZlC6xbnOf3gzW7MFhid92RjcTXmYn40foXDkv9nmvP8AQ9c+GNrC3hNdywNvikkL2zFZo2V+HKnqV4z6qQR0ru9KtSlwr3TSXEd0rB90g3wyrgkEehA3e/UY7cJ4DnF14N01QqzIbNfmU5IJ5yG6jBYevBPY8dUuoJbpOZA0Myw24jWbI8tlO3cr4zlG9eoyp7V79OFopHzeIm51pS7s7TRfENxeWcjR/LCso3BxuDY7nHJ/31+YcZyOa6Oy1a4upjcveSNeqMeaEDytF6MBxPH7jLD0rjJJmn1a9tzGQjICI2KxwifaCV3jghuHU8Hk4wc1NZ6qr6RC5jlWG4kDQgRny2fvhhyG/wBpME91NO1ieY9GjhsJNMeSyv7RbCbmaxuNwti46lGxmFwezDFYHizxpYeHfD91Prc4NjYxNPHDqj7ZEwOPIuUyGz29axtS8WWmk27axd38dutvHvmkZvKlUAch5VXY/biQA/nXwp+0V8crz4wah9k0UQW+iQsSsUIEMk7D+ORQ23P0qJaHPVrchwvxg+LWo/E7xne6xd3M06sdluJ33NHECdq59h+uao+FpGuCOCPcnpXH2dhP9uSGeF1fP3WBr0XSrEWMIyPmbr7VlY8eUm3c6PSm8uSR8kA/KPoP8mtfT7K48Razp+jWBD3V3IEH91R3Jx2Arl5LplX5WwfatXw34ot/C9pquo+e66s9uba244RX4d8noccD61cUQYXixltNRubTz/tKI7R+ZHkK2DjODzius+ENvF4i0DxJo7qDKtut5CCe6nD4/A/pXk1xqEmoXmI92wHt0r0L4L6wNL8cWSNuRrnfaMx7LICv9RUy1NFCRzuoM9vJJEVJKkr054qvaWdxqEgREYdq6zW9P+waldLKd0yyMrZ+tZ8+qOsJjiVYR6oOajm0FbUm03S7DR9txdFZpxyIxz+dcr441q+8QXRtLeQwwqOQvRR6VqJIc5Zsk9+tbXh3wr/atu1wFBy5BJrCtU9nHmZ62W4NYyt7M8dbwPdycpKp/A1seGfCOoaTqKXDkNGAQQpPNe2R+DAoPRSKd/wi6rwcH6VwfXJLY+zXDdJr3mcTCwhddwZS3qK17NwwBzkdsGtW+8NhV4IPpzWBbo1nePAeRg8eldVHFe0lytHi5lkSwtJ1Kb2NWaYeWcEniuT1iYKzdq6F2wpzXJ65INzegruPjDZ+Hk2NUkTP+siYflzXeZVrVCf73FeZ+E5DZ6tZuAfmO3P1rv5rlltSehD/ANa+bzKH71Puj9M4bq82HlDszYgkBuosn+HPpWrpPiC9tbW7tLe6nit3be0aOQrH1IFYCyAtbtnkirOmTAXUy8YHavFlFWsfY2TWp0A3SwW0rsXfcScn3qHXGVboseDgHiltZlazUdQH/Gq3iCZVuVZj1UZ/OsY6SB2LeiMv9p56jFVNXucRX0YYgg8DPFT6HIv2xPpVPWlH2i+VRS+2WZzxuuk25xxuBzSGxW6kljdiARnirQkY+HkU8bWz0qG33m+bj5NnFa33sK97XILyMR+H2w2dsgHP4V5XqkarrkykgAOo9q9QvGMmhXWQflmUfrXmHieML4iulUZXcOK9PBrc8HNLJI9r+A/xWtvhD4q1QTmfVNNnU2jx6ePMLzKf3bKO/Uj8a9R8a/tT69Y2rSWek6T4fjxkSa7fq02PaCP5s+1fM954Z1vTtLj1xdKj0vR7wokUtjLuVZAODkE4Y4z+FdD4N8RfDqXR9X+0+EbrxD4t850sred5Z2ZQoxJI4YADO4nA6Cva9jTn77V2fl0qkqcnFOxnSftIfE7xZql1GPEslraNumJtYxGqqDj5SFLAfWudufi1q3k38moXOpa2HiaEzy3jMqkjAPMeOvbipdG0XSfCniK2ufGUH26C7LsbK3fbsbOVUjPIzx1r0eb4zeAvEfw58ZeG77T4vC8k9j/xKFhhMm+VGzhyo+UnAAPueavkinaMDLmctXI+ZbXTbnVmWG0hknnkbaFjBJJ616VqHhO50DwbdG3ilhSOeyu4pEO5g5Vo5PodxHH0rC8O6X4p0fSoNf065WztLW4E0Mn2mJXMpwuVQtubjg8YxmvXdC8SSpqWoeH/ABjJaahf3SNfSXdtOksPl7S7AhCQGGM8elaVpygk4q/kduBp0a03Tqy5W9n2ZN8PfgB4U8XaNd3EXi6PT/EtqhkksL+UwXSSAZI2MBnB7g19q/AzxtJ4r+Cls93rNrLNYq1pqF9JMqKqIcbnOcLkDmvhbxJ4Dm1TzZPDFzZX9tdzrM0krIZlzwG80kkLwcjPHevPvFvwv8X+G7a5uWura7sZcG5OmagksY5/jCnt9KKNaMtUznxuCnQly1Pk+jPTf2zvjnoXxR8ZadpHhmb7dpGgwNCl6qkJczMcu6A/w8AA98Z715FJM158P9OZBuks7+SHnj5ZFVgM/UGsjS9Nh34ktpzJgsWX7pP021u+H7aX/hGfE9vystt5N9H6ja+Cfyauts4Ix5VZDLXwHqcVl/aAt3eJsBnjgbYmTgFpCAv5E1ueEfgvrPji4naFoLWKA7XuJmJXPoCBycelW7jxn4q1TS0xrKxLImGhe442+4zWP/wkGuabGqLrJkTBKxWgb5WPXgDFYNvubpI7Gb4X6z8IfEWh67LqtvcxR3CxytChG1G+Vsk9eCa+m7IKHXaqurcedDwMHoSPwr5K8VaxpmvaDGjaZr1/qARQ1xdS5QNgZIG08Z96+i/hTqzeIPAukXzhllWHyXaM4YSINpJH5fnXjY6Lspt3P0LhfEJOdDbqj0GRi25AzMmBvkAbIH3e55r2n9lfxKdN8bXOlzFEh1S23xhcAb4+nGepBf8AKvEv3UkO4HdGCRvCBT04zk+tJb6peaPdQ3tjdta3sL+atxCwGG6gcD615+GqexrKfQ+tzTB/X8LOhfVrT16H6Jxt51zLIPur8i+/qacrdBXmHwF+KcnxD8NMmoBY9ZsiFuFUYEinlJAPcdfcGvTW+VS391sfga+3jONSKlHZn88VsPUwlV0aqtJPUnWpaiU1J/DVEkRG1sdqhmX0+tWJF71DIPlz6VAGe00tvMJUXI6MvqK145BPGrocg81SYA1yHwl8ZL4k8PzOcmaxu5bK5Q9QUYhW/Fdp/OtU1LTqcypyhef2evkd8RSbfepNodQynIPNJtqTdEcmNuBWbqCo0ZilG6KRSjKehBFaZWq11Gsq7GGR3qWXr0Ph/wAU+H28L+I9S0pn+W2ncRsw5KE5X/x0isjy/LfcD+vWvTf2gdK/s7xwJ8ErcQIwb125X+grzJnG4hjjn6183VjyTcT6yjUdWCnLdkWNzA7hjPrSGQqGGM+461JsJjAQ59eMYpY4TwpbJU/5xXP1OjQgUeYccquOppVgK4Y8H1FWTCNwwOB9KVVKxkEHHWmBBt8tvm3SDr6UvHPHXnFWFUNGM/X5fWkWML15yO4oLKF09xgvBtYc/Ky5J4+tY2q+JLHwhpb32u34tYOxlUEsf7qheSfwrp2XodvXPvXzz+0LeI3jrw5bXBHkJAXVZD8u4uQTj6KKunHnkkYVZckW0bV98drrWAU8MeGby9B4W6u/3cY98D/EVzeoeJvHeoEtf+ItP0JCOYbNAzgenG45/Gs3U9cl1KaSCK6+0TA4W2t3GF7D5V4AqTS/Aev6gquumzKrc7phtB/E16PJRp7nn81WotDMvNPs9Ulzq2uaxrLd/MYqvXsCT/KoGg8LadgQ6KrMD9+43Pn+VdxB8INfuSABDb5ODvkBFPm+BWvIuZZLQe/mkj9BTValHYXsaj3OOg8Qafbx/wCjW1tAevyWwB/PFWl8TTSLtF0wU9Fzt/Stn/hR2q9TfWqc4+8xH/oNOb4K6qq5F9aHHPO7/Cq+sUw9hM5i81qae4ijSfgsMlTXHfEBUkvt2P4c16VN8F9bXDwahZhwc/xjn8q474keCdY0HT4rzUVtShYReZDMSxJyR8pHtWka0JOyM5UZxV2ee2DMqllPX1NW4EeaZSSwHoDUEVuW2jHXgV0ek+H9T1KYrYadPeCPh3QBUU9cFjxn2rSUlHciMW9EbszSQ6DaqkjgMPmXecH8KzdpmiGcNj+9iuluPAvia80uKOPShDIvd7pCMfQf41Qh+Eni+5YqIFwvBUSgf1qPbU+5fsZ9EYTaXYTZMttGx7kfLTLGzTS7rztL1G606cdHhcj/ACK6GT4N+LFY501n/EH+RqnJ8NfElrJmXSp1HqUbH8ql1aT0bH7KpHWxh3mhajeahNfPeJf3Ezb5HkfDMfU5713Hwt+Ir/D17u11SzufsNwVI8kbtjg8sM+o/kK5m68N6rZr81jLj/ZGarxyX+mr83mxjP3ZEJH0waJezqR5UyUp05c1j6s8L/Ebwx4kRRZarA8p/wCWEx8uTP0bGfwzXWLCnljaFGf1r4zhax1WNjcWYV+m+E7CDXc+GfG2ufDqTSpf7SfVdCuHAa2uDuaJc4IBP3Tj04rhnhbK8WdkcTd2kj6Z8vbH657Ck8koSQu4djTzO5bEdtJOOobgD9TVtYy2DjaeuDzivOZ330KaxszAsuOO9O8recZwBz81XfJQ5BOT3qJ4SsmFwcevX8KllIiVWUrv2nmnbFVm4B49Kc8O7BxggcdamiUfKGANPUrUreR8oPNKsfBzkj8qsfLHjjLE5pPvMCeD6UahqVFgWPJLFxncM84py4dQygk49CP0q15fzAAc/TFN8tmbBAH0zRqSVvKDZHJNcr4jsY5FkKjOD/dIIrtUjLKVVdp9xVLVdN86BstyB0brWctUUtGeT6ZeT+H9Ytb6zkMFzbSiWOQdmByK+2fh38RLXxr4ft9RtmAdhtnhzzE/dT/T2r4w1WxNrM3fnv3r1b9nO5kj1PV7aB9kjwpMqn7rYbBBH/AhXy+bYdVaXtFo4nvYGXNLkezPpya6dZmlt3HP3lPQ1kawttr1jLZ6jaRz28gw8NwgdG/Sq8OobpDGQ0NwvLQydceoPcVZW9XGJF59K+F9pKD7H0UaKXS5454l/Zy0DU2aXTGm01v7sbCSP8jyPzrgdS/Zp1S3dnt7u2lb1kVkJ/nX1AvkTMeMfhT/ALLGyna/Hs1enSzXE01ZSv6kTwtCXxRPjTUPgh4n0/dt0s3C9M27q/6Zz+lctfeC9U0/IvdKuYh6tCwH8q+7G0/dzncP9pc0TaKNoO1W9cZr0aee1Ptxucc8voP4ZNHwF/Zqx5VYtoPByOaX7JtbkDb/AHcV9t6t4N0nUFIvNLtrjPVngVj+eM1y998C/C18u+Oxa1J728rLj8DkV6NLPaMnaSaOeeVSteEkz5Ik06LdgqAPYUq6HHPj5Sw9O9fSV1+zjY+Yz2uoSsD0jnUcfiP8KYvwdn0xSVsluEXvH836da9ejmNCt8M7euh51bB1qO8bo+c08ArffdtXznHK1raf8GfOjDvGEHGF24Ne4LZ/Zf3Zh8pgcFWGDSMyo20ZXHQ160ZNrc8x6aWPF7n4droOHQNuHrxX2h4TvPtWh6XPuyZLONvx2ivn3xRatNYuUVSc/jiva/hncG48C6Ex5IttnH+zkf0r5PPk+SD8z3cpldzj5Hpd9IWjjfkKwVx+K/8A1q+FfirprWfxC8QxomFa9kdflPRju/rX3HdNu0+BgekaDn8a+ePiVoNtqPiy/wDNjHzMGJxz90d6eVPmqNLsZYr3afzPnN1O7GCD6ipFmlU8swx0r0u/+HME3+okdT6YzWRP8PbuPkOrqK+l5WeTzo5P7VMV2mRsfWvtH4f3DXngXQZQ5/5BsAP1UYr5FuPCd9bqW8pmUcHivq74T5T4d6Ar8MLMqfwfFeHmi/dr1PYy6V5tI6zxQok0mzbOMlhnv0Wvk3WfHMNprWoW8sTL5dxImc+jGvrPxAok0G3bsJiP0/8ArV8QeOl2eMdYHYXUh9O9PL5PfyFjIpxs+52Nr4y0+TgOyH/a6VV8ZXyax4R1S3tpvNmlgZAkZG5geoHvivO+d2emO9PjupImG1sewr3OeR5Madmmjz280O5symzz4MHrIGU/Sq39qalagoJDKnXD/P8AjzmvU/8AhIpLTPmsskfQrIAR+tcZ4q1m21BtlrpVlakH/Xwbg5/I7f0rWm5Loe3FTrL3onMXOtC5jVL62WdV6ZGcfnmnWseivzmWzY/8tIWKMD9QcfpWjo9rb3d9HFeyJHA/y+Y6Fgp7E4I4rpNQ+COryTqlv9mufMxsMcu3dnp1xWksdDDtRqSsZTyyNRcyimQ6R4k8SaRCF0bxhctCOfJuGWQfT5sH8hXVaX8aPHekNumistVUdTBK1vIf++sD8ga821D4e+INIkZJbGeLaf7pwfxFZcd5qmmMDGZI29ORXXTxkKnwyTPIrZTy68rR9A2n7VRiAXWdG1GzQcM0luJo/wA+Ca7Tw18ePAetSJJHeWdrcf3o5WtJB+eP518s2/iy6TiaBWPdguxvzGDUpvNH1Yf6ZaR5P/LQoCR+PB/Wur2ie6PNlgJraX3n334e+J14iq+k+MdQjX+FZJxcp+ua77Sfjl4y0/b5s2l65F/tqYX/ADBx+lfmRpuh6csjSadf3WnTD7slpctGfyOf5109r4s8f6HGv9n+KW1KBcDy7+EOfpuXcf1rSNRdHY5JYWrHpc/Tqx/aTijA/tXw3e247yWcizr+XB/Suu0X43+Dta2BdYSzkb/lnfI0DfT5gBX5eaH+0H440PJvNEg1OL+JtPnw3/fBz/Kursf2ttKkkWPVbS805ujLeWu5R+I/wrZVJdHc53TlH4o2P1Ks9WstSiD2l3BcoRkNDIGH6GrmK/Obwr8avB+tSRyWWq29rcN0a2uTA/5ZBr1/Q/i9q9jChs/Fc7x9luts4/MjP61oqndGTR9d03HvXzvpX7QniGEr58Gl6tH6xSGFz/MV1th+0ZpTKP7R0jULH1ZFWZB+KnP6VXNFisz1zaKQrXGaT8Y/CGrlVj1qGCRv4LrMJ/8AHgK6u11C1vow9tcw3CHkNFIGH6VWnQRNsNJtqWk2iiw7kLLj2qN5AvU0t1cJbr8x5rHkvizb84A5pFxNUyLCu9hn0WsbUNWSaTygo85uFUMAfzrj/GnxQ0nwnatNfX6xFvuxpl5JPZVHJ/lXJ+A/j14a8Wav9lmtLnTLhnxDPeBdsh7cg/KfY1xyrK/Lc9XD4SUoupZux6lDZ3mn5uJHV1IwY1HI991VtXvr2S3EsLqTHz5ZPB+pqTWPG2k6fDIjXSO4UkrGC+OO+K4O9+JGnqu2KKa4Zu2NiflUzcY+6mdVGjVqL2kofgLH4n+IdnqpI0TSdVsScKILp4pgPfcCD+lWtY+KVpbr/Z/inw/e6bHdDyyZEW4gbPGCUJP5is+H4ibUwF8gHrtXmvNPibqX/CQaslxCW8tFwNx71xXlZqMvvOz6vLRypfddP/I9MufA/hLVdJLWdxaJ3j+0O7KO3IDA14f4q8Or4fvzEL+zvtxJ/wBDcsF+uelNh8SXlnbtbCUmPBABOcfSseaQyMSTkms8LSxUajdRrl8jz8S6NrQu359Pu3E4HU4pNw7HNRn9KQfMQAMk17J5MY8zsiTeKN6+tQ3Ud1b/ACrayM/ZTxWdcaXrVxu8y0uEjzztiYAfXiuOpiox0WrPoMLkeIxDTmuVef8AkWLzWLa3+Xf5j/3V5rIuNcmmOI8RL+td14V+H3h+Rll13WvL9beGJ1/Asw/lXrei2fgGwsxbWsOnlO5lAZm9yWrjdStW68qPfWFweXW/dOpLvbQ+WpZHkbLMzH1NIG+lfV03gfwXq/zLp1hJnvEQv8jWRefBnwtOCUsjF6GOZqw+rVJO/Nc9annuFprldJx+R8zMrN0NRsxUHua+hLr4D6HIMJLdRHttcH+YrLuP2eLfkw6nMnoJIwf5EVDwtU7ocQYGW7t6o8K3UGRlU4P6V7FqX7Ot9ZWpujqlulsOTJPGY1/PJrzvxB4YXQ22HULO8fP3bZy2PfOMfrWMqdSn8SPTw+Ow+K/hSuYPnANgigyelOW0aRsAZzUv9nydOPzrO50ysQ+YcHtUXnMD1xVxtKfrjmojp7qeVb8K05mjL3SBZDFIssaiOVeRIgww/Ec1r2/jPWYcBdSucDoGkJx+dZ/2FumDn6Gnpp/qCKL3I0NmL4ga+GwL5mHuin+lXI/iNrYXbI8My+kkI/pisK102W8uRBawyXdw3SOBC7fkOg96v634euvCmmtf61Pp+lwgfLFeXJWRz6DaCAfzrSNNz+GJy1cRSoq9SaRpReOpJv8Aj40uzlJ/ijUof61ag8VaU+Fksbm2PTdDNu/Q15nffELQLWSMpcsYMbpbpgBDGMcnceSPcCueX46eFZb7yY5bi4jztM0ceE+oJNbR9tTfuXXozi9tgsRG8+VrzSPpLQ7rTtW2R2eqx+bni3ul2OT7ev4ZrYuPDeoswLQQzj0yCP5V4ND/AMI94rhhlOr6nZxH5gbNjGM9vmUE/rXZ6TNr1ujLovxDuLhVHEWorHckemSw3V1f2lj6GvM/mjzKmUZZiX7sY/J2/Jn5ZRyaxqh2L9ruO+1dxq5b+BdfvkLLp823u0nH8694hVY5iqqF7cCprcH96nfGK1eKfRHztPKY296R4la/CjWZIvMlMMC9MM+T+la+n/CHzGIutQAx2iT/ABr09pAYHQDkdao2822YgtjNDrzaN45bQi1dXOWs/hLo8cRaaS4mYHGNwArRs/AehQWbMLFHdWzukJJreWbasqgZINRQufJkUc965/aTb1Z3xwtCKXLBEMOm2NvZYitIY8H+FBQGHmIfu8cCpYpN1rL2x0qn5mdhz360k22auMUlZF7G2bk4JryDxxbLZeIHYfdkOSfevW5v9dGRn8K4P4maYZrV540yY2yfXFdFCVpo8/MKXtKD8jk7abdx3rUs5PQ1haX5lwqeVG8rtwEjUsx+gFbZgn0+YxXNvJbyjqkqFT+tesfCmvHJhQB0q5bzFWGPxrKhkJXNWo5Apz0qUUzorWYMPm/StzTZQZF71x9vcDPX61orqyWse4vgjtVEnT6tqUX26DaVYtIo49c1b8XXzLoN6sTYmkjMcY924rznSL6fWfEFupJ2h8nnoBW94g1pF1KK28zcIRvcf7XYflXnYhc00j7bI5ezw879XYo/D3xJ4z+HEwGlzR3FkSC9ncAvGRgg47jIJHB717do/wC01cfZWTVvCF1PcL5R8y2mRlkK/KchiCAyDB5PIBryOz1iHHXmte31O3IAI/KtFiqkFodv9k0am0mj1WT9onTWhnSHw1r8BuC25kmiBODmFj8x5XofUe9VNb/aO1OZZBo/hBklKI0Rub3akUmPmfao6k++PauAjv4uy4/Cr9uUmUkLnvU/Xqh0RyGjLebOB+IF18SvitetNrWoJ5LdLZJmEafRa5KD4K6zuDG6hQ5/hz/hXv1vCvoD7VZX7PGADtGO5rnljKtzdcN4Td3fzPINN+F+pWcQ33pkcfxYP6VuWvgO94825LnpnbivRH1KxjjI3Ke/FC65aLgAfjUPFVe50RyDAx+zf5s4hfh623Lu7nt2qeP4cwnmRPMGejHIrsG8QQcgY+vpVZ9c8w/KfyrF16kt5HXDK8FS+GCM21+H9pCoCwxofZcV59rlt/winji3khGzy5I5lP0I/wAK9f0O11XxJc/ZtLs5ryY9fLUkL7segHua4748eEW0HxBp9pLc28t9Fag3Pkvu2OSTg+4GK6sLz893seHn31aGH5IWUrrQi+IdoknjTWTnrMZgPZ8MP51wdx8rHmtDVdfkvLppZXLPsRC2eu1QB/Ksa6vhICVPNevc/NbC+YF966Twp4oOkWEsJAP7zcM+4/8ArVwst9tzzxSJ8SNO0OzMC6LDqd4WJM9xPIEUY4GxcZ+ua568XUjypHq5Xilg66qvzPSLjx/IzYUA/wC7VuysfGXiKJptL8PapeQZwZLe0dhn0yBXGeFf2qtX8Dq7aP4W8NwXh+7dPaNJIn0JepvEX7bnxc8QWD2Q8SDTYH+9/Z1skLn/AIEBu/I1wrCz7H0lbiKX2Ebd1/b+l6k1nqdncadPHgvHdIY2AI7g+1ZFxqqXniQR27+asSkyuOhY9s1zFza654oumvtW8RXl/POAXlmkZ2YY4ySa3NFsYtLhWKJcqOSxOSxz1NdtHDcklJs8jG55PFUnRS33ZvXTBY+mTjpXFatw+DyWbmu3lUPASWxx1rhbhxdajgZwXwD9K7T5k0LU/Z7q1Y/Jh1I/A13vnB7eRSM/NmuEvPlkjGOQc8V2duxuLVnAC8A/pXi5lH4ZH2/DNT3pw9DTg3MsB6Ve02PbqkwPO4VQs8yW8WOua1LE7tW28ZxXzkj9ERpR7ltTj+/UHiTDiJ+g2ZqaOQfZ5VAHDDpSalqEH9nmOeEyPsxEwPQ+471lG7kKb0uGhyeXcQZ9MU7UsPqF5gZ4yPzqvpGW8ls9eKkvJM6lOu3Hyk5/ClL4tCkRSbRobZAjcN0yTmqEN0Vv4uc/Jjk1d/1ukyL1+bNYVzMlndQCU7CRg5960ir3QnJR3L00gm0+7QdDIOK8x8WNs8QXOGwzcnmuwutfWAXAQhtpzXE+K4ppI7LVGUiO8Mio/P8ACQCP1FephIPU+czatDkik9bmOniLVFiGlw3M7adHJ9p+xqx8nzMYLBem7FemfDvxUuhaZrcaz3lgt9AI7q406GATmP8AuebKQUU8fd5PrXmWh6DdT+LLSziuobB70BRPcDdF8y8E5/LPrXQXejW/gvxJ/ZviZE1a0YB2/s+4GG9CD/TivpFblsj8sq61H6mvpnxE8O6LqEq6H4SW/wBVfcqX2sTG+nzz8yrkIp/A15HPM91OGkILZbJxjqST+teux+MNO0PTNRvdP0A6bbqhSCWJ4xISwIG53JbrjhR+NeT6HZjULpElcqrHLYBJPsAATSgrNuxLPVtA+Emt+KtJP9ku1+sEHmsyRLHGkh+ZUB3DcSP4iOOlTaf4A17wrrltL4h0+6tfMPkQ3IQGLY6MsgbGSThhj8a3vgv8Ul+Hl9BOFmuNL+0/ZZ1Y4zCR1KE9VbofQkV+iNx4S8M+OvCOm/aLYXlnMq3CNG7KGyMg8H0Nc1apUpy0tY0pqMtGfl5o/hbxDY3qPp01xpp8nY8qtgtyeMHsRXT23wpivrq2a48R6iks0WblfJVMPnlQQSCMdziv0P0/wl4D8GTF4LDS7KYD78zKXH4sSRXJfFa18I+MtLAiv4LfVLf5re4tYDJz/dbaMEGuOdSb1Wh6VGUE1GouaPqfJuk/B34a2a/8TjWNfvnx9yCIAfmWrmdd0/QPDviafQ/DllL/AGXrFlNGtxfD/SA4jfCZBwFJ2nHqBXq3hf4lXnhPxZPYfZTp1wnLRT2w8m5/3fY+2MZrD/aQ8bReItd8D63HpsOmi2uwkwVslgxGeQOnBqqNeTmozOrFYDlpOtR1j+K9Tf8AgT4z+GGk/D3R5L7w3nW1t/IvLhLJJfMZTtbl2PXHoK9Us/jF8M7LBh8PXSkcDbYxoPyUgV5p+zpr7aL4Z8RaBLcRQJpGrToGaOMHY53AlmGfWun8QfErwXaq/wDamuaWB0Mck6uf++Rn+VOpGXO0eXT5eRXOl1T9qjwFpFu6w6XMZMYEZhjTPt1ryfwH49sfGPibXWsrZrKGSQXUcUY+7k4b69BWTrH7Qnwy0kOLayGrSdALewVV/wC+nArkPDPxy0TWviXpMWnaENEgvC1rLMrj5yw+TKgcfMB371nUoylBux7GVYmGHxcJX3dvvPoq3dVgZ94dgRtZcDnr369TS7XLPGG3BucBiVds8dB6GorGR9+5FBydvmKcdyeePQVeKmQx4XzWYYWM7mHTGe2OleBzH7Ka/wAO/Glx8N/FtlqtszeRny72AjG+InkDJ6jgj6V916PqtrrmnW97aTLPbXUQZJFOQwIyDX56NDuU9NitwDtD7iPxJGRXv37M/wAR5LW+l8K6jdB4Jv3tjK5OVk6tFnpz1H0NfRZbiv8Al1LZ7H5pxZlHtaf1ykvejv5r/gH03ayb4+eo4NWKowybLpl7ONwq8vSvoz8ni7oG+Zai9qlpkg5qWWioyhX96+WfgL48j8N/FbVdLupWFnrU8iAvkKswdinU9wSOPavqe9YQwvKeAqkk/QV+c1zqEkeoNeQSCOaOfzo5AArq+cgg85wRXn4qt7GpCR9fkeAjjqOIpS6pW9d0fo3J5lnlk+eFjyvp7irMV4JFz1X17j6iuP8AhP46j8f+B9O1QlTNInl3CqeFlXhh+fP0IrqZIRHJwCo7MDXqpqSufD1adTD1HB6W0a8y5wy5ByKikUFSTUa74xk8juyj+Yp8kw2c9D3qGjSMu54b+0Zoq3egWOogYltpzGSB1Vx/iB+dfOh/1hR0ZeM57EV9a/GdY5Ph/qoJXcpjZQ3rvWvl1odzAkAn1rwcYuWpc+ky+XNTa7Mpxx/KMMcY6HmhYirHORn8/rU4hk3tg4B4+lL5bAglOM54rzT1rEYhc9SG/Dmn7V+UFGAGOamKHgquAeetOCBsgnAzzQURJHu6njpjFI0KeWWBI9farQh+XKDrxg0nksrZxx9aH2J9CifkX5Wyor5q/aiST/hINBnjISQW8gU4Bx83v9a+oltd3zAc+1eT/Hb4S6l4206zu9GVJb+zLYt2YKZVOOATxkEDrW9BqM02ZVouUGkfLLX2reHZoZlu2tZmAlSSAhN3cHjr+NfVnw58QTeNvB+nam4AmlUpLg8b1O0n2yRn8a8ag/Zr8b+J4Y5LyOLTmjPlxw3EoJ2+vy5GOtfSPw1+HP8AwgfhOz0nzRcSQqS8mMbnJyT+tdmIlCS03OPDxmnZ7DY7Mqepz6dqsx2tzGytG5B6jniul/stNuXyATyBzTm0+MYIGDXnXR3WOeuoxdMEuIInbGN0fyt9TVG40NX4ikZT/db+VdT9hRZmIRcngtgZ/Ola3XacjA65ovdhy22OKk0G7hjDmB2XqG25Brw79o6R/suiWQ6yPJKR24AUH/x419PKJraQNFMQM8ccV4D8ePK1D4k+H7e9CNC1rzu+UHMjZHB9hXRR+NGFa/Iz5903TZG1SO325kDbSFORnpj35r6j8I+Brfw/p1tbpCBcKu6R9x+Zz94n8f0rzrwf4dsbr4xWFnbRw/Z4mZ/JySF2rkEnPrivpRNBnhxhCyZzuTmujEys0jCgtLnN2+j/ADZAAwO9Wv7JO4kjryCvaunjs/lwYyD6GpFtEXbj07V59zusculk8LElamXfwpXHtXSmzDAELk/Tio5NOVWyFAx2GDSuFmYDwpO3zxrID2YA/wA6pXXhjSNQjdLrTLdgQOQoU/pXYCy+XG1eeenIpkliOjR8eo60gaZ4f8QPhFotpoOpatpsbWt1awPMIlGY2CjJB/KvCJtek1HSrODdGdjEsqo+QM+/FfW/xQsmj8C64YVYObSTIHcY5H5Zr5e0650OHRYD5byXaxkz7VyFOeD9MYr08LKUk02cGIik00fWvg/xBaeKtBstQsfMa3lTGJBhlI4IPPByK6JYVbjGVxXiv7NuoNqGkazHAGFrFdKEDZwGKfMB+S17ikLfeA2H2PFedVjyTaO+lLmimytbtHcRswDjacfMpH86ayqoAKkZ7+9X/IY9zn3pWtcxgYx7VlqalJY/7vT65p3k7uR19quRxso6A844pWtSwO0bvepK1KJUgrwCvQHNIy/LwNzZ5AxVtoZM8gg/ypdnZhz2FAWK6orrtOVH1pI7HrtZyeuWOcVY2/3etA3KF+Rjk9aSDUgkhORgcetQTQK0bBtxB6Yq7JkMSxIHqQDUirG64G3IH0phqeY+JtN8t93XPrya0vgnqklh8R9PgMTCO4SSEvxgfKSB1z1ArofEWjpd2r7Bl8cVyXgtW0nxzpEzfw3aDPTALY/ka8vGU+alOPdM78JU5akX5n142m2+oWyLPGJMHAboR9D2rJ1fR9U05t2nXEd0m1SILwEHpyA4Hr6g1vaS2YWU8lTirN+gaGN+vGPyP/16/PKSUtGj6iVSUJ2TPDLH47aVNI0V/p13ZTKxUlVDrke4Of0rqtN8eaLqC5ivnjz/AM9AV/nXm+r6Xp1n4g1O3ES+bHcvnd165qZY4REqr8/ovTNfUf2Hh60VNNq55X9rVqcnGSTPY7O+iuCPJu45BjI55q/Hd3Eak7g6n0YGvEo90Kjywwx3/pVqHXdQtVCxXMykerZH5GuSpw7Jfw5/ebRzenL44nsn2jb96Pd+BFJ50MnDKQPcA15pa/EDU7NcS+XcccZypNbdr8Q4JmUXNoyZ/iUg15NTJsXS15b+h2U8dhp7Ssdktqj/AHGwfQf4UfZ5UYlRuHpWJa+JtMu2HlXIDnoJOP51tW1/Kq5UrMleVOnVou0k0dqlzK8HcjudHsdajaK8tkkJH8QwfwauM8QfCea3jebS2a4TvBIfnA9j3r0eGa3vgVzsfsp4NWI1mtfv5kj756ivSwmZVsO9Hp+B5mIoQq6SVmfMOvaeVSSGTdHIuQwbhh7Yr0r4QyMPA+nqzbgssqr9N5r0DxT8P9O8bWbfdgvCPkuU6/RvUVyHg3w3feEtHbTb+PZNDcyYPVWUnIYH0Ne1jsdDGYdNKzT1MMvo+yrteR3rN/xK0PX5en/Aq8U8fbh4qudvAKocn/dFeybv+JYAOflb/wBCFeOePlJ8TXAXJJjTpz2rXJ2/apeRnj1am/U50L6YPP4VB5OxmYFm/wBk9qtouEwUxxTGDZA5yK+0PmircQl7dsggtng//Xr1j4dyGLwTpIxk+VIp9v3leYzx7lYH72MV6f4F+Xwfpyjj9zIf/H68LNv4S9T3cq/iv0Oq1j5vDUI9J/6NXyn480/QrfXNRluJm+0yTMxjjG5s59K+qdYyvhuLqT9oH/oLV8n+JtM/4qrVpjGAHunIz9ayy+19uh7UMD9eqSheyTucU1nE8zNHG6x9g1VNRkFnCSqZNdk0O1fuKfwrI1zTjeW7KkQLY7V7yduh7kMqhSXuo8r1LU3upGGNorK6HNdPqHhm4gYsbaQL2xWHdae8bMCrj8K0UkZSw0r7EKuNvvXrfw48UHV9JfTZZC13aDdEe5j+vsa8daIxkjJrc8D6g2m+KtPcHAklEL54G1/lP864MdQVehKPXdERpOnK59GC+N1Zpcbvnztbjo4/yD+NcN4y02y1FZS1uiuy70KrgqfTI56giu+/4RHW9LnvLa4sZgGXejKpOSv09ifyrhfGCT20ZLxPGVJBypHBH+INfDYaTjUXKzSrBSj6HHaf4BttWs2vLW+kjkB+5cRCRD9ehrH1D4W6tGrzLBbXUbE4+zy7Txz0bH869H+He248Hh1Q/NKVLN1OP/110EkK2+kqxO5xv5H3QOOQfzr62OJqU20nsXLB0KyV0fON5oN5peZGt54I+mZIyB+fSqMN1eW82Y52dc4JU5Fe+w3B/s2ccY5/GsePR9JvoZ3ubC3kYg87AG6eorup5hJK0kcNTI4S1pux5EnibUoZPnPmhT/FyD+dai+NhJCFmiDHuvOPy6H8q7EfDfSr6OWSGS4tmXphg659MH8O9c/dfDe584x29xbzc4HmKU/xrtjjYS0eh5dTJasdtTEuLzw7qrYvNOiDY/1kabG/NdtWNPsbeydW0rxBqWl5+75VxuUfgdv86ral4J1bTXBl0+Urj78BEg/Tn9KyJ9Pms+H3wOegkBX9DXZDERaupHjVsrlG6lA9OtvF3xH0GMPBrVprMAHAvISjY/3lGP8Ax6t/SP2ivGOl83/hia5hX702lz+Zj328/wA68Xt9SvNNcPHI6MD96NypH5VoQ/ELU7d5ZJRHdNIPv3EYdl75B65/GuhVn01PKllsb9UfReh/teeGLgiHVTNZv3jv7Ugj8VzXovh34veENeZX0vVIEm/6dbna/wCWc18b3fxAt9ZwL2wiPAUgDcDx1w+4VWksfCerYZrSO0lPSSINER+Kkj/x2tPbLdo5Xl0/sSufopo/xO1LT9v2HxVfQDslw/mr+Tg12em/HXxXDHgy6bqgx954zGx/75OP0r8xtNs9V03P9i+LtSt0B+VPOW4Ue20kH9K7HSfiV8T/AAy0ZN1pmtQt0S7VraQj6naP1Na+1i9mck8JWjvE/Q68+MHiK4h8yPTbRHJw5kuGI+igLxWP4g+JXiTVrcWsKQ6emPmkhbe34EgD9DXyZov7U2s6dCg8ReCdVitx1m09xOn16Y/WvVvBv7UXwq1vbFc682j3feHVLd4cf8CwV/WocmKEVF+9odQun2rzPLdO9zdN96STLMfqTWzouh2W9JCTAufm2qOR+Aq7puqeE/Fih9H1nTdRLDj7Lco5/IHNbVlpYsLfZt3erV5s4zk72sfY4XGYbDw0ldlzUr37VZi2soCkOMFtuKz00SOGFzLMrqwwoUkYNSNr40MuxuBGCpBWQ9vpXEeIviMY4XS0UKenmf4CqhTlKV2c2IzP926VNWT+852Xxdf2krQtIHCEr8wz+tV5/FlzNBKhjjy4xuxyKwJbrzpGckszHJJ7mhY5W5CfpXc4wjrI8inWxdX3KbbJ/tzZ+ani63dM/gKhh0+a7lEUcbyytwFjUkn6Cuus/gb8SNc095NP1H/hHoVXMSXTYLn2XBx+IrJ4m/u0lc9Ojkrtz42oqa83r9xyzTSNkKhz6twKWDS73Vm8mKKW4Y/wQqf6Vpz/AAx+M/hdA/2fRfE0a8sk0C7z7ZGyoY/iN4u8Msw1T4ZX1kwPzy6PdSIp98FWB/OuOcp1Pjdj6nDZfhsOr4VRm+90/wAG0XdN/Zl1DXJFluE/spG5Mklwwb/vlST+ddc3wA8RaHGv9hfEO/hZRxFO5ZP1zXHaf+01pscwivbvxJ4ffONt9ZLcoP8Avht36V3mi/Gy21ZV/s3xn4Z1In/ljqDNZSH8HUc1VOjTXwvX1DFV81jbmSUe1tPvszIk8PfGDSN3+n6Pr0fQrcW8RJ/HCmufvr3x3blv7R+Hel33cyWMksDH/vliK9bXxx4lRfNl8L/a4e1xpkyXEZ/74JP6U1vixZ2vF/pd3YnofMhIOfocH9K0cXHeT+ZyxxVeT1oRl6O35M8RbxppUORrPgfxRo5xgyWd6ZlA+jNWnY+MPBEiqsXjXWNFcf8ALPVrPaPpuVRn869ph+I3hfUIwJLqNAf4Z4yB/LFUtSvfAs6GS6i0+aPHWONGpa90zT6wm7Sozi/J3/NM4ezbUdQ2nQfiFpWoE/cjluTET+Zb+VazSfE7Twu61N6n9+FoJFP0JKt+lcfrV54JuLmYW3hiILnCyglCfyxXMteT2d00mlzz6ZH/AAxwXEgx+tYSrQj0+5noU8D7ZXt/4FFfmjp/Flt4x8QEDU7DUDChysS2zFB9NoNcdd6JeWufNsL2PH96zlH/ALJWxD4+8W2PEWr3T8f8tJS/881ow/Grxja7VaaK4A6+bCmf0UVhKVGfxNo9OnTxFGPLThG3k2v0OK+0RwH95vT/AH4XH8xTf7XsV4+2WqE/3pFH8zXokfx78SLkzaZp0v8AwBwf0apJvji92uLrwzYue5YMw/nTUKHSp+Bo6mJ+1RT9GjgIWN1xDNHN/wBcnVv5GnnT5sEtGQB1J4re1j4iC5t3Nt4a8OxSY4aayaQj8NwrzzUviB4nML20R0+DcGYNbaIoI78EvtGPU0ShT2jO/wAhpVpRcnTsl5o31jMbdKbNGsqlXUMp6ivEZ/2jruxtbi0j0W71fUYmx9te2+zwgZx84UkHnoRtFcJrHjTxP4umY6zrJsrNz/x6Wo8tcehA5P45qoYactXojycVmuGw/u7y7I+jde+Nx8IXEEFj4is7Ubtr2VtbLIVAHYRrwc45bNeJ3CeIfiFrD392LjUryRtxvNQJPf8AhjHArzbXPFkWgzKqyxzXEJwiqMs2OxPpVDUPiZ4u8WTmN9Raxt34Ftp48pQPTI5P4mu72dSMVGLPnI4jBV6jq1qbv2Wz9T1TXPDfhPShjxdrazT4/wCPZJCXX6InQ/XFeeyabpN5rAXw4l89ozbUS7UB2JPGAP60zwl8L9T8Q3nl20DSuxy7seB7sa+o/hn8L9L8D2aTSKtzqZHzTsPu+y56Cqp0Wn8TZjjMwpqOkIxXRJa/eZHwn+Fup6Rb/bNRuXtfMX5bNTnj1b39q9CbwuwbKMjf7y1uxyrgcgD60271C10+1kuLiZIYYxueR2AUD616tOThHlPjq1aVWfPs/I+KfO/0pSeAeeKn80Jec8gjHFZtxJ5c0LZxmnSTbbiNs+1fP2P0NSJVb5nA4B9apw/64560nmeXdOB061AJD5w+vNaEN6l+DDPMM+9PtYwWlQHnaaqRSYuyCThhxUsMo+2FOxXrWfU3T0HW6qY5V/CqJ+aHk9OKnjk/esMY4NVmHysPQ1S3MXsXJi3kxMDWfrFqmoCaFlyHjq4zbrSMH1AqKSQLNGT8oIxzVc1glHmVmeP+H9aXwh4gLXVt9qgRmVoQ5XIIIPI5Fd5JeWep6bGJoZ+V3xhLnzNhP1/xrmvGngrULzVJbqws5rmBhuZo1JArV8MyImj20NzFarKnyMsgZCvPcjvXsU5xnFO58JisPOjN8ysjOZmgUEhtvZscGmf2micl1Ue5xXZ2uli40/zHWMwwyFPMnlPlDPIC4/Gua+JOkxx6PFNAIp0icbntbMhRn1l/oa0ehwL3nYzX8QRrwJ4xj/aFUbnXoG5NxvPomWrkfOA6Rr+NH2hvZRSNvZrqekeF/EFosNwIryLT71sItxdKT19AP51N4g0e+8KTQtqcik3a+ck5b/Wg5+bn6V5lEktwx8tWc/7IrV8TeKNX8UGxOqTvcGxtktINy42xr0Hv9ay9mr3uelTxNSnFKK0R2VjqCzY8uTzM9lOa37eS7C48mZT6bDmvG7G6NpcRy7d20525xXqfg34l6hHcWyR65fWUgIG77ZIAvuOcH6VnOj2O+nnE6e8Tq9NhvZsN9luGAON3lsQP0rr9J0/UGiBFjcvxkfuWP9K9g8F/H6+8M2MCQ+JxdxlfmXULYfMSOTujK9fcGux079peC4upLbUNa0lAuD5UYlBXP+0T/SuL2TZ6UeIJxXwnium+CfFmtQNPpnhnVryHBIlhtHK8dcHHNU7X4Q/EbxLqi2Nl4R1VJnGV+1QGBMA9dz4H619PR/GTR5rJ76DUZn063TNw1tBJJtbnow+Xn5evoa+e/HX7Y1/Fq0o8O65qsO3PlERwgBuw2lGJH1NTGjKT2JqcRVWrJJG1afsUfFu7uGhktNPgRVDCaS+Up7gbcn9K61v2L/8AhH9N+2eJ/iDpmkrGMyFICyL6/O7p/KvCZf23/jLcQxWlz4ot7S3mcI10LCLegJ69O30qb9oLwPDZ+DdA8R3Hjy68V6nqRZpLW5vGkZFxkPt6KPYcc4rX2NpJM8yWd4mSupWOl1SP4L+DZgLvxzf+JZY2O6LTrZY43A7Zy5/Hiq+pfEf4fWfh6DWtF8Ive2Ulz9m8y+vWUoe5Kbtx456Ae9fONuug/Il217att+Z41Vxn6ccfjVqLw3peqMxsdft4wOn2oGJvpkBhXRHDwWsjinmmKqfbZ7PfftMf2XNHp3hnSotDs2bFzJuJ8w5GGC57YONxPXpXjnizxJJqXiPULq41Br55Z2f7RJJkvz1JNcZ4q8Palp94Qki3MQHElvMsg/8AHTXLSh1JEm4N/tV1xikvdPNlOdR803dndXXiC1t87p0J9jmsu48XWy52iSQ47DFckzUscMkxwiM/0FX6k8r2Rq3niOa5ysSCFD75P51Us9MuNS3GNQQDyWOKs2vhfULhhmHyh6yELXTafo62EWzeC2OSMk1z1K0Y/C9T0cNg5VHeasjm28MTLy0sY+mTULaH5fWXd/urXafZRJ92OR8+gxUEmmtGpLJtH+0awjiH1Z3ywNJfCjptNH/EttCoP+qX+VaNqrZHGKydCm8zT4FBAZQV9uDithd0QwOXbpXrXurny0o8smhmsai8gFrbnBI+ZhisSxg8zUgoGdvXNbk8CabYvKxBdgcnvmqWgW74luSDtxktjHNSSV75x9qx3B7V1+h3AbTFB5+XBrip2El07A5Ga2dLku/s7rDGnljgySyKig/ViK4MbTdSnZH0eR4iOHxDc3ZNHZ295BHYg7gNrYq1b6hDHqUThuq88e1chZjzopYptY0y2Ea+a2ZSxOOy7QQT7ZqpceINPtiP9KvLp1H/ACziWJR+JJP6V4H1Vs++/tWnbTU9Gi1SIfaA3IzkEtWfqV/BdQL/AKRFDsUsTI3XjoPeuAj8XR7n8jTw3+1cSsx/TAqz/aXiG5m22dqYi3A8m0Uf+PEE/rRHCqLvJmMszlUVqcGehaLqgbR5LlElkkhdBtVCflYHnj0wPzqneeKY47l53MMClcfvp0Vunp1/SuZtfD/ibUbO+trq/mgiaNS0EtwdsmGyAQD2yTRbfC2KPy5J9TRQxwyxxlj+ZNKUKEXdsUcRjp/DCw6++IEcdvJbpdhkc/8ALGNmI+mcVzl94se+kjBWeUxjCtKwUD8ACf1rvV+GugwxuZHurt8EqN+wfiAKbZaRY20Vs8Gm24+b5iw35/PNEa1KPwRFLC4ut/EnY87s57y6lzHb+e4OVURGUfQg8VJ4hi8Qt9mi1SG4jt0LNDE6BI0zjdsUcDoM4r0x7iS3e6WPbGpOdqLgfpWJ4633Wh2skjEmN8ISTgccj8a3hiJcyVjnr5ao0nOUrtFj4c/CfU/F2j299O9o+l+dsRbtmXdnIK/d6Bsc5xk0z4ofBe28G+E5NWjje2uUuFRV+0JMk6c7mUKAVCnHX1r234N3NjefCrRLOP7Qtw4kjkZVBjGHbJ7EkZHA9eorW+KnhGPVfAGtM5/c29i5jZ1CsNq5AUZOBkV6Ht5JpHwdSiueVj518deNJ4f2d9A0DTdN/s/SdQuvMuJd0bieSP7x4G4fNg89gBV74O/Bu21fwauqap4cbURdsfInN75OxORkKASefaneCfh3e/FT4ET2Vp/x/wClapJJbKxwJAyLuTPbrXPaZ40+K/w4tU0OFb+ztrfKR28tkJFUZz8pKnj6GulybTjF63OZR2bWh2nibwFJYalpHh/TfDcwZlYGZQI4fLwcl3OQTnB55H416T4a+G/iDQ9NsxrnxSv4tOgXC2Ed1tt41xwvzttIx7V88/2d4z8aXawXV5qt7fzK0rW2SMAAk9Tgd+K2tD/Zm8YeL7ZLmR2023BK/wDE0kcOAO4XGcU5q6XNIIWT0R71H8QfhX8OY7hf7et7i7lbdPLHIbqaUjpkqCPw4Fc7q37Xng6z3ppmmahqD87W2rEpx7kn+VYeg/sY6cyBtS8RzzuPvJbW4jX8CxP8q7vSv2VfAumMDLYz6iy4+a5uWwT9FwK537Jbu50x9r0VjwT4iftJ3fjlEitvD1tYyxnMdyZWkmA9OMCuT1XxvrWt+EZLPWNLkDRyrLbX627KMA8qTjGfQ19w6X8O/Dfh6NU0zRbGy28bo4FDfn1NUPiRoKa74H1qyZFdWtn2qEzhgMjH41PNTurROmnOvTUkpaNWa6HyRqHgPWPiZ48aHRpoYTfafBqMnnSlEPyKrHjOTuNdjpn7HepybH1PxBBCv8S20Jc4z6sR/Kl+Dd8LHxL4AvScC5gu9Ik7/MpLKP1FfVHK4XAzW9WrKLsjho04yTueGaT+yn4SsNrXLX2pMOvnTbAfwUD+dbmtfBnwxoOgzz6RoVvDf24E8M6KWkV1IYEFiT2r1do9q5OOuQB2pqodrx7VYOMHvxXLKpOSs2dtOnGm00jktH1JdS02zvkJjWaJXzH0GQBggfjW/KC0ERCB0Ubc7WJAB9T9f1rkPCkA0ibVNLVnVrK5ZkPby3yy5HpkkZ9q6yFQ1lvlChFcgSKvBHQHk8dK8GpHllqfs2CrKvh4TXVCjZGz7WOQPkZWA2jPUgCn2N5cabfWOoW2Yp7aRZoZADh3VsgnJFR+c0jEmXaGHzPGxIIxnBwPajdtEikLHIwOVOAoXGe+Tng04ScWpR6HRVpKrBwlsz718OeIYfEmi6Rq1uQ0V1EHBB6ZHI+oOR+FdMjbgK+Zf2bfiFbvC3hWcmGSKRrmzDEncjYLLn1Byfx9q+lbd9wFfcUayrU1NdT+dMywM8vxM6Mtk9PToWf4aY6naTmnLQWyWX2roPNMrXbWW+0a+t4GCzTQSRxk9mKkA/nX51ahF9nkmhIbfGTHtBO5MEg5AFfpGy5GO9fBfxu8PyeHvidrsEgKQyzG4jZckFHG4DAwOufyrwczi7Rmj9E4RrKNadJ9Un9x3/7JPjJ9N1jUtAnYLBeILq3Xpl1+V+Cc5Iwf+A19awy71HcV+enwp1uPw/8AE7w3eFhEpu1jk6AbH+Q/+hV+gti3ls0R/h6fSvQwE/aUVfpoeFxTh1hsxc47TV/n1Ligj7tO8okHIHPpTlIpd2K7j5Lc8h/aB0O71Lwcs1q+02dwk0yAf6yIcEH6HDfhXzeip5gLDcfXtivs7xhZrf6Ldw8HfEy4+oIr5AktVWR0ZQGU4P5814eOXvJn0GXSspQKg8onBOD0HFSPb9kYDv0xViOPa2R0xipPJ+Y/zxXlntlR49vRcnjnvSwwtuHQ59aveSdoPfvUsaKGznn35qWWVVs2bv71KLcL3496nZSik7sjrjHSk3P68EZxii4EYUebgjPfPantbqyghe3t+dN3pOp2MrEdcdKXlV4649KLiYzyUQ567vSl2j/aX8M1IhbAOM8Uwru5I68e1UMY0SswdSS3pyM0jLuwMcd81KYDwDn65pZIiDz0/WoAqtGOuBkn6Ux4Btw4689ateX1AGR2alaEKvfnjvQJGXMDyABk+tfOX7TMMlx4q8L29oim9jilflA2VJGP1DV9NSQDHbGO4rwb9oLw7rcev6Fr+iWM9/LCjW7rDGXKkkkEgDodx/KuqhJe0VznrRbg7HlnhWbXPC/iK31pRHG6sPPURKvmx5yynA7ivrixn8+3jljLbZFDL9DzXzR4i+Hfj/y7U2sI1FrggNFDGV8rOOuT096+ndD0c2em2sMnyvFEqHA7gAVvipRklJGGHjJXUizDO02VMQL4xlhjj2NTLbgEjbtA6Aipha7SuG3enOKlXGOP5159zusVWhfK4QsD0wP84pGhYZKrk9sDFXY8K4OSv41OLkYYOqufVuDS1KMpYW6upz9aDb7gABtAPYVsLBaSL8snkt1wwyD+VMk02Vk3xASL/eXmgDEuNIjvo3imHmRONrr/AHh6Vx+j/Brwv4bW9jsNPWNLojzo3kZsjkY5JwOTXo32Yj5SpDfSjyDHxnA/Oq55R2JcYy3Oc8N+DtL8J2ZtdJsksrdpDIyx5JZz1JJ5J+tbEcI4wCwx9KtrFgZPJp3lBcYYk+hqLt6saSWxUMYXAwVFOWLbgHnNTTfKvzoQp7A5pF2DkbhkfSkXqQ/ZW25SMA9vT9KljVvLJB2++alX5kxupjKWY8Ej1zQGpXWRfm2uHHfac0iqGJJA59qsR2qp9xcEjsKbj5SCAPoM4oDUqxw7+GOOfTilktwygNgj24q0qBYgTkjOMkU3jsM+tBJQNjuPBx7Mx/xpy2nPBIX61fjRpM/KPQYNNVckg5DY7HFBWpSe2yuN5PGBXG+ILA2d9FcIAGR1fA9jmu+aIsv7vAOep/wrnPFFqzWsmeSo7cc1jVjzQaLpy5ZJn0docwkXzByGAcfj/wDrrT1CPbYqRxtJ/X/9Vc14FuGuND06RvvPaRMfrsFdLPJ5liwHRWwfyr8yUeWckfYVPiT9D5N+Mnnaf8RNVMbsgfy5BjpzGuf1Brko/E99Cf8AWnp13HNd98fLN/8AhNPMEbFZLWPLAcZBYV5V5LKx3qQQfSvucLLmowfkfO4iKVWSOqh8cXTELMWKDptYg1r23je2YYl3jjg1566qzhiMuvCn+lSrhVXjArsjUkmc3Kj0638SWNwq4lAJPBJrRiuEkXiUY6/KQa8jjbDDrU8N9cWsmY3Zf92tFUfUjk7HrUO9gVIGD90g5zWnp+tX+lSZtbhwccoRlcfSvKLLxne2smC2/sdwzW3Z+PVZQJlbP95amcaVZcs1dFQnUpSvB2Pd9B8Y2upNHb3Q+zXZHyuPut+P9K7qxvnjKxXGWVh8sgGa+cdN1y0vlURy5PXHcV6T4N8aG32WGoPut8BY5WPKnsCfSvkMwyblTrYbbqv8j2qON9r+7q79z1eOJrM+bGu5T1UfzFWNQ0iPWrPbkB+qP6Gqem3HkssUh3Rn7relbMKeWxAPytyPY18/RktmgqSlTldPVdTjrq3e0s/KkGx1DZHr8wrxrx8JJPEU6wyiOXy48F1yvT6ivobxNY/aLF50GZY0OR6jjNfPfjLbN4mnyVI2IMH6V9TlatXVtrGeJq+1w93vcxI1cRgShHlA58vOM1C3lwzAb9jMeFZu/oM1Y+yxq5ZQAfVTTmjLtzg19keAQSQttbn8+leleE18rwvZIeMW54+r15zKu3Iz19elehaPdR2Ph+x8+RY1aGNAzHGWJHFeHm0W6UUu572U6VJN9jp9bf8A4peEZ5Nx/wCytXy/4s8HeKW1rULuyjiv4JJnkSONwsgUngYbqfoa+l/EUgj8P2YyRmZic/Qf41yWmxJNcFmYIBz9Tkcfz/KvKpVp0VFxPfw+Inh5ylDufLt1ruo6XuXUdKvbR1OD50LJ/MVHb+MrSbHzY9q+4Z9Pt57OJSquuwfKwDVyOtfDPw7rm77Xodg/GN/khG/NcGvQWacrtKJ7VPNZ29+KPlga/aSLy4NMZ9MvMiSKKQHvgV7vqH7OXhG5BMMNzant5M5P/oWa5vUP2V7NkZrXXLq2b+HzY1kA+uCK645hRlvdHVHM6D+KLPHrzwbpV5lo18v3U1hah4BFupmgnGV+YA8HivTb39m/xzYSMdM1fTL6Jf8Anr5kR/LDCqn/AAo/4keUwkh08r/s3YOfzUV0fWqLXxhLF4Sp5fI+ovBesf2x4f8AD2pSAH7VawStnnJZQrfzNVfiZ4b0q/8ADupCexheVYJCrFQCGUbgc/gawvhXDe6T8O9AtdRCpe2ayQSKpyBskOP0FbfxVvltfCeryudqi2my31iavz+VoV3yvTm/M8nk5pJrZo+YPAcIt/BqYOB5rvwfYf4V0WpIyeH02njys5/HFYnhmA2ng+23D7xJ/pWxrl0LbQ4ozgHyhz+NfSTbu/U9anskc15Df2OcZyfQfSqtpalrGT5SPeth8x6OrEdqmtIY5NDeQ/xDP64pczR13sY9iskcLqGJVTkL2yf/ANVZ8SvJqCAdGbOfzresUCWsrepAHrmqWmxpJqSj3Nbc+5atoR3Mhjk2kAhcDrV7XrO3uNOCSxJMvlj5XUMKh1S3CXLL0bcM/lUmuMWgwPvYHt3oVTYbindnIXngfQ5LaVxZ+Q+DzCxT8h0rlH+HAvN/2a+aP5chZkDfqMV6RMpWxcfX+VUtNixHK4HtXXCvOKbTMJ4OhVspRR5XJ8OtXVtkMdvcsf8AnnJtP6gVh6hoN/pTFbmwubYqeWKEr+Y4r3DTQZNQbAxjNXJJit06lcrk5NdccbUi7M8mrktGavHQ+dvmAysgzWhb+K9XsVEcd1OIV6IZCV/I8V7nrmh6Xqliq3VlbzKQPmMY3fn1Fc2vwq0Wa3Vo2ubck87JcjGPRs10xx0XrJHl1clnF2pyOF034kXtnMJF2lx/FGDGfzUitqb4mWGuRCLVrFblv708Uc/6kBv1qC8+E91JcMNPvIZhjOJoyh/MZrF1L4Z67YqWbT2lGOtu4f8ATOf0rrjiab2djyKmV10nzRujZhtvBt8yPGn9nXGciS1nkt2B9edw/Wut0nxN440FMeHfiTq6W5HywXj/AGuMD0BBYj8q8QvrO60+bZKjxsOqyKUYfgRVf7bLCwIbac9j/hXVGo7aO55NTAwvacGvQ+gj8X/ilp1xvuk0nxNGeuybyZj+eOfwq9/w0vFZuq+IfC+saX/edE8xPzwK8FsfHmrae22O8do8YKSYkU/gwNbb/FieaKNDaW0LqMM9uXhL/UK239K1VWS+ycMsvjLWE7ep7/Y/tUfDKTbsfUIT3+0RDI/I11Vj8bvA+sKr2utQkt0SRgj/APfJIP6V8tLeeD/ElsE1i1uLe6Of9IjgjlH/AI6Ub9TVGb4QeHdQDSaV4jtScblV7hoHx/uyDH/j1c04U6ju20e9hcbiMIlFU4yXloz9J/hj8ZNOt4wNI0jSp3AwZIZTDO3/AH8yT+HFelj41WsODqGj6lZE/wARQSKfxBr8eJvh34s8PyC40fU5bhduQ9u5OP8AgUZatjQfjt8XfA+Ba6vdTxpgFPMEv5g/N+ddNOEoxtCVzkrVsHiJuVejKL9W/wAb/ofsHp/xY8LaoQg1SOCQ/wAF0pj/AFIxW9DcWOpLut7m2ukPeORXH6Gvyi0P9v8A8S2SiHxV4V0vVRkAs1sbaX3+ZcEn616d4a/bU+FWvNGNRsNU8NzsOZLeTcqn1xg5/wC+hWzlUitVc5o4XBVH+6quL8/+DY+/9W8D6JrUbJe6Za3IbgiWFWz+lcLrX7MfgLWg3maBFAWGN1uzR4/AHFeSeEfjNpOtRxzeEfiTHcr/AM+965yPqPmA/EivQrP4r+OLa3842tnrNqP+W9riRfxKHA/GueVSn9uH6npwweYU0nhsTp6tfmZFx+yDo2iyfafD3iPVvDUq877W5Kj8cEVg3el/EzwzMbbTfiLFrlsowV1WzWWMD/adgT+ta3iH4t3es2rpeaaXlbjy53zEv0UAZ/GvMplaaR2K7VY52r0HtiuCriIQf7u/3s+ry/A42qm8a1L1Sf47mjcfGO+0XUHtfEXgvQdeKnm70aRrZj6npjNaVn8U/hxqjKL3RNe0JmPJ4mQf8CH9a5ZrdYzzGuKrvZpJJuKjHoR/WuP63Ub1s15o+h/srDW93mi/JtL7tUesadp3w38RIBY+NprUnos6KoH1Owj9a2ovgXZ6gobTvGlvdg8jyxBJ/IivFY9PiZc/Z43GO4Bp+2NMYjCbePkJFdEcVS+1BHBUy3EX/cYl/NJ/5Hr95+z74ji5g1exnTsJtPdc/wDAlkP8qxrr4M+LbdTvsLG57AwXLIT+DJ/WuP07xJqelKosNUvrHb08m4ZB+QIFdOvxx8f6bCq22sw3iqP9XdQKSf8AgRBNbe0wkvii0cbwec037koz9Vb8jHvvh/rlnIFuNGvItxwGSPzlz6ZjLY/HFY+oaDcaY+25t5ISOqyKVNbOqftc/EbR4SqeHdHu5lGRyUz9flryX4iftofFXxVZ3Nm3g7SLMRxtI8kh8zcijJwcDsOxzWapYat/Clr5jqYjMsElPGUUodWm3+h1txCnOBx3rhfF3xD8L+G2MV7q0LzdPs1oRNIPqBwPxIr5l8ZfFbxH4qkc6trEiwk5Fla/uoR7YHX8c15/NfXN5IUizGnTK9T+NdFPLm3eb+48DFcWKL5cJD5v/I9/8dfFzQLWG5TS7GNZr+AJLMJczkbg21kX5VOVH3iTXjtx4ivtUmxaxi0T1B3Sf99Hp+GKoRacI2DM32mQ/MQDnOa6XRvCF9rkkNvbxEySHIiQHmvQp0VFcq2PmcZj/bS9rUs5PsYlj4dW5ny3zyMeo75r1X4f/C+41ib5IRFAvDzsOB/ia7PwT8Bk09re51OYtIvzNbwn5foTXsmm6bFZwpDFGsUSDAVRgCtHTu9zyXjGo2S1KXhvw1aeG7FYbaP5sfNJjlq3I8n2pl1cW+nwNLNKscaDJZjxXi3jr43T3cktl4aHlwgbZdQlXBH+6DTclBanIozrS01PRPGnxJ0nwTHsnlNzet9y1hOXP19BXzz46+I2r+LpHW/uNllu3R2EJwg9N3qa57UNQ+eSUzPNLJy9xMcufXmuI8QeJPsICwjc7HhuMVze1lUfLA9KOFjRXPUZ214wa3jbpg+tFyw/dHvxWkujpNGqyyDGc/KKWbSYwwMavJj1rgdRI+vjTcjJkIW6JxkVXSN5LkqAx57V1a2MMcO5rZC3ctzURupElxEsUQ/2RzS9r2K9i31MhbC785XFu+0Dn5akj0u5+0edlACOjMMitxrqWSE5ds1z91O6ylSrPzzmolUfQ2hST3J4dIXzHeS6SMjnpmqrWMUecSySK3XaAKX7U3QIiH1JHFZt1qUi/K03thajmk+pvGlG+poedHbKQtsGHrK5P6UxtS2spzFG3+woGKwZJvMOcyOKZufH+oxz1Y1nytvU6Y8sdkbf9oGWTZ57tn0PFcpDc/Z9RvLXMmA29VBDDB6k1rLuTBLonHAXrXH+KLj+zNUgug7SBuGUDA/E13YT3ah4WcU+eg32O+8N+WzXKv5cBZQyzyId/BwVRe5Of0rZ1zwfJ4s0trWWS4VHjzE15OwMjjskSAkk+4ri9B1pYZI3+0KUXBGG3fhg16ZpFxKskUkCPHLKFaJ1XM0h9mJ+VevI9Ote5JNrQ/Ooy5JpnhY8I2MMjJJazF1OCHyMH3qxBoNpCcrZIO2Wr3rVfhSPFt8s+l6rbwTuu66hYHaHyMlCM5XJAyTyc1XX9nKa3xJd61Gy9X8tcY6Z5P1FeS/at2bPtqeKwKgpWV/Q8ZW2EP3TFFx/AKqf2bArOctLuOSAufxr3Wb4V6LosMkhk+0vGruDIeG2Y3L+o/OseX7Ha27pBZWtqu8CTzIVfcpHUcZxmtaeHk3e5x181o2cacfQ5Xwj8N/AfiPCaj4gntbg8mODTpDjufm6dPavTNG0z4V+A9FvNNtVvdbW4lWSXz4UOWTJUjco6Z6dD3FVLf4qW3wr0m9F3dXAgu4DEqadCI2csMFCQfukGvnnxF8TrzVL64ksIhZQSPuVD8xA9K7FTtofO1K06zu7fce5+MPG2k6yJYbPRkhXcW8yUojEdcbUAAHsK8z1S40++YJbW4gkJwfIY5P1JzXmratf31xGbm4ldCw3ZPGM+lev6LounapNCbK9LMMEo8ZVRzW0Ulsc0ua2o+5vNd8K6TPpEerXP9nX0ayTWyzMUbjIBz9e1eZeINSnsLqOOErEGXc21QM817L8SdAnt2juHlDRrGqoqjsABXkx0RNWuHaSN2ZRgBaVScaa5mXh6cq0+VEPhP7Z4m1JNOtrOO4uZB8quxy3ryeld5rngrxd4P0dl1TSHt7ORlbznkSQAgEBQwJwOentXnmqaA2lx+fE+zaRxkZr0bwXq1zqEFraXk0t3Zsyl7eSVijYHGRms4zVRXia1qMqLtI4wwSTu3r32cmsbVtkaGP5lkHOW4OK+g/FWnwQ6XH9ns7a0XLD9zGASPevIbHwPqHjTxOljaJyybnnkB2IozkkgdBWjlyrUwguaVjH8O6SmowMzXU6upxsTFdFH4SiNmzy7pC5KIJBjd6t06D+dXvD/hZdHuJoEuRdy7iPNjBCgDuBXcaLZ6bJqED+MtK1C4tZFSKzuEDJFtyfvbSM9a5JKory5j0VWo2jDk16s8yj8N6XZ/6w26f7zCr1npsN02yxhnvW/u2lu0mfyFfWmh/DDwjYxRT2eg2KErkNJAHP5tk10bW9vaxbo0WKOMchRgD8q5OVyd5SZ3fW1FWpwSPkKy+GfiXUmAt/D16Aed1wVhA+u45/Sut034E+JZNpn/suwXjIaRpnH4KAP1r6U/s/7SuEHDj7wximtpVx5n7t45I8D5QuCPU5zT5ImbxVR9bHhFt8AlZs6j4gnMajJFnAkS/TJ3Vevv2dNAutP8zTbi5N2oJ/0iUyLJ7Hpg17QmjSSyb5EUL/AAqo5yO5Pekj0PybF4HnkYZLebwrjnI6AU9FsYupOXxM+Or7RbjwvrV1p11bPavEchGAHHr7ir9qynDcE1p/GjUpZ/iJfxKGk8gJAGPcKo/rn865mxF3gMTtU9jXs0r8iueNV1m2SeIJDcywwjjc3IHpU1w32SxZei7RgZpskJnvkOPujOag1fNwrqpzt4qyDFtcyTM3bPFXYdKGpzFd8abRnLUlvbiNQMdqs2R8q+zjqMCsa6fs3Y78AovEwUtmzRh8F2iiEteSSFjhljTbj8617Dwzo8WoKhs2nAXrO5IzjrgYptnqD26xzRsY3U5DKcEVdSZv7QiI78V8rOctdT9VpYWjGzUS5YwwWscyQ20EJX0QE0+8vJWhiYzNjPAFUbOQx3Nwp7g9abPITar7H0rl5W3qd8eWMdEXYZA13IMk5jPU57Vo2bK9nHjgZ71irIFuhxj5OtaOkxXF9CEt4ZZzuGFjQsevsKJRuivaRi9Wbk6r50ijun9Kwo5D9ljU5wj4H513Fj8P/FOrTq1votwsbJzJMBGB/wB9EVt6f+zv4iuodl1cWloWbOMlyPyFKFOXY5amNoU/imjyO6cLcTHoSM/pWH4uma48PptLb1lGPyr6bs/2Y7NJEl1LVpJjgBkhQKD+Jya6GP4E+ELG3bz4N1vGN3+kvlVx35rshFxabPGxWZUZQlBa3OC/ZvsHXwDb+ZGv2hZZAPMIGwFiTgdTzUP7RnxAj0Lw6fCmnSSXuvauBCIIsEpGepIAzlugHuat+Mvi5Z2Ei+Dvhhpi63rOPKFzboDb23qd3Qn36D36VsfCH4Cr4UvX8R+JZ11rxRcku9xJllhz1C56n3/KvQXu+/M+Iqe/JqBd+B/w/k8C+A7PTLqAfaG/0idiMHzW5K+4AwPwr0UWKjBWNQOgwBWhJCGxhQAfwoaN1+UplR3FYOo5NsuMOVWM5dPCyEhI13fxKvJp81ruQIrbfcDNWXRuiqQufWk8xmYK5GfXFHN3K5V0M9bdUHckHrx39qSSAbSQDnt6VpsuDxz64FNaH5SWGFPbFFw5THd1B2MAD6gVTurVZo5Im+6yFenHIroJ7MhfkweO/aqU1mzBtoGR0Bq7i0PiONm8LXWoQ/dbw/4nhul56RuxDfhhRX2JHGZgGB4IBX6V8o+OPDeo2fxC8dadqUUcM2p6c1/CsTFlyjBxg+oANfUvgO+XXPBOh6ivz/abKKQtnuVGf1zXbN81OMjjhHlqSiW2URBiQxGOe9Kqp1VME98VbmtiqsQxbByai8t8ZHK/WsDqscLr2n/2X4zs78P5cWoR/ZJc/wB5TuUn16NW1aMXh2BFRyRgjbtbHc57/NUvjDTpbzRZfs6/6RARcI3oUOf1GR+NZsNwskcVwIyBKAyCIjaQfzxXl4iOtz9ByCvzUZUuzJgoUoqjJBA8ssWEhyRnjimpIVZlYdCpePhSTyMDHNEzeYvyjcpJCoNxKjrmm71VjsJZQDs5AYd8kD8a4o3PstGh+na5d+H9YstUtZWS6tXWVX5JTB+6ckcY4P1r75+HvjG08b+FdO1mzdWjuIwXVTny3HDKfcHNfnxdKCqvhWRWwJVXlj1/ir2z9l34pW/hXWLvwzqcwjtb+Xzba4LDy1mxgqew3ADHuPevey2vyy9m3oz8/wCK8seJoLEU1eUfy/4B9jLSr+tQQyGSMMvIPQ05X/eD3r6U/GhWXb718xftfeHkR9E15V55tJOMg/xKD+bV9SeXjBPINeZ/Hbw3H4i+G2uQBV8+GI3ETN1Vk54/DI/GuTGU/aUZI9rJsV9WxtOXS9n6PQ+DopJbeQOjYMUiuqhiQzA8EYH0r680f4+eC/EVnDc3mvrYX2xUktrh2gZGA5Hofrmvj6T94+EXGR8itkj3IJIHY1SmhLQ5UhsZVQp+YdySB25r57C46eFbSV0z9Zzvh6hncI88nFx2a8z7e8TapY6j4J1C70rUnleNPOjuLe7ZuhBIyGx0zXKeBNWvUtd9zcz3DMNyvJKzZBJxnJr5f+HulvdeKrZI3lijO4v5JKCXHB3889elfT3h1XGlpEV2tGcZA7CrxeNeIacVY+Kw2QrKJypSkp3122Oy1q4+1WKyMzFyp+6xBBx6ivGNUX7Nqk8TZ3feDHknP/169S/ezWeRJn0rz/xppc8afbYIjLNCclQcZHcV5Ua0oztI9SeFjKF4rUyf7o6Nj86kUvuAK5GckU23uFuYUlQny3AK/jUux8/e59a7n5Hi6rRgB82Cce1ABbO0ZHqDUjW3mYRhvHXoMU9bVY1KrhP93tQBAy7u5z3AqTpGB1z61OsW3JZs5pwU9sc0agQpD5edox+FOZdyngke1StBhcFsDttoG3pkg44qR2uQJCwUBenowzSKOMdvWpsMuAx6/hTtm3Izx2qtRkC2xYF0IbA596ihhETHbv5O7BOavLGWUr09xSeWWwOntipFYj8lGyCxAximPCFXG7p696m2YYcEc8UNGS4HVelFxEPklRhuB16Eik8scZGB06datyLEFwwC80bV7jC9wKLlJdSstoIzkkkH+90qVolx93PfPOKkMe7jJPcU7b8hz93rTYiqYl3ghQWBz14pWVo124wDxipWjBbjBz/EKc0YlwBwvXkmkNGd/ZMCt5iRGIg5/dsVGfoDVto2yCwwv0qZUwpG3JPvSbTyCGA6+tAEW0MeFx2qSPMf3eDnqtPCHpjrzS+WNvB9+eKAFWRh8pXzF/2hT41iuNwYNFjpwCDTF3bsH5fp0NDM3mgBGPrhcj86A1HtAWQ7QsmPTrVUK3mEEEDFXfLbdkHH40MNo+9uU8nigLlHyhnbgnPen7VXjGG6AVPJsm4KFT+FRQ2Khvl+Y9fmY1OoMiKfN1OPcUbCuSDlfpVprWSNQCCO+aYytuPyr+HWncNSIZ6qKbtJyTxUgheQksQRnjsakVAOuQfr0photSrtDEA9KPJHzEFifyqdo/lOcsVpu0lvlfYo96A3IlDL06+lIw2leBn3qyVX0OemSetIsa8/LhvWoArKwUMGUgdqzNYjSazbtn25rcaMlegP1FUtQhMlu65XpgY4ol8JS0Z6R8PJi3h/TCTk/ZlH5DFdfIf9BuQDySp/SuL+H/y6HpwHaIj9TXb+Xus5sdlGfzr81neNeaXdn2U7csG+yPJ/G2jtqmoXbpEsxtLE3DqzAEqpOcZ7nPA714rf6hbNcYfRJDD13RtggfRgK2fjBZ6nceOr+A3Evl4V4kRiF27R6d+tcdHDrtjGVjld4x/yzkO4frX32BVONCEZPoeZUw8Z1ZSk9zUNl4fvm2xXP2WX+7cDb+GelS3XgGYx7opVkXHY5H4VjnWxu8vU9MXvlovlz/Sr+j28Ur40rUprJ/8AnkWwPy6Gu/2MZfCc8sHLeDKN14YvLTJaFivqvNZctrMsmGVgPpXo632u6Sqi+tI9QQ8rJCQrY/UH9KX+2tB1Jd90HsplHKXClB789D+dZSoNHI6VSPQ8yZGVvuYHanLGdw+bn0rY8Qa14dXd9lEsz84Mfyr+tcjN4m+YrDEF/wB7msHC2jOyjga1faNjatZJ7ebfETH/ALorXk+Jj+HIQZ4ZLrt+7xx9TXntxrN5MSPNZR6dqpySNMpVzvBql7p7VHJFvN3PrX9nr49W3xCupvD15F9lv4k8y0LPu81B1XOOo6/T6V9Haexkh8sgFlHf0r8u/D95feEfEVjrGmytDcWsyyxsvYg9D7Hp+NfpH4I8VQeKvDema7aspiuoVkZQc7W/iX6g5FfD5lhY0KyqQ+F7kY/CexiuXb9TrZowVz1VgQfr6V8tfGK+s/A/jqZL5ZUhuo1lhkVdylehH4HP6V9WhRNAyryCNwrwD9rTwuNZ8AxatGm640ycMWUc+U+Fb8M7T+FdWEqPD1YSezPHwsYVpqlU2Z5VD460K8UCPULdT6SHYf1rTt7u3uAHgnjmB6GNg38q+bLjFFvcyW5DxStGwOQUYg19gq3ke5U4fi/gkfS0xG2Tn5sZ4HNd9DZx3mj21vKvCxxdDg5xzz9K+TdP8bazbqANQmdem2Rtw/WvQtD+Ous2kYSeC1ukGBypVuBjqD/SvLzDnrxiodCsJlVTCuXM00z6C8VMBomnITwN5xn2WuCuvEFtpluZGmihCjO5mxXKax8ef7Ws4IpNK8polYZSbIJPf7teI6lqF3cSF7qd52yep459B2rz44WVWybtYU6FeDbjG92ev698bGtW8my1a6EmePsrA/h8wIx+FYdv+0D4vtZWZ7iDUI88JdwqGH4pt/lXk/2qKOXJT6HH9ae2oQ7eHO7ocqa9Gng6UV7yuedOli7/AANHudr+05qYiAuNHtHP/TGVk/mDWxY/tNWLbftmjXUfq0UiuB+eK+dTfQt0YAY6YNOWaPk71IbtVPB0exn/ALXHdP7j6osP2gfCF3JiW5uLRuv+kQNj81zW9Z/FrwhqB2prtn7B22f+hYr47XC9DuB9DTW27sY/SsngafRsX1mrH4kfZlhqFrqOmtLZ3EM8H2qbDwsGU5APUfWqHxyxJ8NdYfdj9wDx7gD+tcb8BZBN8PdpOCmoyY7dVQ10nx0uvJ+E+ov1LRwKoPqXQV8nUp+zxTp+aPqsNJypQn6nh9rcR/2DaW0ZIkjXBzxnkdPzqz4omC2sUfT90mR9c/41gSaqk1voqSTSJdW7yQvGUONjFSpB9Sc/lW74kQ+cVPzfdX3GFr6KpFQas9z1aE3UTurNEN1hdLj79v0ojb7NocY3ZBGNv45pdQUR2MKkcn9elR3R2aTEvRto/lXNudXUXT2EmmSggZV8/wBKr6TDt1I46gE8/T/69RafIY9NfPdmI9uan0GU+dMSDkIQDj3Fa9GabDdS+fUWOD/rMUzVCN2fp/OnT5OoKwOVaQkfnTNWO2RVYckL/KhbotbMgv4ytmSO4zTtJsfNspSo45NWr2MfY1XHJT+tWNLYQ6XIx4yMitHL3bD21M7SbELqUh25GKhazDXchzj5iP1rU0v+I5+YLmqvkvJdDHB/+vT5nchPQi1Sz8mFQGyfelt7crZo2CVwxOO1Sa1++kiVjkg1chRvsuwbSoRs5HbNHPaJT3OZ01mOpzYzsCn+lampTBI0GMHIGB+NTaNZI01wQPbpxVjVrFPM5XkHjA9qftFzERatYytkLWczSokiH5WEgBH61xuqeFdC1SSZn0+JGbvCPLx+Vd01qDpxBAG58cj3Fc0LQ+Y5z/Fj9a3p1Hq0yZ04SVpI5O9+C+mXFsZra+uLYn+GQCQdPwrhbz4V6s0zJaTQXQXIGG2EgfWvd7wPHpuzJKDJC+mcc1zFkSlwzA7hzXZSxVSN/eucVXKcNWaTjb0PFbzwnrmiuxn064TA5ZV3rj6jNZbXUtvw25T/ALQx/OvoO4vnkmVccs2MnFT61pNlc24F/aQzHP8AFGGzx616UMc7e8jxK3D9O/7ubR88WviC4hkG1yp9VYg1pxeNr48STtKvTbNiQf8Ajwr0j/hVeh6pcP8A6O9uuf8Alg5H881iah8ERC26z1NgpzhZkzj8RXXHFUpfEeTUyXF09YSTMS18YWEjKupaNBcrjG6FjE31wPl/8dp1vpHgbX5WN2LjTnPR/KWVR9dpU/oaZq3wp17TclBFdoO8L8/kcVzc2l6hp/E9pcRgc/NGf54rSNSlU1jO3zPNqYHFUn+9p3+R2mi/s7jxVqEkfhPxHbz3ca+YiLcmJyP9lXVcn6GtWGx+NnwnmNxa6lqSpCeTco0iDHYt8wH4GvMbfW57GZXinkglTlWRypHuCOa3LH4ha1DzHrV6n/bduf15rW02/iTXmjj5oU7+64vyb/I9i8O/tufETR5EXXNEi1dV4fyyso/Jw5H4EV6z4X/bh+Hmuqsev+HoNKuc4ZZVltTn2ZS6/nivlqDx7eX0Di/+z3pHSSWFGYe/I5qNtY0y+hYXelR3EKjLvbuy7eepHIH5U5U11X6/mdNHH1YbVL+un4qx+gXhjx/8JPHYH2bUr6xbr+5kiukH/fGX/MV2Nv4F8E6t8th41skc9Eux5Lfk5H8q/MKPQfB91Ms0Nxd6XKOVYIGK/wDAlKn9K6ix1jxZpUcaaD8QZLqPHFveThwPbEy4H51g6dN7xX3W/I9SGa4i2k5L0aa+5q/4n6OSfs/6xNbmfTLq01WLPDQSg5/p+tcrq/w18QaCx+16XOF67lQsPzFfG+gfHX4r+DZFl/s+0u0/imtBJbO3vvhYL+ldxpH/AAUS8aaG+y/0jWRjghb4XC/lIh/nWTwlKeya9Gn+Z3U8+xFN+9OMl5pp/ero9muIjCxDKUYHBUjGKgZi3AFeEeIv2+D4iulkvdCmuJhkFZxFCT9WSMGt34O/tQ6Trl5dW/ifR9Lu7Gbj7O6sQq/3chgfxrilgal9Nj2pcUYWnR5t59k/1aR3uqa/ps7NbRyrdyRkLM0RykOT/G/QfQZPtXifxc+JDwS3ek+GGM0CxbbmWOEFeTg8nJI5HXHXpXRX2nz/ABKvpbWxbT/DdlFve1to12I4LcKX5PTu2a8817wzrPh+W7s7iFozcfI5TDBwCDww+8Mjsa6qVGFNptX8z53HZlmGZUpQU+WL6Lt6nlMOjmd2e73Nk52r1P41t6Zof26ZIktNifd+6MDPc5r0jwf8J7zWZElu82dr1+YfOw9h2r2/QfC2l6BaiC1tUVf4mIyzH1J716vPOWx8Y6VDD6VPefkeJ+DPg5HfGIhJVkDnzJXXCquBjHrXuPhvwbp3hu38u0iUSEfPIQNzfjWtGyxjCDaBUd5qVvptq89zMkMSDLSSNgCtIppe8zzqtSMpP2asi9FbgckgGsTxF4v07Qt0bSq1wBnywen+8e1eXeMPjRNqDNbeHn8mFT899IMZHfYP61wF94jlkj5lZz1LMep9fr71zVsQo6Q3O3C4CVb3qmkTpfHHji41yVlecraY/wBUoKlv8B+przbUtUjX5eEX+GNeKq6hrjtIY4v3jHkt1rO8pmkDyOWbHOa89c0tZM+hjShTXLTRe0fTX8SavaWjRu0c0iqUQ4Yrnn8cZrCvtDtJ9Rdgm6CF2VEZh0z39a7LweNmuW8hyBCGlJUf3UY/0rlVtTc7pp5fKt8k7m6tk9BXfQdtTzMbG7seiW821c4Qem41I15tx++Uf7tYEdwu7OCe9WI3PYfnXl8p9VFl6ZluG++7MPfANNWaKz4KAH1Iqs0nlrlpFA74rGmuf7TvDhmdRwNo4o5TWO+pv/2hI+7YFCeoxWRqUQlYSPI2cchTxVea+ls2eOKFiBxubpVfz55EJbanP1osVfXRDZFjVSVVifU1TnfjIRVAHUjmm38u1CGn474rHlvIEyC5Y+metUkNySZea8OPmk/IVGbtG55b8KqfaHk5jtWYDoduR+dCx6hdMPKg2/iBT5Utx+2jstS59oP8EPHqaxfE1jJf6e3C7l5A6V0Nv4b1Cf8A10ixA+9aEfhBGQ+bNkd9q5qFWhTkncyrQdeDg1ozxvS9cfT2EUrExqeAB0Oa9e8CePLKGH7PcvuiY5eXBaQc9F5x0/8A1isPxJ8MUWNrqygmmYcsu3r71xDQCxYqCLdl6/Nivco4qFSN4n5/isBKjNqR9daPr9nDCk0MysWUOwjYZVcZVTjp6/lReeMYpI1jE+IW3Ke5PGP6CvljT/GE+mMv+kiVQclCpIbHrin3XxCvJpJDGgQMxYKoKqM+gzxXRdS6HmypuPU931zxRbLMjNcSOSQ+3gDkYf8AA4rjNU8WQW8Q8tooQOjH5jg9uf8ACvJrrxNqN11faMYwKoNJc3BLNIcmq1WxHKurOn8Ra/e+KpPsxCvbo2UGOeO9V7XwnCnN1qFvbj+6rb2/IZruPgf8Lr/xB4itb6/0f7Vo2fmkuPuH8Cea+rrPwrpuloqWOnWVov8A0xgVf5CuOtKWyZ6FFwgruNz490v4cw6khNpp+sarhc74bVlTP1bAre8EwHSr5RIuzaxUhiMggZwa+tGt9q7dg9K+N/HtxceF/HGpwJEGEczEc8HNKjdPV3JxM/aJWil6HqXjuW3uNItXLAD7rZ9j/wDqrF+Evwu0TxtHqFxqDXTCF1jEcMxjU8c5x16+teZ6r8RtY1iNYGSOOJRgKq84+te6/suNLNpWqBwMmUHke1dFVrlOWlFqR1sfwN8FpavB/YkDBhxNIWaTp/eJNeEXWkReF/GF/p1uCsFtPtTd1C9v519grbMkbtkbQOPavjiF31rXrq8up3+0SzHzGbnndWGHbbZrXPQfEjLJoKN1O4ZrG8E+KE0XwL4zs0uFtruVFMYztZ1J2uB68dveuyutM0z/AIRkeZcvNKV3YVCB7dcV47dR20WsReau62MgMi9MrnmuqUVNWZxxbi7o2vAt7pdlpmpX2pE+W0kduAnLBCSz49zgD8TXqnhfUIPjF4giQRSWOi6btMVrn75HTOOMcV8/W9q00osbXdIZJ/lVec9hX2B8J/DFt4R8M28KSr9rkUPNkgnJFctaWuh20o6anYW1iqoEUKyAYxj9Kn+yxJHsQYGMBdvFPWY7Q3QZ454NRiMg7wNo/wBqsOY35RI/KXndjJ9MUjJGqhVAPuc8c0FyFJ+XGORjNK0fmHJk4qWx2QmNvypyF/CqysZpW64HU9jVplEfH3wTjctQNtRtu449M4pFHy18T7VF8dawxTnzi3qeQDXJMP3ZKjp2Feg/Gu3+xfECboFnijmGPpj+lcWzfKCFHua9qm/cR49VWmym10scO4enJqmLOWa3AyEYksWzWi1iZmVQuSTk1ZuLd0j2hc56Ba021M9znvLKv1z/AI1D5n77cThR1960bWzkvAzRozRhipYDoR1Fd74b+Dfii1vrLxBawQzwQESpZXSgM7DkHaTyPxFYVpqMbS6nVh1JTVSPQ5nRtIvtUVIrTT7q6cnpDCzfqBXoui/B7xZf3EEx0trWIHJNwwU4+nWu9tPjhqWhstvrHg+WNR1ks2Kjj2YY/wDHq6HT/wBorwy0iq9lq0cvRl+zq3XoOHNfPyw8t7H2X9tztypJHK6b+zffX1y091qUFtG/OyNCx/XFdTpf7N/h2GMLeXN1ebeqh9g/TmrjfHzw5NIHt9P1y7kXgRxWJ/qwqo3xk8Q6xMIdB8CX2SOZr4lR+QH9ahUX2Oapmdap9r7jsdD+Ffg7QGDx6DaXUmMb7xTKR+ZrplhsNN2xxQRW6fwiNAFH5V5I0Pxe8TMv72x0GAjDCMKGAz6nec/gKuQ/A+91LB1zxPeXrE5dY2J59ixOPwArX2aWkpI4pYipPXV+p32q+ONB0k4vNUtYWHBTzAW/Ic1xOuftEeGdPm+yafHqWt3YP+q022L856ZNa2l/BPwppq7zYm9cHAa8dpf0Jx+ldbpuh2ekKqWlrFBGvaKMKP0FRemttTNe0lvoeV3Hjv4neLMLonhK10C3Ygi41u43OR2OxQMfrTP+FKa742UN478YXmpwdTpmm/6Pb/Q45avZ9oZtwX+tAZUUhlx6kUvaW+FWK9nf4ncwPCfgfRPBGnfY9F02DToVGSsa/Mx9WY8k/U1rlXaPn5T7GragSDK7senel8o78BSR1qeZt6lJKK0Km/ouM4PJApcFx/Cozzmrn2cMMkY2+hqMwlVU7fcUtQ0ZG0JXOCGxxwKa1svmbjjmriI5XJUsTwaXy964IwPpRcVikYQGGCvrjNKyjYGY4P1xU32aO3ACLtX0Hqf/ANdO+Xyw+ePU07iZB/ZrSsNkfmMcnA5NRNGsnbLd+OKtxyfMQBgjuTmog37wqQ2cZyBxTRB85ftDaamn/ETwRqxAEN20ul3B9Q4xj/x410f7NN7JcfC+30+Vh52mXdxZEN22uSufwYVP+1Jocl58N01GFGMul3sV4GGOADgn9azP2ersWfijxvo7Hass8GqwqvQpNHkke2QK74O9C3ZnJL3ayfc9akUbiCSSB+H1qPydzOOnoRWv9ly/Yevqaja1OPkOR15rm5jrMxoRt2EbwQQeOue1eZ2sbaTcXFg2UNrKypIOQUPK/o2Pwr1aaPBOQQPpiuE8aWq2GoW19hljlT7NJ0+9nKE+33h+IrCr70T28nxCw+JSe0tCs0bNExGLlFOTKo6KOBgk9OaY8jzNG/mYcjbuU/dXpyB7UtrtmUo20hCxDxgAnJ4zmoyT82QyY+/ICXXOOAQOK83Y/U46hIpjUHZtfA2MoVQwHBJ71mXcRkkj2x7QcKA2SrHpnJwK1ZpC0nLLbPIMlcBU24z2yc1Suo91vnGW/hVx8oXrkFvxoi7BKKkrM+mv2Zfjw195Hg/Xpi19GuLO6lcMZVA5Rv8AaABwe49xX0y0qsqsPqK/L1biW2uobi0LRzRPvgbPzIwIYMMD1FfW/hf9pS21LwjZ4Vn13PkXCshEccgH3ufXgge9fU4THRdNqo9UfjfEOQyo11Vwsfdnuuz/AMme+at4qstFg3XMnzkfLEvLH8K8E+MHxX8UNpU48PCyt4TkTrcQtK5jwc4wQAcexqP+07rU7gTSyNNJJy7E1Yns47iNlcZ4rxMVmdWcmoaRNMvySlRSnU1l+B8iOwjwjjnPzK46LnIAJPpRJIZCyqG+7yyk7kXp0GAeteqfED4YsWmvNJjDbm3SW4wNx6ZB/pXhOueMLDSbh4LycieNisqMMSIfQg+nHauCL59j9Po4qnKO9rHpXwl8T6L4Y8SM+rSLb+em2GY42Z3dGI6E+/pX0TZ+INJjjlkiuY5YpvmG09K+Fo/FEniDzoNK0y41Rn4zFEWifn7p4wBV7S/APxBvLgSWPneHIpeqfbPkX6KCcfTHaun2dR7I+bzGWHlUdRVFfsfaGn+IoWupbIyfeOYjnIIPpVnVtPkvLd0jRpFIwxTtXzno/gPxdoscNxH4qe/ngxJ5dxH/AKwjkrn36V7J4J+Mml3lssVwTa3anEkEvBV8cg1lOFl7541GqpNqLMa3t7jS7qW1njZU3ZRmUj64rV2glQy7e4961dS8fWEdy0l7ppuLdW3LIuGWsaTxjpniK6ubq2uLe1MO2MW8gw756bR/X61dOqlaBjWwrleaZajT5hjjjtT2X0BNPVSqjtUiqAuc4Irr1PIK6qG52n8qV4vM2gYII4IJFWBEGYYOT2AqXyyuDt4FSVqVIbcRrhmLduSTUix/MCCBVhY9oAOM9cd6Nkitnapz60BYgkjYgFj16cVH5LtkDB7HOKtGN2JJAA+tMaJvL+UA+h9aVx2IfL2thuuOnSpI4+pxnNS7TjB5HTilZflA+7+tMTI/JC9VYD86j8tWPVgPSpyhbAI5pfLZsHrgY+agCubfOcjjFNaML0PGeKtGMLnPyA9aasbCP159aBq5W8pe4z/OnbBtHGR9as+QNgyevbrTY1JG0Ak9OlAhiwBQAOB2pGiG77vHQYOKfsbJGzI9TT2b5QB1oHbQi8kDDBs/pSeXuYf3f9k1YCs+4Dr+tKsbDOBtJ9qBFVoyq4+9T9o8sEjj0FTMp9Oaa0YxjAAx6UXAiVdvHrRGSvXgflU0ilsYBI+tI64x69vagCKXOcqevXjNGG4wc9qljh+YHvQYiq54A649aB6EPkr+Pf3pPJG4bT0p7Mccj8KbuZscbfXmgQnnNGu1WJPp1pzOHjG5F3n+IcUKo3HaM9qduC4DD9KgGMWFtqlpVB9CMcUNayLtO047EHNPk+XBxnPWnyAoN0bZoBFXayng4z14pzKFbLKCMegqWS48xRuQEfTFIiCZT82054z1oArsvzAAYHcYpWhzzyB1xVryWVTwG7Z6ioBFuwD94GgLCLgZznHvVe7CNE2AD6AirMikZPU9ua6r4e+ApPG2pmB50trSEZlbPzkHsB3NHkP4dXsXPhrp1zqWnafDawmR9rZx0A3HkmvSbzw3f6dYyeZAW+TGV5HWvQfDfhWw8K6fFZWEIiiQY3dWb3JrUfavDDPtXmLIacnKpKb5m/kjStnM5OMYR91W9WfGXxG0Xf4mikaLBa3GWI9GP+NcdqFgsSkhVZcV9j+PPAOneN7dYblDbyrzFdW4w6n0PqPY186eOfhbqPgy6WO7dJrWUnybheA+OxHY+1L6tPCwUb3S6np0cZTxLu9JPoeM6jp6yKcLgEdOormpLdtOZ9ox9K9J1ayS1UkckVwmtYZyR0rWjUdz0IycHdCWvii7s44ykrJtIyM5zitu18V2t9Iq3Nok6dx0J45Oa4ttjQvk4f8Ah9DUUJliUSRkN2YV68ajsdkZKek0dzeeEfDutRB1P2R5DwGP6Vy+r/CO6gzLYyLOh6AHP8qrf2szRqQ5ypztq9pHiyaCZB5rAZ9feqtCe6NXKVP+FI4vUvDV/prETQOOccDNZTLIj4ZSuOPmGK91tvFUN9tiu4llQ8btvIH+TVi98G6Hq0HmKvlSMeTgY6VhLD83ws7qWYVIL95G/oeGQRrJhW6Zr6n/AGSfEe7R9X8PyvlreQXUIJ/hbhgPxA/OvKL74RS5L2UivtP3c8itz4RC68A/EC0vNQBtrCSN4LiVgdoUrkE/iBXz+YYOrOlJKNy8TiaOKouC0Z9tafNuhXHXpXO+MtHj1zQtV0ydQ0V1BJEQenzKR/WrfhnW7LVrXzrK7hu4scPC4YfpT9blPBI+8K+WcmoK+6PkKcXGtZH5n6jZvb3EsTjDxsUYe4OKpLDiu/8Ai9o40T4ieILVVwn2lpVx6OA4/wDQq4nb1OMCvrqM+eEZdz9Ipvmgn3CNfwq/bk8c8VUjQlRgVdiX5a0kauJOW461SuOauso21XeMMcZoRnyoypIQ3bNRm1VsgqK02h2800Rg1omVymf9jU9RmnfYRmr/AJWO1CrVXYcpWjs/XpWlaaSsjDd+lRx/eFaMFwIxmsJt9DKdGE1aSuehfD/xdD4L082QhMlu0/nk7uQcAYH4Crnxo+JmkeIPh7/Z1nO321p7ceSykEgOCcdj0ryy61Q4IBrl9Um8y8s+rEzCuFYCNSftpbnNKnGmrQ2R6c1lbzfYXaLMqqAD0o16bdfOAcjf65q60BkazK9PlrF1Qt/am3P3nP8AOsHqzsgWdcbFnbhRz8x4/CqOrXH/ABLocL90Y+tO1y5YrAh6Bev1NVNWk8vT41bHSlFaI0DTZN2lg4z1/U1d0ZiiuR1ZefxJrOs2WPTR2GOufxq5o7bYyM5+UD+dV0Zt0RM0JW8RGBDY3DI7dc0ms838addrY/IVK10k15A3zrIqbD0245qlc3Ql1QEjIye9Sl72gRvy6kuuSG3tQSc/KOKsWdx/xJ4QOrAZ7elVPErB4FUEN8oH6Ukcnk2USHj+nFU1ojRGrpcY8x9/I2jp/OqyoVuQB0+Xk1Jo8hbzm7AHP5UyPLXWRzzj8hU7NkJFTVFI2HoeorWtiqWbkrn5FH55/wAKz9YiYywYHG3+ZqzIpWxfJyxZR+QNVJ+6iJbsu6DCjQysPlJkC/zzUeqRf6QcHJZiB+FWPCzD7OMnjzSTx7CqepXgkvYyowCxYfrWP2jGJSuNwtU44+Y/1rltyeZzkDcOvFdjfKI7GJycbomIX9K5ZrcNNFnpuzXTTlodS3RZ1VtumnccEjisXR4Y5GyyBl4z781p+IZAtrGgyO3P41BoduGsS2ccgY57ZrSL5YXOhr3kjF1RI0vv3ChRnOOuKW/uJZoY1c5weMDFLcRmTUGx0zzVhbdGkRW4AUnPvXWpbEciV2V7F5FXdtK8EFqv2bLdLEjDc3fI71LbwoNMl2jt1NR6Sgi1CI4BXvirjLVkSV0kg1fasbgH5uazLHKqSOCBg5rV8ULFGQYx97qD9azLbC2sx7gYH1qFsbbtNnO3vh7TtVuNt1p9vIc8nYAT+I5rP1L4V+H5YyyJNZE9DHISB+BzWzDM8d4c/wB7vV68vh5PzIGFdKqTi1ys4qmDoVYycoJ/I86m+C9w6l7HVo2XHCzoR+ozWFdeA/E2iSM8EZkDDaWtZM7h6Een1r1/T5gYcKMetQyXBW6Rd232/GuuONqp6u54lXIcJUje1n5Hhk1vc2L/AOlWs1sQcHdGQPwzVVdQkWQFWxivoe8l325Dqrr6EZ7VmW3hLQ9ZU/adOhaRifmUbD+YxXZDHXXvRPDrcOckv3U/vPHofFF3CoEdw6Ed1JFaNv421GbaJpEvEB+7dRLL/MGu91n4M6McGzmuLZj6MHH6j+tYFx8FdUj+axv4Jx1CSAo39RXQsTRktTyZ5Rj4O0Hf0ZQbxFp+oQ+XqGkQSP3MZKHp75H6UkGkeCr7Be2urOTqcLuX81I/lVO88E+I9Lco2mvMR3iIcfpWPNPPY3RW9tpLZz/DIhWumPs5P3ZHk1qWJpr97Sv8ju9N0CC3VRoPi+506XtG9ydh/Bwo/WtuPV/iRosauZbHXbdW3IZ7fdj3DJwPzrz/AErVrS4Yo7mMgcEjiug0vUoY5hi7eL3RiK25PM872rjpZx9Gz0fSPjrrVr+71nwozBes2ny7h9dp/wAa7aX4vaXp9la3Wo2d/p0Vyu+MzQ8MM4yD0ry+x8UTxt/x/LcJ/duFEg/8ezXa6J460nxdq2lad4psTcabGwhElg/kyRg8DBOQe3Wm7panKoqpKybEvP2kNBFwbbT7G9vZ+gYqETPucmvLfE3jvWPGNw82rSeXbqT5VhCcKg9T6mtP4rXOlaTqktloUdxHAjYD3D72I6155GzSNl25Jye9cTrOa00Pap4BUmpTd2bUFxcalNHDCuV7RoOB712OmfB3xV4m0W4vbawkWCMLsDKQ0xLAYXjng5rA0PWIdHtyqwqWfqx6n8a+sfCfx+8Kab4T02DU7yOKXz0ttigl0RYwPMYDovT865NLnpVJTpwukfON7+zv4u0eNS1nA7bc+Ws67h7c4/SuJ17Qb7w7qD2OoWzWt0igmN8HgjIPHtX3j8RLy31TwXqdno9yJ9Rlt1NpKgYhiRncrHhT06cGvjb41OV8eXaO2+aOKFJf98IN365q5K2xOFxEqrs0ZHhBW+z6/djaRaabK3Jxy2EGPX71ed3FwxjC5JC8AE8D6V22nzi18L+I5SxG6KKEc9Sz5/kpry3VdaS3YqpDv6dh9a6qUXJWOXFTUZNyO+h1RkUFpV247dvrUv8AwkFvHnfLk+g71jfY1kTzCY4lb1Jz/Okb7BCwMlxGCv8AdAH6157kr2R70alops0ptfSZSIoJDxxgU/Tr29XLRwrGD6kE/lWfDr1irbLdWuX6YjQsT/OtexfW9SkEdhoN7IAwTMiCIZ9PmIotN/DETxdGOkpr5EN1Z6lOxaRtuTkkHFMt9JmZiJJtwPoa6yH4beNL7hrKxtc8/vrsNj6hQf51uaT8CtauFH9oeJY7XnmOxtQx4/2mP9KSp1m+iOeeZYeO12edf8I5CzZklY98VNHpOm2nzu8cf+1I4X9a9ktPgLoSrm+vNU1HHLCW62KfwQCt/SvhH4V0lle38PWhfIPmXEfmN9fnzVfVpP4pHK83h9iH3ngsM2mNxHKl05IAitVM0h/BQa17XR9VviBZeGNWuB/C00QgX83I/lX0ja6TbW6BI4EjUfd2IFUfgKt/Zd67iMAc8jrTWFh9ptnJLNcRL4Ul8jwvT/hx4nuFXOmaVpue95cNOw/BFA/Wti3+EWr3jAX3io2ynpDpdlHEP++mLGvXo7ZhhipHOcn+lSR25j+ZgB6cVrHD0o7ROOpjsRU+KbPMV+COhL8t4+oa0w/5/r12H/fK7R+lc54o/Ze8Ma5vaw36POenkndH+R/xr3GO3dlOF3HnbxgUR2bLIGYHOPukcCule7tocUr1HeTufIOr/sk+JbOYiwuLW+i6g7/LP61Ut/2W/GDMRJBaxKBnLTA/yr7UaNlwSqn0I4pr7N2GIP48itfbSsY+zR8p6X+yPfMytqOrQwrwSsKFj7jNek+Gf2c/C3h7Y01o2pzqc77k8fTHSvYZGBGcAj/aNQttbjB6cYFQ6kn1L5F2M/TdHttNgWGCBYLeMYWNRhRVpoU3bgAPqaljuF3YJI4xgg+/FM8wuPmBxnpzzWdy0iJowqj5AV/OvGPit8DZ/GWvHVNNuLeBnQB4pQRlh3yBXtLMMjgkHvim+T1wPm+lLm10DlPm/Sv2W9SlkBvdUtoI+/kqXP64r2v4d/DvTvh7p5gs2eWST5pZpOpPpgdBXVW8PyfMWBz6c1KEY8HsPUcUOTe40khkq7lzkfd4GP618UR7rbxFfQkDKXD/AHen3jX2tJaidvmOVA+79BXxr4gtxa+OtaQcH7XL/wChE10Yd+8znxFrI9EtmM2j4B/gI/SvLNcjPnnkDJx+tepeH1D6Yy9SB/SvOvFCLHI4xyJOtegcHW52Pwj+HMt14wI1K3dIrdBINwIDZHBBr6N03wrp2myGS3i+decuc4rK0TxNpWk+B9L1PU7iK0ha0jLSSEDPyjgdyfYV4/48/aeljWa18J2vl7jj7ddrk/VU/wAfyryXGVSeh6nPGMVc+jrq+s9NtWmubmO3iQcvLIFUfUmuRvvjV4Hstyz+JbFXH8Ks0n/oINfE/ibxVrviy4NzrOpXF63ZXf5V+i9B+ArB+0CHOBvNdUcN/MzmliOyP0B0X4k+GPFNwtvpOs2t7cbd3lRnDY78HGa6NcFQVHPUjpgV8JfBvWlsfiDoV07LEiXSo5Y4AVuD+hr7xgaC4hDRSRzRn7rRnOfrWFWHs3Y2pT59yu05VSoTAbv3NQun8TK2eoHBxWkItx9PQYqrcWyssnGDj8OK59TpPNNW8B6H8VPFW5taSzuLdfs7QnAZiGPTdjd17Vuf8Mm6NBt87Wr51PZEUf415a2g61DN9oNpJLGWLCaFS6uc8turTsvih4o8P4iivp0jTgRTHco/Bs4/CvVeHnOK9lUscEa8IS/e07nren/s5+D9LxI63V644/fTnH5KBXK/FK80TwDbNonhzSbWXXbyFy0kZUNZx8AyH+LvwPauRvPj34qdSqXEUf8AtJCu7+VcgPEk2oalPPfj7RNdyiUzRqBMkuMBlPY9sdCOKiOArX5qsro0qY+FuWlBRLXw88KHUtesLGFS8SSB5GI6qDlifrX07J4TsbqARqjJH0OxihHuCDXIfCHwiPDmly3msGFdWu3yYlAXyk7KQCeSck/l2r1eCS2VQqyKT+leVjMQ61VKG0dD2MDh406V6m8tTxHx58K/ENni78O67fRYyzRXEzSoeOBycjn371594W+LmuaBqwW+0+e/ihkMVzHOyAKR94rnng/nX1prA26WwXbtbhiemK+P/F01tqniTU57SOPYJSNwUfPjjOff1rqwUpVlKMjz8wpxoyi4H1Rp+qQa1ZrcaYgu4wFZtvy7VYZB5HpWnDsuIw8bAq3cHI/CvlPwv8VL7wbNDDEBNCMgxzEBV47HsM16t+zzq2papZ6qtyj/AGEOskLNkjc2SwU9+1Y1cPOm229ApV4TUUtz2BYwAvz7c9yKVR5ZJ3ZGfSneYGypVhjjOOKlhhRc7S27vnmuJnYmRnEnzKDxTdpba5Rh34fk+2KtCEf6zIz3x1oWENgbsn3GKQ+YrmMjA5GfWpPJRW7M30qZYvlO4FSeRjvUqxquUPJA5qtRrYjTLR5Hy+gprxOed4x6YqfZ0GOaetuNvHJo1IKiwY5zwT0J4qTyxyqjB65NWvJwoyoJHqKPKLNx6547Uaj9Cmy7OcMvqBSn5mXAyO+TjFW1jCv1Bp7COJuufajURVkU9QCSPQVE1v8AOGKk596unK5K45/hpDGFO4DaWoDUqeTiTKZHtio5v3e0bdzH07VeZfMGN20AcGoRCFwWJz1+hoDU53xboMPiTwzqGlXAGy8t3h5XPUHB/A4r5l8B3OoeEZh4kkXzL/wqv9ka9p4YCaWxZv3VwidX2HGcdMe9fWckLiQvgkdyK8c+Lnwjn8SainiHw7dro/iS3XYJsYS4XoUk7EEZHNdNGootqWzOStTcknHdHo+j6xYa/p8Oo6bdLe2lwAySxtuUj+h9q0GxtGRtJ6bfSvh2XxN4u+FWpzC2h1DwpdM+Z4Ei8+wuG/vhDwPwqb/hqzx80kULXunyDcAWhsfmbnsD/hWv1dy+B6Ee3srSR9pTKMbQc/XrXMeLLjR102e31bULfT45FyJJplQqQchhk9QRXgH/AAsjU9Sk1iz1LW9WuZ2VTafZZVtkjY8nzFAH0x7Vwt18AfGPxE1OS/0+2DWkmM3N7cAZbuepJq/q6Xxuwo4izvBant+g+LtP1j7WbTULXULi1cx3Elu4IZs8MPXI5rSlvo5nP7xVLHBjfLCRwecdu9eYeC/2S/E3he8N+3iu206UqUZLaBpldT1VgSAR+Fd3dfDbxdtVIL/Tpgy7Hk+ZQxAxu2lTtJ9jXl18NaX7t3R+iZfnsJUksQuWS/E0BeRwkIxwActG7AByOABj296p32tWtuJUaaNZFUM8T4DDjgKSeuKzv+FF69fRwrd68ttFGd3lQo0uPoSRg1pWH7PemGeQ32o6hexAY2sQgY/hyB9DWaw76s7KnEFBaRuzmtR8daZbwxl7hZCB86FyWiHpjPJ+ld14F+I/hGTS9NsINctn1GaV3a3Nu8bIxwAGcjaTheAD3rS0/wCDPhfTdpj0S0eRcYe4BlP1+bNbd/4R0vVtOfTrqxhktHwGjWPaOOmMdCDW0aCXU+dxmcSxKUFGyPXPCl4LmzVkOc+9bMl8qKwBHrmvCvCmsX/wuuvsN9LNe+HX4g1CVtz2ueiSHqV9G/A16R9ugvopZIbxWVwrrtYFSvU815lak1LU0oVlJXR0E2oQKzALvAI3Ko55rjPEfw60DxN4pjE2kW8mpZCh7i3AZF9WyM8elTa14s0LQba6+03scisA8RhYMyt278cjNc3N8QNZ8VND/wAI3YPb3EILT315yJc+nPPrVU48rutwqSX23obWveDY/C96ljbXCTRbc4RAoT8B2qnBYkYDjIB4wMdqb4b8P6lZzXl9q96b2+utu4qTtUDPygfnXQPA3y7Y/wAq9KM3y+8fPVuVzfLsUI4RHxgD6Vj638P9I1+c3DwtaXR6zW7bS3ueK6lrXbHnoc9MUz7OQFxxj1FN2ktURFuLujh1+Fbbjs1q4Cj1BP8AWtux+Gul26W7OZJ54juMm/G85zyK6VFbcMAHA6damVTxkMeeOTWfs4rVI0dWctGySOHy06Y9ial8kspOOR9KXy265wexGKnjXy2xnco5x1FO5CsQxwBl5wD15p7Q+XgAgrjgg9akPzYwuBjJ7GhVyGC5ORxntSuOxEqqMnHzZ9c0vztwV/HOBT/JLMNw2ke1KFLD7p/CpCxEFKqMKCey0MhbnbyO3SplhP5dCxp7Rlc4wTQFiuqMyjCkDutJ90kHtVpi/GeRjjimbQ2N/UjFAWIMDu3OetOVcLkA/Mc1J5fzY25PTpUjW4kyBxgdPWgNisqjadwb6il27s469CfSpWj2ZGOD25pvljkhcH1B6mrKI/IDZ3N1GMA0xY23EIQB6CrO1mPIHvUXndV2c9QwWp6kdRHYx5DHcPrzUe5OGDfVetOaR5FKFVJHVqSOFt2T754pFIZGofLK78/SpApbBVufWnIvl+hBPJzg07CCQjncvqKBWIyoVhnLnpxQy9BndipWX5ePyxTY/kyCME9aAsN52sN3y9AKbja2COexzUgUs/I6jikm3swVT8o4qw3G88knI9e9MjRt2W5XHAIqxHJuUKeexoZ/mxkn6CgEQeWeeB601oz1H8qs/KwyNy/pTZAVYbj8o9DzQHmVfLVegweu0dajaL5SF3Lx2BzmtA7X5ySMde9RNG2SGOVoEVwh27WJb0JpEQMoPmZwelTCMZAzk88mpCqLgKAW79qgsrqo+8y5pWWN1IA2n68GmyY3dMcjIIzUgUcAkcdBQAzlMkfLz0yaRWbccbWIBJHepjt4yAARwajCorHByfXFWQNUq2RyD05ORXpfwXuPs+tXULFSXjDjHsf/AK9eaSOVk5BYHviul8A6l/ZviyxkC8yN5RBP97iuaorxZpHt3Pp23uHXgNkU6G/iZQzDaxHXrVOFt0YP41TZhaqQ7AKrMAfQZ4rb6xKCT6Hl+yUm0dBuhZfMDB/TFeZ/HzSf7a8CtcqNsljMsw/3T8pH5Nn8K7iGQNDlW/KqnibTv7a8M6pZ7dxmgdQPfHH61rUn7am490OivY1Yy7M+INaTCsP5VwOrRlWIr0jWrcpu4x2x6Vw2sW4+Ykcj9a8Ki/ePubHKMB0PWlUi3jbachhSXq7WyKpq+GA6ivYgVGdmQSfe5OOaWO3kkZzGjSeWu5mUEgD1PtSzLlunFRhjGcKSM8HnrWoru5ctZniYPHKysOnOK63TPFZht1imkVvZxn9a4uP5l59KDISAO4NVqjqhV5T0Oz8bRGYB5GiLHG48pXX2OtrPECkkN4gPK9eAMdDXiO7zMY61qafctDjaxGDng4q1N9TT3am6PZbLyI5xNbiWwuMD99ayGNv0robXxh4ksVVF1gX8SjJjv4w5+gZcGvGLXxhf2cySbhKq/wDLOQZBrorP4j2dxIBeWTRA/wAUJ6H1rKpRoVlacUyXh47plH4qeFdY8ZeJJ9XjtoVkkRUeOFywJRcZz9MV5fqHhjUdNYrcWkkZH+ya97t/FFjfALDcIR2D/KfpzWm+6aICeHzI8DHmKGGOwGamODpKPLDRI6o4uth0o2uj5nihK9Rj61Mse3NfQd94E0fWIQZbBYpG3ESQkrn04Pv71zmpfBW3ZN1tetCxIAWVTgk+9YSwkujO+nmUJL300ePktTGBzXban8LdZ0/5lhFxH2aI5zXOXWj3dmxWa2kjI/vKa5pUpR3R6VLE0anwyRl52npmjg8gYqw8XqKiZSM0kjq0IyvXtTOPTFPY+o4qKSRQvoaqxXLYGYLyOO9QzXhXjNVp7oLnms6a8HPNWoLcjlbLk172LfWo7EfbNSswq7z5ygD35rEn1Ar0roPhnnUvF1hG43RrLuI7cKTSq+7TbRjUhZXZ7WfKhuLS3EQXbg7l5PQcfSud1C3jl1aLDbup9O5rZlmC60i44VeQPpXPzfvNWYKccE+lfObszpopasn+kRRsOTtAqj4ijKrGvYc1LeLL/acZPOG470zxHI0kxyBjb0xW0dLI6hsYMekqCcfKP5Vb0dd0b/QfyqG+ULpo52jAHFT6U22zlYfT9Km75WX1sSW6j7Qx68d6oCNmvCfc/wA6t2subh+MAD/P8qpWd4JLwA9N2f1ojuyuiJtZUsyLyOeR26VNqEfl28ZzjaO1LqjrNdIPf/Cp9YVNiBcfd5/HFDeyLXUt6PDs0qaUr1H3fXrVfT7g/aGLZP3vwq9azeTopAxlsD/P51l6fJumJArN7sldy5q0g3Q7gMgDFPvjs01TkDLn9AP8ao6sP9MRS3Yd6ta1iPTIAp3bgT+uP6VXYwm9Wa3hu126X9o3kfviB+R/wrB1J1F4PTYf1zWxZyi38MW+99iyOxDKckEeo9OawLuNxdKZMkMoCt1BHtWkKMp3mji9vGE+WRa1TK2jrkDbGnX35rLs0We6jQEcAmr/AIiuI7hX2HAKonzewxWTpvmR6ipB4wBnrRCLSdz0YtStYb4qCqkaY6GqmjsEtXAPy5J/QCp/FzBl5/vqM/n/AIVT0+Arp+8Hu386tfAdi1kRW9uGu2Zjxk03WB5EinPAXFJZ7/tDBjjFR65N8xHX61st0iX8OhNBIJNJbdwCdvzfWptNmMt4oCrtXvjnoarSSLHokWOCZOlWtF2mQkdcGk5bspJXiJq0PmSrnpkYpsFoBYSSOpPPftzS6ncFbhFXkg5I/CpTJt0tT/eft9Km7skW17xgx2ayXLccc/zp15axoAGH3ulTQ58xmHAFVr67/fBD6V0qTuLl9wdZ2ojhJA4qpcWfnXA2mtm3hLW+ScHFVF5uim3nOM1XNrdByJpJmVqqy2sJ2jpVfStXFuyEoCRyc9M1q6/HtiUZwWzWRFZhcFhXVTleOpw1oP2tjXutYhupEPlbD6dq0rW6HzuvHtnpXP2tr506Y9cmtu5tok08kDa1VNqyRlTp8spMluMz3UWxwScZxUerQx33lpcRrMmeVkUN/OsnSUk/tEktnn19q1btpEbgE+pIrTS6OdNcskzGvPh/oN9Gx/s+NHP8UeU/lXN3XwxtoZv9EvJ4SB0kAcf0rv7aWRVO4ED2pqwtdXjkEbl/h71pGpNPRnJPC4epD34L7jj7H4f65KWS2azukRDJ+8bymI9PT9areH9Ys7HVvs+qf8S/aSHcoXVSB7ZzmvUkDQQTnGDsw3OPSvLrvwvcR31w88TKJnyvmLjPf+RFaQrzqXUnoeHjMDQw7jKmrNnN6xdPr+qzTjOCxxx27U+301UIzyfpXTW/hS7bPlwbu/yiqlxpdxYtmaF4x6kYp8ztZHJyRbu3qVH0ksiuo5XtVK8t7u4m3MjMcbRgH8quXGoS26ny3xtHSrPgfxxqWl+KNOdbdL0/aEUwGISFwTggKQcmt4J7s560uVe6erfC2e9+Ftst/q1zBff2xp0kdlpcl44e3cthWK9EbgY9jXiHjCPV7fXLiTXCz6jKS8juwZm7dR9K+vtX8DpeRrqlnbzPdyMH3xzEZbshUHHHAx7V5d8aPgvbWvh2+8SXusR2msJH5psXO7zOQCobPB5qotv0PIp14Kbk92eG3VyYPhvfgpzc3saiTPZUYkfqK8RmO6Qseua9h8WX/lfDbSrYMR5t1cTYIx0Cr1/OvHgrTTbVBJz0Ar1aCsjycZLmkfSXw9+DujeNtHOp38l1KyzNGYUl2R4AHpz39a9F074K+EdN2eTosBZecy5lJ9zvJrM/ZvZrzQdSgc5WK4DAf7y//Wr2RLFWwAgI/vAVxc3KFRvmZyun+F7GyyqWUcQyCDGAoJA64AwMe1W0sZI45IrWzzIMEGQgAknGS3OT+tdVFppVeBkY61ZW2T5T6dfelzNoySONgszHdSxw2jG4+QzSRqApJ77j1wO3WrVpb3MWpSW/9mypDu3G53go365z7YrshGoXjaO5GKSO3ym/byfWgdjIj08+YCijGec9fwq4tjkfOFPtnFX12ooYoFIHrjNSfKWAUZBHNK4WKMdoRkrtHPGOalaxLRnDEc7uOKlY4ZVBwMd6VURdpfDenNMCNYVXA6kHP+TQyiNdo5BzhTQwHOOCaZtdsgfP9cVADPMIkAKrx79c02SUycnpjucYoKMg25w+efUChlA2/Nx06VW4WsV2j3MC5DbuRg5oZcFcKeO9PuNqshxgbvvdKH3bAVx7gCmBXy0nfHGKP9VjnKdGx1q0g4bCAcdhXzv8cPjlreia9e+HNBRbEQhRLfugaXJUEhB0AwRyefpTjCU3ZESmoK7Pd5p4LVDJNIka4++7BcVhXPj7wxZqn2jxFpsRH8LXaE/zr4f1bUtQ1WTzdR1G5vZD1aeUsf1NZvkxepH4V2LDaas5XiH0R9xv8WPB8JP/ABU2m7vacGnx/FzwW3y/8JHpwGcZMwFfDkdnAxIPU+9TjT4l9fzo+qx7k/WJdj7lt/iX4SmJWPxJprHqf9JXH860I/GWgzFWj1rT35xlbpP8a+EFslXHzHOOOatx2oG05J9jR9VXcr6w+qPvSPVLK8XMd3bvn+7Kpz+tfIfxKjjt/idrvl4KfaCwCdOQPSsTwxol3rl6Le2dVOC25mwMAV1Ung0b45ZoXt3ThpdwAf3Ktgg040lSd7mU6ntFaxu+G7nbpYJDE4HauH8XbvOlVRzu3fhXp3hvT7BbUxvqMCEcBWYgn8hUOqeDdNkkeYzRSejM5P6Ct+ZGNjyu40HWdV02zllmlliWL90krkhVyQAoPbiudu7WSHAdXBHBypFetXmtW9rGsFuWZ14M0jYyBxgDsKXSfDcHi+Q/aNXtrCPr5jIx/kKFfsVqeF3skitsEbZ9hVWPS7hnRmjdYWOCwHNfSEfwh0AN+88Wgj/ZtXNWU+EfhVY2MniW4k9BHaEZ/M1rqSeKWfh1Zr2xt9OVo5JcbpLllAXjk9MCus+DniW98KfErTYjcSJptxOILnzHIQqf4j2GDg16PH8IvBnBk1zU2H+zar/jUrfCfwMMH+09YI7kW6f41Eo8ysEZcrue/L4g0hlwuq2JHb/Sk/xpya1pc0eBqdpz3W4TGPTrXz+3wp8ASOVOraymOn7hP/iqZN8Jfh9GMf2/qi9eTbL/APFVxfVPM6/rL7H1J8L9c0W4s5LJmtm+zu0ZVWVgeeg/CrXxE8B+HNes5HNpBjGQygKR9GHNfJq/C3wKpzD4wvIDnIVrNh+oNWIfhrocn7qz+IhQ9AsySpzWMcJOnLmhM6542NSHLOFzJ8ZaDD4b1u8tInMsavtVj1xgHn35rn3hkSVGjPz5DKV6g11198FtRmkZ7TxZYX7k7vnuSjHj/aFc94h8La94LtBJcfdYkrNDIsgP0Ir3Y12opSPF9mrtonbxV4qW8leXWWgWX5gNg3Y+pFa2k+MddtZQyajdTyDoZDkf4V6l8HfhPpvijw3YeINauzqr3Me5IQuwLg4IY9SQQR2r1+18BeH7PaE0WyAU4H7oEj35rxKlWlGT909OnGrJXUj5kvfix4lutPuLWTUGnEyNHtBGRkYyMDOazNB+F/jDXY1a20qSOFxu8+4Xy1575PX8BX2BDoenWMnmW9hbo4/iSNQ354q7BIDufyzH6giso4r2a/dqxq8M6mtR3PBvDf7MMe6KfxDqH2ngE29qCqk+hY8/kBXtWiaHZeHbCKw06FLa1iGEjQcD39zWnBOlwhCEEcgZGDVmGE5G5MY/CuWdadT4mdEKUafwoqiQqxAXGBUscgxk5X39alkhyygHHHOOakMWcAHaD7ZrLU33IY4QrEgZX1zUu3dnjPtUghEeOQRT1jCsMdfajURF5JVQ23d68U6NSzE4xxTt27BGefSnKp6ZJHpmjUpkax7vvPjd708Md20OMbfTFH2dV+Y446Ggqy8nDGp9BWBlbOM5FMSEI2M7h1+Y1Iq/LyCz9Nyjj8qkSPd2796VxEeB5gKrlPalaOMqGIzj3qTaM46EUijbxs+Y+ppgRnG3HccjjNNy38LLnPTFSOdzYJxgZ5FRKyscBQM9D6/SlcdgOOpIDZx04oZGWMk8j1qXaPUEdTTpIguNjkevHFPzDYqHczYPC7cg+/p0pps45PvDj696vN97n0/D9aa0akKVzj34oFYx7rw/ZXXEluswxyrrnNZv/Cv9BkLH+x7NHbqwhVW+ucV1flmPjBz/AJ5o27XOMY9cE1XNYHG5x+n/AA38N6bNJJbaLZ+ex3PNJEJHJPJOWya2fsKxxrHEqoqjhVGAK2FQu2CG2k0CyjTJVQOecdaTk3uJQSMJ9JUseBg9OelQPoLnqyEkdhXUSQoF/vHHaiO3+UbhgemKOZofLc5ldBVc8tmpv7Ljt/vvyeea31hRmxncvbtSyWqrjdHkevWlz6lcqMJtN4B2LsPcd/SmLpaLkhQMjHy1tQ4bcACu3nDjFKU+bHGcetO4uXuc1caZFJE8MyLIjAho3GVYehFcjN8LdI81zA13Zox/1NtcMsY+g7V6c1r5u4hxntxVf+y/LBIBIbtRo9xxcofCzitD+HOi6TIJ0tvtE/8Az0uXMjD8Dx+ldhCfLjCBemPanfYDkFFA/CrEdqcL6frT0WwO8ndsRIw2G9ffmnNGFYYDg55yP0qeO1LSA/wD0HP51ZjtRGgxlh1+Y5/nRqSVGQtjaDjvnilMauql13N7VoeXmMA56+tN+y7UVsn6YFRcspfZSrEoue5z2p6xnnBxz2xVpIxuO7DHGM4qQx/KC5AzwNtMCq0cm0kDLY/ipY5AqgsQhxzg5q4lvlSeD+NI9sDg7PfiggrJHG2CJeT7dakVeflK7fXvUrwldoXaAfbiiOERrgKDz25qCkQiMPwyscDrTl2ox4KrjgZqdsqvHAB5GKbuzuzGfTn+dA9BjbsDagI7GmvG7oMLk9fapnk+UbQB7UzzCuOefaggghj2/KwzinybQuflI96mOHbGfxqNm3IQwzjjmgrcb5ILE5Cn60BGUHCjOMg55p8cOWwo4/2qf5ZUrhcHGT7U0PQiaMyJjHsecCkEe3BJHFTCJm+8MrzyaTy9rDkYHueaoXoQsp2nIwPUGkOeCOfap2ULkgkk+9IqjgDhu4oDYriMbicfypDEDnBIz6Vb4xgLnHtTFVW5z3z0qfIZXEapnjPuetIF+7kDBz82askjA24wO5pFVXww5bpk80gIFIPG4GlaArGGLHHUcdamZU4JT5h2ApmwNyo7dKBIg9CRhvQ9fyoZTu6Bh2qZcbhkZXGPxpTH8oDcbemae5JWkXKAZwB7Uiqd33eMZDVbMe085bPrTGhKkBTkYpFkS5bnH0ppjIAP3vWpwvXaQfrS7ePY+nNAFZiQAOgPHApNp4wuRnpU7whnAznqcA0GMKBnr6Zp2ArMyKxG3HbHpSTRCRMKSh9c81YMBIJ7kc802WMHABwM4ORVBYjRTHt3Nu4wTjmmCMKQO/61Y8td/QDPQetJ8vJxgjknHSgCKRDwFIAx360xiGX5vlbHcdasJHuXg84zk0zyVVvmAyfxqbAQtHuAHH4VPazfZLqKUcNG4Yc9wc0zYW6cilKhVYvt/wDrVMkmrDj7rufUulXH2rT4ZVOQyBh+IplxDHM08MozHMvPt2rD+G98b7wlYSFskRBfy4/pW/cLt8t+pyV/rXCpc1NNdP8AhjmlHlqSiZ3h2xutPWSGZ1eJZCIsEk7McA/jXSQ45H94VnQna/HbmtFTtkXA4ruw0Uloc9ZuTufHnxN0f+x/Feq2yj5FuGK+wJyP515fq0O4N3r6H/aH0n7H4v8AtCrhLyBX6fxLwf6V4Fq8e0HjJrzJR9nVcex9hh5qpRhLujgtQjw3Sst8qfaug1NQ2eOawZU6969KnLQsikfIqBzu6cVLyvaomUrW5Wo+M8AZpzd6jj45qfPTjNUzWHcI/l6VchkCrnOG7EiqnRumKlXIPtU2NlIuxtuyG5HrUkbKvGeRUMKlk9eadt2n0oN+bQlyeCDxnn1q7pesahCNsE8uFOQMk4rMclRkciprG4+ys0hPA4IBxmi5UZXaPTrn4269eaZp9hf2lrJFZJsV449jsP8AaYdav2/xQsbxf3sEkLgdMZHSvKHvknJEe4DPAzVrT4PtFwQzYRQWJqozktblxp017kVoe22/ijSLi2jBkVHfpnrVyFbPVl2q0F2M5KyAN+HqK8CkvHa8Lodqqfl5z06VNa65e6fcebDO6nPQNjNbe001RzVKMZStHQ9g1T4a6TqPEmmqrYJ3QNtP+fxrj9W+CVptJtbuSFv7sycfTjNUNN+K2t2Mm5pRKB/DJyK67SfjZC2F1LTVZTjLxPgj8KdqU90NSxFH+HJnmOqfBvX7WNnto0vIwcZibP8ALNcNrXhfWtKLfaNPmVR1wucV9Y2/jTwrqb7ku1jX1lG0rntmuhtdNsdagKW08FwrDC/OHwPoal4WD1izrp5riaf8SNz4AupnRiGUqR2NZk02QcnmvvrWPhNpeoea15otjP8AKR90qTkdR2z3ry/Xv2bfDOoBtsd5pzn+OHEgH4cfyrF4aS2PSp57S2nC34nyDc3G1jzXf/A8+b4kikPRfNIx7KP8a7PxN+yTf7HbR9ctrkYyqXAMbfQ5xUvw1+FHiTwHNGdYsvKREmAnj+ZTuIx8w9QK5MVTkqMtNSpZlRrNRizfmmC6xPIB2b29qwvM3XzNn+HFakkbrPdtjopOccctWNbxmS8lzxxXzKi1udlOSaRCzNNqC4Azk4JrM8RTFrt+TjgcVqWR/wBOPzeufasrWIfOvAucnzQP1FXHdHSWNak2WwRsgYFJYyNHYnHQkmna4BJgD+9j8h/9akjxHYqO7D+tP7JX2iazbekzHsD0+lZdnCf7QB5I4BFXI5RFBIM49x3qPR9sl1IXOPvEfXBxTjpdmnYluJB9shAPf+tXb5j5gHsKyceZfKw7c1cuWK3RB6r2P41Mo6oqOqbNRt0emLjoT/Kqujk4JHrU11cBNPjwcc5o0Nf3Lt2Cjn8az6CZDdZm1Rg3RcVN4gJks7Venyc/99NVdZg+qMQc/Mf6VPrSlhErEf6sY9sj/wCvWu1jmkyyrf8AEjjibJ8uMY7fMaw7e4kjuJY3PmIjDcv0rZuWC2ZUZPKCszT1E9xN8vzFsk+vJqqNZ020ctahGpZkepW8jqZYX8yDO7p8yY7H/Gm6Y0dxdt83zjgHHXFQ3E3kXG0H7zdKNDxJqEjA9OcV01uW14lYNTTcZdCr4qR/MCBuN47e3/16jtHMOlLxgsKk16cSXmOuO3+fpUnlxx2NumSfk5rmv7iR7Metyjp8pa4lOBjis/WJV8xiQMO20Cta2QKrMvTP9K5nUmMl1CvGN5Nbw1YvsmlMxFnbRngZJNbGg7MSNjnb+HNZGoR/NAvOVj/nWjpP7m1kOfvYAFQ/hNLe8VtSXzLrIPQHFWZP3dhECcjOeKyLmctNz1/+vVm6nbyYlzwVzTcdg5r3GQSK3mkHvWVdN5moRj2Aq9ariGRjxzx+dY7N5mqM6nhWwK1j8TKl8KOtVD9n47HvVGzy06s2M5Jq3v3We5v88VV0u7t1EnnK7SbQEZWGB65FOOzCV00QayvmyKp5PWmR2paHcQWGOlQapdbrrjnirNvMfsoHUEVpdxRjpKoynbQmPUFUNxit7U5BBYiMICJFVSWUEg9cg9qxbOZW1J92NoXFbGrTAwqoxhec/hRKT5kEaa5WczZ3TRXZZTk9a1P7Wabd5gbAPb1rFh2rdMT14/nU8lwUZv7ua6ua7PKqRUYm5ZXYmXr34rQs7UwyNcbvmboDXL2E5klXHc+tbtjM+8rnODUc3KzNQckrG7exhdDu5GIxwG+hNeS2viq4u5JmlmaSKORhGrHIA7AfhivTNcuJLPwreSj5iTj5hxwM14Vo8n+gsx6s5OKvDa8zPMzH44R9T17wb8ULbQ7iI3NvHLFuyynuK9vn+O/wZ17w+lnrOg3Ed0wI8+1VTjPfDDBxXxq8pVhg8c8VXa4zgZ5r0oOx87XwsKj5rtM+v9M+E/wK+J0kMOg+NU0rUZiqtbX8EkJJ74IZl/StDxt+xx4W+EvleIrXx4ly1mROqxvHuB7Yr4yGNuehB+8Dg1FeeJtXaye1bVLqSBhgpLKzAD0GTXZzJqyR5EsPVi/jbR9NeMPj7oXw78PxWOhW6yakyZkVXDjeerFwec9eea+X/GXj3V/G+oNd6pdPISfliBO1fYCsGSQKCWOT71BHHJfXUcMKtLI7BVVRksSeABVU466mfs4Uo+6aXjhZJNF0C2U7h9kLqoOfvSNVLwj4VUTLPcjv93Fa/iyOW18UW+m3MflS2NtFA6dwwUZBHqCTWpZKBwvbkVVSo4xsjXBYeFapzz1sen/suMZLjxBEZNpVYpFT15YV9Ax5VmXOccH0zivnL9miKePx5dW0MRlNxYOSFycbSpzX05NZS2+N0ZUsMncMVEu54lTSWoyMOsfOUPYUISp+fnsQTxUscEnUlc9M44pGjVs+Y6gZ7nFRe5I1Y9rMC5JP6U9/lH3zj3FInlSyMYyz7f8APXvU8UPyr2z/AHu35VNxbkaMeSzZOOvaiRZOnX02ipmj2sQAGK9OKRstkcIV52ilcepXaMuRuyAPTmn+WY+Ad5x6CpNyrIArFWbg8HFOMZDZXlsdj+lCYEEkQYYy25ujA4p0zJbQySyYRFGXcipDGCefvdB7e9KqyLu3nK+pPWmncDmV8YafdXCRwrcXA6eZHE23NbbL5yhgpyex7VOtnGrh+AfRTxQ0YVhyAvfA5FSm+o9CoYQXZWORng0bVh6Dceox3FWfKjXP3n/2sU5FHz7+gOBnvV77k20KDFkjDY7+nrXxt+0RYzab8UNQJicpdpHNGRzkbQDj8Qa+y5908oRcrj7v06flXzd+1bob29/oWqGM+Rte3aTHAbO4D9TXRh3aZz14+5c+b9Qtbm3mVZIWRm6K3WqE0z27BZYnjJ9ga7zw7rGlWevW899Gt1FCjEKTwGwdpPrziuR1TfealJMFAjL7sfjXrHlkDxTR/wDLNh68U63mnVwFBP8As165rPxS1vxtZixsNDsbO18sREpbLI5AHd2HHTtisO08E+TiS+uQuf8AlnGMtURcuppLl6HMWqyTKC6YPpWzZaLdXTZWIhO5bgD866F4bTTgPskChwOGlO4/Wsa41G4mkIeRsZq9RHU+GdDs2ukW61SS3XHP2MfN9Aa1fEeh6Ppdq0lk15cN/wA9Lhhk/gP8a5XwsxXUoj612/iSMNpfoe9AHnDau1pOShYY96018RzyQDJO0+9c7dLm8YdQaj3/AGeQAsxRumTU8q6gXr6+N1cJJjBU4IrtPCDrtYAAAjpXB7NxLZzznrXWeEb6GG+gjuJXWNuqwxGVyPZQRk/iKLpLUfK29Drt7bzgirEl2i7dxWPIx1zUf/CG+JdeuWfS9E1BbRmJikvVWDI7ZresvgX4tvNon+w2Y7+ZKWI/LNYuvTXU0VGb6HOt4hEfyopb0LcVC2vTyL806oP7or0y0/ZzZliN5rCowGJPIiJzz2JNdHp/7Pvh2GMfaLm8uJD/ABFgo/lWLxUeiN/qr6s8H+2GeTMk7OPcmrLXCdtzZ9AcV9EWfwe8J2aoX07cF/immb9ecVu2vgPw3blQmjWnXILpuz9M1i8W72SNFho21Z8tpDNLysbDnvSTWdw2MwSEdcqDX2Db6Dp1vtEWnW0XcFYVA/lV37HbFT/o0HA6GNR/SpeLqdkV9Xp92fHtndG3G65EsSDnzJUYBfqSKh8Ta3ZrpMoF1DI+QQI5A2fbivqLxt4d0rVPC+rwTWNuxe0lXcsS7l+UnI4618X+Gbgx6fcQpsXcuGOxdx/HrXTRquqnzI5q1JU7WPYvhD+0JoXgfwnb6TqtreMwmd1lhVXVEJzyCQRzn86+kdJ1v/hIrSzvtOlhbTrhFkSdsnzFPPA9frXwbrWiWOm+EbC6juFnvbuSQyKD/q1XAA/Hmvrf9luZ7r4R6cr5xDLLGpP90Nn+ZNcuKpRiuZHRh6sn7r2PV1tVUZO1vX3qTyVOQo2g9lqTY2VUYx3wacij5RjH49a849FFWOxit5JHjUh36n1qyN4255Hp0qxtVhwRnpgc0kUI3MckkDvQGoKRIv3RnqTRw2D/AExT2ztBxn3WkjR2z8o2nuScipHYasi7tvI/Him7NrFgSfYCpGQtwFI+tIq7S2PmoKFaFlUFRj8abEDGrEsxPXipFUvj5cZ7LzT/ACwq4HU9RigW+5Cu1twyx3cc0m3avQk1YSJV+Xo3501mVVO4gfU1AITlV7AUn31BwOPSobS4S8dih8znDbece1XPJKx8EKc9CaB7EbRkqTuL7f4QKVW24IQjcOc84p3LqSMbvWnxwhcMSWbHPPH4VYELbevzHNKBswAuD/eJ4qb7zAbdw7cU77P0POKBbFfyduOVwe47U2SNmwpY49QelXVjEbFWGSO2MilEY7BSB16VA1qVlhG3ZnJHXPqDQqqWwzDoeGqUr8wyuF/WpHiVsZC9MZxzVgVWj3KMDJFOw2MKnPcmpo1EZGeCOmKnkQOileB19KgSKi9QSMCpFjGQM9qcfWQfLx8vpUgjDKWUfN0BqkOxC8Sp8pxnrkGn+X5iAckZ9adyuFIBbtn0qRmK4PG4ccVIFPy2ExUIVj6buMVLtbPAyCPrU8fzL1znnpigLtkwG57LigCFYVL7mwp6butNlhUt0ORx0xmp4wNxzwSfmHanttk6c+u407gVJIVwAAoPrjrTVgLt83PYcDFWlQBlVjtJ7jJFS7WidsD5j2x1ouBS8vymIK8Y4NN+xozeYWY4/hXP51b8o5yegp8ZLEDBB9ccVQEEMYU8DA9cU4RhflAUj24qXLAjB3DOCMUvljB9RyF6VNxNakflgZAXgj+Gk2scGQZ9DzVtEVYxuU59OKjZVdtxzgDBpEkPkrHuYDPrxg0skYdQcEDvU6bd2AuB2NB/dxggexyaAK8ijpnK8jAqVWO7aT1HUUoUMxDfN64p/lhWBOCrDknrTZVxgVmUAjav1/nTWRvMwSuR39qm80bSOq46kZpu5VkBYfe4GBSGReSE5LfL/dUUoB2kkFl9cVYaISn5Rk9wRmmrGVXB6egNAeZWZfl4AHNO8tSv3QffrUjLtyVPJOAKTYQpyfzoAh2qrAbsHHpkZp7RlmJGNp68U7aCDjb0yP605VLLgPtP93+tAETL22ketDIQMHk4781Z2/u8bTuxz2qPaNvq3Q01uBAqncOCvcDFI0bbhkBR24zU6xnH3z+VOZTjIJf0zSDUg8lWTrn2qGVVVeoQDqSKtJtjZt4G30wRSN3IRio43YqxakS7ZPuMp9WyRSeTt3EjHfK1LGoc4DAj/aqaRSrcEk9tp4qdNwXmUyobkKc46k8UjZj+XZ34xVxkTjOVb24qPaVJP5buKQaEOzdyy/rnmn8bRjd14ojB3HKj86kOOuQq9OtAyDaxXgKB04BqLywY/nBQn8c+1WQobJUYHekaMbh2Hb3oEyBVXaBxjpkDpTljRWI3du3FO8gFiMbTjOM80v2dlXJ3YzzT2GNaPbjJyT044pqgcgkf4VJIryL8sn0GKZGwK5kXgcHcMGkAYVc9Q3Yg0zYNnzcj6U4qedp460rKqtu3cejCgLEKruXgFR3BpPIG0fNz7VZjjC8gdv4uaikTawIP1GOtWNESxZwFHfPNI0eXIIKHuRjpUzyLu5DAY6jFJvWQAqfpzQTqQeW3zODkds0jfPhj29qm2nbtX7ueKVQVU/Lz0qAv3IVJY9T68VDPlY3ypA56VbkYRkDbn9aytSvBHC4zhiMDmlN2iyoK8kj1n9nnXP7Q8OXdozbntbgj6KwBH9a9YlhaWIgfw/MPwr53/Z1vzb+JtWss8TRhwPdTj+tfRqdhXi5dP21Kz8zfMqfssQ7dbP8AAihXkA8+tXVk3IhHbiqsa7X245FWVXbu475r3qa5VZHjzszyz9o7ShdaBp2oKvzQytGWx0DDP81r5Z1qH7xHNfa/xQ0sa18PNUj6vCnnL9VOf5Zr401mLYz4rgxUeWpzdz6HK581BwfRnn2pR7c9q564jKyYPQ11mowhmYE5PasC6jyMfjW1I9blMlgy9OtRPluDxVpsrywxULjcw9K60Sxqx/KD6cU7bSQsyye3pUrKdx9OtBrHVDWBbBFTq37lR39KbGD061MkZDe1WXy3EiYxHJ6VcVlxuPIqs2V5U4NSLgxjPSoN1poWVt1kZRGxx/Wqskf7xh3zTlkZenXPFJIGbDdaCrqwtvGUk4P6VqNcC1s2ULhpO+KqWq/vFB6E4NTalJ50iheVTgULTQ0jorlZcnPr1pVVjjIzUfmbZQQMgdq2Ly6t5I18qLYSMmgtRVm7mW7BRkrhu3FR+Y2ODxUlw24nHSoNrdPyqkZtt7EkLtux2roLPVLuzlUQXbKVwdyMRWHDDlc96kiJjHXdQm7lxbSPR9H+Lmu6f5Mb3hmQNjEg3DGa7DTvjlDBITqOjwzoe8Tkf5NeIx4LKT8o7mrjExJgYaPjPHWtfbSj1FKjTrL3on0ZpfxA8D+Jl2TO+myN1WbDL+ddJa+CdKulSfS9YtZI3xkQzAED6Z618lLtuG+QbW/nUtvql9p7BoZ5IiD0VzgGtliE/iR5lTAP/l3Nr8T78h+Cng2+02OKbTIb7cMm4bBZz6kivn74p/AXQ9F16WGwhktopF3iS3+faD/CVPp9a4Lw/wDtAeL/AA7YrZWurOtupyFZFPJ9yOldZpv7U1/lY9a0ax1RO7qvlyfmP8KUo0KytJHkUsPmGEqOUZ8y9Tza8+Ct3bzSTWGow3LdoZgYpPoM4z+FcF4k8C69o2oRPd6bOsfm7vMCEr69a+uNM+MHwz8UKEv7K70ad+CxAkQfiP8ACui/4QDTNehL+Gdfs76Nh/x7tKMEe6Hj9K5pZXRnrD8D16eeV8O7Vk/mv1R8E6mSs8QYHqSaS7DLaxsPQV9X/Er9mm5utEuNT+wR2l1AN37pxhs9sdv5V8zeIdBuNGHkSowMZwwYYIxxzXh4jAVMOr7o+owObUMY/ddmYDBmtXI7k1No6bVlZueD/KopHEdngDOSc/nU1jJ/ocrHg4xXmdGfQIZZjN4COAFqa6mP2snHWTH6VDpbBrtwf4RTrosLpVI+YyE9PpU/asNfCaurKq2UGDtLDn+VNs/3Vu+Pbj8Kqa1df6tOuMCr1iQulPMwxycGs1sPYyNOuMXrMfmBJJrTvroyzQIDksVH8hWTp8QZ2ZeeP60slw0eqwZ5G4ce2TW8tzlkrq5vzMRb4I6yZ/L/APXWRocn+kOe2CelXri8DQdQvyscZ/CqWkqkMMrLwdua518LY0ipeNuukyOgJ+lS+H4x5krbugx0x1qndKXlZx1VfWtPw6oNpMWODj+lbyb5DWnZSMnUpV+0Pg/MSVz/AJ+tTX0qwwovcL2rLkH/ABMJB1+fH8qs60T5kSjviqtsdC2bLEKFrJmBwcMQa5aSMvexK3PfP411SRkWQUDYRGc1zcEfm6kefuitafUXZGhP89wT6KB+lav2fbpe9eD359qyZGLMQp4Jwa2JWEWkqSc7hSnskaR3ZzDRn7RjPtU+oZiaJT2xSRKXuhzkFv603Xd8Uh4x16/StPtJGd9GxI5i1m7kY3HIrFVWjui2erZrdsYmaxjDYINZXlbrkntmtIvVmr2RrLdGKzCdflPWo9PhMySsOBUVxjaQOwq/pqlrNsDO3JJA6D1qdkadTn7vd9s2nkZqzJO8cSLmoWbdeEn/ADzVi4USRZI6Ct3sjmivebIdFbzdQkLeoH61ray+1cLkcY4rN8OACVmxkbuv0FW9YutzY/2aiWskaLSm2YaKfmbNQNKfXNW5F/0d3HPf9KyxIOM810xV9jyMRJRikzX0hsMp7e9dDp1wVfcRyTzXO6fINoIPatq2uElZcIB8oztJ596ynuFN+6jU8ZXJj8B3UnynO8jJ9sV4fprCOwjyckgn9a9a+KV0LPwDDEpy0iZ/Nq8djYrZxr32+tdGD1pyfmeLmUl7aK7Illf+VVWf94RTpGG081X8zDF8cda9KKPInLoWftO2M7my2OlYt9c8nnrSz3DM3HSrel6G2rB7ieZbKwi/1t1KCVHHQDuT6V0xjbVnk1qmjM7TdNutau47a1TzJJCBkkBRz1YngD3NaUOvf8IHeyHTZo59WT5ReKAywHofLPc/7X5VW1rxdGtnJpmiQtZ2TECV937ycjux/p0qp4O0+K68QWRu4UuLZZA8scjbVZRyQTXVy2TbPFnUlUkoxKem3VxqmsSXNxI08rHc7scsT6mu604/uciuO0+SP+3b54UVIfMbYq9AM8YrrrHm3zn8a56zue7lseWJ6x+zhp/iHwz8RrPVobCZLdY5YZ5HT5QjKR1Pvivpu9uHvpjK/Vufp+dXZEKKRGdq46AYqE24VuuTjnA5rKU7ny7956lDiNmycn37U5SGTcgBHQ8Vaks1YAs7A56bf502O3C/KpCg9am4iu0YDAjnPWneXtOFcEc9BT5V4yqZ/maXaOMMobPXnmgqxHncvzHa3PANJuCszZ3Ke3QVMFGRkZxnqc0jRvtxnj6VWoWIwse45GeO38qVWIY46n/P5VJHGqsoJyfSl8oLISoY468UajIPLbdkHv8AdNSrGm5gE8rA5JbIb8KnWIL0Xjrj0pvkhs54IOeOalAQHZwPvA9famNGrZCjfg8le1W1tURWIyB6EVNHGqxnacEHlcdarUDPlt3Zwqrljzx/Ko1hkaQeZGN6jOAP507xB4i07wrps2oaveLZWUKn537nsAOpPoBXzP48/aX1vxA8lh4TtG0+MnAuiN9w4+nRf1NawpuexjOoo7nvfizxpoPgu3Eut6hb2XGUjZsu30Qcn8q+efiN+0ZZ+KrWfRdF0CPUbSbjzdTTcG91QdMepNcDH4NutUuDqPiS/kM0vzOJJN8rfUk8U5tQs9JZ4dMt0j42mfq3513woKO+pwTruWi2OXtfA93dMZbgLZQn1AB+gFbNvo+h6OxIb7XMO8vI/Kq15dT3Eh3yu4z3NVhu3YVGb3UV1XS3OdJs1J/EUVuQEyB2VF2iq0mvFsER4HbmptP8C614ix9j024nGeGjiZq7zQf2afE2q4a78nS48f8ALy43n6KuT+eKxdaC6msaM30PNpNXkYD5F47c1Rkut2S4CZ5weK+kdM/Zb0uEA6jq9xckclLdBGPpk5zXbaP8GfB+i/6nRIJ5f+elwPNP/j3H6VlLFJbI2WHfVnyFoepXC3I+x2s1469RDEzn9K9Euf8AhKdesY4bXwXqxkI+/JH5anjtmvqq10aCxtxHbQRwxrwEjQIB+AFStZSNLkjfnkZ/hrL6y+xp9Wiup8N6n4E8VaXvu9Q8M6hbW8fzSSiPeqL6kjPFUbizW4tgY/n+XOcV96NYPNkEBlK4ZWGQR/Wvn34u/CFfCrvrWlxbdLnfE8CjiBz3H+yf0NNYh31F7BW0Pn2PIGSfmHykdK9Y+BHiyDwv4pWzuPLFrqGIvOZRlJR93B9CeD+Fec61pcllqAnjOyKTBGOAp/z/ADot1ZdjISpQ5XtgDoR75/lXXpUicqvTkfd8UcsmGw209DjAq9DYyzYY9Bx0xWD8GfEy+OPAtley5+3wjyLlemHXrn6jB/GvQFtsDkFea8aXuux6sfeVzAezuptiQJxn52JxgVYj0uTHzEyN7n0roorcDDLgGpfJEmMLjHJArNyuaGEdHE20Sc7emc4FXF07y8kfMV9q0FhHXvjjjNWNofbnaGA6VOl7jd7WMcwyoAVXcO+SAPpQLGYrl+C3I9q2WgLZ2qAPyoVTwpIwPxo5gSMW60kS27K2WVvlIIGDxzXy1rn7JOuNr87adqsMekSOWAYkSxqT0xgg4+tfYDW7SH7/AB6AUv2ZdwyvTncKuNSVP4SZU4z3Pja4/ZL8T/2qLa0v7NtJLfLNcSkSKO+VC8mvqfwD4PtvA3hSw0O0LNHaptMh6yMTksfqSTXRrEjbsd+p6VJHCdygYwB6UqladTRhGlGGwxYxjIBHPrTwVX2PoTUiq0iyAbQegKjimSQhYykjYB6svWue5shR5O4E7Q/elVQrMMYwep4qO30i2h+eMs2ecs2cGrjgtxnj6UyyIgKv1HHbmpPL3ZYHaR6UxYRgZOW/u1Jhm+UDDe9LUXoJ+83HJGBxjFCqGZhjvUu0jvzR5a7iDuLHnKtTGN8pVIIz6YpWh2tuCfLjnmpogPm+bOD1ajyi0eQVPJHyrgUEFVioxuIz78UGFNpO0ZHfFTrD8wIAc+9O8rdJuPB/ug0FlaNRHHjHPr0qdY9uPX25qSOEKxJXgnpinYPJ7VArkXllsBVOSecilUbVxkLz3p0cgbdhmAHp1qRAJJGJypPI461YyPI2bAflH0OKVYj0zgH1NSFNmSCG4/hFCRtwXyB/OoEhFU7RjJJGDz0pTCpBVcr70kmeDgBc9Kf5Y6hSCeFbFAbERiCjeeo7UisCQV59j3qUZbB3D3Ld6UQp5eTufJ+8O1N+QyBtiZO0ls/dAzUsMe9shDn0o27W+YbuKkWNm5GRjkGkHQjKlmUFOAee4pRbyMQMAoT97OMVOylo9rDH86YYX4OeOnSgBrJtYqdxxknPNOVkm6nLD+IUqo3lggKDmmNvjG8EZJxjAoAGby0wcsF49KbsJxhGJq1CoLM8zbIwv93PNN8xNyjb+JyKAIFUw5IPLDoeak4ZSMe+ac0bBhgcH8hSKu1hhSDnOc9aAEVAzADqPapP9WwLDJ9fSjyW8wH5WbHTOKljtwud7BlPQYppAV22IuVIz/epqhixIXeOw6VaaH5QCx2HpxTRtWQIWIPTOKQEA2rggYI56UqlAuAPmY06G28veNxJYfx1KsY+6QvoOKEBDtYufmx7UjbpOmWqy6BkKriM9DxyajEbcgAcf56UAIrLGuGCnnrim7izgAjPp6VIYGaVCpAUduzUvl8DK5/2lGKAGyR7uGOH6/SljQKv3txHUEUqo23K8847ZpGhbcHzgA9v5U7huLtG3IY5J6Y601lG4ldxHrxipRLubGDjpSfdbhflHPHINIBBlY8quTUWH6MmDUsYkXc0zb+flKrjFDu/mZOGj9QefpQLqRqu7ljx3HWpNsTAgd8Zz3pRFucsv3e6nmkVWT7w7cHFAyKSHbtO1lboCBSKrbyA3GMEEVd3DjPzfU1HJHzwOnJ5oAijhboW5Hc0jQqrA4DZ71NxgFgzD6VG0YZSckc8YGKAI9pVuOV7E9KEj3MwIwwGaYokUcjjPfmrXlsWLNg4HYUAQqNvG/OetSlV3fIGA68mntGNrFVClh1pq27jGWznnjtVgRvGOwK/iKRo1+VscdCB1FTsvHzZ9BmolUebggkeuKgBqr1O7jp8xzTFUuw+8fTmrLRs3IX5QeKVVGQu0M59OKAKfl/7Ptg96Royzgcj9M1a+UvwrAgUpcsu080AVmhzJuB+72HWnNjlR9fanmP5ueT1HFOwFQ/KG29yaAKuNrFjuQfnTmkDKVHynsTT2Ctleg96Fh29Pr/k0AR7S2QMEY5wcU1lVmPJJ4zVjy2Vf4tvbA6VC0aozZJPuKAIWUIQQTu6c0n3lOQAKsbcADIc9QKbtVWAIJ4xQBGzBVHJx6r3qNtzIxJBA/vVJsJYgLkHpjPFJJGFUZCk45U1YETQg5GefQVFJGqFQBjHqcVbjjIAOcHHQdKSaESbccNngVAFdGZCPlUcc5okbnLZXmnZ+ZRg/L3p/kjy8KWB69M5qwKkw3R/KNxA/wAiuW1JZJriNQcfOMj8a694ldS2QKwrm3P2+Eds7q5MQ+WlKXkzfDx5qsY+aLPwp1D+x/iHYSk7UldoG/4FwP1xX1hE24qR1r4yhuG0vULW8B2mGZZPybNfYOk3S3lhBcIcrIiuCPQjNfM5LW+KHzPXz6lacJ+VjVmUCTPZhmljO7HPUVFMxMMbdcDBFSRt8v419rdcx8f9kdcWq3em3Vs3KyxMh/EYr4g8T2bW11cRFcNG7KQfY4r7kgbD49eK+SfjRpK6X421eJFKo8vmjjswz/MmuPHL3YyR62VStOcH11PEdU/i6DHT1rnJpTExz9ORXUaxFtZvTvXK3i7mYGsqOp9Hdla6IbkY/CqYbt3qZlO4+lQNxgd67lcmTuJg9asx/vYMc71NQbRt75qzaja3I478VpYqDsxkRP3vanmY9cUskfluQASPWmurqq46E0G99LCNM/TPFSxyP0PSogueKfEhDDPSiQJky569/Snxsd3TB9aI19eanWE4yB154qdjaKuT2m2OIsTufp9KikuE5/ipNzRAkLg9+KqyZ5xSNObl0JPMjHPIoe68zp90ccVCgDRsSRkEDac5P0/KgMOaCeZk27dx0NJ5rYx+lJGo4weKMMGyFyKrqPYm81mxsGOnSrKqG3Z/CmwwmaNnQAHuv9adbwguAZFGf7xx+NMLu1x0aBo5CZVQou4I3Bb2HvR9oLLlRj60kkaszYIxmoSoXjPNSwjJpki3GWPbJ7Vc+0JhVYZPrVHcMZxg0xmK4IGaLF85orGGG5Dn+dV2IEmQMCo1kkXHOBTvODN0IIqiG77E/mHgCtaxvbmz2vBM8br0ZCVNZMRDEcZPvXQ6fYiaMYApczWqM5eZ6P4R+PviPQ4fs17M1/bMNpjuMsQPTNUvGV7pXxCbJsIrNip8uSIHIb0PqD6GuSk09V52j8qtabnlRklfTtW/tZSXLI4/Y04y54KzPIfEGmto872zJt2ttAP1rMUbdNk7ZPFel/FTRPPt11GMqoVMttBxuBxj8q89+X+z1yufmr5fF0fZT02Z9tgMQ61JOW60GaAu5riTHIPFSXD/AGjUFcjlmzSaL8kM7Afeao7FvMul5z+Fee/ibPU+yhdVbbPtxkcCrF5fGDQ1UsMbf5mq2qLumcDjp/Kq+vMYdOVX68d6cdbIrdNsk8PzGRXz7AVGkLz6wrZ5Usdv4VY8OhVtS7detJYzb9QkY88H+lXLdnM+hFqEjw27nPUYH4mrelsy6bM3UnCkGq+rTCSFQOORx+uKmt8w6Ox/vScfhWf2TTqVJZAryccd61dPj8vTJHHO49B9K5yaTc0mTnJrds5zFouDztLc1cvhsVCL5rnLW4aXUGycjzD/AFq3qEyyagB3TjiotL+e4Unj5jnj/PrUE8nmalIFyOTxWkPiNPsmzcSmOxAHBKgVgWo/024cHg9jWlfMwt1DcDI/QVQ0ltyykjhm61pHSLZVrtEbSfMvYk/1rYvrj/iXxrn+GsO4jBmX61d1WbakaHjAxRJJ2NI7SZDoyma7Tj7tLrzBpmTPQHvVrw9j7S/PRc/pVLVp1kuGOMhsD8zT+2Z290txHybJfTbWHbsJLofX+tbt5tj0/B7x/wA6wrGP/SPUdKum92zSV7pEmpKVjJAyKltZmjsMZwNvrTdQIaPb3zmpmhEensRzxiq6F/abMZZMyZHbip7q8225zxx/So4oG8wqvepNQsmWyyep7CtXujljs2XPCw3QZP8AtEUmsKrTNjO7AFWdBjFvZrnsM/maztRnBmbqcsev1rNazNZO1FCbPL06Rz0wa5r5vOI9+ldTNmHTc9mAGa5zcBd5IyM12U92eHjoyfKkakSeXDkZ5FamnttjBP8Adqg2xoiw4HTFXrP7gA7kKKylrqb01ZJFL4yXBTRdPgJIO1AR+deaNhUUY7V3XxgkaS+gh6hSo/IVwEj5PWuvBx/dI+ZzKdsTLysQzNiq2/ch57VK0Mt3IsEMbSyPwqqMk1NcTQ+GWYYjvNQC8d0hP8mP6V6kIHhVsQoGzF4XtPCtjBq3isMiTIJbTSlJWa6B6M39xPfqe1cd4o8UXviy+BMcdtbJ8sFnBxFCv91R/U02Z7zXpnubyR3ZuWmlJY59KnhsRtVdu1B19WPv7V1JqnqzxZKeIdkZNrpzLIX34IOc11PhnTkvZJYW3qgjd8ou48KT6+1U3jC8BcLWr4fn+yWOqXAO0paOq/iMf1rKpUco3R20cNGm7SOV0SMedKc855rsLRgtqOOcVy/hu0MlvLITnn+ldWsO23PsKVR9D0cBG0bn36kySSbN2SeNvrRNJFB94kA+3WpdiqpfILDgsBS7lVUyATzg45rlPk0jOOpLIwSO3kb3IxVhZH2gMMHrtbk/nU8iKzbURhjnkVIYRtBzg9yTQOxX8shR/Cey9jUARn6KeO4PFXkieTGSHA6jFHzbSo6dRTQin5JVRuZfmOc46U5Ubb7Yzxmra23vyT3p32ddoIBJ+nSl6jVtiv5RIV+CQc4pyxllbjcfbk1P5RVhx8uKXyyxBLNjHaquiiBVCsAwKjuaRo93T5T2OTVryduGzx344p21fL5yWHHGKYtCjxv+YA47KKnjXawKoFOOD3NTRJuj3EFT9KRmUtgbi3vS6EvU+av2ppLnUfE3h3TRcFbcRNMUHTeWxnHrgVzN/baX4X8J2sNhp8cd7IxM18zFpJMjoOwFdL+1bb3Gn+IfD+pwsq+ZE0HzDOCrZ/8AZq8k8Sa1qM2i2plni3D+CBDn8Sa9fD2dNWPKxF+ci1S5mulWNAzu3THJra8KfBnxH4oZHSzkggJ5lkG1fzP9K5Gx1XxD4LvLTV08sPw6R3cQkBz32npX1/8AB34gn4leD49RliS3u45DDNGn3QwA5Hsc0q0pxV47DoRhJ2kef6H+zDaxyLJqmobvVLYZ/Nm/wr0TSvhT4S0hV8vSIZHUctcAyH1zzx+ld1FauzYYjnoAKuQ6bGrZYEsPQda85yctWz0V7qtFGKtusACQxqiL/CuAB+AoFrMxLMhz24rol03oduB1qxHbqMHGD6d6z5irXOaj0t2UZGTnlcCp4NN2FiwyOw24rfaFVY4Az3GKjeJwPkYDJ6VPMPlM+Gzbad0YQ+gOf0qyturYJG7tjtViONt5z0xwakbbztX64o5gsZ09nnlVGe/U5rOvtKTULWW3mQSQSqUeNhuBB9q6P7OOvr79aq3FuSx7A9lPNVzdxcp8Z/F/4ay+E7ya3BMlnM2+2lx0H90+4rJ8M/De91jTZLi2WGVVKl90gQbR1yPrivqT40eET4o8BX8VvH5t1bfv48L83HXH4Zr5w+G/ipLdLuzeC4kmCnhI84PTmvRw8rxaODERs0z0D9mK5m0vxdrelO5MdxAJQueDIrYJGfZv0r6USN+h4H0r4j8O/Ei88AeMpNZi09bh4leNbdyV3bsdSPpX1V8G/inB8W9EuLo239n31tII7i33hwuRkFT6H+lc+Ipy5ufoa0Jq3L1O4jjO3jO7saljRmb5twFTNGFZFyQfUDipGVtvAz71wHdYZJA3lknG4DtUaxsFUdMHpmrUcbBcZGPejy1kYZ4Yc0agRhtuARj8Kk2+YOmD61InzZ3cnHpStGB0PsNpoHYjMZ6q3TqOlKVdmzjK+/NO+zhmzzxUvkqrg7ieOmOKNRkKx/KQAoPrjrRGrjbuXH1HSrOOxwB0OetLDa54Muf9nOKnzAimilZfkC89ARxVdo5DHhwpc+mePpWn5W1SVGfTBpBb/L8x+agspWtuY48buOpzU2xsdSVzyAKleEfMQmcn+GnrGSxB49eaAKuG4wBtzxkc09ZDIp3nBXqPSrJjCrlQDzjFCxgq2By3WoE9CEfdOOv54pf9YBg7cHn1qT7OGXbwFPUtkU4D5scAd2U09hieWZACvIHXbxSmER4Klhjt1pW+TA3cgZwO9TIvzD5gT1xjGBSCxBt55+bvuxTVhZVJb5lHPyipm54yF9xT0QldrsRz1HNWHQiVflyeC3r9Kcd3AONq/p9KfNDubjscDPWmKx+6x2EHqanYPMjWPDMWAJ7HPOKkEYODjAzyfakaGSSTIcbeh4p0cW5cFSBnjFIBrRtG+U+ZT04qTzGbG4/pmpkicbc/MvuelJINr8NnJ6UAVpFIywIO3vmpYm3RgL0HPzf0qSTCryMA0eVuz2HbAqwG7c44HHT/APVTVReT5ZUmnMoD99p6expnMattYsR2NQOw7y84znp17U9htQKpz69qbGBtLRtvbuu6nrhgV24IoEMKBpDxzQzZUAKNvTqc0/1UMDx6ZNKsbO3ylSAMUXArsw2Jwcd9ozU0ahlAHQ96dCpDMCm0nsOM0u0eYwUlCOo74oAZJEvQnJI4z0pVjY/wKyjv0+lSeWOMkg/7VOaM7fvsE6/jQBX2hsjOB9OhpGzGoO4sMfwjmp1jDsRneOuV60LE0wBG3r2NAEcPyKGBx6KeakVdzbcfKP1qXYF+XbuHvjNNZTncF9KAIlUx57rninqpaTcOmMY9aay+axKkgAc5p8J8vOX+Y84oAQg7Sh6+lOWNQoGPxPrSoDFu3sHJ6Y7Ckjk6lMfiOuKAGv8AKw3HkHjFOChmz0XuevNOQDnB2nPSnoztuUqR+NAESybtwRQQDTo432jfye/NEUaQrgLgE5pxYRkqU+XH50ARyRKzkhSDj+HpSQr+7OTkdTip41yOBg9qbt8lSFUb/rQAzG5W52gDIprDy41OSM9ialjSRskoAeh56e1L5YmUh48AcD/61AFeGOVgVmfc5JK44/KpUj3Ky5yeoLVPHGqoV25wMAjnFNhiVW5BBYgfMvBoDYhaECPBYpn+71ojh5PJcfmTUskxEioF3Nk8dqeu7cwI25HagCs8IU7Sdp7EjilVZCTkKecCrCIMnPAPI3VJzz9wKPu5P/1qa3AqSfKAMblzyNtIy7ogQMd+9Ttt5WQYI5JU5pdu2NQW3A8c0gIPL7EZHalbcFyx2hhgDFPaGSNvm3D2okzjBwWPPX+VBZHtLKHzg46Ypfn2nnAx1IxS7PlUEhv96nqpXg8gnoaAGMAy4HIHf1piwllO1dhz1Y8VMyHd8pAXOeRT2kDjOSex7ZoIK8Ybb8/POAKjZFyQDtYe2AasTKFjAVCfXnmiPCxjgg9eDQBWKFXODnHB96dHuk3LjtkNVlfmyAqr7nOKRkbOAvBHbpR6AV1fdgbSB6nINNkTuc9easvBu53cDGMcUGEbs5JyMk0AVmgWRufmPb8qbtOAdox0C/1q06+WAQuT2/8ArVFIrMo+XHOM/wBaAI/LMijLMoH8PaoxHmQhcgjrzU7J90EgNnoOaQLtz3f1xQBFHH5eTgscd6YivGVJBGe/WntllAXcc45Ocinybgp+9lRwV5P/AOqgCvtDMTuBOfTFOLKsm04f3zSmL5ecsevpQoRm2snOePpQA3kswDEN2pvlxnIb7/YfSiSTa3yDO3r2qWNgzAhVB9qAKjZycgNt4603a2AeXz6mrDhfO2/NwOc04qi479vagCj5LFc4xg/dzmqkdmWv1zuAALY/CteSPbkBcHpyKhEO2SRjk4jwB9SK4MfLkw035HdgI82JgvM4jWrfaxB4Xj+tfRPwX14a14IssuHktt1s/r8pwP0xXheuQDBGP4ulO/Zx8eHTfG2saDcy4gvHMsAJ/wCWi9QPqv8AKvh8trOjU5mfVZxR9tR03Wp9bM263yOucVz1hZ6jp/iJ13y3Wn3O6QlnyIGGMAA8jv7Vq2t0Jo2QHkjIq9b/ADLlTgmv0CnKNflknsfnrvTTXclRjG6HtXz/APtJ6UYfEVrehcJcwbSf9pT/AIEV7827apYcg+mK83/aE0sXvg63vQPntZxk/wCywwR+eK6K8eak121KwcvZ4iL76Hx3rUXzEHtXH30e1jiu81qEbm4ri9QjG4159Bn171MORiWIqvITnk1bmUq2exqrIK9SLMxqsRmrEN0V6dKqbsc0VYtjZ8yKeEFh8yjBqFbfzPuHI9KoRSFeKsrIyqGzjvT1R1RknuS4aMnI5p8UgyC1NW5MgAZQfenxiGTI6NSeprHui3FiTp+VTfdbniqHmCNvlbIFWdzSRh8cVNjZSCaTt2PNQLjbz1p0jB1wPzpiD5eTmnsQ3djlhLtweKcbUsSB1p0TGNxirisJAAMgkdak0j5lRbGeNA235fapEUZ+YnHpmrisY16kL6VUkBkYECg0slsLJD5O2SLjPNTTSJNCjAbXxyBTHYlAO3SgWrjBH8RwBmn6g0Q+YydgVp3mLLgEYNWFtT0KZI7Cqsg2t0x9adzFpksce9TtOQo/Om7e54p1vlcckU6Rd2GU7geMChaBa6IyxJAo5znGBSY2sT0PSnM2/GAaZBLGzMQFxXoHhPR73U4/9EtJ7v18mMtj8qX4NfCO/wDifryxoGg0uBgbm5xjA/ur7mvu3wv4O0zwnpNvYafaxwwQqFG0cn3J7mqhTdT4TxsdmMMLaK1kfFl5oF/aqftFlPB/10iZf5is+2KWN4vm8Rv8rE9q++3tYpFw8ale+4A1w3jb4VaF42h+zyWEMMm4FrqFAsgAIJAI9elVLDzjqnc8ylnCk7TjZHw94umW90zULQybrf7yjJ7eleSthNPjAr9Ede/ZW8J6pZvFaPeafIy7SySlweOpDV87+Pv2MvF+js50Uwa3ajlSrCOT6FTx+Rrysdh6rSai9D6rKc4wd3CU+W/fQ8D02NF01s8ZJJ/KqGn7VuFIPK1sX2k3mgx3FndwyW13CzRSxSDDKw4INZOn2586Zuo6mvnE7tn30ZKSTi9CC8uf9OOemc9femeMHWRgIzlNwHFQzKHvFDDnr+tSa0wLRL68/wA61VuZF/ZZY0+MwWSsx+8pcD2zj+lUtKlIvZ5MZGCOK1ZoSlih3BtsIx+WcfrWZo6jdLwe2fele92c73SHXzHz0QjpyPwFaLfJotqM4LOSf1rHvJx9rGTyGI4HvWheSCO2s0HTYePSk1oi+pmyRAheON3NaN0oj0kENgMCevvWZNJtjXI/zirGsSCPSLdSMHAP6VctbGlMraPHtmVzyn61n3DK2oMc/wAXf61f0mZSzZ6BetZskga7YdDmrh8TNvsmpfOrWcbHH3jx+FVNP/d2vbncRVLUrqSO3gTPyjJqazkP2A+u3j860S90W0gRRJdRK394d6sa6qhlA67TVOxBe+i9jnk0a9M3nlcjPQUbzSHH4WSaJJ5cs7AEAA/4Vm3MjmZef4q0NFgZrG5lG4kLuI9s9aoR7mvI196qL95sfRIs61dNHH5YyMKoNUNPmG7rg5zU/iQKsr4bdz1FULVW27hWkUuUuX8SxNfTjzlGcmrss+LFuRmsSSTNwMnnOKv3ihrPIODWnLsZ82smPs5hvHHNWtYlzboucdzWbpbDuPepdRlLXCjGeRQ1eRF3yG3aAR22SvGFH6Vy+qXBWUL3710sjFbUsOAxOB6Y4rmpYxPqCKTkEgGiHxNhW+BIu3khksoY89+n4Vk+SzMOK39Wt1hMQB7ZqrHF5ntWkZaHnYi/MkxIo1S3AkDbTn7pwc9qvaWp+0QqDkmQHrVabEaIGH6Vc0aQf2hbkLuHOfyqW/dbCL1SOV+JmpJHrJhkj3Z3ENnHUYH5VyGn6XPqkj+UUiiiUvJPM21EAHc/0rofFTaZqXjGc6xdy2Frb25bMUe9pHz8qjkYznr2ritU16fUlW1gQW1iv3YFPX3Y9zXsYSn+6j6HwOZYhfW6lu5p3usWlni20fzArptnu5AA8h7gD+Far2unwTTKWTzWHPlkkZ+vtWfp8WZeRuP6Ct+zYQsOMH9a7JTUNEeZToyrO72NG38MzXiqdmOOFQYVfYCku/B99GjFbZiAMnAzWzpPiBrEIuckCvT/AAn8ZdL02FotS0yC8Xbghlx+tcjk5vVnfKLox9yNz5vurWSF2DIVOcYIqRZGtdA1RuhdFj/M/wD1q+u5tc/Z88fQ2tlq9hqnh+8ALy3lkysmACTkHH6c1B/wyH4O+J2nzWXw2+JWkalLcurJbai5gnGM/LtPX8DXVGDku5588VCN+dNM+SvDcezTwO7NXQSRj7Ln1rqPiN8C/FPwN1SPR/E1ibabGY5Y/mikHqrVy0wZVCjvWVS/Mezg5J0k12P0Cjj/AHZGzGSPmzyKVUJfJG6pdpL7R0A43VNt8tiSynPBAFQfG2KskarTPJ3YGMN78VcaFS3HDdeKa0ZGDkse+R0oH5FNY/M4HzAflmlWMxnpgDt14q0YUHyEH1NKsYXpuGTx70rlEQyw6be4YHn8qfJCVXDH7wzgmpmjHJY9eOtLFnzASxH9femLyRB5K9Q2MDFOVQwBBGPep2XEhAYFzyBnPFSRIpYgj5vWgLEDwhDktyep7U1VAb1B46VakhxjPznsp6UeWNgGPwpXC3YreUTyeB6LUMqj3yO2OTV7ymU9cD34pFiEjdefzouPU+bf2ttNnl8O6PfiNmit7hldwOFDAYz+Ir550/xVpyXmmpMpmWKVWkRgCuAa/QrXvDNl4g02awvoo7m2mG2SKRcqwrzxv2YfAc1nNbppQhVx9+N23pnupzxXdRxEaceVo4KtFyd0fHfxQ8WJ4q8Q3F1Cojt2P7tFGAqjgD8sV9S/sqeEbrR/hnHPcwvE2oXDXC+YuP3fAU/jirmg/sf+B9H1CO6uvt+rlDlYbqZfL/EKoJ/OvabWyhtokggULEqgJGowAvYAdgKdbERlHliOjRcfekVfsKKVAUhu+7ipo48Y+YAdzjNWWjJVfpxkcCoWtGfd8/4j/CuBs6xJsqMxjefSlggO5SwwT/nFTwx/Jt3sSOT2p6xt3P09KZSQxkYj5iAue1MW33Zz271aRScZOw9uMZpny/cfj0x/KoGkQpbKQRwMfhSSW43Epz71YbkbVAx/KlTK8EBeOuKAKbRYIwM46mmmINyEC54q8FDD2/vZpdqJjBH+e9O4WMW4hbazKccdCMj8q+B9Jvmj8XanK7LH5lxI7D7uMsT0/Gv0IurFpIyEBDt0avlfx5+yX4g1DxTdXejX9uNPupGlZJCVeMnkjoQRmuzD1Ixk+Y5MRByWh5lYR6ZdL4iuJp1knitwLaMHO52bGc+wr0D9kG6lXxlrESgtbvZ5kx0DBhg/qal1/wDY81yC2sv+EfvYpJVhC3f2pyvmSd3XGeD6ewr2z4C/BFvhLoVz9qmS91a8YNNJGCFVR0UZ5PeuitWg4NJ6nPSpSjO7R6dCu6MDqxHTvUnltIv+rx9OtWI4SqghWJ9M1N5bMq4BGe+a8g9UporeZ8yZJ5yRxUzQtCpz26cZqysWzaSSy/XpQflXO0E/3jnpQBXWPc3Xr0zxmpfs+3I+76GpGZe64XsaawO3puzQO3YZsXcBv2jHUdPxqTcGO3duHTbjpRhPk4Jb36VKrDzD1U44OaBEUlv5nCjPP0p0amJRnnmneS7MpYsRnginfZwzbQM88Dr+dAEcmdw29x0I61IqxiP5hjj3pZA6bAOecfSjyTG+PvbzyPSgsaxRocAYRv8APWo1yFVSSD09atxkx5IXaRxgdacyGSQHGc8gYyBQJFJIdzEEnjj72OKl24YqDxj86lMTKW+bPbb61GkbtIQMhT7gVAxm1pJCu4BSO1PjhH3mBIIIxn+lWPs4To2QOOuTSLht2dze3IxVgU7eE7z+6xtbhugxVmTbJ83Tjr0p82WXC/KOp9KTyxt2g8/TFT1AjIPc4PbPGfepY8Y3A5Y8HuKfHDuXaG59Owpqx424+ZOlIB5VmRRj/gWearyQnzNpzheflap/NPlsC2Nv93rQH3Dcp46HJoAam5WIbAHQkUYLqM/d6jIpzKdwyOWHXPIokjdVVs59dozQDGLGu3AzjoR2FCxrIq7XJI/HinKrlex3e1S+WI+VHOepOKAIdgkBRfmPqTSLC/3227R0zU3l7GBVQD1AzUbDe3JxnqAM0AJNJuKAcBuOFz+tNWNcp3HP1qcIFYLyO1Ri32vlMEDrigBYYgzMwQfKc+hNSLKjLnhQfX8qTyRIxCuYzj16U5V2rydxHtQNDdgK/KMnpkdvemp/Ds4werVMshEfHyrnpSrjoRjIPH8qBDGXkuZNpI7AU2PKxsT8x6Bscn3qSRVbhhyDnCnmgbEXP3R3yKAGRNIwIcZHbipEjLSYK4PXbUkch3NhSh7E0SE4I3Zbtxige5GFZW5BYYwMdqPMMfGDjvkU4SydPLGPUGnNGrbgwzg/jQIbuEmGUY56EfrS+Yu0hhxjk9PypqxuJDjaVxjjjNLtEcmFAIJ6E5oAh2vJlHBVOuFPFOMcYDdXK/xAfoefrU+4hvQYPXuKE2bdpXaaB+QyOPdHk9D/ALNNZdyhVPA5wDTy7NnaPLI4HvUiybmwQFz1Io0B3K627+YW3MRjHt+VSNEHKbicA5/GnxqN5wWKr13d/wAaNrM2Cdn4UIQ2Rl3ECVflGSvU4pVjDRh/m5PRai+eOTdwmeASBVhG+UnKgHOFyfzoDUiVBwuCDjOc0/yBtJwQfrmnlX2gEfMRn60m0M6DaVHXBoAaqmPgBfbPenqRzkc+tShTwSuRn8vakaRlIB4T6UAQqGXBJGzOWxT1ZZEO1enGfSpGkHljnrwcUMywp2JPQ/wmgBkSlpQqDLgd6kXdyxAU9CDSRsy5O7nHPTFJKGMg44I9KAICpZhhip6BduacsYWMhl+nGSKn3DYcA7h6UL905Yhj17igCLcY2UpHkHrnjNIsgkwGBQDnpmp9q7R3anJncqgYUHnIxzQWV8dfk3NnBbGaj8vZkqWJ6cVZRSZGXG3jFP2p5eAfmz25oIKggL4yOfzp0aFcrztC1IsJjJHlHJHVaXYRncxyegbofaj0KuRLGNue5PSkdd2MAKcc+9TKpbAzyPam+UsLsc7t3971oJIVX5cZJ3cAY/lTtrMnyhduedvWp3VCoO3BPao9yrkAdOvpQOxFNH0QHA/XFLDEzfLuyn+eafjzm/2O9OaMZ4bKdDt5B9qCiAxiPK/Mc87qQ5YquN3Hepdm1sJtIHTJpgAJ6YoIInVmKjI2n3pc8HnOOigZp6gtyzn246UeWep5bPYUegEDRjBOcKPamLFKqhhgDrU7K3f/ACKciCQIAx2npu6UrgQfvNoIKtxzinHCqOMsOw71N5bKSCeD0HcU2TdFhtuWxxtGadgIJIy3QAE9lHWmfMqnK8k4AxUtvK80IeRNjnorcMKcIz1JHqcmgCrJGVUrklugNIsRVecA9M4qwQzZwPc9aFAbgNgjoO1OwvUijUrGTwcdKidVaQbRyw7n9asMyrwh56DNMYFn+427qMcUhkSMckEb/TPFNZt0TA5zwD09TU4RlQbRg9+KgfgsMAYP9P8A69ePm0uXCy87HsZVHmxUfIxdag3W5I67M14LFeS6f4wF1bymCeCUyo69Qwr6I1CMtaXLYziPj8eK+dNUj8jXJiTjOev1r4/L4p1EmfVZhLlptrsfYPw2+K1t4t0uOZXEd3H8s8WeVb1+hr1/TZhcWcbj+JQa/OnRtcvfD+pJeWEjwT98dGHofavu/wCDmut4m+Huj6jIAJZoyGC9MgkH+VfZ4Oi6VVqL91nwGK5XBS6nbMv7sj8qw/G+k/294J1S0Ay5hZk/3l+YfqK3DnZ+FLAgkhkRh8rdq+glG+ndHkRly2kujPgzxBbbd5I7VwGprt3Y9a9i8c6OdP1PULZ0KtDMy4PYA8V5NrUZVmAFeBRbUrM+5TvFNHL3BwxHaqcuWzjg4q7MNrciqU2VyRXsR1RJC2acqkqTj6UFffmgErWmthdRyKcnPNWEz0PTFQLnqRxU8eOuafkaJakiZXPHWnKDTWYr2pYZvLcEgMOhBp2VzW9kP58z1q2sjNHjPHpVeSRGmJRSF7AnOKcrDp61DRrFigDnmnpgMQvI7ZqNsUisVJpivqWvvHJHNSxt/e6Doaqqx5p6Mdpp8uhpGRs2t0vl+WyLgn7x61DfRqkhAIIzgHHWq8cygAPwB296mkuRdMozgA8GlazN1O6sKsJaNORtLZpdskxLAdOMUskfyxx5yD39KltVRcFiQAT92gpPoQxyNFIvzHdxzSXq/aZlPVyPxq/PHBJjop6hs1SuGTbwckE4bGDUCl7uhUDYBH50+0kUybGPyMec03Hmbudp9BTY4eg/Wr3Mb2H31v5MjL+IqKMnPvV5ALiPYxyyjAqkymNvTHGKBS7n3X+ynLC/wnsTGqBxLKsmByTu7/hivZhMpbaa+dP2OdU8/wAB6hZ4O6C8LZ7fMqn+le+RzbZcnk10U6rjFI/OsdTf1idy85LfKpzTo4fLX1NRI24ZAxSecyt1zXUpR3kebZ7Is1Sv7xYlKA/MRUV1qUtuwBjUq3AYGsaaZprkMxyTXFisZGEeWG500aLk7vY+Dv2l7MWPxP1oKNqzukwwMdUGf1FeRadIWWU9K99/a9sRD4+il6Ga0U/XBYV4BZxlrafHfNfDX1fqfu2WyUsJTfkijJ814efu4qrqs264h46dPyq8lruun2jnv+VZ2qR/6ci+xraOrR6t/dNmebdpZHcoMY/Wqug/LbOW5+f09qS+Yx2TY54pNNytqB3JJxU291mMviRnyKGuyccZyPzNb+sW6xrBtOcREdfp/wDXrFVR9q/ECtPXd6sgJ/g4P1OKHe6H3Zm34VYwcZwcVFrjb7aJScHHH5Yp87GWSNOp3Dt70/X4/LAznA6VpfVI2g9GVdKj/duwOO1ZzL5l+xA6GtSzYrZMc44rMsZhJcPnqD1q47tmnRIg1P5po0JzgVoxxImmkDhiQKzNYw14u0+h4NXo2ZrKPf0yTWltET1ZJpEXmagM8rUWsKJLhtvXNS6GrC7lY9FQ4qrqTZmbGfvHNR9sFpAntVMOlPzywGe9UNP+bUh/sjNX5m8nTEB5zWZpm77VI390dauPUr7SI9cYyNxxk0tmi+Sf71LrEga4iUAHPJpo+SIkfStV8NjT7bZTkhBugw+tSao5SzjxxnNNjkDXTE844z+lGtSfPDFnPGePWtFukzNtcjZa0aMSsARheBn0pzRhtTAyeG/rSaPN5cJP44pLYiS+yD6mlrzMn7KNW5kK2/1HSsCzj87Vox0IOea39TzHYAng4Az+FYWjNu1UHHQGin8LY6vxRRo6z/ro+c/LzVeBsqSD9BUuqMXuSOgVaq20ZBG05zzVfZPNrXdQm1CUBFyMHFXfDbBbgSGMN5cZxuGcVjXis0pye2CK19JmEdvckKCdoUe9KXwM0p25rs8q+ISSS+J70uoB+XKqMAcCubhjZmAH3f511/iyQTa9qEjx8+awAY7sY4696w4fmkY8fUV7dKbjSjHyPznEUFUxM6l92y/Z26RLwAflH4U9eZG9M0Q4HB4pIcbvTLVk9TutGKSRejBbkdh61DJIysx6VaiUtx0570smj3jWkl39mm+yoQDMUITJ6DPTmnGy3MqnSxztxlmwO9XrOC50ttGvbOZrO8muWCTwsQ424/rUVxCck46cmrdsrTajo6MMrDG8oHpkk12U78yseZiYx9lJyR9YeOPFmqfEz9mDw7f+Jb/+0dVg1CS0triZcyOqnk7u/T9a+eZtDZWAxmvozWrNND/Zj+Fltc/P9tlur54yccMxwc/jXz74g8T2thqHk27C4cHBdfuit6sG5OTMMvrclNUz7pVWKg4Qj2PanrGFxtXPep/LVtuR8vcUMqSLhVAYV5x5KRWO+RW424P3uKa0fmODg4x17VaEZ2l8E/pTeGwzMSem2gZCbcN1XdjvSqo2jaPm6HmpVjZW5xjNK8e0k8ke1A7FVYxyx3H/AGetOaQJy2Bjrmplj2sCgbPfaO9TCHOSxA7YoHqVxHFjKqBkduM+9OjDLxwM++asLGEYbsbfpSbSsmRx6AGjUVhiw8kF1z1pGgaM8nI61LHGvOSFOOM96Ny9ON56baNR6jApOQ3QjGDT41O7BA9MgVI2So3A06OPbtx83+elGoakXkxsxXCnPOMd6TyxDwRtOfSp2hIYkZHbFOaHdy/T3pXAasbLnOOnA74pPMO07TtYD06Uo2q2Bkjp1pcHggBB6Y5p3DUi25GDyT6VLtyudnzAYJIp6IHUcgsOm4VL5IYIelArFX5VYDkt3Bp6xrIvIyM8elSsoVm3OP8AgNSRgq2QuAemaNRkIVm4NPNu8i7CwQY64qd+x4GKb5IzvKscHBB70ahqRBewTp6d6T7PuGfu5/vZqcx4UHZyaAJG3F0GOyjqakCKJRCv3Mk8A054T5mQoB9x1qSONpMkA7hyKFywy/DE9znFAEfl7cLgsSe/UUrKJcoFY989KnVcdVCn2NKsbFkAJx1IoHbqMjhMas3B78cU5mEjLggcYIxyfepI42UHf8ymnCEbUGDljnGaBDIQfmIB2HvilWNjJn7qqMj0NHHOwd+cHg0v3V65B5oHqw8tVYleO+KRo/MUsDlf9oYqZYS0YYBSSfWpFSORQvIGfXpQUQfYdpGZBjHGT09qJLcFsN07dMVLGzLIAOFI6nBoOVwWyOeKm4DYoWBKuykL3zSGMeb97A7fSpVBZiO2OfanHsSV3dAx/lVEDGU7SqdM59qFAVQVXDVI0bdduB169qYqrtZm2jnOe1SxoY+9SCFDevenRtLyQCBn+LtTypZVYPtOcYxkGkETFsBtydzikUO2gruG0Z689aX7qZUqPTNJGpVmIUgdzjg1M0aq3CY74oDqQeWW+9wc02SMxyBtgUjo2RU0kYkDFhtA/ipF2Ku0soXtxQBGPm3BvmOMnFOEbqucfKRjNPUBl2qBtx+dOUgRkAfLn5QOlADdvTLcnsO1JtG1OAGIzuHeljtZJN7n5cDNSvGPlGFYrzVgV9xZGfbgnApPJKncdxY9asGMOykt8/QAA8U5QzMN21Pr396gCuq/Lj731ojt2XcTtPPyjv16VKyybuAHB5G7jFO8vK/vWwO/GDQBDbzNI2TDsHOCcZpzOozlWPGfm4qZYyqsN3zdix4pgt2kB45+vf1o1DqRnBwW4PcZzSt+8xv3N/sjpTvs0ivw4wPYc+1LGp/XkDmlqwGyRndjHydBjtSw2/8ACOo/X/69TNH1BLLjsRSpD8rbjtGO/emBFGsm4lAG4/ip4+6AF5PJ9BSr8sb7VGMZ69alVV2ofliI520dAuQSxquCrDI55Peo41O/IO4dx6VLMrBslcow+8vXNIBtiIAZSDjkY/GgBdu44CqSOcUR7TMDlBweMjA9aXy920BlCry3NL5aq3Qrx19qAHmMiP5CM9TnvTMBkKFOGXAqRdqseWPPUDJzTm2rt39xkN6UAVx82UXPXJGO9I7OWyqZx1weauyEblYDJPpz+P1qABlk6f4YoAijjKq3mMxyeg7U77H828Fs9QxGDUkfzM2OuMml+YcE84yFzxQBG8JiYOxznsTSKgnUpwuTnb2//XT44X6HGz6VJJGUwycnr060AVlkY5QjGDj0p4U7SMKzZ+YdMUslvumUnKrjPSknjCRjK53fxZzSuixHidpPlVSV607aSfu8g8ZHNLDlGZm+bcflznP0qTa2PmOTn7vpTAb821iBgZ2njj86SaQxBC2GYjp2FLuwMDBU8GmTTxSfuWyvo+OlAESmReWVVTsoGcfjT9hmUruZVPJOe/1psLbepEinjIwKf8rNkKQAeD2/GoAejrHtQsznH8XINOeNP4hznhutJ1kKHCn+6oz1qQMqghmJPrirAXzDwAcY68cfjUatt3I6qGySaVVEzME3Ng5HpUjQhY2yVU56Nkfjmggr7DIpUAR89T0qfydqjJ8xehLUnlvMCCeO4FI0cifxb+47UFiqpaYYU7RxUjbFcDrnpt6GnRgyqrZGcZ4pvnGNeVy3p3oIHbSqgE8U3y92eDt96Ebdlyu0dT2qSMu2PlyOQaAG+UPKOOp4I9KaF6bsg4/i4BNSNwAR1IpI8FweSBxgEYNAC7d6k7cH/Z60n2fdg87s0vJViwAyT3pvDt8rHpzzQAj54Ycv7UZLKckn05pdxZyQFJz/AJxSQ/KFyCuPbNBYvLR4IAyM5HUUyRU+UDLf73UGplh2rhzuI5HHBB96STGQ+cjGMY5oIK6xgKR8yK3G4H+YpxWNmUI/Q4x3zUk0JZU2tx3XFRfZVbJyR3IpvUAVAyngL6Uxc87QfQ4GKdtXK5OAP7vSkU7gw49iKRYgjKrg455GKaVZlIG3C+h5qaba6Yi2sV4Izg07yzglTtxzQQUnjbIEYyM8j+tStDuDLuGcZIbinfdkORgFcnHFO8vfwrAkjHfrigCt9l7typOcinbdqsTyO3GKesTxttYbc9qGbaGKpyRwe1A+hF5vzBih3Z2g9P1oOWUnLZU+v6Usa4jKyAMpHXJpixbVwPlU8Fcn60bCsKF3MQD+PrTGV2yB0B//AF1YXEeSQQrH06cVAzHcXb5RnANAIY37xsbsj+6Oaa6lc4yCexxT/KC4I475FP27S27a2etAFRsDqSRn0p25tp43MOmakXCtkDBPbHWkY9AybTnIzz+FAESxsFLHj1Wq8Y+aTIzlvXPYVbaTdIVx+dVSVVFI7k/z/wDrV89nUuWgo92fQ5LG9dvyG3SiSzuCP7p/QZ/pXz14qtjHqkgzgla+g5mC6ZOe5BAH414r42gP9sXRCkCNFXPbPJx9a8HLI81RfM9XNJcsGvQ4eN2jb5jivtv9lG/+3fCuGMtnyLqWP6DIb/2aviOTM7Hr9O9fYH7Gsu7wPqsJO7y74kZ90X/Cvs6H8WJ8ZiP4TPoPHyGmQtyRUn8JFQR/6xsfSvaejR4q1ufOn7QWhpZ+JPtMYAF1EHcf7QJBP5AV84eIowruMV9U/tGLvvtOGesLkD6MM/zFfLniZfmY968Cp7uIkkfZ4NuWHi2cRdL7c1QkPqK2nhgaNmkkZGycDbWZNEgX5XJbPTb2r04XsbsqbiTyKa3y8gZNPZT3FG35f5VutgHLU8XU8dKgX5sD1q4oVQASc0eZtFXGEFm9c9s0bd3GKeR5bbs5FKSD1/Ska8oKuOTUir09KRWLf0qaIZx2ppFJDNoboab04NT7cNwKay7W6UbA1oNqZcFfeo9vzdOKX1NCfcm5LyuBkmrEK7jkDIFVecCrqsEhwTgt0qvM0jZjppC20gY4ojkG0jqcU3gyDPIpm3bnjip2KbJWk+U4P4VH5xCDnk+tMz5Z4pUha5YKiF2xnCjsBzSIcrbjl2seeCad5RaMlSMKefWosA9aVVIbrxmrQlK5YV9rAEYUillQMwZSPxpjNvUADJ6UqgKuG6GpaNL6H07+x3fbP+Ehs8kKfKlA/wC+gf6V7nc2dzpM8lyJ5pi7kjgspBPH09K+Zf2S9VFv46vbQnC3FocD3Vgf6mvr5funB4rKMVK6Z8XmScMQ2utizayM8JJ4OM01s7jmn2+GZh7UyT5a7fsq54P2mUtUB8hSP4WBrNZvmB96teIGkbT3MPLrhulZ247c96+ex0uWr8kepQj7lz5O/bQg8vxFos4HL28iE/Rgf/Zq+e7eELYcHG4cmvp/9tOxH2Tw9dfxebJGfxUH+lfM7R+Xar2BxivB1Tafc/WMmnzYKHkZtqpaZ2x+PrWXeqkmpqvet2yXEbke9c0ys2rvnqCMVrTWrPfvojR1yMLY4xzwBVfT8rZhsknBNSawd0aLzwc0tvGV00MRgFQaPs2F9sq28Xm6hwM/OP0rQ1na1xtPZV6/nVfS5N2oDjndmk1x2a+kx6gD8AKPtpD6FW3XdqUC9SWFSeJGEjYA68UzTYWn1JD02881HrW77WR1x/erXl99Fr4SLmGx9jWPYqdzsOP/ANda2oMF02Pt3NUtNZfLPoxrSKsmzS+yM6ZXmvDjj2IrZvIWjso+2RjrVXan2hfUtWrqke2KBO23NVJ6pEdGyHRMRrOxHOMVm6g2+d9v+ea2NNUrp8jHu2M1gM/mXJ7/ADYqI/Eyl8CJtUYx2sABxlag0tz5chPc0/Xj+7jA7DFR6YP9FJI6mtlZRKj8ZQ1Nm+2KBzjj6VKxYWrHBHeorxgLz15qe6uENiwU/NitOiGnq2UtPRpJR/tEfzqLWVP27cOoFaWiqDNgjkDP5Cqd83mXchA/i4qk/fMJfDYks9y2/pxT9JDf2g5JPC9vrU8ahbdR3P607R4Q10596G9GzTrFGjrEh+yqv+1nFZuhR/6VLIVHC4qfXZhDJErHr0p+kxhY2YEHKr2x2z+dStIlS96oivqGZLmQ8Ull8zHHUdagnmbzH/3qlsN0ykgYq/snDLWZUvP9ccNzkAVo2Fw0NjK6/KUYMOOhHes1Yj52Op3d6v3ciQ+HblsfPsbPPtQZJ2i2zy3WL43lxLOxyZXZz9Saq2/HXnmo5GUKvOcgU63PHA5zXt2SVkfDJtyuzRjIXB681JbruYDuT6UWNjPfyxwwRtLK/CqoySa+mvgd+zbPHcQ6x4kgVQmGjtnAZenBauKtWhh4udR2Rq4yk0kc38DfgXqHjC+S91CydNNUhgJFIDkdj7V7H+1FYaZ4P+Ev9kWUChZnjBKjGGB7V7hoAt4LSK1gjECAYCoOoGOfavnP9tK8Mej6bbFvvT/d+gJ/qK+bWMni8RBJWjc25VFO+58dXc3VSDj2rXs7dxqkrklvIsFx82cZX/69YdwpZjnuasrHJqXjCysrSV0iuLqGFlU/fG4DBr7mhrNHgYx2oux9X/tSNJongX4T+H0k8j7PoUbuoHOXUE/TrXyZtk/tDDK3DYBNfTf7eOsiz+L+jaRHzHYaVBBtz0wiivnWErJdEtg5/T3rWrJ8zNMDTi6Me5+krZULuOeKaOoOccZ6ZqVonyCDgdcetR7ZNxUFcDrXms8MazYXjIH40qgL82Nw9qV1ZW44P9Kl27CpJyM445FFwInjMy/L8rEZyaYylsrhVAqZ4w6thjj+96c06ONWwQQW9x1NJlkIRl+6QxY880MskkgH3EHB5/Wrax7Qd3buOKbtjjG4A89Sf0pARJB8vzv06Y5pywlVBXhffvUgRipaQbRjNRWk8N2reXIX2nG0A1YCrCzKRv4Bzux0qWNGMRIwMHH4VMtucbgDknGCaTbscAqPfBoIK3k4yQORTmg+VG69+vAq1sCqSrA+ozmk2naAwAPXigbI+dudu3aOSvH40iqPmdQxHHyk1MzKyjHGaev3doJ2nnbQIhij+Viwxxxup6ovRickenSpNu3LZwx7dqerPtXBB9e/50D1I1hBwDz6GnQw7WJPHrup0XzSZ3fRRxUnlP5YY5yfQ0INVoMkjEilcqNxpfJ25x8ox9c1N9mdMOAq+5NKN7Z4U8YPagREY1G0t0Pal4VuQCPU81Lhl4B46HjNKSD6epJo2HYj8sTH5W2Z5AFE0J4ZeT3pwzHuDkMQMgLzxSNEy5y24k5GccUtxEfzx7soT2Hzcf8A66cwIXzGCj/eb271O0J2jocdfrSvEGXLKrAjOODTAqq2WG3BUjOcU8gjA+6TyR0/WpJIQ3y/d6EdBSqiLgE7vQ1BXQj2lkJzkD+61SQqTnaCT+lOZUHfnvmgTbVO0M4bpxQMSRN0g3KzdxgYqQqpbO0Nj+GltyVXHY8bfSpOdvy8YP8AFQBGwYNs8vg9BnFKbfzF+UbR1wOcjNCrvYqrdvTPNOVPLZWPXv2oAYsRlXA3A9OnNPVNoAAUDHBPJNL9o2thOTk5UGpWYSKrsAsi9MUE7kcqCTZgc98HFNjVY1bOSx7dcVY+z/dOQT79qaAyyEr86gfT86d9RB5a8Ek/XtUTx4jLbSR7jtVhFZWPIx19AKRstJgvlcdsVRdyJVdgNqYXH3iORSFWdl+bnPp1+tLIHhkOGYYHUr/WnhdyKGftng81AupEd0eQBj9amV1VQPMz2JIpeEYcFvenbAzE7cEHjB60FbjFYcrkPu6gilbGVATJzgdgKk8n5SVP3v0qI85Oc+hzViF8kswZXKAEZX19afMu5gF+ReCT1o2hV27mLfTg0sYLbgOmeQRio6gQqBz6jjctJIxbkO2CMn0qxHboU6cg5pki+XhGIHGcdaNgGwqGXI3SnvzxT254AA9qhwQ+EO3jPvUmA65AwN2OeeaBoTzFZgFGCOCQalZVYZwG/Oo177kUnPY9D60/ytzeWXUZ9TxQIRsNnaMqvfPSnRoVYKOeM9aUxrGpPQ4wR0J/Cpo49qj+99eaAI44S2cDP0pPLZH649x2qVlAOWO7/ZHWmhm6dB16UAQSMyyKu3cTwW3Y/KptrKvGD2Ixml8tWbJByPQ4piwuHBQkrnkYoAXy9i54680PlTnJySO1POYiy59sY6U9gViy2Dx36UARKqryXPGc0knzSMwbdkcLmnIqyryOn8Oaey7VDxpt5456cUBYiWRSzN5eCODnrT5EVuQx6df8KOSEyy9elTKw2qBjPvQBXRXVNvJQn+HqKRrfzOGZkwPu9c1YuI258tlYAZZiKjPcbs45OTQUhFjbcFBKlepzxQ6qzbc5Ddf8BUqzKzbAhPGAzHinTIqxjA2v275oCxAsC7s7mC56mk3jzN0gznjK1LGdy9MAHHqKd5axnJT5gMZUfrQLqQtEygENuDHgA1I3msc7Rt6kHjij7rFhwM9TT0XuCxPoe1AhjKrMSy4Gf4TzUc1qrRlhuAJxtq1t85QMBfx6c9qVoQy4LZ7igsrRKq7V2kv23dacFJfdkn8MYqdcbQWcA9AxODSlVVV3Pzn6UAVtrM2QowD1zzSmHc+4Dknt0qy0aNhyw+YnCtxTdxhyQcL3xQBX8pFVxsGw9V7fhS+Xu345jI4bpipHVpMjd8vbA/nR9l8tdu/OB9ygCFtoxgENjgjPNQtbNcSY3ttzwuauRxvJy2FC8BSBzT5FVtmAfUMRzQBWjtWhX5Tgkd+eKlW33Z/jxgbWXH5VZaJWwqrnv83SpFA2qrAKq9h0oFcqqobClQCp5PenBPM2d9vI7E0qxpJIGU4HdWPWkljG7ngN93kGgkrrlWDKOvGen9KN25mXYVPXNSKWZWAba/bI4NSySFY8hRuJ5Hv7UFkcbBnHznfnAyecU5oRzzvC84B6Zpp3NtwAy45x/SlOGUknvjjrRcBq7dpUttPfPNN/1XzLgjpzUjfeAbcM9WPPamM0cKrlRgnBbFTuAKr7socr79qccLHyfmHH0pJpkj+dQxVuD8ucU4viHDKzspJ+vtVEEYjB/hI4zup8beYdh4xz04psEkrQpJ5bRqwBKvwV+vvUrHcocH9eaCxGO4Ak7SvHH8qiZmRfunkcNxirDRmRw5DY75Iyaj8ra21eSDgnrQQQSZZQBzjp39KlRW28Lv4wM/rUjRjJ4G0HJxSpCmzLZA5z6VBZEsbR4OwA+5qPb83z4RTzhRmran0OR23DP41HIokbkA7T971qraEEG1VUE88npzxUjN+7IHJbnafSnooVvl+Xr9PpTJDIzDIQAn5cE9KZYnzZ2lQAvUkZ4pskZ/h+UYzntTQqliDuGOnWnKzrIdpxtGdrDOKCCu5ZsYUZB/yaI4QZFYYPOSpHapNuWTnkjHvTYlbccMVH+1/jQBGykYdRx35pWbGB1ZuuP61M33gCu4emMUBVRSGTA6Zx6Z/+tQPUhKkRncvA7DPNMeFVTr1OQp6ipfKf+9lOxFN3Zfk7s/pQK5FsOODk5xSMrJ8xOFxgg9KnaTGSeD05NMVPMyCeD0DHmgNSPy41y6kv0x7UyTqRggdeh71NtxztVcDjsaheZ2T5SWXuvegVhsi7Y22ge+RWXMwVUUcYUf41oTSbIXJTDYOASfwqjcRlpmA7dvwxXyWfSuoQXmfWZFDWUiZozJp8cYGSSGP0z/8AWrznxHoxvFvZ4+kkpOMZ6ACvQ9SmNtbwKpw2w5/L/wCvWVb2a3GlK2Cd+XOe+TRk8E2/QjNp6fM+dNRtZbS6ZGRkyc55r6q/YqmLeH/ESZzi6Q8+6f8A1q8a8aeEZ5g7wpu2nP3e3tXsn7GdlLY2fiOKQFT5sJwfo1fRwhy1Y2PmarvRkfTWPlNUo/8AXNV7jac+lZ8f/Hw1epUdpRPHh1PFP2jI9t9oknrBOpP4oa+XPErBpmHbmvqT9pRiP7FboqpMPxOzH9a+VfELDzGrxsRb6xofX4H/AHeP9dTkLlSGPpVSSPy2+Y8VbuG3SelVplLrzzj2r0IfCehEhkjX/CmshC7hzT5sBE47YP1pi/KuR0Naoqw6AHhj2okk/eDnOKjEpUYHSkHzNVA9FYsqxYU9Tn2pkajFWUVRGSw5oNYq6IBkGp4HIpuAo55pYz8xFBXLYn+bII605l3fXpTQ205NSL6gk5oLIujetSpzjNIV2tnrT1Xd0p7kWFjjLcngA09mLMMHpSSPtWmx56k5p27jvYsNjHocVE0m4Ghj7kU0sPqaVr6EtgRkA80i5DZBKnsQaVe9L05qkuhkxyx7uBwaM4IFPt1a4kCqCzdh39aPvD1/ClYldh+3cuDxmnMx2kGolAjbn8AaWRizNjjNHQ26Hp/7OOpHT/ivpA6CcSQlQeuUJ/pX3UvY1+e3wjvPsHxI8Oz5xtvIx9MnH9a/QpG+QH2qYfEz5TNlapF+RPC3zqfwqK4YqR6VLDjK/WobxfTjmuifwaHz8fjK1581vIO22soeuMDFX2kPKnkEVnrlsgnOK+fxjUpRPRpKyaPBP2x9N+1fD/TbkDJgvlyfQFWH+FfI90xFuo6DHH5V9uftRWP2z4R37AcwyRSD8HH+NfEF+22Fc4J2k140vjaP0zh+XNhrdmxtom2F8dxWHawrJqDH0Petq1k/0MsTg4rOtdpmZx3qo7No+mbtYTVIQ3y+o71PJGI7Pyx04FQao4+0AAgnIBqe4k/0MbQdxORUPZAndtlPR1LaoGIyOTS6gqteH+LcWPP1pdFLLM7dSF61WZmkuic5wKrVyH9kteH7USalM2SAqE1WvLGe+1LbFC8pz91FJ/lXsvwK+Bep+OJH1G9D2WjdPOYENL6hfb3r6t8OfDnQ/DdiLXTbCG0jA5k25kc+pPU1jOp7Oep5GKzajhv3a1f5H5yeILGS0gSN1KOOqsDn8qoadbiOEMR61+iHjf4b+G9ahCahplrOrcBpI8uT7HrXkeufsq6bqMUjaU0mmkghVYlx+R/xqVjIRVpaF0c0o1UpS0PkVWW41JZI4xGhJYKvQVoalLumIJztXH0ro/E/w21T4eeIpdP1GLjYDFOv3JBnqK5nUo2+0OuM812xnGo04vQ9WnJThdE0aldJ4PzHJrn7eE+fj1f0rouY7NUIPTvVCzhWSZCeuc+vetI+62zpeyMrWpN02088Ac1Lb8aegHU9ai1mMm8bPAB6DmrC4WFRjBx0rTohxfvsx9rS3bDJxmm30JEIUH0FWbWPfcMelO1SPy/Lwe/SteyJWzZHpKtGJHPAxgVTC+ZOvuxP61p2fGnlj1JqlaruuN3oeKUd2YS6It3UZjhQrkmp/DqkfM2QxP8ASkuxtXBxjFaei2YaPg4OM5qXK0WdEY+8ilrjI10OMhVFW7eFbeGVwO+OPYVT1iE/apRt4yBV6FTFo5Ln+Hp9aL+4hx1mznZD5jN+NaFiyxW7EkbcVmzLuY7OMnFX1+W0YHk4rST0OKO7ZSZ90hPbFO8USLbeE5mZ1BNu3QfxE9KgjU/MP4cVH8SGFl4YROvmlF/UGrj8UV5nHWly0Zy8meWtnCAnpgfkK0tOtfPZB0rOkYSSMcbe+PSt7Q0LTgD0FevUlZXPj6MeZpH2L+zh8HdI0fwpZ+LJyuoSXDbc7CPL5Hyc/wAxX0Zc6abjyyo2RjooFcr8N9PGl/B/wpZEKvmFHKgepJzXojSRlUYdO1fnuNrPEVZOT0T0Oy/s20ipplmlpbyOB8zHG78a+bf2mfhxr3xD1iM6ZaPcWumQNNPIoOFyBgfU19Pt+7skGOvJHua+Y/ih+1FrPwb8balp+lrHL9pVXlWZQykAkAYNehlkYuvHmOCtOpyScFdnxZqWl3NjdBLiCSFt+MSKR3966L4M6G3iD41eFYmT9w+qQkyMMDhwT/Kvc4/2wPCPiRpF8b/DKxvlf711pTm3kHqSvKn8q2tN8UfCiyksvF3hPSri1a0LTRWkhUsJCCASQqjivvqfLD37nzuIrTqLkcbM8r/a81xfEn7SHiKWNxLFCREjA5HHFeb2kPfbmvbvCuj6T8SNa1LWNW02Ka4urhpN3QjJzjI5rd1P4B6LPl9Pu57N+oRgJE/x/WlO8kdeGxlOj7sj6XjX92c5IX8KZt3Ngcr69vpU3kKyoGLAH9aeIzG+0EDn7uOgriPNSe5A2V7ZXp14pfNK8bWwOOmRVjy13LjHPr2pP9WRsCsBzkVA0RKhYAMPxAwOtPZWGflAGc5FKqluGXdkZzinbG5DdAQfl9KAIpI2Y/3h6fjTGt3Y4HTHG4c1dXCtleVB64o3FtzZzt6A96sCsluP+WjZB7YqW2tSvCgY7KKlVFZgwB6cDHHPWnMiw4y557Y5qUAxQysQ3TuuKlkB2jLAN9KrSOqs4LmPHtmnLeQyLgNuccjkUgJolJbaOQP4iKVoWaXOM4qPd0Zdp45OelTu26MDO3Jxxx271SAb5capkkAnrgUKpVQvVeo+tPRG+U556e1SqzkKDhRnHHNMggjj+Y7g0nP8IpRC6tuHH9KtR7Y1OPvZ4561H5hmkOQN3UUD9CNYPL4kOwDkY5NS27Hh3xtI79KkMTbeQN1JtbaPuqR1PrUD33GiUeYNwG3p60bSzMqt3zzxSfZwpA4Ct0PTFSKxj6tyvfbkGnqL0EXcqtIwAjU4xjnJqNYU3Bgu4seDkjFWo2MkZDcbv4cYzTvLboGDBRjnqKoRGrHzBvwB/fB5FIV+YAIoT2PJpZB5e1Tx68d6d5aAc7sgdM96Cxi7Y9waM+vynrTVaVQwZCQx6gdKmMPy4LDPXvRt3ABFKleCuevuKm4aDTGDn59zZ6ClVi6uUOGPAFLAx4bayH3Ip/8Ay02qeT26UgI/KabO0D5RhgBzT1iXbjPz9R35qRbZlkDB8D+Zpd2MbivpkdqBXIfL6F89exqTy32nDEccZOBUh+RsYwCeCD1pFIcldh6fePSgZF/CRkfh3xSrG0jnOBgZ9qs+T8uFBbvz1NN8tkUEnBY4/GgV+xD5R2hiSfpmpY1LfJgk44HXNKzGPGWwOmD2pUyuTt5P8I7UD6EexZOrY/EmnRqrD5l+cHKsTinjCqSqfNn7ueBTpMtjIGSMbscCgBxXzmwSpHT5jwRTSoUjb8pPAwKlSEvErHk56dKpmORZCC2R/dJwfagB8gba24lvwpIgseVTFO2mONlYMSRjdn+VSx4WNWGQxH3e+KAGM2MDbk9DUighixUY754pzIfLBH3ByTTW3ggEYU9G6gigAk3suNo2H+Id6aseIxsJUY781LCm2NSzNtyQSMfpUaRnc5UkKfegCNZgsgXDD/aYcVIuNwIZiSeDj9Kd5e3bgDOfvHtTlRJFz79cc/pTQDFQs5TlQO/r7U6WNTExbAbv3qcZ6D5ePXpUTKWcsqqU9qGHqQ+XlBtQI/djxQ0UkedzgOOc9TViO3zljypFJ9n+ZW3nA79R7ikBU8x1+Vdv5VJb/vCoIOcZ6VJJGGkI5PpxjH406BUiVsHcDwcjOKAFaPcwLDnb370v8QUKoY9fQ03aGXIDMR/epDGrbU5xnJPegB2Gl2fLtIOCc9frTmjb7zEIDzj19qcr+TtAUZ75HWkOQd2CE9ucGgNbkci7VLdl7Y6UbjG+c43ADH9al2xtHgfxdd1Mmt0jGBk8UAMLFjwyhM4PFSNsiAPzN2J60kEG1BuG7uDnApI4yrHOFU8fjQA4x74jsBVvpzUT+dLA6xfMykfeHSpHjKqy427j97FOhikbLlRn69KAIbe3YRqJSpc8nHT8KkPlNM+3IZeuae8YjIBBxjPBpI7cBizMyccZ6YoAVgFX5AuOuM1H5Y3ZYnB6DOR+FTMu0MVw2O4FS/u2jPO115IIzQWQsFGcK3uCCafuSTkLux3YYxSnPBzhSOc8U4MI4yMoW28c0Bcik3BQFQjuCe1L88igkFWxyKUyFmVZAduMBhUsBJYZJXseOvvQBGbcLhNwLd6SSaO0Xa4VS3ByalIV2IVA3bdR9jSZDGyq0b9S3X8KAIY9kkRfjHYdPxFObDBcg/NngjH41S/sGSG7BtpyE5JEnOK1FhHlBWZS45z/AEoJuQhfv4z6bV7e9S7iQFG0hRjng9KTYu5WXOR/F1pVVCw3lQzdAOaChvkiRWXHsTn+tNWEhsAgE85I4qaONeW+Yhh90H9aWNJCcA854U/zoAgjZ4WC7sfNkDtUojLsWYZOcjFOaMbhuK56kN3pz5WMY5DDIyOgpICJWRmY8oT14pjOrK2Q2emSeae0IZATyAOPSnw25yCODjqaZA3JiVBtIbvu9KczAsAXKjGAQaRlLMA7c9PmHH0pWty8b4JAz8uD/WgfqQtlm2H5s9CR1o2iRl3HnoAtPjh2yFv4gPfOKfxMuSqBv72cUFECrjJb5ueKBGu1ieW6j2qaQDCrnv3pjRLC+WbGRwMZFADFAyuA4K8hlPSka38xsgnb2Oe9SIyMzbiPm7n/AApNwWYts259CBk1OgDo4R5QyxcE5Hao35bKgR47MOhqaSTzYxxxnPIwfWiRtql164xjt1qiCstuNrAHaevXgk1KsbKoUhiD1A71J5omjJBPy+3NMVWYbWYHnIXdzQWOkUQ7WUHGfu1GJEeMbkwO571MvKfMM8+nSomy7jaOPXIoAasHmKRz14YjpTBmQEE7SvAyMZqVcbflOR3HvSMGdSVfb0yoHBpWFqAbdGp6Y554oZisRHADc8VJG7mMkcegbpTcL12KM9ec02LyGNuXafvH17GnxqpbptLdQv4UZI+VUBPTHYA05iPmG3J+uMUCI5LUTRuozt7rnBH41GI2Zs5IX7p7/SpZZPLZTnqMDBPvUdxMPlUJuP8Asnr+NBY8Wp3ZVmHGBxkflTJD93PygdeKWEHzN2Tt6Nz7U/hVZgWA6kelK4ETNG0eF57ksefyqEMFwN2WI5GM4qzIBIpYLyDj5aCD5WflyByO9MCnJujwRxk44waVtzD15xnFStGqsTuHqRQkhjDKULhuS1ArjI1bcR/Dgg/SoljVM7ST26c1N5hZuWJ5x2GKRYt0nLHp3Gc0EleSOJo2Ay5PqetQMqAAIMk9SasSRbpD3NJ5cYYeau5B94Dj9aOpZAq5wo3HbxluaVlAUMDkYoLKqkRntx6VEyNsbnBJznrQQR3SqfK+YklgcEcVUVjNdMeo9KnmL4TuFJbcD14pmmwneWPIZuB9MCvh85k5YlRXRH2mURUMO592UvETbJCo5Ijxj9KdAsMMUS/JGu0KB+GKgv3E90WPG5lB/OrrBVkUBQ4bkbh0+lexk8LRlI8fNZe/GJXvofOgYKFI2+vWu3/ZxjMd54gyAMmLjGP71cnNGnkHKEnvt449a7b4AKq3mubcgHyz+HzV9DH4o+p4FT+HI9rIDIc9Kz4R+8Y1oEDafpVCH/WNXVU+OJ5dN6M8K/aeuAq6QnfEhx/3zXyvrj7pD619OftPsP7Q01QeRCxx/wACr5e11gzmvFqK9eR9ngUvq8Tmrj7+ajQfvOmfUUtzjdknFQB8dD+Nd8NjvjoLMPlK9MHGKiUDaPWn7t24HvUcZ961RTEVTuI7Uip8/BxSbvzpd/NUiSxHnip/M8zggEVXiBKnHSrUe3Z05pm8VoCpuHvT41BJGOQahII4HShMgjmgpllY9z4AYfWrCqGj44xxUEb4OMc+9Seft9MUDVgZTu5pFkKnAqzBIsgPQdv/AK9MuLfy3wMN7incfLpdFeRm4x0p6nsD+tJ8gXFM+9TuZMtIhZcntUTAVMrD7LgHnPrUIGWNMlgq/lT89B/OhM56cUrjb3oFYRW2nOOfWpUaotrbc9fwoVcUmQieXkdOcUzGeKUMeM80eZ1zTHc0/DN19h8QadODgx3Mb5+jA1+kllIJrOFhyGUH9K/MqNysitnBBBr9IvBd8NQ8KaTdZz51rG/5qDURdqnyPn82j7sJG4jbVz6GkuvvN9aA3ytT7rJLe4BrresT5f7RlzLuzis2GMx5TnGMc1rN8zYIrMZSkzD34r5rFxtKMj06T0aOD+N1ob/4U+Iosbtto0gH+7z/AEr8+tSkO0Y5+UYr9JPGNj/aHhXVrVhkTW0ifmpFfm5fLtlZOAVwDmvH+27n6Dw9L93OPmRO5+xttOOKo6bCWJJPOM9au3y+XZsB3FQaS3UAZGKvXldj7CW6K99lr1Vxk5FWrrIt17YQtVaeTzdQGO5Oa0Ly0e62xRKzuwCqqjkknAxUPpclPdkfh8NskYgE7a+gPgd+zNL4kmi1/wARQtBpgIaK1bhpvQkdhXTfs8fs2tp1vBrniiD942Gg09xnb6F/f2r6gjhEcaoqhEAwFX+VaRi3K58dmmcqK9hh3r1f+Rl2tlBYwx20ESw28a7VVBhQB2p148WmxGSU7mP3Ix1Jq5fXUWkwbmG+ZvuIOtYMjNM32m5OW7L2X6Vw4mpGh7u8vy9T5SmnUfM9vzKi2Ml9dG6uzub+BOyj2q9uRflAx+FVprzcpAz7YqOC5JYq643dK8SWurep32k1rsjyX9pvwamteC31CFQLmxfzenVejD8v5V8S3AaS6YkZIOa/Rv4hWq3/AIJ1iFxndbSD/wAdNfnhJzMVIxzXsZfJ2Z9lk9Zyo+zfRkd8R9nUNx8vWqen2xUhl+bAzVzXDtjwMZAxUdi21WGc7Vr1U/dufRyfvJGBefvLxj3zUsi4jZh6Uk0YluTgc5p14DHGV/Wujohxe7KdkvzMffIo1iMPtA4IB4qWx+Zs9jTb4s9xtqvtD5vcIBC0Vinrtpukwh5gCOSat3o8u0OD2puhx/vgx7c1XRsx+0kLqWOQgycVs+H8fZxn2H61mXkY3HHBzWnYQtDDyenNYT+E6Yv3zN1ScNM/97f2q3eqF0pR67RVBo/PumBGAATmrepKyQoD0z/IVT6Ii/xM5mbfHcLj+9k1o3co+xn8qjaMPIg9aS8tykQAP3jmtXZ2Ryr3UyC3wykZ6kCs34sSJ/Z9hbjn94Np6cAVq2tqWuIl65Ncz8VnMmpWKA/d3ED0xgVvTV6sUeZjp8uGl56HEquX/Gun8MKWvkA6lgOK56NT+ua7X4c2ZvvEGnxZzvuUHH1FdtZ2iz5zDq8kj9HVhFn4d8L2oO0pApx/wEV01rHutkOfasbVVWO60S3B/wBVbnI+gxW5aqPJz1GP6V+b7ycu7ZvUd2WLpgiqOgAr81f2n9QF78XtUAJIjRF/TP8AWv0j1NvLhkP91Cf0r8ufjbqH234peI5DyBclB+Ax/Svo8qi3Xv5M45fAzkbKTy47mRT8yxMc8HtivT/DNobb4eQyA5LoCV9zXmEaquj3zk87QF59TXqd5dQW/gnTrOKYF2RQVU8jpX21PZnz2NlrFHqnwd09E0MNNG2JCQSAcfpXp3l7NoUsEHpnFcf8LLN7Tw3akZUMv3W6n613GWGOg5pyeup5O+p6a+du0I2OnApefm9v4u9SKAvLEnPelYL5g+bBz+FeedhGsbMoJPsD0pPL2sVck57AdfxqzuLYy+B7inwrH87OxUYwDjOT2oApws/zbF4X+HualkUyYCoEx13cGnQqd2AMDvwc1Mi/vPmw59TzigCDasbNkE544HFTLG3l7jtPGcZoK7iRtJOMc+tG3AXjC9wDQK7EVSrcHBpzx7VyTn2FPjwT/CB/tUY54YntxTuPyI2XbGSqcdCaiSzTqU3Ec8dKtMp3fe9Oo6UsUPLYxzySxxxSAZPbkqCFzjtn9KlWMMuTtIPbB44ppzH8q4K5zu64qwI1kjXYT97OWHNWBFGmFIQ9888fhTfLKqQRtPUYGam2n5s+vA9akXKqvr396BMhS3Crgybh/ePBqMLHyfu+lWY9smMkqc9aa1mvzsVyy8jacYoGMXEa5AIYcZzims3zCQkBgvRTk1P5PmYJQDjnd2NL5JTkEYHZByBUAJukk2gphR7daXYw+U8E9FJ6VKUEKFyQVznack09syKeAQf4gMGn5AN2nbzn5RgHipI4ghBYgE9KjOYWCt8uelPf/VjB3hT+VUBHMuW3bN2epJpVj8zKngd8ccVMihlJVSQR6UyFtqtlsMvrzj2qCURIqFcYYkH72aWNQxJ/i65x+Rp0jbhhEY4PYcU77I7YJxu4AXJGaChFUNFx8wzxxSeR5nyuCT3Pt9aljYKWjIdpI8Z3D9BTtqeYzp0PT29qAGc/3cqOfWmpCnU7R655H1qXaYiyjAzyQQMUgjJULynP3hzQL0G/u1whKseuByaesw25WNvlPfvUUcYjclvlO77/AHJq18qtgKWOc0DIlZmhypwQeNvBpskW7DNuZyc9P61Yk5wTGU9MnNMZTHISGx7dqAI1jdpSu0YxmpOGVRICTnGBT+I9zA8kY/TtTI7ncAm08HjOc/hQAkcfkysnzevPQVJCoUY6cY65x9KazGQAtkn/AGsjHNEci28e1zu9QBQA1WMkbtuIJPXGKVQq7CJATnOwg0q+XDGV2sd3TnBHFCx+TnDckcFuf/1UAIzG4Ysq9TtHbFSxqFUK5DMTtzTFV1yWByvK8E5qVVbqy5Hu3P1poBr7MvGfX+E09UO9cfdzxn0oihWMscqGIIYgU7LKqowXPQNmiwAyjaoAGcY4BppYRsqqNw+7inN8vQhT09c0nk+ZGArBueQelIBchWw20YGevamttLIB1IpZIdioxUMAcYz0p2DOxCqFPQdqA6Ee3GWK5YHI70qxGMMyg5Zs4PI/Cnec6gLnGDwSKewDOWYHKDhgcc0AMjk6ox2jpnOM4omZZFI+6PakXMm7cm1s/hT5o+VG3Lr0PpQA1lO0hcP2zUZUKNhOR1IxnFWvl2plcyDqcHn/AAqFo1V8bSFPIx39aAGPN5bsM/NjO3PBqNWEyrtDhuu0jFSNCJkKFiq5+U9DTtiIwBy305waB+grNtY8YbofWkkYdQOc9D1FPjXdIWb5Sec5wKWbA6HLAc8ijYERbycZyccfL61LNiTKuPlxyMdDTVP7sIpWPPQ4qVUbcS78Y9cD2oKI2YxqRxkcYHNM8t9p3gHJyuQeKdNcRW65b5wxVSwHqegpwZ1B2525/EenFAkRhWZl5XaDnvzVkywn+JRx6Ypscay7TuZfXjFOaIqvJVl6g460rjIY5RI7COXLDrtGfwp0qFQxyoXrk+lG1A+cbCetWooyoQgKfX3pbgUYYcSFnbLevb8KFfcxTy/n6lsn8qnkbduYkKvcAUsdqGUMMAfn+tNANRFWQjopPen+ShbuOOTT0tywHl8heML2pyw+Y21TgL7cGmQJsVVPlA7l/Wq4h8xlba6n+96/hVnydpyRhiORn9alPIVctleeBQWQKphkwuXL9G20qzB3baSSffjPtU8cfzlt2T0xgD6YpNg4wGB3fdK4oAaoO0nIBPHPGKa0DKRtVj6NUssm1iuF5HWkVhwFG0Z+v8qVwG2cZVCCNtKLdT+8bGd2cfQdKlMJXbnldpy2absG4E4O7njqDTIDKq2MdegHIHvTHjdm3x4BUY5FTy4kRTEvzEY6cVCNwZiFK4HOW46elACqgZkUtt/DIpkkbKq8DYOm3tRGCsnmHhfrzUgbeH5OemcYzQO4wMjZwuAV9M01cbQCSSB24p69cqOn8SirE0Uce1i4DDvkGgWlyu7RSLg8sOdwNNjaWONDguMn73YUrKW4yCd2c54NPcYwu8bfrQOxCF86ZtmUPYU9d3nBZACB8ufenx425BJbGAW70ySNnTDEsoP3sZIOaBC3G0EjAPTGD/Sq+1pDjCgd91TzRlo1AHQ5o/hyf4u+KmRZH5QYhW+7np0piW4WNipYjsrevtVny9q5zz145pu1ixZcAkY6HFICPjZk8A9Sp6e1NZR2LNuHLHjilNvtYk9znap4GetGCuWz/u5oAcgHPcjtng/hSbj0xk8+x/8A1U4OGwQFO0cc8/55pI4yq5YswXv0oAbHuiXcwzzwaQskjYPXbwQKfNhlBwcqeSaiKq7I4ZRuHB6fj+VADiirtChienSgo0eRwVHPXn3pEYx7sjk/xZz+FOeQyMCi53dwcUANZVVfMG4BjgL360M3lsUY5JIPAp5+dX3BdvbHrSNiFt5+ZjyO4oAJZPLK7G3HuRx+frTY1DSb9mWxyDn+dSMysp9fTtRHufbh96k+mB+NWA3yB1kZePUZOajEAbcQcEYwBgCrckIyQTvUDsfmqMGOWMrjhRwBU+oELxoqkhgRn1waTzNucnPuKBxMAGPpjPUdqjMZDA5IVmIPfNICZSqtuXofQUSMWbdx69eaibaued3T601EMStkHOSeuefWgVmOjaNsrk56HdnBqJlYsChKhT93v19KcGHT0PFG0xqcjJbnrQMiXdJuIwpHfp/k8Uh3wkcNwME4qWPDBt3Cg+vNFwpVCp+oyaAGiNdv38g8gmo/L3SPlcBeTjPNSLGVztPUcbR/OpGdNrJISfbH6UDsVFh3K0ajPclqfND8nyjGewHtVuOcGEkqPQBlwaSSQbd2CmD2NAWOcu2+zyKsrhd4Khiflzkf0qS0j8u33A7sg/MPx/8ArVsXVjFeRssiiQEYIIqvqFmlxYww2kYtWj6MhPzduV6ZrwsZlv1ibqxlZ+Z7eFzD6vTVNx0OVj/eXQOOMlse1bK/KcjaDjp1FLDo8VkuV3SyE8setWTCyks5BGOOK9TC0fq9Pk6nm4qt9Yqc/QjuF8yEYVVOOa7H4EwiK41shSMtGP8A0KuSa3aOHIJx1y3Wu4+CKHbq5Yc+Yin8jXZH4kefU/hyPVWztYg9qoxf65qvt/qzVGH/AFjfWump8UTy4bM+bP2oJifElnHnj7L/AOzNXzXrTfNjpjvX0B+07c+Z43jjB/1doo/NmNfPmrNuZs/hXjS1qtn3OEVsPD0Oful56ZqpuIHrVy6wtUmY84HFd8Dr1HhvmAGPpUTDDfShl+YEGllw3Hetg1GMwbpxQoB4zg9aRhtHJpY8VpoiS5bsF4IqXADcZ/Kqiv04zU8TEnFI2i9CXr1+lKIzketSrg4BFSYVcHHNBrYb5ZVR3pjDb1qwu3cueBmkeTyydpyp9qAaGQydAOtW4m8w44rP3fPwMfQVLyvTjPWi2hMZWHSLtkIxmmnhhxT8CYZ/ip3k45JyaEJ9x0YAwcZHpUjQjbuQ7vUVEgI96erGPODitdQBDyPWppAGhJzxRGqXTALiOQjjdwDUiwyMzIwwF+9ntUMVuxTVdtLtNX/scaqTnJHaiKOJmI2nH40yORlLmo2b8KuPGokITP0aoBHuPTFVqZOLTCFfMyeg9a/QX4J3g1D4V+HZs5/0RVP4cf0r8+jjfjO0A4HHFfb/AOzsZNV+CNjb28/kTqJoklH8DBmwawu1NNeZ5GaRvRTv1R6/HjnBqaVfuE/3a4bwndapY6hFpuoLcztsJaeZeAw7Bu4IruGzsj56DFdNKoqsG7WPlKtN052vcqMo3ZrOuFK3LDtWowG41nXilZAe1eXjI2in2Z0UnqUL6MS28qEcMpGK/M/xhpzWHiXU7bp5N3In5MRX6ayguTgcV+cXx30u40H4seI40YqrXZmVeowwDZ/WvC9nz1dD7XIa3s5zi+tjjdan8u3VTwDxmm6P/qWbviqF5fTXkeyWMDH8S5ruPhl8PNW+Il19i0iBmbo8zKQkY9ScU5U5U1Zn3EsRTS5pOyRzmg6Pd694gis7G3e6upSRHHGuSTkf419qfBH9nSz8I+Xq+vxpdawQGjhYApb/AE9W96634Q/A3Q/hTp/mRRLeaxKo8+9dec+i+gr0kKGwz9R0FL2ep8PmGcSrp0qGke/V/wDAHxxA4B6elQ319FYnCkPNj5V9Kr6hft/q4Dl+5Has+G32/O5Lv6muSvi1T/d0lr3PnadLm96e3YgO6aZ55juY9z29hVK8m3MFB47egq/esVXI4Xuewr5x+LXx+t18Xab4H8N3AfUrq7itbu+jwVhDMAVX1bn8K8WEZ1J2WrZ7GHpuo/L8j1qbVrvWdSk03RgJZI/9feEZji9h6tWpp+k3unu4uLh51/2q67QfDNn4d0uC0s4wqKuWb+Jj3JPc07UrcLDIxGDtrtq4FwpuUtzH66pPkitPxON8Vxs3h3UgTx5TY/75r85GJF9IST989frX6MeOJvs/hHVJCePIbP8A3ya/OtYxNNkD+LIOavL9pM+tyb4X6keogTMAcHJxSRYW1nYcDoTS3Y/eKM96hmJjsW/2j2Nestj6r7RnQqPNyDxT9UIK/Sq1o5aY+xp98/GD3Nb21QRfushsYyrZBzzmiT5rk5FWrCMBSRUO3MxJGcmn1JekURahGFhxyCTmn6ONu856DFLqS/u1GcGrOjxKsLFurEUX9wIu8yO4AaYA85NbvC2ZJ98ViSY+0JgZOf61rtn7Hk8DbWUtkbR0bZhRLuvlxxzg/nVvWF+ZF7AE/rTbNQ1ynTls9adrDkzEDkBavqjHm91sy7WEyXAK8gdfyp1+owd331HygDrU1iD5xJ6AVHqci+aMdhVfaJ+wJpNmLi9jDNtAySfoM/0rg/iI3na4COipgfma76zm2zLtOG6/oa8z8XXRk1q4HX5gPyFduHV6l/I8LNJctBRfVoyoVDAfWvTfgfY/a/H2hRt/HdLge+a8zt2G8dea93/Ze00X3xR0X5NwSQP9MEHNXiny05M8rDJcyfY+4Najz4gQZ4itsfTJrctPlt1Bz/k1j3X7/XtQJ6IqJ/Wta2bdtHX/APVX55BaoUyp4im8nSbyQsOI24/Cvyt8YeZrXjHV5V+dpryVh7/Me9fp58R7r7D4XvnJP+rPT8/6V8C/Dvwzp/iDxolvd7i1w7LEqLkszHp+Wa+sym0Zyl5HJP4DzC502SJU08gLJJOkZwwPOe1e/eB/2ebSH7JfXt7Jcrw/l4wB7Dmsz4kfDO2i8UXeuWPmW1jpcybrcwnLFQA3IJ7j0r2XwL4sstasdPhFtc2MtxEXiF1HgSKByQQcfnX11OXu3R8vjJKVRW2OjsdLt9NtFt4eiDFSGFTEOOf7uas/ZWWYnOfYU0IhY/xemRVHFqenFf7+AB60klujIodFZc5XmljjDqQZNpx0pzZMarncRyK8869BQy9WYfWl+dh91cD+LpinxxYwAdxA5z/jS28sjblZBEDx97I/OgLDNrL0LHIz/wDqpFUyBskjjPFWJIw0pIYqSuODxS+WvzAFnXHbvQJEUbIqF+krdeaYsa+ahxtJ7A/zqxDtWYgcdyp7VJ5HU7dgByO/4UDK5QK3ZVBxuxk1JGRyGPHp0py7Y1VQnb+L1qUDy2G5AWI47U7C3ICBHnapIbp3NKylmwz9PbFKyylkJ/dgcEj19qkEO5SRyFGTVDGL5ZUuByRyOo+tO2gsCp+774H0qRY1+UtIOTxtHI9OKRlRYmwx3McfLwagBoj2qCSTJjgZ4o5BCsfpz1qWFTkBR1HORmnNHtYFiQQPxoAiC/NluB1wKkVcMeAR168064hCdwe5A4NLBG5ZSvQnB7cVYt0IZQsfzPsdSMHdxRIp8wHbuz1IqVY0+YMm89PmGRmpVYRsXI2jdgD0/D0oJ2IFbco3DHse9SLbMv3Cqhvf+lMMgVTltxx2FP8AMX5SigP/AD/Cgeo3Yq4BPPPemfK0u0DAYZVjyDU3mEZBALbs8U/y5GVmjDIDztbjA+pqBEcasQxI+77dabJGTnYMHqR1NPy0km3uD+FG1txyRjP3cVY9SJZBHGCU2tnn3qZc7uQct2xSNDHuUHAYnO0DgU9fmbZt46++agQ4Ftx5A9KRV2kqU7dc9KbIpXKZ4POM1LDHIsZ3AeX7HNPqPYhCZY5JJ6gVKcFThQGzj6UvDbs5z0NJyg2k7vUUiiLyX+XeAiqePU1J/q4xtc4/vc80q7pFyPkx+Rp020ZUKq9DwO3egSEaJl5ZtygcED9aZIp+TB7c+lWfJj2nDZ7euab90rx8g55HI9qBlXbu5Uk7egqZd/POQTkk9enanSfwHIwTxxk/lUnluyxF87cHOMfnQAbTJgKygdOaXaeA6AsBtpiWob7shYk7i3Hr0qWQMuCpDuTzntQBElq+4g5PHYYNEcKuzBwW9gM/hTbiF7h0YdiCBng+9LG0kcm3IKk9h/OgCRovLxlc+nNIu4MG+Uc+nvUxkCoS6lx0xTWVDGELBcckKefpQAr7XchQUOKhkRpCo3DJ5C4qw20rhd209Nvakjh8xV+ZgO22gOpHHEWRgQNucbj60qb+cHG08jtUsZKhlJxx3WoWaPdzkkdWzQBNt3btx4PP4+oqCJ2beVdWVeu2nbcqBvXcACR7U2O3T76N17jpQA7yRNGSCc5wTmoIbVo2fcA2RwGJ6VeDhVIRdxx6UjMxjBcYbuFo6AV4USJeu1cYK7jj9akZg2SAWUjHAqYRBlBxz1quXkjkaNlULnK7TmgB7KWUjO0qcleRTYWZtqllJPTNSKoSEhpA2W43cbfpQvG4gksTQWNlVGj2nv8Azpm7yY9pGCf4jVhkDZAy3HRqYsAZjG2MbckA5xQAwOkiAKQyN1z2p/kvgkHcoON2OtNjZLVW24IBwOOlTSYaMqCAcfK3PNAETRttw4VjxgnjtQqbpWOVYf3Se9Mt7V4I5d8hm3NnJ7f/AFqs7PLcfKrLjufagCu0aMh3PtyQQqip1yxDZG4DPJ/woBCqSXAB4PHSpVjBxtboeccUAM27lHIyw/vdKYVb7h+4OlTiExyFwASB16ineWknV1fb145qCCAwJcLtaPbjkNnH5U3d+7AztI4yeTVo/Jyv+7yM801ovmU7QwHU+tWAx42+Q8HPDEDnFI0LNxlnHrjGPqKfCofChmbPrxTvLZk4DcdGzg0AMVf3YVW5X09R3pxYNgkqAR0B6tT4wv3WPA68cg+tOjtzGoJw5PO7IoAYqpKqyAcYwWY80sbPJtAClQAGwadKrH5FXgYOMD8aXchI+TfznvmgBu47QPLDc4Oe340+aF5MFSp7ADrmm8bQNm5Wzx3FLMvlxbETY3QE80dBdTPkhS3bB5PT3B9qqzNNDGUjY4U5x689K0TZ+c+90UBOCMZyfWgWx3EBht24HAqbGlyO31FJQA/X7qt0/OrIhVl2qVy/O48/lVIwnaVKkAHHAot1LTYUt04OOBSAtxzmJTvHyYHAHHpmhWbeoB2IePm5B/Gp9paMCQK3GOmKVlDQ42b+ccDirII5laVUxg5zjb069KhzK21TGwIHY81biU27BsK7YwB0JNSrvkUuyEE8nnOKBXK8Z87OcKR13Cgwg7sr379qkaMszEDAU9hxT5GC4BxluvNArlX7KGLBgCR90d6lnw64jGAvXApuf3YIViSfxpqyE4VuWzyG7e9BQ0xlcSbSD3xSvnIGcjvU+4spWPp64wajjRlZlb5uOeOagfqRsrLllwR0wTjNEcYbaZB838qcSzYBGOw7ZpkilQ2SxIGAvbmncRIVZnzuBUDGDUTFcDL8H2/rUuF8niT5umBxUkMYXAPIxz3pAVvlb5WG0dqY2SFIPy56VakXpgjavK59abGsZXBBye3FBZAsYGBja3QccUjIdvPpxt/zzU3JYZCj0welK8g5BX5h0PagCszyINwUY6Zpu3zFPzqRkEcZIq0oDKGIJY9QPpUbOdyhY2BHp/WgCOS3MilSQwAwP/r1DGCMIynHcnnBBq07bkJVeW6CodpXJ+8O5xQBEFJYAFtncDNTpG33d2VyKQxDnJ+X+EU6T91whwrnPPrQAySM4QZU+gI4qTaUTdgru7HsakKt5I39R1DGoZpWWQEBlGcBaAHN90AA5z378U1oyNgG7AP40bRu3oxj65AOfxqP51ZCSQeQD/8AroAdJ8rL/s/rUcih1Bydo5xnipSwbkkjHBXjP1pOO3Q9qAKyr85wxIzkrnGfrT22sCCPmJ4YCp9nlneyrjPG3mmSbJCoDHIOdxHFADJIA0YBAAB6571E0QUBtx3rwOaHjK4RWILHJ/OpVjaNRkA4/umgCrHmQHjJHPpStG0Yy4PsATVpVEgbIGR1wAM0eS3HGQRyPT8KCtSKJgvPHQccg0q4VuSVDDIbPf0qPyTIzbvkAP3j0PNMhTbKWG0Aep7+mKOoak5Vt+0jco6EUTMhYqCoPU89KSRm6DO89GUY/SmMqyAnk+uOlJgDNljsPz8dqYNrjcVzk5x0qTaYyHHzg8YXP8qTajNlhtz0HPSmFxn2fbJkSYDDPNMmi8xWbO0k/Q1K37tVZApA5pZWZlyyc/qKA1KmW8naQDn16Zrvfg3HttdVYjH75R9ML/8AXriptsiYxsbOeTXffCP/AJBV8+0jdcH/ANBFXD44nNW/hs9CdsRk9qow/wCsarchzDVKHKu1dNR2nE82GzPkb9oi6+0fELURyfKEaD/vhT/WvENT+bJFey/Htj/wsjWR33Jn/v2teNahGSzAGvH/AOXjPv8ADq9CHojCucFunNUW7+taM0Z3H3rPmXa3SvQii2iLJXrSSfMAc9OMVJtDDrRtXGK3EkQdX46VLt44oWMdB1py9OlACKvvzU8eVNRqc5qeHaVbJ5A4X15o16GkSTcciphlkBzg1B/FVlSGX9KDZD1YKvWmFt3Ipu35vancnpzQJskVVG3Pc1bXymjIKnPapLfy/sbK5USK3Q9arlhzxgCluaWFjt2k3beCo7URRs0hGQPc1o2tx/ZNsZWjSV5htCSemOtZ6ndyB3rRbEvR2LS242gbgffjmmSWeVG07vpSoxfgDkelQSZVsgkH2oE2hYo1RsvnjqKvi8E2VKnNVbeTzB5cg3ejelPkgZWOR24NBKemhI8xZCAOSMVEjnkq3PSkGeRnBNIvyyHcPzqtTOUhrtg89utKuOWzyRikZR6e1KIzgdqNTJsa0QC5B4PvX2Z+yLdfaPhm8WcmG7kX88H+tfGjNmEoR0bIr60/YzuA3hLWbcf8s7sHH1Qf4Vm/ij6nmZkk8PK3kfRG3cfehm/d/RsUL1ppyVcdea6z43UjZqz77G5TVnzAuQTmqV9INvvmvIxkk4M7KUXzETfLxXx3+1x4EmbxhpmrWdvJO2oRfZ2WNSxMicgYHqD+lfYcjdPrWTrGni7iDqF82PlCwzg187Oo6clUir2PZwdb2FTmfU+P/hb+yfqPiKWO98TF9KseGFsp/fP7H+6P1r6y8K+FtM8F6XFp+j2cVpbRjG2Mdfcnuazl1K6tJAkyspHtx+FXl1K4uFxGh/3iMCuOpjnUd2ehiJVq3xP3fwNq4uiq9QPU1W+1SXSlUGxO79zVa3tWY75HZz+Qq+uOMdK5HWqVOtkec4xhotSNYwi4H502aRYoyzHAHUmi8vIbKB5ppFjijG5nc4AHrXxX+0r+1NPrP2vw34RuWhtM+XPqMRwZPVUPYe9KNKdWXJTWv5HVh8PPESsti5+1R+1cNNF14W8I3Aa6w0V3fr/yz7FUPr79q+cvgCr6x8YvCayMzs+pwszMSScNnP6V53qUdxIzMQz9y3U5r179kWw+3fHXwqpGQk7SNkf3UY19LRwkMNSdt+rPelFUYOMdkj9VyP3a/SszWT/ocoU8hf61qFQ2Mdqy9YYR2cuR94AD86yxelJ+h8XS+NHm3xWkNv8ADnW5R/DaSH/xw1+e1jKXkG3sM9K+9/jrfC1+EviFs7c2zr+Yx/WvgjTIwNzd8YFeTgNKcmfo+TJ8rv3EvZfnwR0Oc/hVW6cGxVB/ezVieTdIc1Tvl8m2X6Zr1YrY+lvqytp8f33PXNQ6gTuGOak02YNG3p1qS4w7Yxzitn8QbwEsWxGfpU0EIkmFLbW6qOflG7GaWwk/05vRR/Wo6M1tsQ6rGUZR7VJbIVtlOOtGrMJLgc8Yo8xo7cf3T0oV+UzjbnZXh+a6TPBzW3et5dmBjt/SsXT/AN5eIT0zW5qzL9nAPas5/EkaRejZi6b810OxGTT7wgySE9e1Lp6nzWOMALVa8YsZDjnPFa7yMre4SWONzVQ1D5rh8HIzV7TY2ZMkHGap3XEshNP7QfYQmmw586UnaI0yR65ryfWZhLql24Gcyt37V6zCRHZ3k3TC4rxdpDNcO+PvOSfzr0ML8UmfNZtLSEfUt2zZkAHWvqX9jbTfM+IDXDDIghyPxB/wr5ds13Trj1r7H/YxsU/tDVrvjcseM+mMf41z5jPloSfkc2F6vyPouzl+0Xmoyf3rjGfoK3bddki88YrnvD67rN37yTsa3423TMP7q5NfD07X1MJbs8/+OGrfY/COpOx2osL5/wC+TXwRH4kuvDeoRahp8xt7yFt8MqYyreuD1r7L/ar1JbH4cXbA4ab5B+JAr4Jv7gyN17V9flMPclJ9zkrNcqR9Cfsj+C3+JnjjXb3W73Up7GC3814IJ9qzTyMcFgQQeAa+ndM+DwhmuJ7axlsIUAhjZrcbAg+7kpkA+vFfKv7FPxBufD3xXk0JZE+x6rAqMkhx+9UFlKn1xnivvDWvHEWi25juMXE8nClMb/x9q+nlJpJW6HyNZXqyseM3lmdPuJYXYGSNtpx0PPrUI+YgMu1TyFzkVcupXurh5X2uGYsQetQMvJKnavpuzSXmZPfQ9HVfLbH8PYipNuTxnHbjrU/lFhtHPcYx+VEbGNMnKEmuM6hI4VTLFm9xmneT+7XGGk459fwpY33fcznpwKPl2qwBVc4JqwEZSvzZ5B/hqaHEiB2GSeODz9aZFuVkwuVPPFKsnzSbCFAGCKlgI0Q2u4AyPXrU33o8sW6fn71FGvnbBux709mVWw2VDABfcVQmRKpP3c984H607lFVUCgkZ3f4mrDRHCIdqkNnrzULMQN4I255OaBIRnEhxnPqwJqSFduQG+76dPx9adCQu5upYY6VJ/yzIDZA6+3tSQ35iGbzPn2/P13Dj9KaxPySbgD0wFzin9sBdwzg57U9Ym6JgAHgA8k+v0pkkXmMPm3d+aezCSMgD5uxqIA7slQzZ6sCasssvBLLgcBR7CoLGKw3ZfHX73XFOWM7QQ3GeoogtWWNiQV5z9PehE+ZurDuxPWrAXcfLHKsF9TQtzuyF2jn9alhhSNwAoIJ6noKY8Y8zaqqzZyS3p9KCbDdvy5DDkgsxGfwo8wNKCgyU74qRY8jGMeoHGeO1MRRuxnGffJ/GgonX95jaoVuvTvQxaNQCxXP3sGkCr8ylmP9KCu2TaWJB5HvQKw3YMAgBSOjE/0pdu5Sd3zA8c1NDtl3ZXG3PIHOaDHsZdpHqcigYkMeF3cEdMMOlJHbqxPYdcU2Ri33Tz/e6UQhmJBbezDkqeKm4rakhdDkqmc8c9c/jUa/dZASBjoOxqQSfNsLAL3Y09YxtLLhs0hiKilSije479/pTXZwy/Jgkc+tSbflV8FhxnApzLuUHyzj9asBkkR3AYIx+v5VGYU8yRgDluc9KtTMcLhRnrzxSriHlzt3cDPrUCv2KoZ4I15b+8SRUUlwV+bO4NyTirDZdWQZZf14okhGA24Bem3AxQMgUiYkLuT5ecHnmn2/yjYOXP5fjUkMCZ343MvAIxU+VkZlAUoRw3egCuymPLhfmB+6KfCIpoi+0gDn5ueopkh3FcNlk64OKlt8LGQiEEnlm5oAih6MqLke/apY7VdroqhRjjPSnMCy+WCQh6qP60hVoWIk3HjoOlHUB0abkYjscfMKSNVRR5pADH73WnLuZQoBy3609YDH8rpux1oAac2q/L/qz0C8g03a3UA9OeKdGw2shzxyuO9KJFkQFHbnO7qMUANjxKRznv1PHtTDApuA2DuXOCelWJo/MYAbSR7cmmfJJ8rttIPY/pR6AQrGGBY4x0IHJxSxxn5geUbqMbQKFYRyOFjbDAHdzU8TJH2yW55OagsjEMaqzKdrEZLZz+FSx7GRcFeRjOc06TBYBQRnnHbFMLBlGBgdTjtVkCRyLI788Dj2pxwGLZ4x2HWkC+XIVznuMdKUM0Sl1II6bWHFAEbQibnChs8Bl/rSLCLcgqM8kHjnOKnlEcmw7AwX7wzjHuKVpBx8xO7pnnPtQBFFIoXHzE5J6cU/I6n7h79KarSeY2FyD/DjGRVhd6xtvH7voFX0oAiXYqklkBxkYoVkm2g/MxGQaLe1j+Z1UxvIcMWPNTOpZuW5A4YUAVvLO/cG2oByO/1pWVhyzeY3TK8HFSeWHbBwzYzjJpyKVXYx2vjovp61BZAs0aHa+DuPpUsbr8oUKp9+lI1v+8G5WIHHA4qSOBRlFTHGQ3cUagVpZFttxuJdozkKDUqyptyi8t0zx+lDQkRlsZkAwW6Y/GkaeRcADf68AUAWIAzqoZiz7fWmmM+bvw0YU45OQaRX4CmToQf50G6jlYIj72JwqirIJEkEWVjXK5IP0pFjMisQcFenPOKk8ny2UrHw35A/0p/zZaN9o/2k4NLoF+xGzKrZ3AnoeozTmxsJdVBB9c0sWH64b0LDilaMcMeoNMTsRWypJ8xfA6AEdDUzKF34btk9qrMxa5IUKqDB+UZJP9KnYkbTtX1xQHUFUTID2I4wcVG0Z5YyHj+DufYVPiSRgVUEA/MFOB7U17f942eSoHXqKgL9CNpG7cq2QeMGmmPcoIYA9KlfapwHYtH6Ac/WnW/3gNmcckt2qw2QwRxsAFRsHg7jTVzbsRhTGTjGP84qxg7sgnAPb9KSNXkO5VJwP4ulLcVxsIBUEgmQDIPb6GhVBYgAD+8B3oeFzcHynXC9U71KVRY1YZ3L/d70xX7DDBuXONu36HkGn8rsCKWDH5sUFXjdSGyD7e1OXOzcp285GTQGowYZVB4DHgEcfjUDMxkAkGep29f5VYVh95ueOvpTGY78BVPOct296gERbPJ+fO4dAoJyBSFVeRnK544J7HNTxw7VVpRvU+hzTg0W5o+q9Rt7ZFBXMRfM0YZeCvPA7fSkWT+EjhucinSKFwQPnY/p9aakZH3+SO/oKsYrR+dGrFdw65HUU1oM8Dr7mp9pf5VJyOnYUQqesg2tj1qCeYrNCejAkfrTT8uAo6Z42+tXAfJUjqmfXnFQrIr7hnaOmT1oHdkccYkUkR4bOMH0qFvv8p3xjoelW3yhG59yg53VFhVLkEnaerDg0DuM/i4O3sPSjyGeLG/Hp3oVNoXcVJxx6Uobdj5ScHO3NA/QQblyjA47e9M3EMxwWJ9AOKsFsJtYc5GOaZJy20ja2PpQUQ/6x8lMnoQOKTlQRtxuOAB1Ap29VYDJVlPGO/1pqtuySny8/MpzQAkhaFcYBI6kGmxqrZ3sN7D6ipWkRlWPBIx/EOfxqHChwIztZv4SeMUrAKflYgKBkdH5p/meW2GBJP8ADSTKWUHbhhg89vpUckcsDckHuFPOKeoEnHmboxtAX/PNRzQs5HPuR1/rT1jFxhgc9CQp461N8jKwJJI79CBQBVjiDZG0g+uePyqQrGqFgm3HfpSjaqHLEqzcFTRHbl2bkEgfeJ/pQgIt4VWGSy8fLjNKyjawC7lPUEGpPs6+TgEK/Tp14ppXawAbdxx9aA3GOq4z34Xpz9Kay9CpP61OrY3ozDkdH5/WmKhkRjkD/Z60AxmxmkEgfbj7yt3FEquJODnnAGf609oVXPILdMCo41I2scAdcH+VAELK235sueuQO3p7mnpGPL5QKzDnPSpY5GkiJRDszj1piQM3ykNhhgHOSPegNxsMQ3KSdu049aWa3SCTenAIySO/vim+WSxG/px6GnkqQCdo7A0alalX5/lwwBxkMoqzwFYkq3qO+fWgKqqx2gq2e/rULrHt92JO1iR/+qgNRfL2s2Tt7duaUsJEIKAPjAZj1qNZljjBY8dOPmA/+tS7g0RdcE55FAakciJtZduD/ezXo3wrt/I0CYkcvcMfw4FeeHEallUkdQa9O+Gq48Nwt/ed2/XFaU/jRzYh+4zqpsLFVKDO5qu3A3R4qrGm1T64raaftFbY8+D91nx5+0Eqr8SdVK9cRbvqY1rxy84YkHmvZfjxpM1r451K6lY/6U65Y/dyFAA/LFeJajcKJCAcmvNlB89z7fCzXsYpFS4j8xty8E8kVm3Me3nbwKlubza3BpVkjuF+nWu2Kdj0I2kUtoyD2qJgTznNW5o0XHP51XKngngdasTVhin5xkcHinyLsyKbt+bGautbq1ujbvY1ZCjcpRnORU8K5fg4FC259c1LDAwY4/Ki9ilF3JfJOM1NHCW4HWpZFbyQAAGHQ0yF3UnjP4UHRy2EmgKtjODQYzHGG9TTpFP3+QTSFt0RHcGgl2GyZY55qxZxb5gH+4OW+lQx/NV14/s1uDjLv09hR0FGOtwup2urjpxjAAqBW2kj8KVT5OCAd3bmte409fs63JfO8ZOPWgvl5m7GerGHEkbEE9dpximSsG5/I5ociJcAnOeabuyPur/KrMJdhobGPXNalvIjMFkZRgYBzWYytuwRj8asw+vf25oFDQsXEbRyHO0r/e6imRwmZc546DipoZAq7D8646EcintAGUhMbeoyefpQOUOqK/k7c5H4Zpn1p/Mf3hnj1pqgs3J68mqOeRA2Qx5x6V9QfsY3XlWPiOInP72FsfgRXzFLw3TivpL9jYGW48TIOABCQPf5qxqX0aPPxiTw07/1qfU4PQ+1RRybbiRT3ANSxqdi561TvGMUysO9b1JcsVN9D4yMeZ2K183lyE9iP1qhJcBvlPINTa00pgd4AHI52E4/I1wNj4607V43ks7uO4CO0bhGyVZTgqR2IPavmcxxDpz91aM9nC0ZVFodzHmRR7daRhtyOnpWZoutRX0eY5Ax7881qMd3PWvPhONSHMhyhKnLlkVWgU9QtM8tV6DJ9qmkiDdaiZhHlQCTXBOKT2NUxvk7gQTxWdr2vaf4X0ue/wBRuo7S0gQu8kjAAAVx3xU+OXhz4UaW0+r3im6YHybKEgyyH6dh7mvz6+NX7QniL4xaiy3UrWekI2YbCJvlHoW/vGunC4OeKfuKy7nTCnfWbsj0H9oT9qu9+IVxPomgSyWXh8Eq8g+V7n6+i+1eHWNjLfHJ4j/nVXR9AluiJJgRH129zXYWdqIYwqrgY6V9dQwdPDwtH/hz2qNXlVkrIoppaKoUKM17L+yN4fj/AOF26XcKg/dQzPwMfw4/rXmSw7egxXvv7HNnv+Kjy4/1djIfzZaK0f3bKxFf91JeR9xdFyKxtdY/Y2z0yK2WHSsTxBkwKM4JcV87jb+xZ8nQ+NHhX7T94bX4P6qAcGUxx/m4r4n02TZbE5+YmvsT9ryZ0+FRROS91HnHoDn+lfHdltayBHXvXHgo2ot+Z+l5P/DK0zFnPeqmsyERgZP3eBVrafMx261S1whpNvfAr04rVI92+jZBpufLqdjumGD3qGzhkEa7RxT1G6ZS3BBzWrWoJ+6kX5GKwqTwc5qvpg3yO2asXLL5QGf4TUWlx7Uc+prK2hu90iC4b/TCD9Ks3ELeSCBVdl335PUbq0LpsQqM8elDbSSRlFatmTpbsl8Nw79D9a19UuV8oA9evNUdKjElyzHsam1hP9WvtzUtXkilpBsl01Q0MjjjOBmsm4kJY8+tX7PMdmSDhTzist8uAMVaXvMUr8qNXTpFWICQsicksoz2rJuGDhvetaOMLYg9fl9KyHG488fN/wDXpR3Y56RRFeyCHwzey5ycMMd+BXkMMY8lWJwWavVPFSC08HyOMBpecj3bGK8z2ACMY/KvTwtuWT8z5PM9asV2Rb00AzJx3r7P/Y9jFt4b8Q3jfwrgfjn/AAr410uMtcJxnvX3F+zLpn2P4QandLw1w/zfQdP515mbytQkl1M8PpFs9l8NKf7LtWxjdubH41rqhPm88kiqGh4j0+0XoVjH681dVvkfPd+MV8nTSvqc0tj5o/bY1L7L4bsbZG+WSZQR+Z/oK+LpWLdOPSvqn9tzVFkm0i1B+9KzH8FH/wAVXyo7AMAOa+4yuNqN+7OOs9Uj1j9kbRxrfx409zsP2IPc4aTaTtXAx6nLDivpDxj44sLT4g6kdRkngZZfIhZjmNQMDgjpk5r4+8D+D57zw7qPiOzv7ixvbOVvJe3JQnA7MPrXVfCn4a+JfF2sQ6pNK72iyB3kuZC245z0r6GUea1nsfJTk+eT7n1tDNHeQrLGd6nkNnGamVQoJ27fYd6jtLMWtvFGF2sq7WKfdOPSplXaqsNxbphvSstTM9OjkDKGUBPTd1pFkbePk8znPtUiW+IRIdoB6kmmFZNw8vA54yOMVxHWSbB5nICZ656CnqoVixYlD/DiomjdVAI5HXnOafHlpMsr7s8YPFAtNhyuAoA27c9yelO8pbhpgm0DGfl7/nSSRiNsqrMuO56/SnK2/A2bRnjNWMG+VxhQD37Gp0YMoOAXT7vPIqNrV5GYkcspwM8f/rpbYLbs6s4KsMjjH+eKgnUc0beW2OGbnr09qjjhCq2fmboVA4Hpmpd3nMQDkMcFs4xSeQGfklgTzVlCRxtz8qB/7pOaleHfEV2ZY9AtOjjVs79qhRjI65p0e9xuX5cdfTpzRYm+hCsa/Ku9lkXqvr+PrUq55DLtX+HmlWJWXeH35+vAqYbFXB3YU9ulAivIpdC6gyHoy+lQxkpJknBxggHrVnzimDj5s5AOcY96DaqxWRkUu3Q4oH0EXdggtuHTGOntR5flqSQc5pQoC/IdxVuVp/I5XKkDj3+tBQ3bldpPyf3VFIY92doZmH4VJH90liu49OOaesnmFhs8tcckUAVjbNIAzO2F4KrUzSIoJ8vLAYNSKPlB4lB7YwfzqW4s1mZQCpIGcgVLArJbiMjYT83I5zUkLPMFztJ6he9OUHbtUZ746U1lMe3+Jj/dH9aQEkahZSOhP51IWWNgF+cnqMUyQhvmU7Vx/F/KljVZQDuUv355oAazbWK8Mf7w4FKrBQEYhR1ApGtn4UsGDH1x+tTrbKrHdyMdSaAKwkRmwUYnOMrTreaNTIpY7gduMj8qn8kRHKjB/u45P0qPcjKxCqrHjng1YEvzfKw4XONjHpSbTNIVjcsij7vfPfmmtIigBRjjHy9arGRrSNPKB3Lxz0PP50CiWVYxRgyKdue3PHvVhtjLhAp47j/PNUz50qx/Kyndu28AYp4jkaba65BO7CdFoGI0hVidvz5yOM9Oop7MW2KY8vnJUDAzU4yr8hsAdFpP4cmM53cc54qAIsRLtwNr5+70z+FG19x3R4GeSwwPQ09YVLGTOOPvY5pzZZlBaRmHfPagPQjkjVsEDB7KahGWI8xHiCnjuDVqREj+ZSMt6DGPwpdg+VidxPc0bAI0b8HGR1zjAWkXCpkzfIy59cUSRuFYKfmP8Ld6hjjZFCY2DtxwPagCZZE3FcM2ACBj+VSttbALbnx0xjjFRbVVc7ivPXJzVaPz5sho9vJxz1FAFnzBK2dgJ7j0p/UK6cPnkEdabFC0m7DbhjAX/GpfJG1vkaPB+8x70ARqzQycAkZ9On4Uk0f2pHQkojAHK8N1p211ZQDGFIycNmrK7NhG/cW96AKkLFcDax2jHmFetKHZo2yu1lPGOpp8sLSb8OzJjlSM03YdrIwLcZHr+FAEu52hCjAY9GbrTGU85YgnnJP86SNTG2FfaG+6vepdrO20ttOMZXpQAxo2jTGzkjJX0qJpPLZBjj/PWrEhfhVYls84xS+W7K2WUSDjK85H0oLItpk7YC+nHWhQfmQ8rnjaKm8mTaOOBUYKj+8pX070ECMHX5lkYMBk/wCTR9peRTwrN935eTnnr6VKkIRQTkbhkk8kUvEilcAcdj+tLqA3y12rnkHp7GhYwzFTzxkeo9qfHFbsu1T0wCGyaSSPy87GG3jknpUj8hsyvGwkIbcvTj9Ka37yNjIPLbr8pp0m6TaSxC9VYdaVpG2rlC2e49vWgodGrLDuBDZ4qKSYxTMvDnv3qWFQjnYpUHoAaPsSrJ0VgvfvT3II9xmKnYfl5Kr0xSTp/EdwQHaQBj8adMPL3eXtwOiDihJZGf5whLDp1x9aRZWYx7QscTEBuXXHAqykMW7zMAOvJYUu0fPGoAHqq4zUVxHLGflIXeOpPT8qCC55xZSm0MuMkA5zTgB5eTjaTjC9aqQxyNGRKfLkTvnrU20ruVgEyudwOOfagCTY3mKDkfzpJLh4WORnbx7VYj2TQgNkt1+b1qvjfu3rhs4ABqxLfUr21wJyXSMk5zuHAX/GraqWIZm/766UxrfbIJM8kY4PFDMYzkudq9iDQD8ixjyiq8n/AD0pQxaEBlUP255P1pvmN5KOkePm7Ugt3ToQr8npx9PpQR6iRqnmBcsDnLAL/WnGXarLGVLBs7SKdGrfKgUKfXH4mk+VpCUGx8ck/wAqBsggm3b48EEMA3pz2FTzRmL7rcEevFLCFj3neo54IzzTpNjKG3FVJ6/rQJ7kQZMrtXCdiOc1KybdxyxLenWiMeXIVjIKt7Z/GmrIFbDq3HAc9aBhIsbMxDsxB/Kl+8cyA4UcY6VFuk+fayso52qMVIMLgluPc/0pdAsRN5cMmwE+v51LGFkbJGSOpU5qRURgQQSeowO9RGELMuV2nGc9qkNGRtJMnKqvPQEUiq3nH5duT3OKlZTJgo5RuxamCNmwXH73Hbp1oK06DbgJtCn5QTjaegqRoysa4fKqM7icE0FELDLMAe69qZJ5jxn59ozxk+3609ibjpMqoY4Vsce1CTMyBiNw6HPX8KGlMcIEihVI/h5o+XzFVXBIXp/jSAXzFdwoOB0IxTvM+XIAHvTLi3VvmDj5uKkXbtG7nPoKB6bis3mJnHCnr61XkjDRfMBuB6dOKsqpb5nG7ngimbVZf9bkn+LHIpsS3KqqWRwpBU+lDQtuBwSmOecfjTi3+kBC/CjuDU+0n+LHPRD1FI0vYqpti4685BNE0YmViWyScZqZo9nUkimIFUAryO4NAiGOMsyoPuqPuk8mpPLU7lVdq9Cuc07y3TL7MHr17UxYyy7iFMmD83AP0oARtqqUOD3JpjLxklSmcDaOanW32q3IYjjax5FJJHzgcYx0PU0FkCkx/KfmCjg09mWZgWZnYcjtmja3mBmfJzg5pHUQ/O27aW65yOv9KWoA0LQqDhcH7x46VGoIfbuU7hwOlPh3NJgYZOn3qdIsmSzJgAcH1FMCPb5ahMkjOMd+nrTkkKnGF9g2eKSMhh97930GRTy4EQGDkfMrZoEyORHUc7sdcj+lI3yrt3FX3cE96csism4q3zck570se116MzY5JNAyKMRMxPzb+evQ0yO2MjHcdpJB9qmaP5lAI+XHzZNJIzN33H25xQg9Bgxbs55bjBzUM0YVeSw3dGJOfpVyGOVuSUIXpT2jKIpLKOx68+9AGbskZgFZNo6bepqZIztGcr2IYfypyt+9HAIHc80/y13E7lzn1ziixWpHtgfBkKoR8v6+1IbYKxII2dlbjmllRRhcbefvY5PoTQvLMd27nOPWgkiXe7EELtH5j8aXd853KcDr71LIgxjZjJ+h+tRspUgD5l7Hp+NBWpn3V0bcyKrbxu6HHIqpbzvdN85ZAxIwo4xmtSSxW4+8xbbzk9fwNH2aO3URoNqqOo5zQSQoGVTxu/HjpXrXw/Xb4XssjBKk/qa8plVvLwWBU/wk4Ir13weAnh6wH/TIVrS+NXObE/wzbk+6K53V/FVlo7+U8itOf4c/zrdvnMcLHPavjX4969qnhnxpKHLbLti8TFuNox0/OnWrKFRU1uyMFh/rDabPTviBrnh/WJJ4b7T/ALU8v+tKybc+leBeJvhXpN+00+h388T9rO4K7gfRW6MPY4NQWvi55sNJIzH3Oa27W6ivVzv69ulaRj3Pejh5U/hZ4VrFre6Hdva6jA9vIp/jUjj1qn5m4AhsV9GT6bZ6pCIryNJlUYUsoJx6V554q+E+ZHuNPbyFx/q0X5T74/wrTlXQ7I1WnaaPORKW4JJ5qxHlguW4HFVdU0u/0OTZeQsi5wH7Go4brC8c1NraHXGaZbkyr/yq1FuMLL1HXFUfM3YIq3ZsN43HgilYpbiLnPPHNWI5ipx0FQM21zTlyzCnuaXLf2xtu3jHrUq3BiwCuRj8aqIgDdKlbOPw4pMvmZaWfzVYnj0pAvaoYOmDVn7P2zn61BWrFtYwMl/uZ6ZqcuWkJB4xjBqIqEXJPSolZlweR361pe49i19mkk5XDD2PNSTSLbxCIksw9sD6VUaQkdcH2pFMirjdn2YZqiee2wpfdz/OpFxg/NUe4N1T8uKkUIRgEg/Sq1M9yxG6NHhuWxxj6UkcxjYHoRUcfygHDHB9KdGuH2ls/hUjLtlMsbBgN3qCOKnlbrJENmR09Kz1JQjHTp9al8wZ4zxT3Hz2WpbWNbpRhdrY4HrUf2co+TS+YFcDOQD1HWpI7gsxVlB7ZpmMrSK7R7u36V9IfsboI77xHx/DD/Nq+ddo3fIOOpr6R/Y8j/0rxC5/uQ/zaiXT1PJx2mHmfTYGazNYyrIfQ1qr7Vla823b9axxztQkz5Ch/ERnyyH7PJ/umvyb8T+MdX8N/EHxBc6VqNxYyHUJ2JhkIB/eHqOhr9XpmC2UrH+6f5V+RXjrTrlvEWq3Ozekl1K+V92JrycGvbStPVWPocPeKk4nrXgX9sDX/Dt1C+pQR3yqcPJGdjMPQjof0r6r8Fftc/D/AMS6bHLLq6abc4+e2vPkZT9eh/A1+ZbZ3HPBHFKJNuMV0VMppSd4NxfkaVKvtF+8Vz9PNe/aw+HWiRO7a7FdMq5WO2BkLe3FfO/xU/bq1TV457PwlZ/2bbsNv2y45l+qjoK+Tdx2nbyat6fpN1qTARxlhnG7tU0sppQd6knIUZRXwxHatrmpeJdRkvL67mvryVstJM5djWzofhVtyT3K89Qn+Nbuh+E4bJQ7DfL3YiuijtUjUA17EYxguWKsjpjHXmkZ9vp+1cAY9vSrQtFVeanZhH0qPfuY7qtGmrE8sV9C/sYW6t461Z8fdsf5uP8ACvnvcF5zwPevor9jG4T/AIS7XBxn7GuP++65sRaNNtkVk1TkfYjHB9qwtfPyxjvuzWv5m7NYmuP8yZ7V8njqidJpHk4ePvo+fv2qtQt9O8E2rXMfmRtOFx6HB5r4rutetPPKx4SNjjFfav7Vvhu98SeBbWCxge5mW5VvLjUsx4PpXxN4g+H/AIg0lgLzRL6DPILQMQPxHFdGVqM8O4S7s+qw+IeH5ZRepNE4eXg5FZ+r/wDHxnPfFTaRuEUe8YOKqahlrpeferS5Z2Ptoz56akupoQYWBexxms/zP3pJOTU7yFY+uDiqVuyyTDNWurN+yLtxJ8px1Aq3Yo6wBscYzVK4w0b81qWsgSzyOAF7Vk3ZGi3MyNz9oJx71ZvphsPPaoLdRNM+DxxTNRXaCPzp72Mo7Nl/Q3UqemabqrbpsA5FV9KUohyc8VDcTEyN35qbe+afYSL5Ux6aP939awzIVPPFbF3NjTwufQVkcNIoA6mqgtwqdEjZdtlox9ABWJPN8pI7ZOT9K1bzclvn1NZjDzHK46/1NERVOiMvx9IY/DttE3y8L+XJrz/Zt2g+leg/FFlPk2+zBUgcH0rhZLfEvBxxXp4e3s0fHZg+au12sXNHX98B0IHWvvf4P250/wCCNoApUyEbgevavhfQ7cSTBcZ6dq/QTwvaLY/C3QYFGGmMeexOT/hXh5zJKmo92iqKtTZ21nGYo4h2AA/SrDNmFeeeTTWkEcPuBUdwyxWpfphc8189TtucskfDn7YuqLeeOrK1B4hiZvxLY/pXgSxlsnuOa9U/aS1D+0fildZOfKjRfz5/rXl9z+5t5G6naeP0r73L48tGBwYh7s9r+Eum3TfC14re1e5a6uCzbBkgZ619F+EdKi0nQ7aBE8twgyoHSuQ+AWkiz+G2mb0wzJuAbtkdvzr0d/l+ZiV7dP1r15bs+Svzaisxxgru9+mKFVVxzx/tcClXDciQOMY9DUkah42Kn5h/DjPeo0DU9PURnAQ4yOARwacYF3JEG+boSf05pvlrJtCk7wvTPSiWFFUMhZ+M4HHNch03FRfKk2McDvkdKUqsS9MK3Kjv+NSbcQqMZLfMWx0ocKJMIQCcEjsKAsRNG/mAArhRkcdKPJJjYyL905xnr71KzeZCTG+wjqxH+f8AJpu4ff3bd2B8vSlYoZtY4G9hGeids+5qR1UKEXhmHp92nTbdg2Nk/wB5evSmMxVCrqXAPc4P6VICRIyKCSAf4uM5p0bSSSKY3VfRsH8c0949sSM+RzgjqaImwrEhguCOv61YmWCysqqpBOfmZRx9aYsgWTam1e/vSxRvtLKeOnpuz6Unl8gMeMe3FAkKuWZVUbQOegpwkAUsSS3QErgU1XLMFJ4HerDRqys0XO3K5bp70FEckaOq5jy5GBzRHmM7chVxjOM/hUi7do3fMuONtPkhDWsfzgjOAvfigCC3Yx5PIBz6U9vmDEPyOuOKd9nKqxAC/wAVLFtO1SdpzyeueKBeYRq20MiqWz37+tG1Zm3AlQD0z1pdrLG4GYzzkjknNSQw/KBKcpt4bpzQNERRlYAvtAGB7UqgwnGVPcZH605bXbuDOxPXHY06NEEbMARNjaN3SoAjXdJIJkUgdDgYNOM22XlSP9rHFP3BsswUMvy4z/Ol8kHHQLnkj1oHvuRLG28YbnPXGOKk8lYZRhSw+9nGeRUu3y4cFcgHAz19zQW8zA6Htt+vegQ3nzEYgBTyQeDzRkCT94W2kfKF6YNMZWYnOSoHHFG0RxAKxCqcgdaAF2SRnZtJweApO6lZhxKFxj5T65qVlWaElGbzNwxyQR60LFu+9zHjnacHP1oAjZWaMuwXcW6Y4/SpYmRVDDjjp3ppVZFbYTt/unioo4iFb73J6DtTuBNvZmBwyjHHJyP8KawDMpLNnsT0/Gn2x3Y53nHTHI96kmUKyukbPzycgfjSAiRtsmN7YGccc0o+VsSEhM8igN5nmho1VSeO+f8A69OitVmZXbgL+GKBXI442Vi4KyxHOwAdM1LLnbuK7aVrcYxG3LchsYAqPy9sgEjAevWgYG4GCASVb2/kaZDZKsm4kofvFsn/ACKl8vphSeMcjikRXk+QkkDjHQUbgT/M7K5ZWwcjv+dNWMtIAIQWbOdxohG2MMSCEznuKQRiSPeXOe/XigBs8qwLl2AycDcQPwApY/3qnaQFY9cU5mYqP3auc4GVGSO1L5m5cohJ64XoKAGCPyicEbuyqc08xPNsyrDjnJ7j+VOj/wBXlV2seeRnFRMxjcO2BGTg8Y96AJlt2XIYYQKOe4pF2LIERencmn+YJCflcKe5o+Vt4DZGeQRz+FGgepFMNrMc7Rx8yn+dG7avmHJCnkAevTNPZTDGAqEj6YwKGRlt/llYFvTjH0oH0GRy+WDvVT3PrUxZBhlxvXkg1HHCzfMy7icYbOT9TUoj2kM5JGf4eaBFdY2kkI5y3dqljgCqW3ZbGOelWShWRSFwR/GKiad1U5iJHTr3oC4bjtAY8e4yPpQY1kUgDHr70shVFRSVZm7DjHtSui8fIR2A6fnQBXaTyVZg25c4HWlEgmIKZyAT0p7x9PlyV59hTQrpIDkDOcDqKCxY/wB6CSOrZVsdx61JJlR8vHXdx6e1IuNuAuD0NSQxfxMTGCfwqCGMjhUpuCEZOR7UssIVicnDd88ZqWRpmmReBGR95f50yTcyhPlUlsg+uafUSZFFGjcqPKZcj5hx69KV1YSEoQCRj8KmEZWTOMjuGNN3IzDJ+fszHBzSGNmaPaGKbccDA4oCoMqEy2OQakZfLzksSeT71GjsrZBzHj5cHOaAC3+W4dRySMEN705oMc5xz0JyakhwsYbcCxPO7+lNOQuC2DnA45qyepRuopdyLGcrn5sntVuKAMQGOQp4wP8AGoEuttw8JDMyjJXbj19asQ7rjChgQeeuCKgt7CtIYZvnbBJwOM5FLho5C0jZUdMHp9aFZ4cq2WB6EjFPjBbcxBPQHd+fSquIrSXCRyCNjvPUELnFSw7sLIJfMXrtIGfyqVlSMh2Qb8EZ/pTbZHZM8rzjkc5o6i6EjIEzyMEZwDnFQr8wBBO739KJC0alclgQfw565qxbLnIc/L157UdRbK5BIskjAbiABn61HuZmVVV88Dpz+NWri3VVcLJk44xSwq0sO4Abvbg0aiukrjFYsi7sBvbtUabtpBYls/eHT8akVQGGcHB/hpxYDIxyD3WpC/YjjhcR5OAV6le3pQ8jfM7ZP0H9KkVmmO0HnPB9RVdo8yMpZtoPzUAvMkiZVyTuUDtjGfcU6OJbiQkOSV5HQU5drLtKkt0yDjinw8D1JGNxHNAmwjXy8lmx2BAxUc0i7hsY+nsKlXKyYflMdmxk1C2dxCjcmMkqef8APNAluO3GRgYTkgfN6U3LMMOEVQM7zxSbkkkJT5iOc4PNSvtZd8ibseh96BvQdsVuiYA5x13e9JMoKkDnHKhuajaOSOUyIC0Z6+30FWP3eOWwQvJJ/SrF5kCoGtwGOQwIAqOGFAzoCWwvTHFTNI22Tao+Y44/nUasTIVVsr0ZcYIPb+tToNXsxzwpHNlAVbHJUD86ETds35kU84xjinspSQ7k254+tK0pUD5DjHJ7imybsRl2yZJ2r2pHtwxPTB4JX86crGT95nHOPUGjzG3KGIxjrjFMepWKsr5Kbh0zjpxUcalpGJwpBGdpqztMcgDtlccAdRTPLVN2FA3HO4VBpcYsJkZmDttxz7+9JtVWCqDycnmpDIFjHzEY5+UUfKxDsMHrRqGpBIpVuJGAUcjtSlV+UjI4x0NC3RbeCwIzxxjGKn3My4zyP0paD1RAVG8A9QM9aGHQDIXtSvGyzgqvmFv7pxQyMq7lO5B1/qKYAluYW3hgT160mz98BhmOM0rRkxhh8uBjtxUmQ20ocvjJ5GfrQF7FaOERuwHy9/l/n9amZW2rj5gBgg0rOFz8qqT3GSDTPuqDkkjr6Gge+rI2RI8pjk8k4BpvlMzjMRKE8NipCGAO5m9BmmMwXaC3yg7uvejUocLfbvyepyAB0oUZj28J2z0H+etOttskj7BuPfPQ09oflIC7B0Cn600QVpGXzAHKsvbBA59P0pVhTduBx705o12iM/M/UAjpUZ5RhG20sMbSOOtIshkZ04YrtyaPOPCs+4YzkGpmOMCUJknlfwpfLVhgL0PHtQBA8KuGKtjjg4pht2WP5iFbv1wautiOMEDcDznpTHUuwyuOcqTR5juRZTa2XwTz8vNC7doJ5UD659vanSxKykj/AAzTSSPmKhyOPTigeo1lVsMpIHcdqZJiNR5hCdcFewqRgYydwJTPYU79zIw2MGUjo3B/KgkrbtqsIjk7uVxxUiKdpwoTOfmbk/SnOrKCwjG3OBg5J96j8wKQRhvbHOaCtSGaFGUhgAeu5a9g8PwiPRbIDjES/wAq8dkvo5FIP324wADz6V7Rpg8uxt1HGEUfpWlO3MceIvyInvF8yPH0rzj4l/CHRPiYtqupRSJLb58ueAhWAPUfTgV6LesRCcdc8UyxZbqby2+8OSPauLERjUxEYbN7HPRqSornj0Pij4u/s96p8N4RqWjTTajpTNhl2/vIfr6j3rzHTdfmgmUO3I/hIr9Lb6zF1Mquv7twQVIyPyrx74hfs2+GfGytdw2/9l6gScTWowrN/tL0NdclVw7cd0j28LmkWkqx8t6Z4g8zAJycZPNb1vrzYCls+xpvi79nzxb4QMtzaw/2jaQknzLU5YD1K9a4ldYFudkoKSL69TWtHFU6qumfQqFOur03c9AmtdP1i2eO7gRi/Ulcgj0IrzzxN8HYxmbRJvJY8iByTG3sD1WtSx8SRscbsEHGDXQWuqhlDA8fXrXZZM4J0pU37uh4Lf2V9odz9nv7aS2k/wBofKfoehp1rcfvAR0r6BultdUgaKeKKaNhho5VBU15n4n+FbQM02ivs5z9lmbj6K39D+dS6fYUa9naWhy0jjzCBk1Kny4H49Kzys1ncvbXcTwXCdUkGD9R6j3FTxyfMCOfxrDVHoxmpal8MSODyalXO0VWjY44q5FhgMGi5siRV+UHFTqc4LU2GQ78EVZkhKgEdCOlM2RDc42ge/INQgnA5p0itvwe4oiU7vpzQZPcRvmzgUo+XGfzq8o3Rn7pOeuMUkMhj4ZI2GeQwoHy6lZQJGGAT61P5e0HCkkdasSIrNlFaPvwcCljkdWVW5Hc1Y+Ww2LbcQ7ekq/rUTKVYqfbk1LMAswdeDnOBxSvtlk3c89frQQyKNP3ihiQueSOTT9ybiMbhnhqCp+v0p23LDIyc9KaM2hN25sY6Gpo160jwnjt2xTlyGHvWhnJWJUG1h719PfshQ/6Pr8uMZMS/o1fMcZ+YZ59a+qv2SY9vh7WJMfeuFH5L/8AXqJbr1PJzB/7PL+up9AL1rH1/O6MCtfn0rH1xsvH9a5sw1oSR8nh/wCKjF1b93ot22cbYmP6GvzBvImuLuc7c7nYn8zX6Z+LrgWnhPVZicbLWRvyU1+ZlzcSSFj056DpXnZf8T9EfS4X4X6mTqPh7T51JaPdIR95TjFc+3goNJ8s2FJ6EV1qqXbip47Xc3Sveu1sdEoRlujE0nwZaQqDJulPvwK6Oz02O2XCoqL6CrlrCI1GRx0qXy3m+UKetVuTGK6DNiqvAxUfll+hz2rQi01pFB6Cr9np8K/e61L0N1Y5+W1ZVB2n06VF9nkVdxXHfBrsvKtlXDBaZJDabc4U1HM3saqy3OImj4YgYJ969v8A2PdQW3+I1/bO2157Fse5VlP8ia4OXT7d4zhVq/8ADPUv+EJ+JmhaohIt/O+zzj/pnINpP4Eg/hXHifepSj5Gk4qpBpH30sjY65rO1UmRVYimWeoK6jmlupxJGMnvXwFSalGzPIjBxlsYutJ/oqTAZ8s7iPasHbY6tu3wxSqRyCARXUzMNpQ4IIxzVBNOt4WDJEATzWUKzgrI9OnKKVpHlPiP4AeFPEskkq6cLK5b/lrajZz64HBr5a+M3wdvPhfrEH7/AO2abdE+ROVwykdVb3/nX6ASfKQAuFNeUftH+FYdd+GOoNsMs1mouYm7gqef0zXbQxU+dJu6PXwmMkqkYSfus+EbrPlnnHFVLONvNOOgq9eLtGCMdqjsAOTX0C2Prt5JD2wyY6k9cVpS4hs2wegxWbMn7xSPX+taF3gWZBrOXQ1j1KGmsyyEkcZ/lTNQkMmQKs2Cjyy3se9Z102ZCM8FvStN5XM37sTSsTtX/PpUMiq0gA7mpoObVmPvVW3k8y6Vajq2N7JE+osPLRRwKzo42+0xgetXtVj+ZRnnrVayYrcEnJNOOwS+NGpfv/osQPrWVx5iYOCXUVNqUx+VT1x61Db/APH9bqRld5JqFGyHN+8c/wCPW+2agCOgOOnWua8k5J75rf8AFs5juFGM5mCj+f8ASs0LllJGOa9al7tOJ8RiJc+In6mx4Ns/O1S2TH3pVH61+hE1r9j0bw1aAbdojYj/AHUzXwt8L7P7d4o0yJRnfOo49zX37rm1te02EfchhZsfkK+Yzd3lGPmdELqFiWRiygd24/Om60xXT5scBUOfyp4UNIufUVm+KroQ6Ddyq2F2turw4e6mZS+JH52fF66F58StbcfMFm8vP+6MZrjLxS1q/OCdoA78mtzxJMdQ8S6pdE/6y4duvuadY6el1Np8LdZbyJOB/DkZ/nX6RhY8sIR8kePiJaTfqfafw8sf7P8AB+lQEsxW3Tr2+Wun+VoSp/Mc1T0uNI7C1jjPKRgBce2OlXyrrxtH0YEV6Dd2fKx0RReyikYl1yPVWwakt7ZLZSFZwjdNx/XNXWyuCRuBHQinKsYyhwu4fxVHUq+h6IYxGwyQNvPHWn26l3ygAA56+tO+y7mLByY+7AcU+NUWNWiUg9zt4Ncdjp8xrZGT97noOKJE8zAKYOOMdaGb5Wfq306+1MRh8nBGFPb9KZQ5VEafMu7ccNjilhwV2oO/TrT/ALO3yfN948E8VJbZaYg8YG0EcUEC2/LAonyqeeMDNOdQd5Kff5HHB5poj8lmBZgF5Pp7UsdwJthaPKgbducZoAjZt+0gZ5PHb605mXaCNpHpjJpf4mAGNx4AUn8KkMXlsDg7mGCO9ADZG8uREjTzBtyrHoKZNjyRsDEscFv6VJtbHLbmXr61WkE25xv/AHWOOMn3pbjsiVW3HBVUUenWp1kjbG0lyOmDVWKJHkZCzucD7wOKtRj7pXntjbTKHwv5e4FSOwBNI0ZWVCxJKn7obH41I0O3BIztORzSSKkijJI45qdQEXaykHoeOuactuTiQ4cdj1x/9eo47cKcsowv93tUiyyqwUDKeoPApATtJ8oZshvunFQySM2QuQi9G5NLjzi4DYK498/Wp5I1K7ByVGSQTz7VYFe3JZnUIZDjAzwKnhRwpJ425z/hQi+WPM2lt2QwxSeYqtIWyo2kFipyKACSMNna2wFenrUisBnHzblwWxxUAm+ZGIDhu54wPep1VuF27UPZhxmoAY9wyyhE+ZdvzBjimq5y5w2V4wvenKhWRsITnjgc5pi4kPCbtvVvT15oAlVjvLEbewwcj8KmjiCq4U/MT3ppj3RgIePfoKYpyzYDMV/iUUeoDlhUEAliB3wP0qVoym7IB3dDjBppVtwcrt2jA55qXcI2HBORn8asCMRuG2tgqTwc0wKu4q4ILdD3/Op0ZWbKrj1Y9vWnMgm5VgFzw2OnpUCuVoxtRtjZdeNvf6CnbWkk/eMVbB+Vx0p0kiQs3zDP94dahRfO3fMxbdkc5H0oGPbGCsXzDILN0zUluERJEEh+nofQ0QYbcrrhgevQj/61Cxq0bYVs9R9TQAzcdvGB/dbvT3j3sBww7nGD9aGjHlAZKyk5LbeopizqshGCGX0HX8aGBYeOOOYjcSvTrUe7lkBxkcZFKVMr70XjGPapY5CWVEUg9gRkUANWGVUZDw7YOF/CmtatCM+YWjP8WcfUUTRsW2gFTnPXAz+FOy7MGLjJ6gn5QfWgnUijV42AU4Xt3z2ou7cuuIZSjE4b0NTsxRRglhnk9qJI4AS5Xhzjr0x7UDuQxwzwxbnbzRnj2p5j81GK5A68jmpdoZQmTx17fSkhxHvRhtQ/rQMbHGyqG3nceMetK0e9TsBVuoPSpMRzIvAVlON3OQaaWDKCkmM8YPf8O1AvUWNd2Tv3qODxTFZZGynyBuAw/lU025WUNuXndhRgj3pu8zZCkrsHDYoFcWMjzNhyoI6ngU5vL8uQlsbeOP0phZkw2/gY+92PSniIzYx2/hx+tA33Ij80YUTZbH8J6U5o2kUscELxkDipZId3A2oQMltvWo2YxR8c8Z6Zz+FAyElVyGQfMf4R1p8UytIDuMbdAOenrTtpk27cgNznH6UscHlqNyljk9e9AOwEx7sBg7EcDpSf6tsnj2ApxKxyqHjAA557UFgzKfLOAT2/SgBiqeDjPb3pchSWKjGMAnj8KdGqsFboD8x29qfJENzDBJ28dhQF9Suu7yyAPlHTjmneZ5e3IG5Ry5JwPwqZkAIwcnaOAeBULORgtyhNA9GTSybYy2ATnIINQbVlX95sB7+1JMoZ23Fig+bA/lxTvIilkCg7VX3/AEqAWiJGy02eWUDHXipJI0+Q7AoxnjoT7VBFwzIWBHtU7xn5SAzFT8oagT6Df9Qi5Tdxn1zSBXkjV8bWH8j+FAyw3ZK446dasLM0ZOB5jdMEc1ZLK06oGyUYFTjcvf60BtxxtIbIOQKluJNsO0rlfTnNNh/fQ5EbKD/eGKgfQVoyzElc98A8U1oyqjaERepLdfwqzHGkSrnjHUhe3tSMGbadmVB45qraEcwjMkkYVfl3LwetL5flxtgfdH50jRMYwQMR9wePypFRhbszPggfL/hmnfuLpuKzho1GAG74/wAaFVCuTuzjGehpnEbFk9M4zyfwqW2aXaxzzkgqewzQD20Gn5lBAJPbf1NP8vymIGduOFXr+BokZshcbT344pkjbJAQpWTGB74oFuRSIZWCo+Np/u8/jUEkLqpETOWY4OfxqxwzSc5YkEkinSNs6kgg5yOR9Kmxa0diGO3mkUfvPLYDDbRwwqxa4XIYZ29Bzz70xvN3EqAuOTzxStK24NyzAdM9PakDu9CTKpGxK4boFA605l2jhWH0PH4VBHJ523HKKeVAqfYd2CxZM5681ZGw1ZFEgDL8px0XjNM8luCPl5POOtSeX5UjHaW75xiljYGXH3WY5A9KBX7DWhCxq/CseNv+NCybAy4x2XjrShZJGbHHHUjnFO4Zucg4/GgfqNZs7P3Sndk7T60xllY4zhTyQuARUo2j7pYqvJyKZ8u5X5cdMEVAkScoy5Y7QegFMkZQu5AXJPKr1okYMoDYAYevT/Cm26x7FVeAOnPrVa9BruOtXVhyCB0HX+VSMp3fe+Q9+9OEY5UggH7pxg1HIrx9Dkfz/CpJvdiKynAK8DpTSwk+U8dtxqTa7fJlT/tDp9KVYdx2SLjnOTVgQNtYjB5z0/z2pJFi+9tYDHG1up+lWBA+4so3Lj1qBrd5c5G0Drzg/gKgtW7jPs7fKXYHjhMYzRGq85GO+Pb0p8e5VAEbEjq2M037shQkOV60DuyMrt4Chtp6EdKeyFW3FV24zTpADgoPlP3vWjb5yEFj9DS6lX6kAZpH3bcDHAqTYsa/Oijd78805Y9rqNp6cY4p8kCytt2DPUMDVWFdFZSq/u2+UZ7elSqhkTOTnHXH60yANtZHC5XIORyalVVb5QuFx06UaDZCq4U/KRg49c+9L5O5Rg5yM/MeRSeZtYspx1ypHUVMi5jGDtbGQWHFUO7RAVfHzKGOCP8A69MEPm/Oce2euKnk2SL5ci4I569aYVG0Bcq3b8KgaY1Y1VSFGzPWlk+XAaQ7VPRvSkhZ5FyBnPr1/KiX5ScgDnjPpRqPqRq24gdH78e9JIArFc47cnpUnPBJxgZK461H5yyKQFIz97/ZoKEWNpGIk+7jjI6inFVwCnPbaOO1OWIq2c/hnn2qPO1FJ9cbv/rUEC8w/LjeWOPmGaYZDHJtChmbnr0/OnBjgh9wDHqf50IgODgEjkbqCyEoxUjblc5Oaakci8DgH1P9KkWMgudxwew/lTvl2x/MSFPQjPHpQVqRR5aRgclG4646UnljbmM855DN930qwGAyoyR27UyP5lw/z8Z2Dr9aCSAM+4IhYkc9QKawVF2lWU57Dhv/ANVT+WHwoG05zxwTTZsKxK/fxj5h0/GgrUYtqoaIFAWZwFbv1Fexw/LGorybTV8zUrRN33pUHPXqK9di7CtqMfeZw4p6Ig1BgsYzx8wqrD1LDr6irWoRedhc45zVaNTH8vavKxSl9YvbQxp25Czb3kibFkO7B6n6VYh2Dy1U52hjVJmDGk3lSMGuinipQspapfeZypp7aDdQjGIJiPmZcPjvXnfjz9nvw14/gkuHtV0+87XVqApJ916GvSJpHm5Y7uMVJYxfuZEZl8rqFPXNRGMamIbS0fy1tubQrVKEVKDs0fD3xA/Zk8WeEWe4sB/bFmuTugBEgHuv+FeYWutXmlymCdGjdODG4wR7c1+m+oxo0crgfMGAP5V87+KtH8HfEG81m28SaG2l3dnN5UGoWvzvcAsyhgEGcgqchhwBnOKutWlg6qhJ3TPewuZTqx/eRufN1n4sVmBY7f8AeNb0erRXce3cGB961PGX7LviPQFkutDmj16xUniHiUYPde5+leSXAvtFumhuYprSaM4aORSrD8DXfRxkKi0PTUaVdXgzutT0G11aHZNGsq843clfoe1cJrXgG509DJp0xuMci3n4b8G6H8cVqad4rlhIDfMvf1ro7XXoLuPLAA4zyK7fdmYOEqT0PKo7iWGTy54pIJscxyDB/wDr/hV9JCi5HWvRb3QrDWods0Ucy9Ru4I+h6j8K5HU/Ad5Ys72E3mQ5/wBTcHJH0b/GsnSa1R0xxCVlIow3XTI61cW43dPauekuptPlMeoWstkwPDSD9230YcVeW6SVAyMGHqpyDWLujujUTW5qMwbBPOOKWKPzJMBtp96oecy8BsD0qaOdum6mPmVzQ2iGQo56ehqe32swQjG443elZ0cu5uVDCtG1kSRto3Rn1PIoNFqyy9m8LKpkDrnjFQSR+Wyqo4PStSKMNGwDKT6t0NUY/lkJYhsd/SrRU0iOOEtnP8PXNMWMOrYbYQeBipWlEmCAc9W7U5o12u3KrjI/wqtTKxGsb+VkMNvpmmpNuyMfjShQ0eehHpUCsd2Mdaa1MZM0bcq7BG4LAimMrRvtPFQKSGzySO9W7g/aI0kAww4PPWhk7iKBkc4r65/ZSh8vwLeSYxvu25+iivkSLPqDX2V+y/CIfhlGwGPMnkb9cf0qJatHiZk7UH8j2FelYusYaWMZ5JNbdYWrfNdR+ozmufHfwreh8vh/4hx3xRmFr8O/ED/3bGb/ANANfm/JGR2zX6G/Ha4+y/CnxEwOC1qyD8eP618BfZSTz0rmwMVGcvkfS4b+H8zPjhO7pWjDbhcHvU0dsFHStbSdHN7MA3CjrXsm7dtSnZ6fJdMAEJGfStgWKafhnwO/Na9xcWmi2+xNpf2rjNc8RmQP834VEpJEwjKo9CxqWrJBuCEYrAk16SST5PXGRWPcXT3jM7t5cS8sxOOK4nxP8SI9NU2+lIszjg3Dcr+A71yylqd/LynpR1qaNSzyY+tU4/En2i4EUc6PKeAgcE18/wCpeJtS1Zs3N5K4JztDYH5CmxyPDGHV2VsZ3KeaUuZLR6mlO0tz6htbHWLhgAPLU92bFbmk+Eby/wBQghMjTzyMAkUeck+1fOfhj4teIPD7J/pZvbePH7m5+YY9M9RX1/8AA/8Aa1+E4ktY9X0ifwzquArXlx/pEO7uQ45UfUV8pjZ5lG9rcvkdUp06cbpNvseseFviNJYxJp2qhrfUbXEUgkOC2O/1rvdP8VQ6gwRZQdw4+tZmr+BfCPxfX+2dE1a2mlkUZutPmWVW9NwB/wAK4LV/hn4q8Iuz2L/b4ojuH2c/N+Knn8q+XqVJU1eojCEqGI02l2Z7IuoqExIencimzahGuMA/XHFeQaT8QtZumFjcaHdS3ijH7tWGT9MV6R4c8Ja3rqRT6032C127ls4j+8P++39BVUYSq/DsTWpU8Orzdi//AGlHdZ2spK9RmuU8ZXX9teBdeHlskIhniBcYztU5I9q7S/8ADMGn7Wt4xGqjjH0rjPGlxJY/DjV45XL+TYygyN1Pynk/57V3U4KMrPcVCUZSi6fc/PXVGVsrnnNQWrCOFuKg1GTzG4HNNttyQsG596+pjorH3cd7l21k8yeIYyc1a1kGO3Xtk8Vn6a+28U56Vo6xcbo40PPepl8SNYv3WVLFi0Df571TnP75frnj61ct/wB1CXFZaMZLpQORirjuRLZI3ox/oOcdRVWzjUXOQe+KuTfJaIMccCqlvlpV571j3Zv1SH6o25gMc461S0xi87A80/VZf3xx/DimaT91mx3rRK0DPeY/UlPnKGDAHGKfpy7r5f8ApmjOfao766e6uAHO5YxtXJ6ADpRorKsl8xLEpCFWps+QiT945PxM3mXtmCDzMzexAU/41B5ffpU+ujzdcsQDwsDv+ZA/pSrGSeK9aOkUj4Pm5qk5eZ6L+z/Y/bfiHo8a5IWZXPHoc/0r7Re4Nx4odmbdthC/rXy1+ytpZuviCkhHEMLN+lfT1qhbxDeMOisFH4Cvjs2bdeKXY9OK/d6msznCc8cn9K5f4oX39m+Ab+To3lMf0Jrp5sBQM9K8l/aS8TQaR4Ja1d9s92pSNO/pXBRi6k4xXUyvZ3PimW3LO7HksST+dbvgbSzqHjDR4NmV+0K3I4/zxVBIznj869L+CeliTxlZSsnmFTvHoODX6TR0sfN4qXuSZ9RW9uiKq7Qu0AfKc9sVY+ZcFVz9DkU5WPEgUgf7vNKijKtjdnj0xXTp1Pn+hH93AZCPTFJMp2n513Z496kmIPAyoHy8GmtbszHMgIxng81PUrU9O81EiSJiEweq557015k3YDZj6D296dJD5yqjkKp53dSfShbXzI25wFOBkVyHSh6yRx8KMrjnI/Wq8THzC6cHpuqSNDgdMdPQZqNkPIL7VPQjrQIe8Rjbe5BTttOeaFZmkDB9pJpV3eWq53BfUdakVBI5zyMfLz0oK1BrkK+GQjPHJFG0KT6t7UyNoY5GUyfvG7daniA2nexIX7240EiKpZuAVwOT3qTy3nUc7W9e5oaQllYY56DpSq6x7Sp3t2GKB7EEitayI5PLnbuFTiETbmzkdBzxUUjeXwctj+92NTrC8gwxAX7w29fyqCiNU2KVH3f4vepIlVW+8m3GePSnbQWwd5Vew9ajhh2swdhnO4ZH6CrJ3JW3vvQxgjqSSentUCxyKpbLKCe+OnpVna8fVWORxzUoVAAQvOPXJoKINgXILE56YPWkhVlDEgHb0xUrQiZlbcQCMlcDIqSFWG4tkHHy+9QL1Grt65GevHUYpXtgu0b8KfmPt+FNZCu0r8hU8/7QqTarLnfuBPrmgkikX7oDg5OSc9qfJncQ3OB+GO1Nt42t1cGRDnjk9OelNjllWTy2QY6gDGKCwK7ZEIPy45+XNS8Z7gZ5JpVXcpYqACMDDZphkRtpVOfTtxQBJDt2kF2QE5IzgetJHCjM2VZQOmOP0pJ8SNlkJbpxj0p0brtZVxkDv2oASNmKggknpxUqtt2c/MfTp71H/qbZ/mUSZ+9jIxSpGQod2+f07c0AWGxJy689V9KrvCHZXwSDkfWp4UZm5VWdeBzSTANH8vBDYJ/wxQLS4RswUKWDHHO0jJ96VndlK5UI350xjJIxiZWIUja2Ov8An3pnm4AAyO2FoGUNS0sXjRDzZYiHDgochsetacatDs2qXJXk9BmmLMTIMIV5wParasSDnahxuIXnNCB3K7MZOmS5Ge2TTkaRlXa/A4x3p3LMGA5754xUkhaKHhU3ckc8/SgWwwoPLZiWL9BzTFUrJnH40u7Malwpm9PQVOvLbcA9ct149aBkccTSM7M4RF5wO/tUqhV5Xp9cD3xUETLGxBw2fTtUzbWhDjJwf1oAlyszgjdz/F6VDJagq7fcOOOOvtVfy5EkUJIUJO4j1FTmZXKqJMsSelArdBII2Gd+C+OdvanRx4RTIyl8kcCmNHuwrHfn+IHrUjqyKqDLAc5oGLJG3zOibiMZ96VI1WM5Y9eQx9eaSHMgPlv35b6UsjIowVOOmOKAEaMLJ5uQN3BxUbQqPNfJ6fw4zVhYx5JG1stnjsRT4kROvGRjA7UrCuQwzSLtUgltvJIz2oSMCMBlbf1OBinLCfm2/Mp6FOo+tMWLqpILNyCx5OKYtB3k78lMu3UqopFUxKSo2sp4/wAKS38yFm+TG7jcMfTNTqx2lfmcZ/i6moKdxY9rrud8r0C9aUo0wJ2gYHJHWlWMRyFtvbANPjjcKhYblYn589Ksy21K21443Yncuc7AMEf/AF6k8tfLR0fO4569asmEybi7gqT6YpjARtt2jHUfLkfhQHNfUglYXMZ+Qbt2OePxqBrLzmTL4CnkK2KtNiTawADKcZxj9Ka26WQFiEUZztHNJlLyGtCIvlVV3AcEEk01S8qhSMdyuM0+RPLxlt5zgL0qRvl3Y+cY6c8GpH0IYtjTbyeMYVe4qORw1wyorFR1G3jrUm0xyfupEweuetSKdu4A/ez0PPHanvuPZ3RAy7TgdBycipI8SROy4AXhhipPIEqmQPt55Gajmi8vaoOOcketId+g2MjywOpU8tj1qTyy2CDgZySpPXFP3BY8oCWB5RcUsTGORsDAGSf8KCL6aEWR5yMMeZjjA61O3zKSAc5+7joe5prf3wOM5AHahl8zkllx+dWJ6iurGNtw3KepFNjwtvgkkA8FTzT1LDC5Vo/fgimneW+52Hfg/wD16gXkxWULHwucdvanRr5fUZ5yF6k1GxMfygZGc5pfN2tl9wZTjbTuFh7bl5Unb25wBR5QaFYypcH+EmlVmbO4bSenuKV2dSoUZUc7uuDT6C8iFR+8CJ2yKlkUtHgrgg8MOPzpqxsqeYgGD1O7n2oeYNGVcbmH+0aLoN2N3EyfNyx6tnrUkkkeMgbaoWdzNNM+YmXGRuz19KtlplY5QEe3XmpKa1H+X8oxx6DpSrtVcsecZwRSqr7wCgX05HNNjwjEFix6YoJ3GsoXDY+Zeh64qOK38sZRtgY7iMdf8KmiUZGwg98Z/nTvIeQnZ8sY9KB83Qbjy16BQxyNvrTGYt/CSo9+4qVcecyuMbe+R6VH5KNNuUkEE/jxQHqSqrSZ29SOecZpvnAMABgjjp39c0vzbMHn+8McCnKsbqXUEfrmrIGvJsPlhWUkZDdQaTcuDxgdd3Q0GMtsKPgZOR3xTmk/dFerd/8APrQBCv3iAcnuMmpUZY1wBhif4eeaar7pEEZMZPA3dKl4DHzBn/d/wqCmCKdrcZzzyP502GN/mVtoweDu6inDgcZJ6/Who1YSKfmI5Ix/WrJH7l2sQGVe5J5/KhHjUHDkNnIJ6URlMFHOAeNpFRHEfSPKnvj+dDJ8iTcCoVcc9MGmycquW2n1qTCfLgEBumBxT/3eGCEg5H4f5zS3DbYijzt+T5TnOc8Gmybl5OC/Y9jzT3UbXHTnOaQMIwoAyo4plDI23dCQG6gimSLHu+VlzngA4pzLubrhfQGiPEjMnlAdsnufrUD21IljeXIVdvpzzTmVI9m8YBHSlZdpUD5WU9ulQX1ul4wR2YMR64xQUtyVJBGow+RjIoXIXGSp9B/FVe3h+zjyi2+Jec45zVnoVXqPzxQNgyp5inG4Ec8dRTbhSikqAyqc88frSsG3KWOwdAQtK+RlB1HG6mh6lfyWZgccsMbT6Ukm6Phhgen9asydUBbDA8nb2pjxq/AAPOetIaZX2bwxTKZ/vUjIQ23GScYye3fmp/LMfCvtGcbep/WpPLJYK7IOMbsEfQ0D5rbECqWReg+h4pfLCx8DIP8AC3r6VIdi7gOR15NQsw3EnHXkd/woC9yJdvlhGXBH8NHl7STj5uvA7VYVo2Q5UZ7n+lRmQqyqQBz17flRYd2R4SRdynnP3SvP1pjGRQc7GiY9RwQan8w+ccH5f7re/em+X8mHPzenY0tQK77tpVWDBjuIYZqRNiqG/i/2hTQqsx4wuOuacrbPlX5T1HPWjqUwl2su5TwOdqjkcUlrsbIBB75Azj2qQx7mznPTPqKfIrKoPyqcHBBzTFfoVWYGQhB0wc/596Rt0YLdBgAnNTbkhkCsCxboQKSRUZtykYbqPX8KNSitH+7+V8jjAwcipGcNuKNk5xtpsbF2K7cAHPX9KlWJV24J3MewzRqA/wAP7pdYsI2j2nzPXOCK9ZRuleYeGFaTXoFKsF3McnpwK9PhX1rWjuzhxG6M/VZC3ybmQ9mU8iue1DxPP4aVpdTjMtgvW8hX/Vj/AG17D3H6Vv33zXA9M1wvxkn+z/DzWTuxujCdeuWAxXk4i8qkpRdmjSlGLSi0dhpur2Ws26XNjdRXMLcho2Bq7/rFOBzXxBofijVvDNytzpl7LaOvJCt8rezL0Ne0+C/2lreZorXxDB5LMMC8twSv1YdvwzXP70X7y08v8jeeHe8NT3dWZfY0u4ScdPXNZ+ja9YeILOO60+7hvLdxkSRMCKvMvTI/EU7u3uu6ONqzs9yZZnWNlJymcjPWuOh8MR+Grj7Zbaf9pnuLqWW4e3Qb2MjEhmz1ABxXW/UcetPSQrgEjFXUSrRUaj9H2CEnTvy9Tgfh4us2en38GqSQSy/aJbiFokK7UkdmCsM8kHPIrG17wnpPxC0tbfxXpNvNceVAEvLbiZpHB3AY5ABHTJ4r1Z7NPnkiUZYYbFchrXhQGSxkhtjeNDcRMFaYxmLbkeYD3IBPHcE1xyo1cPa2qOunWjKTlsz5l8X/ALKN15lxc+DdUi1aGF2SSzmcLKjDquehP1xXi+qaTq3hW/ez1WznsbhDgxzIVP8A9ev0N0/SYIdev7+O1FvOdsO5U27xgMW98k4z/s1Pr3hjRvF1qbfWNOt7+LpiZASPoeoroo46cPdk9T0I4+UNJq6/E/PC38QPHJndXTab4mWdVSQg59a9v+IH7HtjPHLd+FL97SY8izujuj+gfqPxzXzz4j8B+JPAN0yavpdxaDOBLjdG30YcGvdp4yPNyydmelSq0cRrFnYNbWl/Cwwr7uCrDINcze/DXTZtz2sR06c/x2p2r+KH5T+VZGm6/NbjAYgZ710un+JxI4V+Qeua9FSjPcqpTa1icdf+D9c02QhFi1KLs0R8uT/vknH5Gsl717WXyruGaym7LcRlM/TI5/CvZo7q1uOh+Y9ank06G6i2XMa3MZHCSAMv5Gk6aexj7apDfU8djuguCDmtS1vEdQDw3866a++F2mXUxktmm0xm6iE748+uw9PwIrltV8Ha1oEzZhOo245We0Unj3XqP1rBwlE6oYqL30L32p8YUkDPFSiRfLOR8zGsCx1WMttdwrDqj8MPYg1ovcK8eQ3OaV2tztUrq5pW80O7nhguDx1NWlmRk4+TjnPNYFvMYz83NSrflcgDJ6c1aH7SxoMVWRnTp7VW4aTrgVClzzxgZ7UuN/8ADn3U0zGUrk/ytj9TmrMEioxGcr1qpFGNo6/jTslWG09uaCFuWThXI4x619tfs4wmD4T6Sx/5aGR//HzXxDgs3BzX3j8ELVrP4W+HoyME24f8zn+tR9pI8XNtKKXmd8vWsS+Ia89wK2/u81hXjf6Y5HpXPjP4av3PmsP8TPKP2lLnyPhdqKZx5rxx/m4/wr4reEDpX11+1hffZ/AFtF/z1vEH5An+lfInnZbrxWOC+0/M+ow0f3SJ4bcYy4x3I/GrMmqCzhKxZB9azJLxkzzznNZV9e/KxJ5PvXpOR1qnzbhq2sb9xd+a5m4vBJvmmcJAg3MxPA96NQvI4YZLq6kEUEfLMxryDxd48k8QStb226KwTgL03+5rmk3LY10joW/GnxBn1WZ7Kxcw2I4O3gyfX2rkZJdtuBmqXmAyHvitKPTZ73akcTEdziqsopExvJuxWB4UVckZguB93FdBpPgd5LiEXD8E8qK7NvB2nWca4j3nGfm5rCpiIRdj0qGBqyi29DzS3t5JLd2RWbtwKpxs8c7AjafevY3t4LSxkEMSrzzgVhrpen3zyGS3+bP3s/8A1qwjiE27o7ZZc7LllqcjonjXWfCeppeaNqt3pV3HyJbSZoz+h5/Gvo34f/t+eOfDJiTX4bXxPaLhWaZfKnx/vqME/UV8/al4MVpmNrL3OFb/ABrF1DSLzTlXzY2A67sZBqKuFw2LSVSKf5nlVsLUpt80bo/Tn4Z/tu+AfHmqWVnMlzoeo3DrEkV3EGVnY4ADrnv64r6Z4aNTnjHFfjZ+znY/2t8YvB1qwzv1SEnvwrBj/Kv2SAC24HoMV40sJDCScYN2fc8LGQjFxaVjN1iMfY5CewP8q8W+Nd1/Z/wr8RyHvaMg/wCBcf1r2jWW26bM3fGB+dfPv7Tl59l+Eeo/NtEzxRAeuXH+FedKKdaK7nflqvNLzPhG4YmTr+FSTY+yE54qC5YCQ445oeQtbgEEHNfRW2P0OMtyTTT++xnPFWtRk8x0Gc4FVtLG1nbOc96dcMGuBj1xUP4i/sEs7Mlm+DgYNZlnhrpccgCtO++WyYYOeBx9aztMTdcgjpTWzFLeKOmuAv2WNmAzVSBdzcYIxn3pbtyBEpOBjOKktUMcbMBwetZLRGj+Oxh30xaR/r3qfS8hfxzVDUJdtw3PGTxV2xz9n3e1bSVoGcHeoyPduuHOeD/jUli22O8cYGTjr1qvGu53I61csYd2mKWBy0pH1xUdLGU5cqcjm9WjDeJCAP8AV2qLx7kmnrH7dOlEred4k1UjkKY4/wAlqyifzr15LY+FpO7b7s+iP2Q7VP8AhINanI+eO2Cj8Wr37SV3XFxPj70z8/SvC/2R1Pl69MU5wMNn0r2G58S2fhbwrNqN7MIYVLNubqSScAe9fDZlf6z9x632UkQeOPHFh4K0mW/vZOF+5Gv3nb0FfG/j7xxf/ELWpL6/Y7PuQxDpGueAK0/iJ48vvH2sNcXB8u2TIghU8Kuev1rllt9zcDPrXuZdgVRXtanxP8Dirz0sjNaEr14Fes/s6wm68QGVW3BFYgrz0wK84uLb92eucV69+zLppgt55ihBVM5J6ZYmvpaVtz5vGy91RPoAsOOuT6f/AF6ciq3G4Atzio1bcCDuJ9Owp0bLhlLAt79a1v3PKGny1ONzfNwBSNC0bBoyxGeh4IqVo/lAHTuvv9aM/KPMQij0DU9IePagOAMc/Kabv+0bRuwxPapII3kIIVRxg/hR9nH3Q3yb+fauQ6bgqxrCww27PXFNaJtwfjA7VfutPWJbcNPGzOu5lQ/cz0B96qsoX5XztB64p2Ivcrx7FkKSbiH9BTy21t4X7hwOKkAKzKSp2AY6801nWXAUHYx3DaaWxRlz6kbe4KRWsk5xkhcVpWreYomaMxF+RGT+ppFskj/eq2R65/DvVhLcsGGQGPIyO1BZJ8s2NqkKvIDdaVpFjbdt2YPK+vvUUdvxlPmTGTu6gelSSNHIsToduRwpFBNtSKQpLhmAwTxU9rJHh1MhB6jAzmmLD5qqAowehJ6/hSm3+ZWRfL46ZwfzoH5DmVjLhTlUGFLdaYqsYySWK5BPGSPWpG2rM2QFH3d3ekmQW4JBzg/w55oJHsQuPmc57ntUsMb7/mG0d26k1FHIzR4IyBgjAxj/AB4qzD5bKzLlWzgse/P9KAIPs7Rum9tueAT0PP8AOnL+7kCknaDyM9amm3E8MMZ4701YUj2Z9z8wx29qCyHdukbaxTA69OKf5eI8hgwJwQKei+YhErBCCWXnr7U5pAqgKquO+6gghaINIpYAHHbrx9aeuVxsO454bg4zTpPLmw0Yz6t2qS6jwyDaAWGcLgc1BXkRx24XcXDFQNobPJ/CmsqxJtB25PbtT1ZeQNxx/F1pGt3dk2qwAGSzcjFAw8tV2tlifZccVF5bNJnGAcA/L/WrEcR8lwX27RwWokycYOcDByD+dAEaQb8AhW5x1/WpVjRRFGMHD8/zxUe7dGzLnepwBjj8KlSZ48CbjuPYGgNQ8tvOyODnlfSluJirbVwqdSMcU9yj7iZcseB7DFEcQbCuMqo+8ec/hQJd2JvJy5b5Seo6UyWNSNyOMZ+6eDU2GjfyygKnketMkU+WdqZ9AKBkXzRsDtJp/OwkjjAB209Uddu7Ctxkc4IqYqyuBnahOcUBcrOu392Ds44/GpVZmX51D+uR+VTybGjzkHt19KjjUSrgfIM9GPTFArkMrFVALAH2Gam+VV4dcnjG2mL80zchVzj2NTNCy53IWU9CBQLQhT9zM7sgB9xS7vNBdgF2ck44NTQxs8iBm3R45UjmpHi7oVXnHPegHYpyRrJHGQW+YkjJPtTowI+TgL3NWJog0KZPl4GQF5pi/IAG5LYHH8/50DUtBLNVnYo2EC8jacHFK48rcmCHU8H1FN3EMoYAZNOdt3TnqAVH86BagzIFOwKXzyO/4UqiOVipzlf73p9aWNGU8jcp6sOtPVkkBXDAZ60C2GKQyrhckH5WzgCpGQtIfMIKcDFRr94DbkZ546VIY3ZgVI6Y+agOo8W4XO3aoY4647VHHu5y2GXKjjOKT7Q8MmX6Djcf6U9ZnKs2wEqccHij0ErjohuyFYMf9rj8aYct82xc9AaWNt7BzuUqcYFKGaTem3HqelAbMRIiGIB3FeuKjF15e4Lk8E4XkE1O0fkxMeOmAQcUj2wmjVmG0g/wnrRYV11K8OoG4VohkOpBK9M1YVmXB6H9RUVvarHI7oNzvjLZ54zVuGMRs+cvuHINAOyKDSM2N8o8zGc5OBUiq+PvblzgbuD/APXqf7PtXnaGYfex15qSSNhjaBhemTmoHzLYikjbzgwfaVPccGm5bJG3c27nYOtT26jD7lxH1bnPPtQifu1LtkNnaR0xVk3syF4YmkBQoGHGcf55pF29CuG7AkmpBCFYKkeG+8T2NOaNDtAG9g3aoHdFSFS24MoGRyqmpIxIAG27gOCKleLa7IvD0Y2/Kw2rnAp2HzdSBlK7QV2j07fWnKok3DhSeeOQaJMRqTIxx+f4Uq2okBdeVPBAPIpD0sKzsp3Yx2K5pysu7c6ld3QZ602EjJy3C8BSeKnO0KwwPUZ/pVkMaqxyNz8vHPFNhgQTEFuOQOeaPL+9tBDAEevbrTWkPR+WH8QHWoBeRYdflXBBGfwpsirtIYc55x3FRqcADHPJGKl27lDAHAPXqRVbi+ErGUxyBcZOM5UZqwjNGwynfG4dD9RSrskfJ3gr7YFKylt2089j3FC0E30sQhnUsuAdx/zmmrGZAzgANnAbNTRtt27FywPPOc0Kqq7DayAnqp4zSsVdFeOYeYVmDNzgcdPxqwWSJeTuOeMHjFRqqtkIQ+3Pyj1p3Vc7Nrd8UhvUftV2ADHJOcf/AF6arH5iV2getRLdrjYDsbPy+lTxr5yluCPr3p7ktWWpDJv3CRFVv9nGGpytI6DCBAf7xzT2RjkqvJPXFO+Zlz90ryzUILojjUxuxzz6jmpljVlI+8fzpjR5wC/zL0/wpLdWjy4GcmjyE9eo+RAkByx3nkHoazI4bySZApCqrcsp557mtOORpSNxU46BhTVIhkPKhz/EOB+NOw4ya9R20qpyFZ9uSemahW1HyuPlYjkA/rVqRWRUXdvIzhjVeVjIcqD8vykA8fl/WmTG4eWGbJYfLxuJ5piqF+eSTBPTuD71LtSOEbYwX6/MaZweWRWbqAeR/wDWqWUhRNGsm1ckYwM9KlaTzIySBgcE8VEY/NztBwT8xp4hfOFHGMnzKQmkDYZdpIKgYDd8U9ZBHHtILL2qCOMbgxQiToGJyKt5ZVyxUY4yB1qxPsIWBjG7nHTjn8aYyHeNxUow54z+FVo2NxM7RvKnPCleKspJGZAzHaw9RjP+NG4rNClkaQBTz0HHSl8rdkOMkjPHNSbl8wgLgn/PFRhgpbyjyOp9KLE+hHMmxTx3GMU3aF4Iyeu4GpWkE7BWwD27/jSthWKsuB0+tTbqVd2syvJD5cZJJkyMkGlXLIMYbHY9amyrdRsLcANVeVQpwGxjjC0bFJ30GbF+5yD3FK2+NQ+MAjB/xqYhsKxHTHPSghGUjOecnn9KodyFVZdpMm3JxjOKH83zgv8ABT2yyKPlBPbHSomme3JB6eo5qClqIrBZCobdkdzxUe35j8pU5wTjrU6bGYFjtPJ3Ypjqedp4HfGaCrgvLHcd+Og7ilmJC56HjBA5/KpVhyoOAoJ520xsM390jkZ6UC3ZB9nErMxA3Lxup00asrlVyw6VL5gWMsRk4z1GaahfOdy+Wc455/8A10DVyLaABwoBHr+dJlGyTk9uPpT0/d7hnJz0YDkUke1sKgUovbPSgsXykkwpAK+3BFQybJBkfwkjb3qWRcNHs4ft/hTNpViRgHp05AoJQ1kLIwIIB+nFQtuRH8sbmH8OCDVqSElVBbAb+Ko93zqhYHH8XQn296LFpjGj8yRSgPuv9KTnbjZgmnNIFyoOxs5Izg/Wnsw5LKXIHIbt9KNQ1I1PzFXViCOGHUGlaHcQw6gY24HJ9c0qyHzOWHyrwGOBTXYcO6fKTgYwcUahfUWONpMsrBW6HcufrTFXy2ZVy4B4z2qVV8xQQdjZyMioZZTDJhgwzxwMgn2oYXdzX8H2wGvbyMssTc9v8816GG/KuH8HQg308gBDeWo5Hv8A/WrtlbbGxrWi7XOLEayRnyHdOT715j+0HeG38BzKjYMk6J+uf6V6S3MgP41558XNNj1zTbGym+49yXwDjoDXjVJc8uXuzpoq0kz5OeZgd0i7u27oRVdpnabcsismACpAyP8AGvU/EnwhlhtmewfK9fKJya8+1DRbnR8pcQbJAec8ZHtW8qbR6CkmS6D4i1bwvcC70q/ltM/MfLbG76jp+Fe4eCf2nY/3dr4kttvY3lupx9Sv+FfOs8kcy8gOv0+YcGmK21lB3DjtzXO6avzLRhKEZq0lc++tG8Rab4gtVudNvYryBhnMbg4+o7VoCToNuV/UV8G6H4m1Lw3dm7sLuW1nXgPDwDj1Hf8AGvZ/A/7TxHlW/iO0ZzwBeWq9fqn+FYVOeLWmn9dDilhv5GfR8ZaFtwO5CanZVmXcOGrB8M+LNJ8UWa3Wm3kVzG3XY3I9iOoNbTIYxuTp6V20ZRcdNUcEouMrS0Y1ozzkVC0J6qefSr0bLKvXn0qvIrRuWA4rLEYePKpboIyd7EW7zIyvRhVS60+01a3NveQRXNu/yvHKgZT9QauPGrZdDz3qIWz7gyn5GHNeVL2ikmlc1i10djyHx1+yb4W8SK9xpBbRLw8gQjdCx/3e34V84+OvgT4x+Hs0kkthJf2K9Lu0BdMepA5H4196QzCFiszfN2qRtQtpGMZIJ6bWHBr3qeIpRS9/lfZs6qWOxFLR+8v66n5o2esSW8uGYqV6rjmuotvEjw7WkwQfevsbxx+z74N8db5pdNSzvW/5erP5Gz6kDg/lXgfjb9lnxN4ds520Zo9btFO5UX5JgPoev4GvRjXlD4l8z2qGNw+IXLN8r8zk9N8QW91j1+ta8bRTcjH4V5HeW+oaFdGK6t5rSZTtaOVCpB9Oa0tN8WSQFQ75A612U60Zo0qUF9k73UvDlnqq4uLOC5yeTKgLfnXO3nw0sbjDWMs2nzZxsyXj/I8j863NF8QR3xAU81v28sc3OQTWripE8tSCutDyy++HOv2LZSJL2PrvhOf0rBubW5s5ClxBJCw4+ZcfrX0JFcm3ACEgf1pLqxs9UUrcW0M+7qW4Y+2ajkI+sTjpI+dxINvBp8cxXvXpnib4c2B3y2iSWZYdByoPr/nFcdceBNXhhklt1S9RD832c5cD1K9cfTNRyHRHERktTMjuPT1qwJNy/ewazxG8cmx1KHPIPap42xjNFmbpp6ouw5PynkGv0R+H1r9h8EaFBjGyziH/AI6K/O/Tf9IvraFQCzyKv5kV+k2jQi30m0iUYCRKuPoBUL4zws3l7kF5l587Tiuenf8A0p/rit+QnyzXNyEtI7e5rhzCXKoo8TCrVngP7Xk+7w/o8APJuGf8l/8Ar18pOcc5r6T/AGub4C80G2z0SV/zwK+Xby8+YovWs8C/3XN3bPrsPFKlG43ULw4+Xk9OKwtRvotPs5Ly9lEEEYyWY4/D3NQeJfE1h4UszdX0gaUj93bqfnc/0HvXz74y8eaj4y1IPcyGK1jJEVtGcKg9/U12q9R2RpUqqK0Njx148m8SyGGHMNgh+SPu3ua5a3VvLzyc1Xkf931rb8P6W18vyA7RySa1sqcSKadWdkN0bRZdSutoGFyAfzFepw6ZHY7YlXAUAZrJ0KwjtWRUBBLDPHvXRXbbro4HH/1q8utUc5JdD6nB4ZUYNvdiWuFvlHbFX766zIqnk8Vn2J/0pj/dGKffSL5ynvmuS15HqL4CW8mVbFQM/M351n2eMOxGKmvW22sYJ7Z4osfmt8nqSc1e0WOPxIpAnzhxnnipNQXcoDKDx3FRQsftAzyM1Nqkm6TjtVdVYzv7rPUf2VfC9rdfGfwrKtuqyxTvNuHH3Y2r9OW/1Yr8/f2KtPF58U7WYqCbazlk/PC/1r9AZDhfWvMrybm7s+Izq3t4xXRGP4kz/ZxUfxMK+YP2v9QNv4F0y0BP769XI/3VY/4V9OeKGKwxKK+Qv2yrwtB4dticAtNKRn0CjP61wJXxEUa5THmnE+TpGJuDk/LmpLxvkUD61XeRXmAzz1p91Nhtntmvftc+5i7Jlqw4QU3zN1104zVizT9wvH8NVY2H2hd3Aqepr9lFrUJCIemOQKo6Pnzz3BOa0r+MTKgX5U3E5zVGyjaOYgfd7H0q0vdbZm5fvEi/ezDzBzwAOlXbW4UWjkng8fpWPeZ8zOcnNWixj05jng9Kya0Rre82zBvtklwB05xWxCojswAe3IrG2ma6X3NbSQ/uW46d62qK6SMqcuXmZVtyPLkOcZNa0K4tbSMDHVsfU1mzRnyVUDDGtlozHcWysu0xwdvoamK99I48VU5cPOXkcXpv7661GbJO66fn6HH9K0duBnFUtAt/9FZsctI7c+5JrVaHbjrXqVN7HxdF2gj6C/Z/1+x8IfCnXdWvZliRpWjXnlmA6D35rynx58RtR8cXcUcjGDT4RiG2UkqPc+9cvDcTx2b2nnSfZt+/ySfl3YxnHrT4IyWJFeTDBxVaVaer6eR6LquSSWgixfuxntTkby8+tTXChcVQfexGPX5fb3PtXp04uTsjgxNRU43Zamljltyn8Z4P+yD3r6I+CelQWOhytb7jCSqEn1Ar5j1S+jsY440YGR2AHqxzX1l8G4RF4PgEgwJHZuDz6dPwrv5VFWR8xWk5tSZ2kGVYBVZvQEdKlkjLc8AjqMVKsYViUJIX1GeKfs5+Ye5IOaWphYrNuReRg9hzSxT7jyCB2J7+1TMRjb8xH41J9lVmCBPnboqgkk+tGrFY9CjmaTaVUHBwuBn8KPs5WYh5GDE4yDgflS5jVgV3BgcAg8CodytIDu8zvkcAVzM6IlswpGFSMln9TRDH8xDAEA/5Oaa4UTBxuf5eGpUZRsOTtByFbvT1HqPmj3AFtu5TxtPWhQZmBztGPl7U1t0YL7hluuRgD8aI45N4YdQOrdKNQI1j+VHlBPONo6UodLeQEjbzkd+O/wCNOuFMzM6nY/OAO/tUknleTEWBVgMMuO/19akBkgKx4BbaTuwBSr++jMhQow7e3aiNhuZQccYDMPSnxzMuVK/ulXPueaAIo0lQfK+1CewzzVqOFhHGpbDsTkEfnTI1Cg7w2D6HP5VY+ztAyluQeFxkkfhQDI7WNVLsMSEHuOtJMpkuEGMIRubnoamhhCyELJjbznjmo9zrM2Amxl4UnnOaA1BpsMPLXCNwef1qR1QqqsduB17U1fkVW2nPU4x19qJLhlZZF+633Vxk/SgdiKOGTcn8eOdwGOO1SSS8BSSIs/exz70WshRic9epIyPoKh+0PIpG0bc7VIOCMe1BRJ5bMxwOemcip441t2G4tInQjrjiolQRxht2T1Ptj/GnybLpY1Y4THQHmgW4rssm10chSSWTGPxpWy0YCnB7DOKetqjMzEgxgfd6fjTLiMQvgHLcfLnmpYkReYrSRxsWUDJxgYJq15ku4rE/m91BxjGKijVyz7l+UDgHjGamU+SdxUemOtIbGTRhowx+UDsKaLiUQusceFzjzC3JxUxDvuLcAD5TmkjhLYG04J3A/hQHqRRyvIuXPKngH6UbFkkXeCQn3jgAEVPCiuMFcMB0zn86SU5xxy3Raa8wuhibIZMKuQTn1NSSqY2JIyc5K5yB3p0MIk3MzAlBgN0pfOVg+ck9s9KQmKqi48supK9znBFDblTKIWb+HkUi7mjypVRnOc9akVWC7hnAPyr+PSgQxV8xVVj868Dj+dMkba3ltjk5OakbeScFRn+EVFgyZEnQdPb8aBpD2VPLOw4A4Cn68CjdIqnCKVP3ieuaXaWQsFw2MZ/wqTEvzkD5RtwMYFAhIlRsggZI5HamC3khtpIxI3yNuHPf/CnLsVssFVm4faeFpWeXcq7flX+NfSgGEbMUQvkN6k4p8mNvI2noD0we9R/vjHgcZb16U5BL8u8BhnPI56UBqPTO1P4jjGKkkCxyox+TsSf5U6PLbgrhSo9BVdnbzF2/MM9+poJ3ZM8YbqDs9e1VmIikCkbgecgfzqaRWXYADtPJzRJ80ZZcMF69jxQNaDeWjJQjkZA70qx7WKgkAdQMcmhp2VtzKEG37y8Zp7xlo0I/i6mloHkMZNmCW2nOCVHNSr94hOUx1xiolk8k/KQxPB3H3p+PlO0gn+7jFMNSKeMzHaE+UnBJP64qaHEMgBG8AcZ6n14pis+0lfmYc1Gt1HIyq6qkwbGc5/AUCtfQsO5j52hFB4/+v706El4wrHoOGPX/AOvRIDgggZPIPNPb7+F64wp9aCOhHuZVww3ADk00SNGwiHMbDIJPSpG/eRqG++pznOBRFGeSRk+pFBWgL5ayc4DdBilYKjZA3nvimjHG4gc9G/nSyMvDbwcfxL06cUE9dSVWRo9ry/JjsvFNYRscOfcd+KhZAzfNuznPHepJPnX92owMgjvz6UDsHEZcJlB2BOeKfuWQLG4Hp8vWmr8sOMk7TnOMUzznZvlYqwOCSP8APFK/cVrjpCFiCEliDgNjpTo2GY8x8D+M96Z5iR7VjYvvPPP8qeioq5OSo4AxTDoIsnmKzAb5CeQMZFChZFyWb2J6GiFUeXrtJ6HoDUzr8w5C+u08H60CbtoVc/KGZV2/7XrSFiFfaGGe9LKwXdxu5+96VJb7WTcp3emT60tS+lyGNdzqOMAZA+tSofLYlT25wBTVjLcL/F/Cf6UpkaBuVxxy3pS2B6iyKu0bsk5+8OOlMSMMoABIz9/PNKqdZGcyNnoTTlYRlmUdeWX0qhegyOby5CWbOFJIxyamXDRqVDKmcnv+dMVTggfMW56dBUiyeXuxjIGcdaFoJ+Qkk5Cq4cehG3FNjkV8FmHPTj3pY1LH5tpRs+tPCqij5CBj1/nSuxaLQDjzudvXOac0Ij3SYzu96GyrLwDu5BzSyO6xldmUbjk8infuSMjVQQcYO3jH9TRHjcXznBIw3GalQpGqAgOCfoabOuyNwqDpnk0WHfWxDcQxPJExYc/nUXkFPug4P947TS+S6quMsMZKnnFW5vlQO/T09Kgu9rJMr7WZ2Zm+b65qRIzI4TO7uQKUMi7GVGclcgdqczgR7kIy3IVqtENsWTKgnaTk4IqDaIVXaxUbuck1K9wF2knZuzjiomy43KAR2Pr+FS9xxTJZtsi7MbWI+8B1qFnKRDcNrrye+aFukiXynJUg5BNQiRZGyMsCf09KVy4xsTySK0eQwY9wBVS8jlkjiWCUQbT8zsu7gduvFSIQu4Bcnt/hT4lWVcEkBRk9/wADSuNLlJGkKhVxlR/d70MBydpB6P7U1Sig7SFXpyfzpMuwP7vAI4YDIIpkCNcQxyADknvjOT6dalW4EhwzYB4X6VFHDtyflA6lT0+lSQxqY8HbkH72McdaNSnyksm5GXeucH9DT41Z/lYqEA5XPSoFhjdGLOXcjAYntTYWKEqfmHTnk1XUz5brQnO+NshlIJwAOtI2GHyqB6j0qFmHkqzJ9zsT1pVkXcr4AjYEdc0uYfKBlDurE7v6VOPljJODxwucVArKzYC5zyWp3LsTIQO6nPWmmNoGbMuVX5hjLZp4V5lbIDDr64psjNGAMqGB4PTPtToW4BL4ye3ehbi6XRBzH1ZgWOFz0PtUczAw5EYVhg/N1+hqeUP5gY89vamKzeY2/wCcEAqMYqWWn1EhZ/vEqwI9xn2qRl+YKqEMxyKZvKyPx+AOc0ki/vELHPGQvTNGwyS4VZo0wwABwe305ps0Z5I5U9S3A+tLu8vBbpnj0pJozNEqgMeRhweaCewyTbJGgC4OOc9OlRsqtsQnnmpPL2naHLPjG0VEsLbwWDYGTwaC0TRuvljBwW7gU3y9mCFP0pBGGhG3Kt3DGl3sJhkEDHU0C9CSRV5LYUduP6VFJbGNhuG4njOen4UttcNPv3qUcHG3OQRUr7ZEJfI25IwDzT3ROqZAroGOPmZevrTWR0UsihWbng8VIsas24NggZHHpQy4DYO84x14HvSL0K1ujYJ2lXzkv1Bqxs2kndhj/EafHgLzgc/Lk8U1i3XHmKOMjrQF7sjVtuBIw25xu9KbJEDlsquTwc8U9mMj4IO5eemB34pilZF6FtvXPNA9RklurqcZfd3IzTvLjWNVBVhjrmpPu4xkYPPOKguHDH5U+YHjrj86Bq7BgBJnPzDgen51EspjYxuN6nnI/wAKNxhZiwEjfw7fT2qTzNwDglif0o1LsJGSq5LMVxkZ5pmZWuJRnEXVcAZFS7xHu+6wxyfSmW7edKR5YIx1XnjtkUCOm8FIfLu5BJ5jFlXPbpXVyErCfXFc54PhWGxlYH70vT6ACuhuM+UTVx0i2jjqazKC/wCs98VwPj6R21rSo027lWRzu9ytd3HJudz3xXn/AIsLXHixVR/uWwG36k815MbSnH1OumtSCTb8hK98bc+1Zes+GrDWrdkniVzn7w6gVq+ZtTY4J57fzppjaPDRzfht69q9M02PHPEnwhkhXzdOk80LxsGCR7Yrz3VNFudPuPLmiaOUcHIyMV9T7C0JJ+QnqCOc1j6x4X0/WAFuYVkZhgPjD+9ZypplqbR8vTK6kKPmHZge/tVVWLSmIg7l6HPevVPFXwgeOZ57As6JyU7/AErzfUNLn0uVkuLaSGTP8Q4z061zTg4m6lcl0nxJf6BdLd6fcy2k6ceZAxz26+v0r3DwH+1dPYtHa+KbYTw9Pt9qPmH+8n+H5V87eYIwWRnBzz1yf8aGl85tzYYnGeP51hy680dGOUY1FyzVz9CPDHi7RPGVkLvRtQhuk7+WcFT6EdQa6BWL5Rhg+tfnJpmval4evEudLup7G4T+KOXBP19RXuvw/wD2trizWG08VWn2mNTsN9bLtdeeCydD+Fb061naa/r0POq4RrWm7n060LW7Fl6elSQyBunTvWP4V8c6H40sxPpGowX0ffy2+ZfYr1H41tNbsuSn5UvZcnv0tV2OKV17s9GVtSgMihlHP96smPT3D73Jb61s+YRwwIpV2t/9avExmBp4uqqknquhtCpKEbFK3uJbVuCdo6g1tW90k6A5+tUmhznvTIYzC2U4HcV34WVbCSUb80X+HoZVFGor9St4m8C6D4wtWg1fTbe8Rh950G4fRhyK+ePiH+x7aTLLc+E7x4ZhyLO6bKn2Ddfzr6dhmLL8xxUFxG3nBk5H1r2MROPIp00Vh8RVouyl/kfnnq3gnxP8Obp49W02a17CTGUPuGHFLoviySK4Adsc4r9CGs7bVLd7a+t47hCOUkUMD+deTfEH9lvw54q33Gk/8SW95IMIzE31Xt+FVRq1OTmWq/E9+jm0H7ldW/I8PsfElrNhXPB7jpWvHIrYKMCp5rkPFnwb8Y/D2aVriwkvbNDkXFsN6kfhyK5qz8Yy2ZCsSGU9Dwa76eIjPRnp1I068Oek7nrgZBHyOvXvTG021mbKqqse6nBrmtG8aWt5EnmlVfvXRW15DIytG4I+tddk9jy5Qktypqvg2HV7Zo2iS4k6q8mQ4/4GOfzzXDal8OXtWxC21z0juML+Aboa9egu5baPesfmDGOKltlivMsypg/ejcZU+xFQ1YzU509meEeF/Dd5Z+ONDt7mFo/Mvol6f7Yr9GIRtRR6Cvm3w74V0vUvEWkSQyGB4bxH8gDIBBzgeg4r6Vi4471hFe+eZmFZ1OW/S42ZtsZPpXNs25j9a375tsLfSsDb7/WvIzJtuKMcMtGz5B/a61BpvHVjapz5NmGPsWY/4V8j/ED4maf4NWWCFlvNWPAiz8sfu3+Feo/t8ePNd034lajaaVZTJEsMaSX6qSANudq46da+Gbq7eaRnlYu7HLMxySa3wNPnpJvY994j2cVDyNbVPEF5r1/NeX07TzSHkseAOwHoKzN37zPWo7dsx8Vc02xe8uQijO4161lFGUZOpZLqWbe1e6ddoJP0r1Xw/pcdjp/KgMwHNc7peirp7KG5OK7DzAlqPWvMxFRySSPsMvw3s25z3H6RCWuEzzzmtBiDM3J696oaKxW4J6qqmpmm2muCS1PYXwly3UCRyOtULpj9o79+laNigaMtu5yOKoTRv9ofC5VevHrUrcv7KF1SYLDGPRKdaLtslOP4Sar6qu5h6YAqTzPLsyO+3Ao6Fx+Jla1I+1Bm7Cm3zCSdtvQn1qOF/wDSCcUxm8yUdstWltbmTfu2Prn9guz87xhrdxj/AFNiqZ/3n/8Asa+3mP3RXyJ+wPYeXB4puiOS0MIP0DH+or66Rv3wFeLWadVnwmbPmxMvJL8jB8WP/pEaA8Bc18U/tkX4k8TaNb8/urN3x/vPj+lfZviiTN8cdQK+EP2r7z7d8SpYsnFtaRRn6nLf1rnotVMS2vM9TKY2cX5Hh0Fq89wNoz0q3eaey/MTj/Z71DbztHIQmR9KV7wvIcsc5r6SKR9NJyt5F+2hKxnjOB6UsNms1wpbCnNDXgjjfAp1nIZH3elS7WZo27pEF/J9nbbwV5NPs2VogRzmq+rMGkIPaprOMRwgjgYpfYsOP8S4yRd0xHYnNWriRYbAIwwDVdceYSRk1NqigWaLjnOR+VYvdI6I21ZkWbJ9r54Ga15pPLhIVtqt1x3rEs4X3nI+hq3dyMqqpJwK2lujnhpFmjaqs93Ah4+Zcn8a1/ES+TcajME2GOBuFOeg4NYehxm41O2jyRuYVb8VXDR6Dq8rnc2wRbs9ecUUbOsos8zMpOOFk0YOlQeXZQgdNg/lWh5ftSafb7beIeigfpVpo+mOfrXdLdny9O/KissPTgDJqzDHt3elIsfygmo5LgRqEUksxwMdaizk7HRKagrsiv5C0ixIu9mPA7fjUssYit/9o9e34VLHCIVLHlz1NRTKcEnrXXG0FZHi1JSrSv0OcS2jvPE1mk7MqK4+769R/KvtX4f2Kw+EdNjZOPKDF1HPPPP518c+H7M3visOV3JGRkA8ggdf1r7f8PafJa6TaRA8CNVyv0rTdXOLELlko2L3ktHjbhx3qz5YZ1Ykc+vFP+ysu3dk+9SXEIUI213BH3ulI4yt5b27EFMoevpUsb+Wyvna6EMjqSGBHQg+tTIiSofmO0DHJqNlPmCMOCO2RRewbnZyrJ5saYDDGT9elSfZA6kxjDgdh15pyzBZHVQQBgZJ4qRpCkfyqrZ6+lc9jfUWFTI7bgzkDhc9B606aM7VKxBl75bpxUlvKqks6s5x6/L+FRssTMHVHXeehP8AnFVqNhuKqSzDAOVXFHmedllG1CcGpplEkYJARsemRRGoXG5tp+8Nw4NSC8xph8+JgoGF/ibr19KVYzzI0iseCPU+1LJiZGVcnPofbrUg3fJ8m3bggDk0AQyZVldfv9cqacgCsu7AH8QzUwxHIm0BcnnPXNE0CRrubLHJ+72oAheR1l3IRnAHzc4+lT+YzTZYllwM5HQ1AUjXBDEkctToZPtUknlYQ4IO6gdhVuGDKHXy4+c7efx/OnRCNd+7cyt369u1SNa7IBH1/iyTye5qJ23YVDjn7oP60CJvkkXbtA2DrVZ0dduRgDnrnFSMpQsc53HJVhmkVgygsoAVtpU8YP8AhQWSIAyk7tiYzgHBJoXc2FUMqHkdv1pkvLHaMgcnHejyyoSbOAPfj6UAPXZG+WbBPBP0pIUDSEIPl69qlkKtDuK5PbAyTQ0irKSVILDhc0AJJE6FBu2nPzLgHFPnDR7QCWLHAJ/Snsp27w2BgjpyaXzAyskhyAPlbHHWgggkxg8sJMhRu6fWpGUQOjcOW6dv0od49q7wck87uM1IBHJG829d6ANgc5PagNiOBdzMCu8EZwx/SpdynkKV4A+h/wAKbA6Rtsc445288U9VPOY2K9fw9anoBCyjyWZAfNU5XOTn/wCtUkMqRx/MgRx97d0okkFw6iIleuG7AU26hkhy6lXDc49/WkG+49ZJZFKfd5wPp61AY0VcRrgJ8vzMR+NTxB5ZA2MkLg/4f59alWESsEAYMAOvfvQHwkFvH8wYHagHRj/KnyMNwy/1IPSkWJ0kllLZ2tx6Din5DAOW2luox3oDqKkZZXJby3A3Db/F7063wjDHyALzu70JCGbzCMEcg880+TayLubC+45oF5EUknlyBlTcSMFl4FPC7lLynYAcD5utQxuofbKm3nIyevFSxx+crFwCmfrmgewqwQxnG0c9AO/1py27rHhuMjg5zilK7WKnoeBjrTxz5in5vfPShEXY1o1POScrzt9ajkYSwp85+UZG7jBp7AwrkE567h0xUTp+5fjO4bvm6A+tAIdG3mqRnBH4ZpY96BuMA/xY/SkWNmiQvjGOvqamkP7wbfm45GeKCr9CExsyEMcn72Qak8tecZjGMn3pjKzMMj58HkHtTlB27HbbzkMByf8A61AdAVRNGSz4K/rSMxJGAwOOmKcm4JhVJJ9f5VHau80kkbQtgDPmHoTUBfqT7d2GWNmGOcihgrDAGOM//qp26Ro8K2T1HtTFwy7TnenJGashXHQwiOFlJPljJHNMWzit5sgxsX53E8j8KnjjkG44yvrUE1uPMEm1SDwGp2Epau7JlKSRkOvPUEd6ashZWRk2MDj8qcsBXaQpA9R3pnnFHPytjnjr3pB6CRkDcGOXAznoMfSnu37sk9Ox9KJoz8r7VIxnpRNJ5ch3KVXHf/PNDDsQq/cjJXA3YqRmEwBGFUdV/rT3Tc26NQR3bPBpI4xvIcqBjdwRU6jutxVX90WbaBuwcelOkhYOMbWOOuahWIxwqVX5QemaG2+ZkbldezdxVBa4pZo3YPw3UD/Gnr5exy4LjGc46e1STRtJ8xCgkcBuSfrTGjKSGRCVfGCuflpbCumhJIl8vcOF6jHFTRlmBKrkDsDjOaZgFhyM8jYacGCx7s9+hGKZL7DWkMeCqDd0K4o3IqhCCFPp1FODJI2WADL0NKwXh9rArnj1JoF8iGaDzGxnJHNL9neH7rbQeoIzShWX5y2Fxkt3PtRsl6KNy5yc9aC7va45tu04AC55ZjjFRk7lJX5WBwoHQ/WnMy+YiNlh6MOlDQ+Yu1crz93qKH5C23GxyO2CV3dhx1qYLGOWX86TcF2svKr+nUc0xi5QE4wvXA/lQG4KxabIQocY9qbgFmIwrZ7U/a2375xnvStt8sNnfzS3QaDIpDISoH+6MU7eGYIAFcipEZYv9WnGN2aWMiTLEqVB+XFNCdtwSZUVQ2C2MbV601XMrdHBH+zxipbhkypRcnoTjGKVo/lO7LEjtkcVVtSL6XsRSLt+9gEc9KlKeZGyOQpxwe9NkVW2ZJJ6Zz0NJtCQjcxPPGakfYFUJCu0sc8DkUnnfu+m8Y6mmrlgFcZxwG9aVXZYg+3le/rSv2KtrqC26/Z12lkHVQvABpB8n8IJbtUfnMykhsM3OO31pNi8SLnK9dvfmlcq3cfIpUkgHPTr0pIwVUoSSx/Wlk6cMpTgBs96YMY9XzzgUgWwyaFLiPbIN+fzptvshQqT8i49jVhhtVlcBs8DHXFNjO1jhNoHQGp3KT0II4yWLKd8ZGQcc/SrB8tmVQMMDSFH3bl455GKj8zzJGATpjANVsG5JJGFYKFzz949KY0bqvA8xWOeD/Knsx2rsZc989ual3DAU88Y4PFArtIij/1IZjjB+6PShg7KRwW6g+v1qRlHmBD0PQAdfemyKzMGDFR0wRwaOhPURI/lLbmxg4OaduG3Bb73PAxUX3sDgjvtJpVZWYDgBeCQeaB77iXFqtxlo+G7dsULCyyY3Ekdscc1Is3mLg5DZ79aWLc0W8nPHHSgLuwbUWPg4ZfzqFgWUHHXoTTJvNZicjjk84zTmjw0Z35H93+tGpSViRYxJ1VXbHPrUi5Uhieg54qOOVVY7XOe8dAUbujdO9BLJNysPm59sd6YVDc5XOfxqCNlaUIW7/KefyNKzHzCMKNvA4/SlcfKO8rYSQcbTnGR0pxVlYAYPpxmmbg0YzwxGaY0zEZC7++OlMqzJWUsuSCVzgqO3rSxsITvIJVj69KjZWdTt3AZ4wKciMFUYHsPegVhMnc5PAPHBx+NLCwYlAOD1Y96WOTdMVMa55xzQVLt0wR6cUah6kcsLbQRtyp6HrS/dBZvk2nIz3pW/cyEMTntuPH0ojjTzA/zYzjnpQO+mo2Zo2bIXcfQ9etKxZVH8JbsQakmhRjvUAqMfMOtC5fkHJH8Pf8ACgV9A3AA4Hvk96i2x/fHfnGaQI+7JJ245B60LGZFfkDnP6UDtbqRLmSTb0JORUiyMkYBYFugbOc/WmvCOrfdx95TTsCMBhgnBHqD+FBejARnaHDfXB5/KmSKfMZgNrdCwHWmiQ5JjDLjjOc81K0kcm44ZW7880C1QyEySf635yoxnqad8iM2BhWGT0psl2zYVfmU8bgMGkWbfGGeMge4p3Cz3I2VvMLIBtPQdKesQGSx+bPIUdqSRm+4pyi8/SnxqWVmXp69/rSK1K8kYViGDHpjNSLujIKDGehFPbLEszYB79qPu7Tk59+KB3udh4WQjSo2P3nYsePf/wCtWneNtjwKq6D8un24Pdc/nU9+vy7aU3+6bRx71DPjz83P0rz/AFiRpfFd8BtysaKM/TP9a9DUbVIFedeYLrWNVfqWmZM9MAAL/SvMw8ffTZ3x6k0ys6ozDlV4Kr0NKqiNcgebnq1P2llUk8BduF5qBXyNmRtHA4r1CB0kgeMJtIJ+8O4puUVSEACj5fLbrz60scjBtjFdwyfb86Vtr5wo3EcHqaAImjbaoDLg/wAPTHtXPa94ZtNe+W5tlEnRWP3j710k0bTH5k46/So40kVVZh8qEZXvQWeF+KPgzdWe+XTdrBgW2e9eZappF5prf6RF5Tgcq/HtX2JcQh1MhQFM89sVzviHwdpviCMrcwKxbhZFHI981lKmpbFxqOJ8ky3EsbYI4HY4OKha4G75Rtf0r1vxh8G57JZZ9PbzNw5RhXlOqaXPpEwW5hdG6fMpxXLKm47nTGakP0rxBqnh/UlutNvJtOvIz8s0MhU/j6j619B/D79ri+0tYrTxVAL+POPtluAsij/aXofwr5rwW+YJyT97t9KjbEgOecnIrLZ3i7McqcaitJXP0k8I/EXw748sluNJ1CC7BGSqtiRfYqeRXQG3U/cPNfmBY6pe6PNFdWN1NaXkRBWaCQowP1Fe4/D39sa/0m4t9N8TBdR+XBmXEc31B6N9OtOpWSX7yN/NbnFLAN/wX8mfZRDR/eU0+Fg3Oea4/wAD/GDw14+jA0zUopZ8Za1kOyVf+AmuzEaScg7WrSmoy96lK67HnVIzpvlmrMXbg5zTxIGxzzTFBXjOaRgDx9011apbGO5NGq5JA59qeMr3yaqqzRnjmrCyBlGetbUqkXpazIlFkU025vLdAysMfN0rzfx1+z74Q8cb5ZLBbC9bpc2gCHPuOhr011VxgjNR7SucfMKmUXd31X5GtOpKm703Znxx4u/ZV8U+G1luNGnj1m2X5gi/JLj6dz9K8xe+1vwzfG0u7S5trhDgxSoVP61+jscisvas7U/Dmk6yyNfafbXTpypmiV8H8RW8OeKvCV/U9Snmk17tWNz5R+EvxD0dri8t/FJaz8tFMZcdecEEV2OuHw3cJ9r0LVYZkJ+aHPzCvTvFnwN8JeKo/wB9pcNvMOksChGx6ZHavJvEn7Kv2dXfRL+W2fsJPnWuhYicY8tSPzRUauHrT5+Zx8uhpfCqH7R4yt2VshQWI+gr6KjG1RXzt8Dfhn4l8E+L7iTWZY7i0+zssckT5G7I7delfROcKKqnJSk2jz8dbnSi7op6g2IX+lYf16CtnVCFgc+4FYc0gWF2zjAJrw8wa5ysOvdPhD46TrqHxI8QO+11a4KAHngDGMfhXg/iv4N6B4l3kW62N23SaAbefcdDXr3i26k1TxdqtxuEwlvJTt9fmPaug8HfD0+InV2jZI938XNZ4fnilyOx7NRRS1Pk21/ZM8WX05XTZILu3zwz5Tj3qJvhNrngC42a9pVxp8vZ5U+Rvo3Q/hX6a+GvDdnoNqsKw5IGTjkY9a077S9N1eGS2uraK5ilXlJkDKR7g16zqTkrSZOHrfV5qSV0fljOu6444GcVoT/8evI5r7S8d/sd+FfEEktzo5l0C8Y7/wDR/ngJ/wCuZ6D6EV4D42/Zx8a+C1llFgus2sY/1thlyB6lD835ZrCUex9RhcypTb5nZs820dP3crnoFxTWGd2RxV23jeKKZXjMT52tGy4IPoaoysNzYBHbpXP9o9zmXIrF+2by7Mke5qhDdN9q4cjJwfcelWFZktSpHOO1Z9plrxc9M54pJbmzdlFFu8k3SnPXNLcALCfc1BPIWuGI6Z/LmkupAwFK2yBS0bG28Y+bPU1BGv7+Pj+KrMGFXJ5ot2V7hFAOQM1WupnfY+9f2GbER/D/AFS7K4M2oEf98oo/xr6XRj5gNeE/sd2Asfg3ZSfxXE8sp9PvY/pXusJ3E/SvnpP96/U+Dx8ubEzZyOuSeZfuevOK/Pf9oa+a8+K3iAg5CTLGPoqAV+gOpN/pMn1Jr83vizfG8+IXiKYnO6+m/RiBU4JN1pPyPo8tjb7jkbNgztn3qCVnM428c5qxar8rsM5xVdH3zqOvWvo473PoJfCkaHLoMjrV/T2WHcCO1UmVltw/TniiGZgpBPao6FP3pJEOpXAac84/CtGzXfZkrxtBNZLKt1dBTwSev41ux250+3kVTvDKATiqeyuSr8zaK8APmc/Nmk1hiqqQeMdKdZxtuyScBuai1rPmEdcD1qJL3gjK0G2RaeV8vJHFOvtrbRjNVYWwvHFLJITIi5zk07e8H2DY8P2PmXjOCT5aFuO3FVfEimbwzOg6y3KL9fmGau+HWcNdurldsXIz1GQMUzUrZn0ewUFQDcs59wCaujpVujx8ybdBQ7sitVwqjp2qc80IoCjNOPv93ua61qz566iitK+2NR0J4AA5Oe1Sx2ax4cgeZ79h6VNHEQwdhj0HpQytLJuPQdK3iuRX6nn1KjrPlWwwRbuT+VV7pcRtjgYrQ3DODxirGlaHc+JNSh06zhaaaZtoC/qT7Co1kzSypxuc74Ks3m8UwKm7zJXwu0f7Sjn8q+7IopkjizFkhR93jP5Vx/gv4D6P4VuNN1HbHdX1vbCFgRgFidxY+/avTwsXlkFQFH5iuhqysmeRWqqtJSRn8RwkxMRnqrDpTWk3MFY4zzhastGyyFDFvjbkMDzSIEdQrJtfOR71K8zEqfZ1VgGG09du7j86BEGYrt8qReee9WZttuNpkUMckK3T8Krbt0xUttOOw4NNMmx2UrmEDauQ/G0npQsgj4YcnqVXipGYmRU+XC8llFSeWJAuWL4HLL2rPcvUfxNtQA520JJ5cY3AycnnOc1LDHEm8IR8w655FSQfNlCAAvO0cbqQ9SvM26WMkbieT2AyKecSR7W2/Qd6muVj3JtTJXk88VEmyQkABWOSBn9CaXUEN8tYlQDoSctjilLD5f4iPXOKkkVQAoxgcZzzUW6O2iZsFnb5huP8qepaJYY1B6cqeVWmxYO4Mu3PdjzQpjbY7bl3DBH8jViaOMsuHDnrgdBUhcr+Wskm3yzvUdcYFKH/AHYO3dgbQQOtTXG6RQwY+YxxlRgYqFrdmyyEn/aJx25ApPyEn3Flugvl5ff2z6f5xTfLV5GZW4x36GnRxr9n2HAU/wAXenNGshaRhndjjbjHt9aYyOH95ExaTY6nj0qw1uCwzHkbfmBHWhbeLyzkZZW6djU8syopKjyxnaNvegHrsU3YNujQADu2OeaSL5QVbDoPmD1Z8sx/MSAzctxxQq8MiAMANxagCNdzKAOB0HqT70NHLJufblsdByQe1NW6EY/fP5ZPTI6mrHmRyRpskLEjLNnAPWoHqJDI+4CTnI4HpxTmj27WYMePvcVEwEJiJHJOPm6j64p8e5yGUOM+3WgQjbpEyQrLu70jYwBGhAU46c47U6TChlRwRnI57mnTM37to9qtnDHP60ICGRi0gCoX7ZPFWQfLt9vyrkcktUU10YJFxE0wPLBf55p0bq7dd248ZFAC7Sy/LtIzjHTAqTnfwPoc8ikaYAtHGNqjoSetRLDtmZFYjaM8jrQHqSLIYMRbdrAcnr+dSqrY3IxDMf6daijUgyDcpD8jIxUsbN5ZGMqo4IHH4UCasRbVZWSUMfXFSLIscIR1Kjtx1pdxbGG5I5LUM6W8bNMzAAZzjIPtmgRDN5qxnaCmR7EiiG3LW6iV9zbsnjr7VYjuY5GRkZXGB1/lTZJA2U2/Jn+H+VFtbla7Dp4UaRyT93kce3NOaRdm1gVIAxkjH0puxo1YOoBTlATnNKsbs2XGPUDFBHQRWbILD5RgYBzjmlug0LMYyp6dTRJnzCF4BGGGRnHamLgrjbu6g96BruTRxeZuG7b+tRTRhzwCv8JBPB/+tTt21W3HgjPFTOySmPnnbgjsaBaplSFjGxTGADjH8qeu1ZHIX95kfxe1SKp+UuNp5wD3qNo8spPylj90nIP40Fjo2UKOd2eM46GlkY7R69A3XPtS+TsUNjAznbkfnS/KVyOT+VQRpcihm8mTAXO6rEOZGLbvm/u5/SoJV8r5gpIzztp4iZowR0xkrjrQOVrXHSw/LxJsfOPU1KuCqZA3AYyOtRZ3KYuhA5NOmj2MNuScA9cVZHkxzSHzgoVg/wDETxT42WQnDZxxjHFI0iqoLOC+OeMmmqyBQCDknjnGPencm10EkkjKdh3FT07UgOGBGQ7c09pByAW46nijeH2mQ8gZHTikNbCFWaUEnJxjHpSvEuTGwGO+e1SCMMqrgjHA+bNMZE3ZxlSPXpQTcGXyY8ggbfypGVZFUgKmc5PepPLC7tmXJH3TUcKSsCWXBH4kUAO2sqkEqQo59cetMKvM2GQMOgbNWFXzgSRiU8c96hV2DAN8jeg6fjTegK47a25tx8wL93jviiTK4V8deq0vmCTlhg9jj0pijzkIY5B5DUgXmM2ZUhOVPt/WrEaDbgqzbh3GKjQKy7VPK8lRxU3m7toBIYfiPzoQpX2I/J2sWUBjmno3mRnOFwep9aXy5Gk3hSR6cDmm3FvI0mEj6/eU8Z96q2mwr30YwRlVYquAMZAOaTcFVW6t3FSxQssjZCg8+1R7fnXkhTnnFFiiPibAK5OeaN37xQgUsp/SlnjWRikbsGGCdpxj/GmgMquCgLn5c9Mj1qS+hJcIF2OAXxnco6mhVDAj5toFV0XyphGCzoDxk5I9Kk3ZkAI3YOA3TmpuFugqt+72s4Y5zuAqXhlyw3oOn1piKVkI2FSPyNCuyvtJXrnnvVCa7AwkVSucgfdPpTlUq2xgWHQkevrSvL5Shj8wbnGM01Y2mXB44+nHvQLoPZVaMEksBx096PN8s7MZXHO0VGZAVHZeKWTG3duIWlcLdxPMJxsUgH5tvGfxpdxkGNv/ANftSBlWHEfzHj5qGJkjxuwxx8tSOw5Y9ylSdpU5zmmNIeV3fKeppMspHO0KOuM06SFWkU5wTyxXpRqPrqRNGfvIn3eRu6ipNzSZCHHH4fnSSKBJlGyD02ntT4lJjb5g/Ofm6mjUbel2NXb5gXGW7jPBpGk+Y4O7n7xPWl2pHGVH3scLnkfnRtGVEZ3c5cHg/Wl0EJtJlLKNwApZHYc+nOfSpUVlY9xzjFRTRPJIOgPdVosLrYezHaA4yGOeORzSk/KpABHp6+9NUjeoVWxjlT3+lL5m7aAMHPb+VMkrr5YkICuq9/apuPLDLyT0OeDUuF8xlLdRycULGjKdjbZF49sU7FNkYh2/NvJYZyoPHPanB1UDOOOmaPMfaMkA5x+HvRtRW2sg+YZz6Uheo1ozGMdfU45xQ1tGqhgcOBxgUSZUhlXIXgAnmlabaowOcdfSmmh3fQMrGuWHz45wfypJNqqGiK+4bGaSa4+bOC5x/DQFdUXaC2eQvekFu4kzCRVb5efSovvOScoR6DNSJGzgMi8A4PFSQsqyYZlUnqp70rXKT5SAxq3DBkdehNOVd/yhtxPHIwalX5j0V1JyFqvxDNkAh8nIP+NIadwmjCxlGXGPzqLy0XYHl2Hs3qferCyFpGJBAzyD606TEhYsFYAcnHFA+ZrciaQbRuYjjjikALLkE7eg3Hg0i+Wq8D5mOQD0p+0NjIAYdhkf5/8Ar0AOjYsrIThcdBTfM24C5C9N2RSj/XZ4GfTnFSbVjYMQD+Of0qtRPQjEY8klSXYHPzU1UdGzMCUPOAM1OZQny9QT6YNNRQ65fcOflU0aCUmMKgrnaXX73J6U0xs2DyARx3FDRmPAAI6Hdnk+1SsV8ngsW3fdb+dGoegyMmNl3DPPBoYhWUxgkA8EUn7xTkr8mDyD0pkJHdt2einvSuO3UerJv+ddjdvrTn+UFuvPBAwfxpp+ZnRhlWGMHt9KpqHsoyC7zRFuMjJX2/OncLXLGG+Y4GfQ8GmAZJIAXn16UR5Xb5Z3Fj3qXaHG5xg45Hc0al/CNaLcy4Py9T7VCFRT8pLMB8wNTzIfL+UM2P4h/nrUe1GhyFPvzyaNRp6EKx+YSXYqAMgqODUqziJiu0sPpxTIIXVW7g9FJ59qkZipJCFwo+6KNRtjd6qoCqD5nJ9c03y9pOCxAwGzx+NJHIjMT8yt/db+H/61Bzn5m3d6PUdiZTu3LtOV9sYqFnJ3DazAc55p8a7ZAqkr3znI/GnxyPIwyPmYhSMe9K+glozudLUJbwjB4RetPvSWkI9qdbr5fyDkAD+VV7tt0snPAwKxqPlpJM5lrO5DJ8sZPbGa810SZmjmm2gieZ2LD3Y4r0TUphb6fO+fuxsf0rgdD/d6bb4yHxnawHeuegvfZ1x+FlmORg3DqWJPtQzBl52qT/D1OaVokjV/lCjdn/69K0h2lVHXvXfuIiMLlSysW44VuTTY8SYKgF+N24Yqb50j46Hv3FU1aSCTLAqMklgOfrQUiw0ZG85B3e9QQofJkIJVem3jin7hM2QwI7k+tKu2QMcAg9NrfjQMiF1GpMZH3v4T+mP0qXY7Ox2hQAFx2p+3MfIXcOelQpujdd8hKqM4xk0EEFxFC7EFfMLfLtxkmsPxB4J03WrMWstvgEddoz9K6SSJPLDFdpbnGKhmYyYIl5X8DVblnz94u+B9zYrJLYo8q9cZ6f415Xq2h3elzYmhKOhyFIPHHpX29Ex2hGAKnnMg61geJPBOmeJYWS5gjfjJZR0NYSop6o1jVcXZnxmyjaScZ7jHT2rI1HQ4r8fvIw+Dn0xXu3iz4DXdm0kulv50XJ8s8EfSvK9Q0e70q4KXMMkUg/vj9a5OSUXqdcKkZHLW+hvY3sV1BfXUU8X+rdZiGTnsRzXvnw1/ao8V+D4obXWCNfsFwN0x2zKPZu/4/nXjFzMrNs6dzUIYxpndtHv0+lZ8ut1ozSUYzjaeqP0O+H/x28JfEFY47G/Ftft1s7r5JAfQdm/CvQ2kD4z8w9RX5ZRybZQ6uQVYFWU4Ye4Neu/Dz9pbxV4JeOC7nOuaeODDdMS6/wC6/X881qq04qzV0ebUwK3ps+8VTd9xqVm24yCK8r+Hf7RfhPx4yQG7GlaiePst4QpJ/wBlujfhXqCz+YuUYOh6MOa0VSnKN1v/AF0PLnTnTdponjY9uacHHQ8GoQfQ80u7nnmtozcUZNErR/NkHaaTeQff9Kbu9OlP/hwRzWl9fd0J9SwrLIOVxStEpAweKqq3zbQeanDMvSu+nUUlqYuNtiBoUS4yF56Zqf8AhqL/AFlxu6HFTVpHqxvoZWsEmNQOATXN+ILg2uh38w6xwO36V0GsN80YHua5LxtMIfC+on/pkR+fFfM41qVVo9fDr3UfK/gv4c/b7j7ZfIVLuZAvXOea9j0fTLfT08uCEqRj+Gk0GLybNAAMkZ5/lWk1wm0ZAVvTGK9OMVFWR1Sk5O49W55j2sO9S/Z0cbg6g5yMdRUSuJIxlxvB6L3p9urMRu9fvYxWhA5lEaso659cioVzGrvIVYN2zmpF3RsQxAUc80zzEZi/ysuf4fegrU5Hxl8IvDPj6J/7W06JpCP+PiIeXMp9Qw6189+Of2O9Ts1kufCmorqUSkn7Le/JJj0DgYJ+oH1r64VwI+MbM9AD/KpiUEhG4bgM9P60tDpp4mtR+GR+aHirwhrXgtxDrOmXGntwA0yfKxx2YcH8DWBZxpJISuCQCa/TzXtF03xJavaX1nDe28gw8dxGHU/mK8P8cfsg6BrjNceHpT4eu2z+7X95buP90nKn6H8KzdPTQ96hnF2lVR8XbS1xgHH9ajvMqy969O8dfs++NvAdwZJtMbUbJQT9r08GQD/eXqv5Y968xumO9kddhU8hhg9en1qeR3Pbp4ujUi3CQRsfLyDS6exN0xBztFBUxwk96bYgySNtGKXLuaX1R+n/AOzTYrY/BbwwuOXtvMPH94k/1r1NcCNyPQ1xfwesf7O+GPhi3Ax5enwj/wAcFdhNIY7WVu4FfL83vyk/M+DxD5q0vU4TVJ9rTv2AJ/rX5l+L7pr7W9SnzuMlxI35sTX6OeLL02nh7V7ktjy7eRs/RSa/NXUJxJIeQSxySa0y/wCKT9D7PALlixkDFIW4xxzVWzO66IPQdK0YNTGnxYkiSaJvvKw6iobqOxaVbiwlJjYDdA/3kP8AUe9fQLZnqSlqol2SQ+SF7Ak4psKho5GHNUbm5/d7VOOKktZtsLc9Tz+VTry2Li/eZWizHfIy8jriukmvA1v0x0zXNRsPtZK8itO8ZliUHpSl0RULWbNOz/eBSpwSeKi1CxkZyx5U/pTNIuDEoOOQKh1DXCsjKOBzn3pxtzamEr8mhUW3KyNk9KibH2hQQauwzLeQ5AwT+lVDH++Y4xjvitHa9xK/KkzW0lN0Vw6niNCT6mtDUWj+xabEyjzP9YOeRkVkaLMfJuvRk2k9jzVzVJWbXreH5RHHbg9ecn2pUU3KR5OZSUYwT8ydV+WlgidpGZuAD8oojzcMDjEa9Pc/4VYYlflHPrXevdV2fJVJupLljsMbMnygfKOtCx5bGeOhqzEgbAB5q5a6c19cQ20CbpZGCKo9ScCou2dEYqCKEOnPfXMdvCjSTStsVVHJJ7V9P/C34UjwNoqXbAS6vOoMp4OwH+EVnfBf4Qy6BINX1SFWvt37mOTDCMev1r2Fh5LFWQc56DpWyskeXXqOo+VbGZb3TMwM8PlMw4fdwfbFWpY4zIGG4dxnnNIYBMNoBKngMcY+lJ5ZhUJG/Ofu+gpnJYbNvkZUTJYDcOOR7fSnMoZAxyp6lT1FSszqwO05zgLnOabMZJm5whXoCOvtVsRTurZb1drcnHysOtMjU28YV8sw46VYheJWPy+Se2ORTZlWP5iwcMeSDkUE+p1dmuxm+dnbPPbHtVjyWvIwkRKdjz1GKKKyRqSR7YzsiTbkYOakhjW4Vo1JWT+9RRSEib7OZFIL7nAx0wPrVfbsjUcZBx5hHJyelFFJAifCx/ePQDtTZFVvLJUEHkZooouNdA+0RsxB3BfQVDNGGbzG6Rc/LxyaKKTLQ9VLTIEYjdgHNPuCLdlcneqnhT7UUUCEklcohb91uPVecVJErTKWC7jngsehoooAh/eQnazqxYYBI6gnpVmNSu1mVXTAI3DOKKKAfQnkPmLkf6sDHHBqLzljXCjO4Yz3PNFFAKKGzQ7pEY/MAMjP0pVH77eVAA42+hooqB9BvnbZGQ4YZAxirKrsZeQRnvmiimtiXshFiQTmM8lhnpwKfHDH53lFc7fXpRRQibuxDPCbeQxqdr4zkUsZEykjjsB/M0UUi4knlpGvzjLKMjHao5HRV8wnjGWPOSKKKAtoSKyIy/J7gtzT4wZFfa2FU/MPr6UUUkD2DywFdXA2jPvSLD8oVyzKee1FFMjmYxo4otn7vktjipWULCzjI5259TRRQX2HrnazMRk9ABUjN5kjIy7cDIINFFBkKkWyMkgEgYJqBpl+VIhlmGcHgUUUPYcddxFZ2wGVV4HvmrDYVY2zz1oooQ5dBNyuoCjHOc/WnzWJkRgoG8HPsaKKruRL3XoR/Zzuy3z4p/l7sbRt7miipQ+ZiRru4Y8EU/bs5OVGcDaf1oooJJXVV+YRgcYLdzUNwokUsjEs3AY9qKKb2EJ9nmSBOVy/pSsrSW58za+3uBjNFFIq70Ft4xJI7pxs60q/6xUHyleNvY0UU+xHVisM8vgbjx3yBUkannGBmiikDIts32hQrbD2x0PPenf6uZy3JHXbxRRQMGOYzgk80og8yPlssvfFFFPfcUvd2GIxXcW/hxwKVWbzgF/1TE89xRRSGJ5HmMCM8fd5/nSicrIqMoRgM8cgmiiga1vctQtLs5YF2/iNPWYspZiSVyc+tFFaXZjIh88yqrc4JxS+aBIYv4l56cGiipTdjSyIVjMjkEcjluf5Uu4blC9COtFFSw6kbL5cm736e1JIpWYFMAHqKKKg0RMMiPeW3N6/SkWF2Y7GwDyM0UVa3I7ieWywszL0PryaikbZJ5YHzY7dKKKl7lR97cFYSYQLtJ6NTjGyna2Bzj1BoopAyFlbdlcADqKkVFdt2Tu9D0ooqS2OXC7lZeB6U+ORFk+Tdswd35UUU0S9hrwldrjlTyPXpUe8ogIwQxyfbPSiijqVHYbuDSQxDhpM4z7e9SRw/Md5Zx/tYoooQnsSSMFwqcOemelNdUh+bbh2HIBooq3sQhqzDzFTncx4zUqgNGpYbWLY49aKKmPUcktB6xjdtODt56e9R/YlO5SMYO7IPSiiqsZ3aJGjkjQ4ZVH97HNRNsZiW6f7PpRRSZUSOWby8swyvX9KZ9oAGcfLjcB6D0oorO7NlFFlULKHByrfnSfKzbVX5h0/lRRVmIskYZlAJjfP3hVWNWaTDHceTn+tFFJlRbFhmjj3AtkYzwD9KmdwGcFdozw3XNFFCKe42XC8Yweo9+1OFujY+9u+vGaKKOpF3Yi+8ZBgDHBpMmThWB4x3FFFSzQaqFWfKBWzkMp68d6Rcj+FcjkEfrRRUlXJo/3jEKxDds96guppY42ZG+Veqn0oorToKPxDI7iR0JYcr16YxmrULHPkjl/0FFFJGk0rCsv3gWyVGWGO2O1JLbllXYflHbpkUUU+pjHci8vbjJYFzwc0+NVj3D7rgYHeiijqU9hkcaeYUQc54pGnYDJJcdAehFFFFxrcTBVQRliR0LGkkbbhfu92B5BoopjjuN87auQeAcEUzkYKSEZ5A7j8aKKVyug+KCNl5X5s5DKcUxYyshyuAx4PHP1oopsa3GSM0KqUXlhzz/L0q1pkwuby3TJzvB9sZzRRUS2HZWO8j9AapTNueQ/7WKKK5sR8KOWnuY3iybydBvm7+UR+fFc5axgWaKf7oGaKKnDbs7Psh5ysq/L+6zjnrTWyuecA8CiiuwOoq7mxv5A/u8VEu75mY8Dp+dFFUBJ9nBZiON3OBTFttzFh8r9M560UU3sQJNGY8uxIVRjApsbJ5hIi4PLfN0z/APXoopFIVYxJk4JU/wAJNQRyBsJ5eQp4fPJxRRTK6D44gr8HjklfSnSBZI1Kk4P3hk8/5/rRRVCKrWqRMj9DyCfwrnfEPgvTdehdLi1jcPyOOlFFT8W40eOeNPgTJbzTXFhcAIBlomOB+FeU6tocum+dBMu0q2PlIOaKK4pxSeh2UpOWjMdV8mPB/CkmuW8tWVd24ZznH0oorE6x6zMrIzjp2U4r034e/tEeLfA7wwR3jX9gpAFpeHeNvordVooqJQi9QlFSi7n1R8L/ANorRPiVcR2PkT6dqpH/AB7yKXU/Rx/XFetrKWXjn60UVyU6s+Zq54eKpQpyXKh6yD5ferC5Joor16Lf5HmyBVHJHBp7Ssi80UV1qTjHQz3eoyCQSMWHHapyaKK7aLcoq5MtzC1Zv9IUHsK4f4mXHk+E7kDP7xlX9RRRXzFf+O/U9mh8MTjLE7bGGTOVwCNwyRWkRhZNu07uTuXNFFe31L6BcMqeXtxub+6MfjTPOK45YAHGc8iiijoC2GpLvmKl1Izkrs60+JDtljZV2oeR3B+vcUUUAPjZmCsMoe+D1p22TcBnH92iijoMd5fl7vMIwR95c+vpUckhGAh8s7vmOSfyoooC5O9uzYDsHRuFzXnfjj4D+EPiAzyahpccV6+R9rtf3Un/AAIj7340UVSFGTjLQ+dPiJ+yHrOiJJc+Hr+LUrLk+VdERyqPr0P6V4ba6DcWOqfYbpPInMgjIVgec46iiisJfCz6jBV6lRJSZ+s3hm3Fj4e0+BeBHbxqMeygVe1FyumzEf3T/Kiivj5fa9Dw5fxPmeJfGK+On/DHxLcKSCtlIBj3GK/OGSSWaUHjHXmiiu/K0nz38j7XC6U9O5BqExjjTeevSn6S4m3HGRnoaKK9/od/20WriPzNwHBp21kttytwSfrRRSexcd2RaezeePqa0Lu4O5QT0oorOXxIqH8NmnYKfL9sVhaixVj7kiiiojuyX8KJ9PkMKYBOMVYDeZDM57LRRR1CfQdp7N9nWMMR5jqCB0PNb2qaWv8AwkD3McrFDCkbow/iGentzRRXXhup8pnTd4ehMF8vABpzY3Ad+tFFa1DxsPsTxqBzXt/wM+HY1K4/t68RXijOII8jlh/EfpRRShuLFSai7H0IrJbrt+/uXo1QSRFmRlb5ewI68UUVsjy3sL5asRGBtP6E1A1uxwzhm7cEcUUVRkMaZYpTEsjBmPGRkVG0i7f3mSc44oooAWS3hk2suQy+tU7mPa2R909aKKtkH//Z"/>
          <p:cNvSpPr>
            <a:spLocks noChangeAspect="1" noChangeArrowheads="1"/>
          </p:cNvSpPr>
          <p:nvPr/>
        </p:nvSpPr>
        <p:spPr bwMode="auto">
          <a:xfrm>
            <a:off x="594052" y="4687515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data:image/jpeg;base64,/9j/4AAQSkZJRgABAQEAYABgAAD/2wBDAAMCAgMCAgMDAwMEAwMEBQgFBQQEBQoHBwYIDAoMDAsKCwsNDhIQDQ4RDgsLEBYQERMUFRUVDA8XGBYUGBIUFRT/2wBDAQMEBAUEBQkFBQkUDQsNFBQUFBQUFBQUFBQUFBQUFBQUFBQUFBQUFBQUFBQUFBQUFBQUFBQUFBQUFBQUFBQUFBT/wAARCAQn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vJTZgCLbLGx3FmGDnHv/wDXrkNeuJLxmRTgt94j+VdPrEhb5ABvPA7fjWSulbsYO9z+dePOTeh68Elqc1pPhV9UvUgXherNjOBXqulWI061WOBFCR/KBwD9R6j2qDRdIhs1Bx8+Mvk4P4etaRjZ2aRuCx5Yj5jRDTViqS5tARnO5ypMu5SsPLKM989qnYMs0iOgDyHaYGJwnHBBz1+tIIdsalD5bjJ3kjBHp70z+IedFuhBz5eOT+PWtbmFiS2VI98MZ3THkJKdocfX2qWRpWkWSQBZEGVSEAHb9fWkiVMBWUXEa8onIbH+yf8AGiRmWInydwkwVOM9OtA9xUU2oSaObyy5PBwSAfVcYNNS3gmPlzxwhASPO2htp7fLj/PpREght1baHEzZI3H94M8UM0nyOFjhZGKM27Oc+uaAMrUPBOhXa+dJpsUikBdyxYO4d+OlVv8AhX2kKsf2KfUNPmP3vs1xIij6c4NdAQ0NxsEyQMCQZByoHbOePxFCtFGo2FkdR/Gm5ZPf6f4UrIacu5z3/CN67ZzY0/xTqseORFdbJgQOuMj+dXLabxtHlJLrR9SAGdlzAY3x9VJHftW09y7LHNITtU4UY2rnuFwKbK5mYpAvmR9EXlZA3rgdRT1C/RmJJ408RWgYXXhKG7Tdh2sL4HJHfawGaRfiFp0ah7/w/remFvlY+SJk+h2k1vKyRoEdNkg4EijmP6+tLMm1fPV12swzIRkNj1X0NGoadjNtfiB4PcOp1pbdpAF23iSQ7cduQMj61qQXmjavC32PU7G5c/cMN0vB78dx7VDcWVvfXCCW3td3DBTiSML2HP8AKsXUvAWg6hI7vpFsGbJLLEFzj0I5HtzmnqKy7nYyWcreUbdVTg+Y8IOfoeefqKYI5o41V4PJ2rjzIhl2we47Vxkfw7021WNrG91CyyuD9ku5AA2OwJxRbaH4jt4gbTxbqKSgDEVxHHKG/MA9qQrdmdY0lz5Yk8qJyxwsUQx8w6ErnrR55Z/N2bZZMNiMfu17HIz1rlWuPHdntkS+0nVgzhUE9qYpDn3UkU9fF3iW33rc+Ebe6MYy5srrB9zggUXDlZ1sZe3WOdZY2fq7H5to/wB2mrdCQoWn8sMxDzD+IHvjHArjf+FixRwmS78L67YxR4BMUYlUemdpOR9asR/FbwxcSMJdQl0+RwFZLm0aPA9MEU7oOVnXrILPcIXWPaMh0Xcsg6c+lCzRositCNu3cscY3LjuM9iPesSz8SeH7qMx2OuWKh8hgJQCwPY1pJ5U24W11GysRhonG4juDz+lO4WLEn+kK+x5JSy7wq8BT23DPHpSNdrtZrkjO0MNpyFxwSw9P1qG8W4tbdpVYxxrnLQqQ23Hftgn8a8V+JXxhTTN1ralbi9AxtB4Q+rHuaiUuUuFN1HaJ1vj74rWXhuznMtyQG+7Cp+eUj0HpXz9NdeKfjdry2lrE6WIfBUZ8qJf7zHua1/Bnwt1r4oaquqaw8sNizD944O6QZ+6g7CvpLwz4e03wjZrY6bZLDHCAzqAQeD94nucVnyuWr2O3mhh9I6yOb+GPwh0X4f2Ky7Bd6rs3SzTJgnnop/hAr0RmyFkDKvzZULjHv07+tRNhpHuC2YmbB3ckHr0oW4WONQWUIXyAFJK84Pt/wDrrZLocEpOb5pbllbiONdq5aGQYV05ODxg+1N2hMx/JJsxgk5Ue/1qKFwsrp5eVfnEajOOxH/16d9pcSKAAxZsLKpy369c+9IzsW5NkjTCRgW2gKRluR2B/pSSFnBYeY21eZGXGD2Iqr9oeNhGjAlQN5KkAHPT3NTrI0qsX/eOOflJy49wOmKsVia3w8Tb02NgGTJzx6jHSmtGJVY7PNJyThvQ9MZ5HSoPMjZQ+4o4G3dgjPPAI6EfnRI5kuJWdGAXaXVF44yCfcUATySq0iMAse4gqFAOw+/Pc0/zDNI+JfLZhxzgY7gY/wD11X3DZLCoUgkFCCM1K8kbsjOxYDAMgHAP93jpQA7cGX905LDcWYnGR3GP60fOsg812dNvEZPJ9gR0NQYZ40jRAhMm5Nv6/lTluDGXRnZ0UYyo3Dd3/wD10DsWNr+QAoVUY5VvXH8/SlknKzCJ/lBx85HKjGeD0xUP+rIjmCybvmj8vsT/AEqARiRmRQHVcgFegJ7n2oJSLu4iXbKRIBhVZeckHjPr2qRpBJHvlZFc8Kq8n6Y7Y9KgjHyrG4VFfOHJ5+mfSosRzMFZuM7QxGAR+A/WgZa8wqoQBk74Awre/wBfpSReUygIcyd1fg57YPWopZw0gMshCqMAqNxyDwD9Kc8jwyHexDH5llXBPPqfb2oIGTW8FwvlmIzJ0ePGTx1wD0+tY1z4B0HUo5JZ9Ds5AQVKbApHo2RWwqtGvku7CTO8OeCwPXPfNSM5inKBZRMSCu3GPy6UFbHGv8I/D0du3kQXlox48+2nkTaQPvADjrVSH4d69YyAWHjDU7Mld6pO4lTGOmTz2rvFYzN5SxkTDcgZmOGyOTnoPpUU11b2sbFmEOAAVBBz9R1oHzNnGp/wsbS13jU9P1GJRndcxbcjtkio7/4ieK9CZY9T8J2t4uOWspwevbBqx4k+JGnaLHIXdYizcxDliO3H+NeY3njDxD48vfsmhWsscLtt8wnoT3LHhanm7Gqhf4jv4vj7o6zG11DTdQ0u4YYK43f5Fef+Mfinq+uMYtJnt7SzZtvneeA+D65xgfQV0Hhj4ExfaRdeJLv7TISH8qKT5QO+49a9HbwPoxs4rI6ZZrBF9xpIlbjtnjpS1e4e5B+6eZeC/gvo2pSJf6tr9rrdw3z/AGeG4yp9mJ5Nez2GhJpVqLXTYEtLRUKr8gwPUAD371w118I/C1y2/wCxfZmb78tsxQKTzkbe2P50h+GN1p7xjR/Eer6Yh6ZuPNGPXae3+NXfyIk3LdnocbbVKjdE+3Y0siZP1GOtNVmW3dlTzdxKlTkY9x6ZrgYdL+IunuUtvEtlqLA4VNQtAAw93XoaF8aeNrGTZfeGLHUz62N2U3fQMO39aehHK+h6EViViXHmNkbZFJI6ULcD93GrCXcAVXIOPUE1wMnxhhtSy6r4X17TwpzIY4ROg98qTxVu0+LPg3UQijW47RuR5d9C0J57EkDpRcXK+x2hlQ73TMOxiAM8KPXdS/adszEBCoIX92/ByP71Zlrqmn6zAq2uq2t7xtHlTow249B3q81vIzLuUNwQdy4QdMdPpR6E2F87AUeY5GMOqjABB4yTQm5SokDFVYgqgH8+45pjP5jKDGUwcEN93HpgdabDMVztbETMcNtO0f8AAe1IdiyWZg0YBePbgiMjHXrz1/CjzPKTYTk8t8y/KOKq7hsjDpkY+VupAB7euanSQxsyN5ijgI0hGP8AJoAWFl5WMfaNg6LxjHXJ70sMqtkOPMhXoVXAX3+mab5xWRFIKybjnd3/ANn60gzJsCx/veS6noU7kVYDmkdYPMSP9390NknZUyMPLAdmZWJC4UAe+apwyGTa6jyAvBUnjOPvc8H6VPtjmjJWM4wAzFu5/pSRA8MYwGG75sqsu7av1okk+YRyMyEEEAYx+Peol3R+SSPMC4GxW498jtQGLKjsvmKzZUHqP/1VJVieRmVSiARyMBjJwT/iKFb7QvlKWWQg/LIOM9zVaSZI4xFJ8y4xv3YwR1APrjtTp8faFdG+UHaCpBGSB3qySRZtsEZlZtqnLFD1PT6U9lkdS0YaVvX6dh74qsWLCJVURsCVDHlWGOpPSqbXlvZx75WVEjJDfNtU88nNTfTUvlvsaXnfMyzlwvAU5+Vce/Wm7pIX3M7I45JZj83+RXlHjT9o7wn4X3Qref2ndk8WtiTK+fQmuKi8Y/Fb4oox8NaKPDWk9Pt2psd+PYHn9KjnvtqbKk95aHvGteKtM0SF5r+7h0+NGLebNIFU4PHHWvIPEn7T+krdPY+HLK78UX3QLaofL9gcDpVXQv2aYL66S/8AHWt3nii5ILGFJTHEDkY464New+G/B+ieDLEWmj6Xb6bGygt5KAluwyeucUcsnuxv2cNtTw7+yfjF8UZcX0yeDtMdd3kxnMpXI7A5zg98V1XhP9mPwto7fadVluPEupHlp719yHjJ+T/9dexW7AeY+dojGQW7ccCkkk24kwpbGBkDG49zVKMUS6sntoQWOl2mlWaRWthCka5SO2t1CKuRzgfWlmtlvIWSSCNipO9mBbapHqfQ1YIZTHHHukKtuZV6c+hpygfMWH7rG3hsDk8E+tWc5xviD4W+FvEAkS40KxcK28TRwqrHsfmAHFcxc/AXSbWP7Toms6zobyj5EsbxjGj54BDdq9RkZwhVCp8zjeF45PX2NI0kfmGAyM8eWACtxu455qdDVSkup5gnhL4m+G0VtP8AF9vrEHO2DV7blgBz8yntRL8R/iD4fmeDVfA0eqQocm50S6DBwOchTzXp6SKqs7HbuBGGQkZ/2ff2p0aNMoEgRyM+WnH3RzStbYXNfdHmtn+0J4ckUf2xa6n4fcuM/wBoWbBCQem4Cuy0n4geG/EpLafr2n3QfGEjmXePwPNX7m1s76D7PLDHc2+SxWQZBOO4I47c965HUvgv4O1hftE2hWYkBXH2eLyWbjoSuMfX2p6h7p6EmPL3KFOwBgw/iPQ496j84R7nZ/n3EiNckH8PavL4vgpPpLO2h+KtY0c4+SEXIljBJ/ut1AH8qjW1+KXh7Krqek+JF5Pl3EBhk29iSOOaNRcq7nq/nbrfaxSIZAwuc9O3tmmSNGyiLcGwnVsgnJ9a8nuPjB4k0VQniDwHqKoi/wDHxpbrcoB9OtW9L+Png2+n8m71KbR59w3W+pW7QMMdBlhxRzMOVnp8kirKflXaSoZlYgZp6tm4+Xb5a5LNs9uhFYdh4j07WsSWOoW9+jEktFOrn2q6kks0cm4sjbMZDY3ep9+KdxWZZadtoO1lO0uqsRgk9MVIiiO3QxnEi8jCcuff296zXuNuHY7425McfO0YPH1PpReXPnRRlAxHlkD5uhzyAKLhY0WnBjUYZdx2hm6Y6+vWnIrW8TYwsmfl3nJI7GqInKyQsU2HOAofIOR04+7xQxaNQjOgyWcBDuI/E9RTFYtMfmBLFkXlvcEYzSyzMGe3J25I3MXHT0x/Wqysphf5iTty29uCM8nj0PrUNvmMb0eP5ztOc5x6598fhQIurdBMYCqrkKWzxwe3saPOXb5bBgdxbdwA2TjGfrVcTRLGCGLlvldgBhV9Mf4Vy+vfEzwz4R3tqOtWUD4CmHzPMfHoEFLmLUbnYS3Gfvy9c5Cn5go/pUTzsWfjJ2LsVgSQM/zryRvjlda5MsPhbwfq2t5wqXd4n2WDrxliOmaa+i/FTxNLKb/XrHwlaMOI9NhM0jfSQ8fj7UrvoHLbc9XvNWs9Liae9uYraNl5e6lEeD369q4PVPj14R0mSS3sbybX7oEnydLgMrfTcOMVm2n7PehOxutfuL/xHclc+ZqV0zZI6kKCB1r0PRPC+h+H0S1srC1tgoG5IIlXgdOcc09Q0R59J46+JHiaOQaN4Ni0GDgC71mUGTkZBCDmq3/Cm/E3iq43eKfHGpSwtgtb6aPIiA5yD3x05xXrucYUEBjzuY7mHfB9eKSSSaZI5ASF5MuOBszxkClZMOa2xxejfBPwfo7lrTQoJHTrcXmZ3OCDnLZ5PPIrtrO3to1HlW4jjXllUBdg/Dgf4VAsz3McifOGCsWHQdsf/qp97Moby0CZePgg5IwRnj8uPaqJd+pKGKtsVt7L8g2jgn0Prx3pPOVopA+8Rj5EZj8wPcYpzSeWkkiqylRuXGFzz/8AWqINHNJ5iRj5QWAc9Tj16tQIkml2qoZkIX5yR6fwj60GMSLHGypvHO0MeSTkZ9+lRtJGu6Qp86tjhSfoT7U3lnkZpV82Q53Mx7cgfrigB8mydBDLFEIznJddyjB6tntnt71w/iH4N+DvGLNLqmh2Zu3Bdp7aIwsT2xt5rtWm+Uqq/LkeYoXgc9PXFOQCSYESDZGPlYYJCjqfxouxrQ8RP7POp6CfN8HeOtX0dsDy7W5YzxMeuO2AB9aYPFHxi8Eqi6poFj4vtAMmayfy5sDuV9a9vZhcKHkXEQ+VRnJHpx6nNNVQylvJMZkUFGLjBz1GD3oK5meQ6b+054egultvEunap4SvFONuoW7bAfTdjpzXo+heONC8URrJo2sWd533w3AZunTb2q1qGj2mvQG1vrGO7kZQz/bEVkxghuo56V5trP7PHgLVo3m0+ybRtQyJBcaVO0LDdwoAyVxx+lAtD1Tz5ASrSLBEg3I7DBb/AGT60jTRyBYFZlR+eME9O2OgrxAfDH4n+FZG/wCEa8cx6pZRjIt9cTJ7fLvGeaZ/wubxp4OIj8WeBLiYRgbr7RW81R74HSlr1Cx7lJJGilXOWVACI3PUc4P/ANelOQ0cSJHHhR8mOBnrk968r8M/tCeCNekECan9guC2XttSTyX3emTXolrqVvqStPbtBPAxBRYnEqgeh9adwsXPtLfaEEUTKp48yYZXPqOenJ6U1bZmuisvmSIudkagkkdNwB7n19KbDcRwsZA+8Rp8pC7CWzyQD2FK2YsLO+DkM687iSe5HQUIkmtleVkQFgueYgdqqe340vzeSwjHlDO4TOQCMHsMY5qFlCyPA6xRRkqw/iwpORz1J9aRZGX/AFXmB1Y4ZsArjJxt7jp1oAnxIkW4tvkWTONvIDdmbpTFSRUUEZt48jJO5Uz69z9TUM9wljGJ7q5jhiHzOZ3EQJxzknjj1rhPEHxw8C6AzW82vR6jODn7HpcZnk3H3XNAHoaXDNdbYVaRs4aXO8EdiB6+9IIWKgKVRwxDMzbiSO+K8mj+NHiHxJI0fhX4eapKdu5bzWZBaRgAdcHkioW0f4teKGUXfinS/DUDjc9vo9v5sijPI3t/FT1A9fv54rXdNNNDb25AaTzn2IxHru9K4bXvjr4B8OSsJ/EFndXXINvYqZ2Yn2XjNc9B+zvo2oTm48Sapq3iKRcnbql4xDAnsikDPtXYeH/h74b8L2OzRtBtLLbgbxCpbI5644/EmnqVocDrn7QeqR2FxcaH8PNc1CCGMMLjUY2jDLkAYXBYivJI/wBp7xb4w1Y2t9rFt4Mt/NCvDDbkXBXPOHfjd9cV9fN5bCQAJuIG9o3JQKe3PPpXLeMPh34d8aKg1jSrK+MnLAQhZVx3yOQT9aiyC/cg8C+BfhVr3kS6l4ovvFt5Ioc/2zqLGPJ7bVITPtzXu3h3wb4e8NwqNF0iwsIyOGtYEXI+oHNfH+tfsuWVncNd+FtZ1Hw5KzLi3nbcgB6Z56f41Xj1j40fCuXeJf8AhI7CJhHuspyxwBxhD7e1XGbjujPlXQ+5qCM18p+F/wBt2za6jtfEWmPpcwG11mVkO764x+gr2/QfjX4R8RrH9k1WMhwCG/h+mR0rVVI9dBcrO82jqRTqgW6hcArMhB5GGFZ+peJtI0mMveala2qL1Msyr/Or5orVsk1sCjHtXleu/tLeAdDYxrrA1GYf8srFDKx9uK5mb9pTVNZZ4vDfgbVLluglviIF+uDzUe1j0dx2Z73VLUtLs9Wtnt721hu4HGGjmQOpHuDXgN141+KmtN8t1ouhw4BP2dGuXUH3OBn8aqXHhHxFrUscWteOtYu2ckFbWQW0RIGcfL259an2z6ILHUeOfgT8KvnvL2LTdCuAMiZpUVAfXy2O39K+QfHvwb8MWepvF4b8St4jctn/AIl1pISuSckuAV9gB+lfS1r8MPDFrcJI+lJdSo2VmvGM8rE9CWckHnPGK6K306HT45fs8QgdXGNpUDvxtHepc5z3HGPK9D5F8G+F/izotyDoTXsWnKwKw6pIuH5wcR5J/LHSu0tf2h9Y8K3a2XjPw7eaW6MQLqAMinBI3BT2+hr6HlkHz+SqQmZfnRQCMA8bs846/XNVdW0+01K3e3u7S2vFkCgLOBIihjyCD39B06VFkap9zlPDPxa8OeKjFJY6jbXsi/cty/lsM+x5rrrXVEZQhkEMWdzGTBBIHYYzXk3iz9mPwjq3lz6XK3hy9LblltZN8Y9yvY/T1rjbrwx8WvhxhtNvY/FmnIcLC4JkKj/ZPI/OnYWjPpFrh2jM9rFsLL5pYndk9mx2AHamyO1wCpjknhB3Fl4Ztw+9jOBzwK+fdF/aXhtpmsvEOn33h26b5ZldSyH2PGcfhXrGj+OtG8SWu+zurW8WQjLwsC6juOOn4iheYWOrhkcqI/ORI4xuKsoAyOAA3Vj9KfIkEU7/AC7F/hXDMc4449/esy31CORY1DMwRWxCVASPJyAD1NW5vORfLCSJuYSNFDh0x25656cU7iLM10EaFrmLbC3zN5K9h0wM+vH40qSK0zuzlXh+X92QjdOvPX8O9UrlYrNAXeC3iCYaaeQYJ9RnGK5fUfip4Q0Vtl7rtldz5A2WoM0gx6KgPNFwsdjcLDDbyHPmSbtjHkSIB1HHr71FcM8bwB5d827Bt5MKduOAT0xyPzrhpvi8b6FRpHhDXtUjJJSS5iW1jJ7nLYPeoJNa+Il8zRWWm6F4cBOCZ2e5kXjPYAUNgehwmSaRym9ISuTGybicH7ucd/wqDULy1srdv7QuobOJsvL9olRB7Lyc8f0riB4P8S6lIsWv+NNUZ92Ht7FEtUORkAEAkfnVSH4P+FJLiR57J9WKgFp7+Z5TnPX5ic0tQNjUvix4KssxDWhd7Ux9m01WuDuPU/KODWXH8XL7VJ/K8PeBta1Rz92S+YW6cc/xEHH4V1troenaTC8OmWEdhaJg7Y4wmc9Bx3zV1VRZj5jeXvU4kcYBb1B7D+dOwHCzap8SdZjkkMejeGu6/K11N+fAFVbj4W69q0iHX/H+qXisgdorMi2Tn2HNehTebJlrhvtLhc+ZkdM8YAHt3qSZhtlKOp3ECZn5LH0UEcY70kgOIj+DvhTTWa3bSBrE7KG+0TOZie+MuTz9O1dVpnhnSrO3MVlbw6dbp8m1YVUcck5wOvpnnFS27DyHidvJhjYnzGGGb/dJ789KlmeSRf3+CHXcqKwA25x07sf1qtg1FkZJ4YdqxlFTyo40+ZlJPJx9OaGj3KHiicRlv3ccD/NuXgufT3NNaTyZlndVKqdkUKqRux/exz+VMVnV2xbkzsuFkTI6ng/T29qoNRZbh7y5dsLAisI1CN8jdM5J7das3TBZQkqqX35W1jyQ7HtuHTj+dUN4tTNAIn+0btm4Ang9ePXPemjZbyLbpHsZQd7lvlyfr0qA1JyrzkQpCVnWT5Ldm+VO5A/znrToYT54P2VZ5SrBbXcQEx/dOemc1FJtaPMD7Y5Rg+YuXHqR7e9VAsa7zJ80QbJbHfGB9R7VZJeWGVY8ujz+XgeZIdixZPoOcc/j702WJoPNKRLM/mYS4kl2njknGOfrVTy1DPw06nAzG/Ujr7GnzXm0K4KyPKuwyMuSuOir059alaFajEb7YTL96RRvmmaTYH/2QOORTmjeSxbMQImYo0jsSZfRSvYe9MVRMVt48SHf5p8w4Of7rdh+FMWaQXE0kcbQgHdiFiPbbn1qg1PP/GvwV8PeMrgLa2i6VeMATcxHau7qxII5ryHUfA/jj4X3Uk2mSvqGnQt8zQZZcf7SdRxX07JHAP3m4sJPu+XLwj+hbqcD0qmQq2aRBZWiMm5fmwg55wMcn3qeXsHN3PFfCf7RQa6WLUg2lTgbRJGTsB6fVa9d0XxhpmoMswkNwuw7XicHLH1bk1yvjL4R+GPFKyPJbtZXTZKTRx7Hc+p7Hn1ryHUvhr4v+HLT3ui3El7YxnEnkjOP95P8PSlfuPlvsfUttP8AbI5JB+9UKPMZpeN3TPv6elRtMIIWUxRTOz+WsfJkUf19K+bvC/xzjjmWDWrZ7WZTjzox8uQepB6V7T4f8eW2uJCbaWOcFtwlRt0h9s9hmqRHkdP5yQgM+ZZVfYkDH5vU89MDuaabkLGglMbcn92oPOTyd3ftTLmKO1t2NzLFGMkl7pthQf7xwDmucvvH3hqzAt21caiIQdtvYxNcOBnkfJwM0wOlmvII18tGUtwXUps2tn7o9T+FRSXUrrlmYv8AdEMjEsqnso9O5rlG+Ik90EXSfCV7NzmJr6RLVRn/AGeW/MZqNrrx3rE7omoaToO4/N9ngaeTPpvfgn8KAO3jSd1YxwNHCxGYsDnj7xbAx9KxdT8SaDoNxJJqOq6faNuyITcAv9MAk/lXO/8ACHrfK663ruo6xMQcrcXTJCfoseAefWrun+BNE0ODz7DSra3Zm2+ZIgL574PXNFwK918SdHiaY6VpWq6uzj5vstuYYTnplpMUsPiHxbq0b+Vo2meHdq5Rb52uJ2B6YVcAfia355UYRKsUKgEk7R+8b6jPApJNyxhxMJo5DveFGwwHbcfWgDkG8M6/rE0n9u+LtQ8sAhYLFVt0J9OOcfjTrf4Z6DZMTcW3n3gIw1x+9Zs9CzuTiunhhM0axmaN4y28x8Agnpk4yR7CqzKkbPFn7ZCj/dUYUt6juaaIIbW2S3tmhhiWGJRtRYRiNjnqzcAYpvmLGJCHkuNg2g7PkHqc9TU900txHHFGwaOMgpGwx+Q6n61FJG09wBA55XlXXGfUgdMD1NUButYC4kaR1IdugIxirmmaULdmknhfB+42OK9Ffw1p82CYBkHIIJFQzeFYcARSzREf7WRXL7LQ7Padjl/3RXABwvrwR+dTR24dSy7QSOQCSDWnc6DNnYJhJ7SR5/WoV0W8sY8Q2ccgzkFHII/Os+Rj5zOazKbxGQFOMqzZH/16d5LLt3FlKHhDkEfQ+lX5NJ1FiWe3kQ448shgPwFQyQ3kPDJ8vX5kKn86XKx+0RTkk5TYXKr03EhgfSooViUndGxfPOCdorQaQLIP3e1c9c5YCjzLUt5bq0ZB4fb973PpSaY+ZFNbfyd0sWAGJGccH25pZIGmickBCMBf4lz9f61c2wEnZKp4weOv4Gmx2iyMGQ7fT5ic0tS00zPUScxiLy0PB3cuPp/hT8C3IUt5ob7ny5B9jWg1q68eWu7oQcn8aiFi2WOcfxbVGSTTGUd0kmWfY0aj5kAHGe4Hf8aVH8mbDhlOdySZ3cD3/wA9asLZuZD5mW3EbnHYf7vemfZfLKuwZ1jbI4yMnsR2ouTuRq0UabpVfOGG7nO71NDTOqxyBPlz8twhyPoOOaRbd/mdmYZblQ3T3x3FPPlrKGVlSVTnaq/K/vjtTuOwfaZLhkeVBG5P+sRuGOec+lTRTGxZxheQVM5y6k+gx7VDGqQyFnUOrDdsHr71JE7QqgRU3Yz/AHgQfbsadxWFhBkjYZZHwG4HBPQZ44+tStO7KyM29UfiKQfKnqdwqJUWFWTd5jv8pjA3D86RvNVcRqI48/Mo+7kdiMfWi4rDZLhQsKByDnaSThY26gqwqQzRIxLwyFGAJ3ffP+0p6Uk2xJEBCxlucxqWi59Ae9L5ztIVjBEe0/6zkjH930+lAEiuGmVVWQO/+rBADAdVJyMGoJdNhmcxG2jdsl/3gGCB1BWmF7eRgx8xVJG6BySuPUGp9sdu22ZY2UqRHubcoB56joaLgYOpeC9CufNnl0i1fDAsDGATnrwRmuQ1jwj4ZtIXYQSWTRBis1rcPH9CfmwCK3fEesxWSZFzKwUfKDjJOMEDHb3rzu6tNS8X3Qt0B8rPC54HuTUSfRHRCL3bOcvvGmr2d4LbRNW1CWBvkK3D+b5nbABGcV0+k/CO/wBU+zalLDpdldAiVkmifaDnILYPQ/Q13vhf4b2PhlFuHBnnZQ3mbf8A0HPv/Kut+zmLyi5ZkK4VePT09KmMe5Uqi2gc5b6t420+3EcukaPexqvyrbymNivsCv8AWrI8bX4VX1Dwld9/3lvMr8jrjnP4VvSSOGMchbeoGxPu7R7nrTDuaOSaQjzWGQBjkjjH5Vpsc2hlRfErQ45PNubTUtOcnJM9kxTng9Birtr4z8NajdedDr1o0zdVlby+PTFW5pEYEsNi9Y16g/h2+tVbzTbK4ZpbuxtnIAXa8S5YY/In3p6isjat5FvMFLm1uIxkp5Mi9fw61KljIkcnm256ZUqMjPuRXISeC9BuIyDYQxuv3BCDEx7gEjrUZ8GxRszWWsalpuFyFjunPPphs8/pT6isdjueRI9ySiRV2HaQMjHX2NMkkZ1BU5bO4EcjsM49a5mPTtfs/mh8VTOv8K6hbxuMdwSMU+bUPFltC7EaPflRu8uSF4HZT6EZGaQWOl2yyFhJJvmHUI3UdyB0pZJHaSQlyw4C7jhvYkd+9cqPEmt2ux7jwpHIy/x6feKxX/gLAdakj8ZWkLf6VpGt2YKgtmATJznGShNPQOVnTzTL5JMfGBhnP97uM+/pTWu0hVlUq6sASWBYBeOgFc5D4+8NRBy2sfZt42Mt3C8OD68rjNXLPWtL1DP9n6xp9zldq4uVJxnpincXKa80kkfmRqzImPvEfe5oEi7mddqQN8jIzfeYemOn40jRXFxiVI1dlPEYYOuMdRjjmoWgmhVBJFI+7+A8KMjrnHB/SpFoTrds0ypOu0DIC459hn+pojvN27DKy5w8YYqT264qGRUt4Sm9VdTnb1b8CBTI2WZZH2ySNt/eeYcDd7Hue+KANDCRyKkhDBlyitlQCfU9sUjXBmhfZKHKD5kUFVIFUop9zGA7SryBjJIMOfzPf0NST321nLJ8uNoULg4HqP8APIqwsTRzRLMrrH5kZGDv69ug/nT/ADZLe4K5L7m2q4wVC98Z6VTmm2+WojWNSdysp556A5FNkmVLQeacCNcRlT+p9s8dqAepda4Xy8jcW3/MwOflHQg0jXjWYDXXzQooBV1wQD7/AOelcjr3j6z0OEobhYV2g4znOOeAOvNecXnjbXvGF01vottKw5/ekcgeuegqObsaKndXZ6hr/wAQLDQ7Ny0yKr/cVhlh9BXnd5438ReOLxrXRbSWQn7023LEYxknoK1tA+DKlhe+Ibp7y4wJPIjbK4Pq3WvSrPT7TSYooLKFbVRkoq4XAHoRjOfSnbuK6j8J5p4d+DSyMbrXrl7u5OD5MRJXOeQzfSvUdP0m30uzS3s4IYIdoTCFcFfTPrS/aI3VUKld4DBg2AOfTv8A/Wp4ZpGAV+HcsqqRkkeo6U0RKTe5NDiRHeNtgJ2umOAAeOf04p3mPbxlSdpYEFSC2ec4FRMqSOxMewkgFX4U59+1I0kl0rh+ACcNu5Q9sY60yWTeYu6ZYPuMBuTkfXj+tSJMGaONt7KPl5UZH0xxVVUZcgStKPuHLYZfXj0x605Zgyw7hsTJcYO4n0yvagCdkeIFzvZSPl2HBwD6np9KgiuJI4SHG0H/AFcyqSOepJ64pu6RFAUguVOVQ7gc/wAqXd++V1wi42svmAjkcA59agCSWNwWUoytldxU7cj/AOvTNQ0Wx1TKzWMcuxiWiYKw3DHOOn19aZC80e8fK2eNmcD/AL69qF/dqASzSNn7gG0Y9D3qxM5XU/hX4V1JhKNCt43kIbELeW5IPPKYKjBqlH8LFsW8zSdd1nSyWOIEv2cKO3Dg5Fd19ojWRkCKSE5ZDszx69/pT1kPl53ZDFd8bjOR2x60DUmcOul+PrEJ/Z/i621INnbFqFmrHA9SmOaT/hKPiNpLIl74d0nU1LAE2dy0R+uGGB+ddoPLLIpDDacBcZAyeSB1xUkxZmJ6scgbuhI6fL2/GoKv3Rx6fFa4sQV1TwdrlmI1OTCq3KKO5BU0+2+NHgm6dEl1JrGVchV1CGSEj1HIrrZFUTSFsHpgyAHB6YwOPxqpdWdnPI4uLJJOCJF2I4IPU+npVehKsO0zxBo2uoTb6tY37MAFeGdCcehXPPNaIik/d7SUxg7s5Bx2/wA9a4e8+GPhS+X99o1mC45eFAsiY9xg5rGl+EdlZgHSta1vR5Sd4Fvesy7fZWJFMOVdz0+FXaJQqhHXOXY4Y89QPpmkWT94rKm5cAsyH5TnsfbivOf+Eb8b6QzLYeOFvirbVh1OzVmbPTkYqGbxN8RtKjY3Wi6JrCL/AA20zRSNz2BGM/jSuHLc9La4Xc7qEEboWbbkbQOw9xSi4+VmjyyHb8jcFfbn+deSXn7QX/CM7J/E/hfUNHG7/XB45Uz07Gs3xV+0towsQ+hRtqVxJGHMcxECgY7k/wBKnmRfspdj2ua5t1aR96SxyEghQc9ORk9+2a5Pxn8XvDfgu2Iv9QghDKP3TNulyOygc14Lo+t+MfjBMqzeKNO8K6Y5INvaSq85Gfr/AFr0vwv+zt4O0NUuZoJvEGoFt73moHzOf9kZxg5z68Urt+RpyQj8Wpz03x28TeO7l7bwJ4Yub1WP/IQvFMcK+/PH60+2+B/ivx5i48ceLZGhJB/s3Rz+7AI6M35dq9vsY4rK1MUdukWFIRI8qPTBHYYqzC32eNXeIwknaxz8pbHUYquVEuo1pFWOX8IfCPwt4CjT+xtGt452GHuZU3yk45yWz+h712CxxwTOmNlv8rsCBj6fpVVrtI/lcs8LAlVHJHTnn36/WmeTM0jRMAHwCQ78ZPUfTBqjHV6sttGiyfwiJlU7s+p4x9OKVbiN7lkZDHJyGkOevbj14zVZQyxPu3vJGAu7sq84wfX60SIrt5hLoXYZbjqPukfUUXJLSyGZdseACcE4J389fY5/lSSSFsL5rSYbKqqfnz9M1DNK/mb1QojAOuRh37ZHNLDM32qTb5iIu7djrjHXFAWLDOJFLfM6KwwzNgtx049qjaaPyQnmbpHbenzZx259Ko2p3LkyLmNR82fu84z+VTwt9nhf5PNDEAbWByf/ANVO47E0LychH27BuZmGRxwQB6VWMYj2rDuMvmgAMQT9fxpYfukqcqefm4HXAIBohk8sMB+8J+UxqoHfqe4pCEfakyyCTcF3L5O7Jzzk/QnFTq22Fd/ymTluPnHofxqut9tyhCE4HJ4JyxzgDr/9almlfy0bbIJUH/LIfdXnrnrQO3QkDyKCjsqu2E2qcb+e/wBP61PMWZiMMFRcgufmGeCSfaq0bGRmWTlY/nVMDcemMHvQs08qhUjUndvYHuvf9KBD5AzTRoRxhgGZvUenYf407zMOSHzI6gbl4VQOB+BqBWihiywG+QHdtIJTjOBj1NCyMq5jTL/KxWTJ56nA9v60AS7VZt7qPKU5O04J5Pygd/WqeoaDpmtKX1HToL045E8QIGSefmB6f1qRrhZ3yA7RjEh29AO5x2P+FLHdLNl2faRyVY9V546jNA9dzgNa+Avge8h8600s6ZdybgJrGZoXjYdCApxz9Krf8Kl8SaFx4e8e6lAsfP2fVQtyn4ZwcV6LDJN5jSOMRtuwxI6EjAOfb8qka8+zq8hYDG5c5wm0+9DfcaueYf2t8VfD8jmbTNF8TWsfImt5GtpW/wCAnjNTf8Lwj023STxD4S1zQ0BIEy2/2iHPc7k7VqeIfjJ4O8Lho77XIXuT1trdjK7HsMLXJt8YNf8AFEgg8L+B7qYSHC3eqkQQgY4PzdsVHMuhry90dl4e+LfgzxBcH7F4gslkfafLuG8twR/stit/WPE2jaTbyyX+pWscRAZXaYKOepwDXhuqfB7xZ8Rpkm8S6hp+mBfnMGl2is6jP/PRh9egrX1D9lvwvqWn29pqF9fNJBhBcLOfNbPIyn3fxx3p62JtFPVm5eftDeFIrhrbSVu/EV4y+WIdKtWlBA9W6fjUE3iv4m+Ip0j0fwxY+G4XAH2jVZ/MkAJ7ovQ+xrN0X4W+LvAVilv4Z8VRCBFGy01OyVlxuxyygGr7eNviToNw0d94R03XI4mx5+lXflORz82x/pT5dB8yWyLI+Emr+KJCPFXja/v1yVa1sMW0Jx1+7zj6nmum8L/C3wn4TYy2OkWsMm0Rm4mzI79cks2Tk47VzMPx60mzgKa3o+ueGNpV3e5smaME9PnXPFdHofxN8JeJ8f2d4ksZ9ysPLWUI5J9Q3vQtCfesddCViV1A+/8AMsfIO489Poak85QrO6HfgBuMAt6AdhzVQTSSsZvlkL4wYyGXgcc+n+NNkkjjaF0TMigMWDe2Cv49eelPqZl0zfu5WYEyYAJkONvTmmLcNvZW3eZ8ofac+oJyR7frVUybFGVV5WODhssGH+evvUk7yDdGfLRG4Mseence/YfhQBbkuCWk5b7SuS2CflHTt1/OkVpGCKVVSyKzKWOFH1+tUlug0OQseCCFyoA6fXA5pJrpSwXcWhbgPtC/OB3J60AaJulZiOEiCbnBXnd7Uu7yv3bKqzYz8pJHs3H61mwzssUcjlhuLI645IxkYpFv8zxZB+X5Aqn5VB989T/PFAWLssru6AkFgMbdvAbHQDk4HU/WnyXe1lh+VnDbQfvcEDnPQHtVFdS3SlC2yVHOFIJd2xyvAoikW3jVcs0wYRfNwFxyTtqwLt1Mk0m2VsOz5ZWbAGOnA/D8ad9oW2UptLTkq3bIJ65P+etUIpGjj8525aTO1RuLjOTwemKFkWGVmMahC+1yzE4Hv3645qbgXVkDSRqFbz2PLN757evBP4UsjLJm2A2gHa8ztgsB6elVDKDFIxbBc7UZVJOAeoPYHJpZpGWOWMIm9WHyO3zdMAiqFYuQOrYRsoFY7nY4XHXBPXJqNmZriSfMYQHI5JJY8AY9uarNOZLeQo2UVwZPM6h8YABx0qNZomuBCro4B2jzMjc3BbJHX61Ay6du2WS4cSM2YVU8ArjOcZpn2iMRohVUP3iuc4wfl/OopD510IVQRxrlR8nIXHTB/n7UqoN26ZldAuDHGuOMcfzq7gWSrrHHFHLH5iks/GfmOdufzquzLJIFKbkjjYnYfvLx0I75rE1z4haB4ZXfqev2NlJ6zypkcY+4OTXMf8Lw0i6UR6DpmseIZJDsVtPsmCt048x8DH09aNxWZv8Aij4e+HvGVncR6xotheHgjbAFZePvbxzmvO5v2a9O02YXPhjxLq3hScklUinaaEYHQoeetbcfir4leIG8vTvCWn6HBkhZNWvPNcDqTsjB56d6a3w/8ba5vk1/xzPbW/3Wt9DgS35PT5zuOO9Gozk9Sufi/wDDu3827u9D8TadENxe6cWk2Px4qr4N/a50HUrg22p6TfWFwpIla3HnRrjqdw4x7mu90/4E+FreSGS9gm1q4Tl7jUpXuWbOQThjjH0FdVbeFdG06NbaHTIIYn4MKxqkMw2/LkAZ5x0qCm0eZQ/tJSeOb66h8GaBHqUsCh2u9Uvo4EHOAdoOTWuvh/4reKYVe/8AFmm6BBIMm30W28yTb6+Y9WvEXwF8GeLsmfRIbSfljdWGYJB6sCmMgenrXM2PwV8V+Fbh7nwf431C3ijDKlnrCi4j2kZA3ZBGfpVqxJ0Ef7Pfhue8S516bUvExYb92pag7rjHJKrgde3vXc6L4P0fQbWFdP06y06BVMcbR26qPUdOc9+a8xX4g/Ejweka6/4NtddtQnlfa9CuNzgA4LmM85Nbmm/tDeDdQuRa3d9daPfqNi2+rWxtyM9Rk8cH86BWZ6XuZhhF2xSDkMA7MQOvXj3qfjyJgUDqqq+FUEcH1/wrPtdRt7yOK7t7hb0MuRNHNuD5/wB3oMfyqVpooTscBmVPlGDt3HtnrRcksSZmVWJzsfCnOeccYX05PFNeMbpAiYXaCVDHDEZ5PpVVZkt5maaRvMyVAfku2OOOoGKZNI/llW3FFZWy2Mc+q9SeOlAE8l5C10g3KwjOCVQYPTPB6noKbIyvNIs0roxIAWRMtx29u361TL/KkCkzbVaRwo2ggj36Y4p3nbWDIfN2KDtxhdx7Ybr1yarUCeRriG3kmkdYhyiAHeAc/MOnPAprCOHZ8pnwVVZAdpUAfeAPXpVfbLDFFKGyx3P8w24xxx/9arDNP84RsO7g+XI2TnGeo9s/yqQMzXfB2keI4bmDU9Mtr9icus8ALkHnO7tyccV5frH7L+krNPPoWoXmgT8NF5MpkiXOeuTkV65GuZAuVSQg7lD5J5/QjNOSRmYLG6lchQyjb34Le/8A9aqA+d/EHhn4u+FdPmtbXVf7dso32pPYyiOb3BJGemR1rJ8K+NPA2n6kkfjjQtYtdVDYdtYeS4i6dcHj36V9OfaI2bbJIxdWbduGUYHryOnPFUr7RNO16zaLVbeK5t1XEhuEV0x/CB3/AP11CUewGb4V1jwVeWY/sKXT5khTMa2wQbc9iAM5Pv0rpPOEceCixTx4GVJBcnrkg88flXj+vfs4eF9TkM2jG70G8jDO1xYS4UnjHyngDtxWO/hv4teAbWWDRdbtvFVmPmeG6G2dQp4G498ehqrAe+xsY48ytHByVVIxzgHgkd8duO9OWYrlVO19rhGHBPTJc9ia8I039oy40FjH438P3+h3ZYeXOsRkhI6n/Ir0vw38RvD/AIuEn9mata3cX+teGFgGB7DB+br260WG0zqmWJViPljc3zM2ckd9vtxSCSRw80bLwCR8pVAuMHap+vWqJvI1ikYtjc4dU3AYb3zz9P1rH1jxr4f0eNTqmsWNkYVwFkuAWDeuzPJz/KkI35bsRqnlNuPIaR+QcjGAp6nPekwqzLATvVVxhVLMxx34GPr2xXn83xi0m4hlj0211PXG3bmeytGCH/gTAAfnVZPFXjbVpRLZ+GbTSLaQEC41a83M2Ofupk56d6PQD0ZfOkh8sDcygnaqBgo75PXPvRuRonVd8hjITzGICJGeQK4K48PeMNetxHqXiuPS4eGEOlWYQ5I6b3JPTJqG1+EWjWscVzqd7qetyM28x6neOVODgNsGFIPpT1Ad488ReBdT+0w+IrrTbqQr/qziZz6AY5HHf3rxPX/hjpmoXIvPh/Y+INPugRsMimOEnBOQzlSB+fFfR2l+EdF05MWOnWdsN/ziFAgb64HA565rUnxGsseyN43y0bYJIHbGeQP/AK1NdmGx88afrnxa+Hemy3V9p0etQohCyKguCjY6tt6gCs7R/jteeK5Da+IvF2oaDKxwYbO3S3jH/AsEivpp97NIJZPMk3DKPncVPUFsdMD/AArlfE3w68NeNreRtW0m3uZlAAeKExyqP94dPx60rIs5jRfBXgrVVhup4n1qRvvT3d49yG9wGbAPrxXd6fpGkaXayLptrp9vA7D5RGFZG5ORxkCvFtU/ZzutBP23wT4jvbOQceRd8IX67QR/UVTbx98Qvh2sS+J/DxvrQjcL2z53KON2Rwf0o1IPoSRYhuY2480ru+V/lA7A56HvUqTPbIpkiV/MHDQuC6KQeNvTOO5ryzwt8fPD+vqsYv0glcbfs94NrAn0J4zXoFhqVrcxj97HGXCssnLMD3+bsPzzT9Qsy7HZnbFDCsc0kwLNlh26qTngcfWp1mSZY1QBWX5laPDBiTjLY6ewqjvMaiMl9r/M21vnkXsMEYA4H9act0rMoJSRgN3klgpAAySfT+tFx2LVwyWjRmQYhjbD+h4ycDPXP86ijV7pRKzySshwI2ziJSflJP07VVWQTQBpCzwvhUQgBDjlvp+XShbj7K2W3NIVVoto5Jzjj8PWhNiLUV1N5YBlkeWfILSJj8elPt1O5XikjVhkxzBgC5xwBn8Kz7e6foSAVIVhnJOewz3zQ12skpjLqImbILKQ64H6Af0oAuSXTKyIYhK+OWQj73cE9/Snxi4s8NEnnM6lyq4weOv0FZkszgRiRBEkKhgrKVz1wDjqT1pj3O5W2fJkgKgk7nr/APqNAGjDcG4jVQVMqnl3YAKp549+KjWSPzJHhZpwVy25OT7jtgetUPtQaMJIDLIFIKYCFeeTjv8AjUUV1GkkchU7Ry6Mfl9gfbntVgaLTIwkeKZ4ov8AV4aM7VHXcT0Bz+PNQNflPKWPEaqQzbWOW9yaqTLcyMkQ3JJu3go/BznGB0GB60iyL9okaN8xp13DO3B5PHfNQGpZa8G+XawiHzAsv3dvp7/X3pJNQWO3f91C8bEKESRlywH3iD1+tRWIlS43RR3BjORuKB3bOckjpmiaM21q/mtHb5IzHMwUj8e2PSrJJ7q4mhj8uSPykXDsA+Ac9AB34okleRQ8aeaki4j8xANqjr/jxXN3ni7w3p7Rrd6zp0DL/wAs4WMrsfUgf54qu3jzSZpvL03TdY1KRgFCwQNGrY5zl+P6UFanVWd0xmmjjZWJQ7mYA+Wv94E9T9KqLKys2wM0SnnbwoII5I7nnpXMSeJvEEjFrLwpDbP95JNQvQG9MhUzippF8ZTTLFd6xpmh5XeWt7QuVHbDOc5P0pXDU6iVbm6kmlihjleQ7VbYUf8A3gBwBUF40Glwxm+uLS0jj5Z5plQkk8jk1zDeBptUl8zUvEWsXkajcY5rnyUc8HG2PH5ZqxH8O9As9kg0uBbjOVeYeaWz/Fls0tQ1IZ/iR4V8zyP7YN7IMqlvYxPdOB2GVGKD49M8DRaV4U1a9BIJ+1CO2U+hyfm/SukjsLbTy0JtVslQbGWGMbmOMjjtn2oVi0h8wCU4H3pMmMe5B7ehPFINTyrxl4A1rx3G8V7omi+G5Q3+tDSS3GPcgBenrXE6h8G/F/gMveaJqBkZUyTG+yQZ9FPevobzBujCMLjJLGBwcZz03d/U1EskW7EU7RSMHLlwNv0XrnP0pcvUObufLWj+KoLPUSPFllc6ndq3zTX0jykH3Vjj9K958JeNNH1Cy/0Ro1QALttcID7MBV/xN4L0rxLZxpqemxxtKDtuiNpPb5SOcfnk15H4g+COpaHI954dvWdUJJiZtrKO3PQ/SmrxDR7H0FDcW91ahvLDO/KNEw+8e57r9OtPVZbe3hiuECBj8rbgB35IAy3PevmvTPifrfhO6Ftr1rKhU4LqMMPw6GvVPC3xQ0vXtmyRJ/lwY2chh7kH09qvQk7sXXksrmENvPy3DPyNvoOBUd5JHb7Xl+STBlDLzIfTcc8VUt7qBoxNFLC7qcLGwLdvvegp8UrW8fmMgQSDA8xNxwTyw7ClYCb7RBNJuYJCWUYOeB7+5pPO/fARRhZOoVh8rdgOP1JNRzSCKQRxh3kY8oybFPoOufemNdsq+SzMxUcrwVznn/JpgJNIY1kbesU7Ha+wHt6N0A9hTPtEsEm/b9lklQDaOm09SSeaJLkJISyoxH/LOZs8+3vUHnMyvvCZC7AHJO5j6YOKACRYmjDRho3GQzFsA56YA7VXMKrGY5AsrAhVKPn65x1p0myPA81jKrYIK/KPp606aMRsyrLslA2EKc5HfLcY+lWQfQyr74p6xncTvY57HtSbfWpF+Wg1G+XznrTqdSEUAIDTvvUmB1pPpSAR7eGT78MbfVRVaTRbCTrbqP8Ad4q1mnA0rIDJm8L2UvQuncYNVZPB0e0+XcsuRjGMfyroN1FJxTHdnLL4TvrWPbDd78NuAY5/nUEmjazCgHyyn1wD/WuxyaXdU+zRXMziSupRLJ51p823CMgI/OoJNQWOMtJYyhv7qjP5133mUjIkgIZFb6gVHsUUps4Oa5sYvLLSlFI4wCdv19KjE1pegyJcxjaBnJ4/+tXaTaLYztl7WMn1xiqcnhHTZGJEJTP91jU+xfcftDnobSGXBDCbHXa3QfWpVs2jy4I2nqSeD7H1rTbwbaqpFvLJDnIOD69aym8F3FrKGt7uQBenzH+RqHTkkWpoj+yOkYxIysxyQoOfqDUclq24rhlYdXYcsPep7jSdZiZpFl3k9sAj8BTFsdciVQ8KTH+JgOT+VTyyK5kR/ZykRCkOrH5oxjrTHsXLboOB9/GPmU/WrLTT28cUZsXXPLk/dB9QMU2TVooYzut5twO3CrnI9amzW4+a5TkWONg4DF85bJOD9K5/Vrxl+S3yTjGM/KPr71uajO138sWUT6YJp2m+ExIVecYVuiHg596VnYtSSOFt/C1xrFxvcM2Ty2Mn6Cuw03SLfR7dUt4lJbg/Kd2fr610S6XGuEjAjVerZwfpmm/2e8e8JuWNhhm65z2xSWgOfMZO0W6kqrGfsMEeWc9fSkOWBAG+Ts/OUOen41of2e6/LGTHtPL88/X2pFtHj+4pVu7dsf0qriKe3EZkkG6TG0ANz+Io+X/WPiU4wFU4O73H+FXJIPmZ4/nkwD5gbOPrkcmoDbLuJZvmOT5rcbvwxTAr7WXLOfmPRQucc9CD0FLIsm5zLnz8jZ824AEfyp5hO0soZEZf48EtzzinwxuqsQdifdCqcMwNO4EbSN5oWUb5MbNhXp6HPpmneXuUec22Rem/hR7Z9aSTax8vnZk4Cnlf940nluzYI8wjGBxsx64ouASMJoAzNl2+WQyKMdOMD1oX93vzLJHxj58MzL6DP9Ka0ixtvADAHaXYfLg+3WgyCP5VUyBh97qOD/D6UyCTeYViEbSJE3PmBfmZe4POOKEkWOYxqNrYUDIG5s9B1I5FN85fLYuyxDbnDjJJHrgUjSLCmCqs5w3yrncMjknpxQA9o45l+zywbBjHlcMrMODkGsu88I6PeMhn0WxmVeJN1uMDJ/vDkf8A160mm+YqNsa7j+5PIGBjdkinll+0RygbA/yZwcjPcc5P/wBegDmv+Fd6NEZDapNYP6W108QAxwBhutQyeFNSt0jk0/xTrUEZXd5byLKMDg/ezXXj53kLfvUC8s331x+VRKYyqtkKpVgSFIB/XmiwHNQ6b42s5FWDxFY3atyq3toFIHoxBo/tzxlY7ln0jSL4cNiKV4y3PHGMV0uJtyfaI9qryNiZJ9Dj/GoYVk2sXCyRqwd0x26c9x+FAbnOTfELVLMlr3wdeKvVntJkmAwcevtRD8VtGt2H2q31bTG6f6TatjnrzitPWvEVjots2bgIiZI8zBTkdvevMta+IeqeJroWei20lw7nAlkXIHbgdvxpc3RFxhdeR31x8SvDv2YTWGqRy3UQwImUl5DnrgnrXmuo+Odb8UagllpNq0ckhIWWUhf58CtPw/8ABz7RcfbvEN159w5z5SE9R/eIH8q7J/hvoN1Kn/Eujt5GUNuSQjPHLZz+lFr7juo7amF4d+C5mZL7xBf/AG6feN1vGxIx7t3H0r0Wz0yDS7MQWltHbLHn93Em3Kn374+lclb+ALWFcWt3qELnhXFwQo/M81ej0jXrVSLPxPcTIv8Az2QSD6c+/FO1iG2zqNv77dH/AHAzFUZFHfGPfj2qXlldpCY2YfMAvyEnqB6EVykN94vgyrSadcbsZWSMpuB45I4/Op18TazZyL9s8PK5wSGt5/wPDDmgz8jqZJGQISBJG27APy5OOmSM4oMmJ1jBaBSq4+UHnOeMf1rm08ZQ2yiS40fU7UE4z5XmKfUcHpTofGfh+f8A5fUtycgrcRNGOen5UCt3Oi+1CNow235n5bHOM/lQuQsiLI3yg53JnGT39Pwqpb6xY3Sr9n1K1uFwQEEink/lU0kcnDgNM+PvRtzj0469qB6k6yJI0nlnYMgFQMqwx69aSRpFCEoo4J2svv69/wD69RSN+9y/ySY+9tzuPv6fXpVea42wlmztClCo5Pr3/pQCLrM24gSGNM713ZUfTnrTY186YkoFIOXjZDt9yAOaqCRFyjlhhVUsv8znt9KfG24CSQ5yNgd3K8Y7kc0DsWIZNsGNqlVOCm7Gc9x6U4sNoTBYbmb5z8wHrnpzx0qBZsOAuNrZVjISNvHGQKTd+5V97BeFD7clSD2HWgWpObhX2SkkkY4OeCPRvUg0PcltjA/ICAccbT6E9fxFVlaNl2RvtP3wzE5Jz6dAadu24yiGRcj5T83PbFAIfyvJDRruP3skFTn8SPeood7ALI3lKzA7nOVz9PpT95kYseZPu4LbjjPXH1qNpF2RlmPHLNuyQOmMHoRQWSxsIzGpcs4O1DIdoC9ecdqdG0iSHaoG4bflcKuTyBz1FVLi+jTaWdGjC4Uk7vr9DXD+LPjP4Y8NsyXN+slwpGILdvOkyO3HSjmSCNNy2PQGkcMCY12fM5UsBu4xjPX8Kpzapa2NvI8riNC3mfMwCDjnJPNeNyfErxz46Z/+EV8Oy2Voz4bUNUJVcnuB/wDrqey+Bup+KPLuvGniS81aYnLafaExwKPqOv5CkrvoVyKPxM1/FH7QegaHKLW3uDqt591LbTk35OfWsCDWvih8SEP9madH4T0wHabm8JaYZ5GF65/DvXpPhH4feHPB8aR6dpsFr5e5DOsf74/7TFsk4rpVZV2SRhiHO1mA4IX26+v4UOPcfOo/CjyHRf2ctLurpL7xZq194pnZs5mcpCCOoAzyM16XaeC9H0fTY7O30uztbIFgqQwAgkfzFa0cMcPmtGMbORDzkgcg/TNJHdFlkCIojkIB+f5k79OnWqskRKcpbnM3nwk8Ka1clpvD9qJJlDJIihWLD+I4wQDWU/wXsLeSaTTNY1bR9p/drZXj4HPOVbPT+ld0JAzSZKsqnBc8Dk9F9RUpkDKMbTKhGVwdzADO72IxzikQ5M4FfB/jfSY0k0/xtJeHoYdSs1lzx/eXHFSf218Q9LhD3Oj6TqmGyPIleFjjqdpBFdjG03mLcI8YZVJMYbBbHH1wQanl+eMiJy6NgF2OSpP9RTsO9tzg/wDhaWoaczJq3gvV7UKMvJbLHcp6n7pyRz6Vcs/i94WuvJWW/bTHVNu2/tpISffLDH/6q6/EKwSQnBVCXjO07Txzg+9VprOC8tyrQwM20Lhox69CD1444pCdg0zxVo2rMhs9Zs5icsJI5wx68Zwfwq79oG2Rm/ebz8kaoSoz2/Dr+NcfrXwz8Naowu7zRbM3EpOWjtxHls4BBXBqpH8KbWxmlTR9c1jR2jHSK7dlHr8rbhgUaj91ncPMZrZTKGg2sdnlq2T0yc/hSNdiS6B+VkYqCMHBDD2PWuBuPDvjWzkkay8VC8WNQcalZLIGPfLJtIHIoi1Pxvpah7zQtI1RCQDJbXDw9OQMMCP1oFY71ZPMkVHTKjICsNxyPUdAcVNCxjUcLEzOQCCF6r6k/wBK4KT4hXdk4/tHwprNnu+YtbxJcIdw4xsOccelLY/FfwtcSNFJqZsrnqovoWgdGHAyWAoDl6o7q3uFa4AIDHbtC47nPP8A9epFu4mZv3m9Sf4WCk8Y5ArnrfVIb5FOm39nOTjGydZM9yeD3Iq63nK6SNiP+JlVQeeMj0+lWFu5ftZEmkEzOvTC7uCWB7DuODSTSFZEYzbmY/Oc4B9/p2qlFcL5bK4eKKN9yqSFO4Dp6njpim+c3nF1iVY2O3cw4I980BqaM14rRpEsqkuwb5SWK4ONuMfjSm7KyrbhfM+c8hTlhjqB2H+FY8l0vmLctsQbfnEkpAyOAc8fUVxutfGLwr4ZmeGXWI7m52mPyLTM8v0G3PPaobGoN7Ho0eo4kiCoDKowGj68H+6Bxwf1pWvvLZR87Pt4zxgnIP1968gb4leJfE0LP4a8G3TRqob7Zqzi3jx03bRyaY3g3x3r0hOs+L002GQn/RdEt9gPsZG59O1PUpQWzZ6VqnifStDhD6jf21tDHwTcTLHle31NcVefHzRJJkh0Cwv/ABHeIQqnTbdvLz7yNwKdY/BHwlpt01zPpzarffxTarMbko34nGeD0Fdta2MNrC0FvDHEFXnaAq5GOABx0o9RXj0OFXXviZ4rOLTTdO8IQMpKy3shuZ+owAq8A/U0i/BO61e4d/FXirUvEJyG+z+abaA5PTYvJ/OvRkvJGWQFxHCwGEjA4GQOeeTTt6qju+EhVwI34HQ+uePXihWFzPoYeh/Drwt4ZaNNI0mytQqkNcRxB3diOfmPzHAz1rpbf95ICq/uISEEhXJK9jjvUMkoEigER7mJ37s7jngj2wf1pzzLHuiIDL9yUvnaeepFUS7skZVb5kyByu1uWznkDHQcdPekkZ4UZNqyRyuBEdm1ewyO45qONY7f5N5bnKbRyzdufSmJexzTTPKwRWO7y2JK5B4z37dKBEssbzTKB5ihQBuYgleRnn29adNIJpnaNmJ3ECTjJPQH8/502KdFmwrN12uq4U4wSTk985qKHdNcBBsBHI3DIZvT6daBdCW5hExdZVDjfna756cksOjVyesfCXwj4kZludE09plYgyLHtY5xkggA8V1BlbO4bRFCoHLBSMHnH49qSObyY5ZUkVMqyoOjMTxnHpxQHmeb3XwRtLa6M3hvXNa8OlTxHa3TPDgDGdr570q6L8T/AA9GDH4h0/X0IykGpWpjdxzxuX+tejKzCAxqPLG4B9pxkfwjHfGSeKdNcL9oaMxhUj3FWBYkYxyCemc/rQM80b4meLdFbydb8A3RVsI0ukzLLnJ4+UjdzV2x+N3hK6ZLe/vLvRSp5t9St3h56fexjPvXc+Z5izsu2NVkUB5Ms+APu/T61Q1TT7K+jKTRw3amPad0YbcM9/zP40ED7TxLYa5Eh07UbC9h67Ip1bPufU+9Xmk2hjHF/Bgs4/8AQffFcHrXwX8IXt98mkDTyoUCbTt0LYwWLfKRz9R3rOX4b6xo8Er6H421SzRPuwXAF0hbGQMHkD8aC1Y9QeRmaOSXzGEi7jlRlscflSxsbieOI4wWP7qNsKrDPOeen9K8ma++JGgyAXVtpHiKHaDuXdbyEH1HIq1cfF640WCA674V1jSFyQk0SCeIf3vmXn86APTLdkVGCAKSfkkAO9iODx2z61P5kUduWkRlYuAAeSDnnPOe9cBofxg8JaptittXt4JeQUuCYpOT6N0/CtrWPG2gaHZ291dazp1ouCztNMp385yACST+FF0Kx07XAZt5lxtyTggKwJA2r6diahuJh5biN2MfyltuThT/AHvXH5V5s3xy0TUrwwaFp2s+IZiMItjZsVH/AANsLjikn8VePdd806d4VstJTHNxq13vPHfZGOfzoG4npkl1tYpCVlZBgSsOOAD8vvk1HcX1tp8LSXlysCsPnd3CYIOQctjvXnVv4J8b6uvma144+yQ5Cm20W2WHGe285PQ1NH8EfDBka4v4rnW7lmyp1a6ecr3GVJx+lGotDV1T4x+EbFxANcjvrgcmGwBuHbA6YQH3rKj+Lur6oxfQfA+q3ik7PtOoFLNOe/zfNj6Cuv0zQdJ0FYYbCwtrbaGBNvGFAHQAbR1rQaVFkQqd8g6swyAccjnvT3D5HCTJ8TPECvm50fw0jMV22sD3UuO53NgfpTI/gxLqDF/EXi3WdZw2TbPd+TE3+ztiA98130lx5ckqmV1JXZ5jHknuQOozmiOVDEFIWOOT7oxyRn+Eep707h6HPaL8KfCGiyQzWvh60iZXJWRog8u7PQs2ScetdLDJBCpjSNYULNGXBAWQdR9OAOR61B9q3RghSjZKqxHUYyffrUskwLOzojzByWyflCgDkkdcf0qSSVZvNjZlX7PHCm/Oclj0H6Y/Ola6EjHYcZ2puwcuR/Fk8jnioTJ5gnE5YlyCFBxuU9Dj8KPMZWj8vMZx16sG+pFAEq7I0jfh9jMrJvzkZ6H/AGc01ctuRWV+QS2Cu3g8L6elRpIkeETKzqWB+b5gO5+nWo98dw8mwLtkVMRkZI9Ov86sCWR41jYRJkAZZmXknGQqj0qR49s3BXexUx7QSSccH+efpVdbuKIxhJWlkXcu3navOMe2cfpRHIFUuHJjDKRKy4we4HGaTAkhXddEhdxc732qAM/1wPWqd9oOk63atbX1lbahbMm2X7RGrLyB0ODge/erDzBURNzrAx5c4BcDuPYVMdu1JCu87h5K/eDL2bHGfSmB5zcfAfQIJIZdHudQ8OSvzGdKuWUNjqSpyv6Ui6b8TPC82LbWbDxYijcsGpRGOYg/7akjP1Feh7vNjNuArEqx34wqdc9OcCiSRZCoSRkhjAT5VwSTyeR9KLgecTfGi68NZh8T+E9W0x1ABvbcfa7YYOSdyc4+vvXU6H8UPDfipgdM8QWN3My7nid/mVmOBlGxz9BxWu8G+F5pIzIWOEUgYkJJB/AZH1rkPFnwx8MeMpCdV0a2a+By0qQiN0UDkhkw3Bx9M0BodzJIoWZDG08ayKzbSOwxjjgfnSM48yRUffuAztPyo3UDpzXkP/CqdT8MRPL4Q8XappIYqDbXv+k27MDnbhjux+NTx+Lfib4ftydW8NWPie2hyz3GkTeRMU7kxt6+xoFa70PV5PNaYqZETaSxZSCWOc7e/wClRrsRhGoOGOVkZckfiO3evL7H9ozw28zwayuoeF9RBAEepWzRL1xjzOnTvXc2+vadcacdQi1jTl08rtNwLpArHv8ANnp7e1VqM1VuNsbSooZtzHayb8duScY9aDKkiGNGZY2O7Cnaoxk4OevauC1H41eC7GVIE1ZtZuF48jTIHuiW55GwYz+NRt8QtXuLdRo/gTU5Fkw6yatPHarjsxXlgPwo1Jfmd75zRwA8tJIijDEhIxnpj+L6VJiRs5iLAEsDtzhuOARwAa4COH4maxJtbUNA8Nxngrawm6kH/A3IHfrULfDabVo0/t3xZrerLINuBcm2j3f7kYHH41OojttW8TaNo0bDUdX0/TEyG/0idC5YDr69e1cndfGTwvxBpx1LxDIGykel2bsufZsY/M1Jpfwo8K6GRPBotuWQFg9wnnzNk4wWbPtya6eGG3jLCO38pMbtqqCUxxtyOn1qtS35HET+OPE/igPBZeAY4YiMK2vXK/NnsEGfXpiuKH7Pup63rjajcS6VokwGDFpdsV2t1yCWABHrivcVmRFMiDDdAscgzweh7j8PWmKoa2aJiwC4Z04UMScjg9cZwBQQcFp/wisPLij1bXNW1qIL8+66dVDEcgKu0Hsa6PR/h74d0Ta1lo9jA+4GNjGpl3Y4O48/iTjNbckxMZQY2nEm9+F6EHI7n/OKG/eNli2FIjKgknaB1GeP1o1Al3fZ5k8qD7O6fwOmd7Hgt3z+PrQymO6MnmCARthlAUSfd5ABPU+nuKrySNHHO0LhI3ZY+CM474z1Prg0lrGxuh+4CcgjILM3vg+uaNQLah12rDHJFLlgMN94YxjkEDPrSQP5kjSJsMnl/u9yggMBgk5PSqrPHJCmWZ9zEGNckrk84XtmntqKxzlniXIYqqLyF7YweMdM/wBaEBM0g8lVc/ulwxBORk/7PqP5U3zNokRFMpbpJKdx2YxwD0PufyqKC9VXEcjSMN5JWM428Ecg9fr6UyzkE0cxEflK6kkhgFz1PLfyHNGoEzNu8onMjyZaQmQfdBxgnrwM1JteS4dvMZI2ONxLBV5456k+5FU/OgCyHHmPGVxuHHJ5+XqSfwo3NJBIJX8uZJNipJnGDzhV69fyo1AmWRIklVUDEqMO3LcHDYA79Dk1DcRRSKhkk3K4KqjLt2pjAJOCMU9rhTny90aEYZEl3HB6hmHI5GcdvaoVkjt3ClVkwM7lcCNWwQDnndxnj3o1A4/xT8G/CvirZ9p0mG3uWjyJ7ZTbvuOcFieCe9efz/CHxZ4OZZPB/iOW7hGAtjerglu6gHg/XivayqTR5dwFbkG4fczJnGFHfHtQ0qBgIlMcRC5RWyy9iSeMevFJgeCTfF7xV4MmaHxP4dmtXBwZrcEIffPI/Wup0H46aJrW0SSqG3bylyu0lsd2HWvR7iG33MZYY7pMMTHIS8ZzkDA5JPv/AI1594g+Bfh3xD++WyOk3E33Z7U4AYdSyj3609Szp7bxFa3waS3lVmK4BjcEYPUVqtewTNG6yIi+WAWyyhSB+f8AjXhOpfCnxZ4F3T2GsWd9aRkkC5kELYHf5iOv1q54I+NujeesGui5tGVtryRYnj4Pr1oXYh6Hs6OdyPuCbF3g579eD1yaNzSLly6l1PJHU9x+JrloPjd4b1K6kt9Et7q8mXjb5aoD6cuRn8Kv/wDCSeItSh/0aC0sVb7vnTl2z6FUX+tPQDo1huV4Eb7jgnawKkAcAn19qcqOqxpMY0iUHd5jrk5PJArl/wDhHvEd04a71tURjyLK3BPTP8RY05vANndR5vr/AFC9fG8QtdEJzxhtuAO9HUNTX1PWNJtWZ7vVLSFsY2rjgfjjNYknjnQbfd9nlur/AHfw2sLPn6EAitGx8F+H7XbImk2sRT70zIO3oedxrXW3jijaFI4iB/EIsNjqMDrj3qg1OaXxTqElqG07whdGMnaGvpRGfX7pOcfhSed4yvI08qPS9MiY4VY0MrLz6cYrqFZnjaQzMu7adp+Zmweme2KbvaNl+ZoGDNtK5BOQcZbvjPSoDU5aXwrrkm4az4pv5HYYW3sSsS7j0yQD/Okj+F+jTTJFeRXV9Ipw73czSAnGeecV1E0otplgbM4jUYVAQGbsMHr1+vNEmbqZYyEWBeFXkKD6hcZ7GnbQNSjp/h/SdNljNhYWlttVgWEKlSccYwO9WYokgiLlHAYjfx8pA6jPX8BTd7iQOkKykZLgqSpXscf0zTY/3WT5gj3D7oUMf90jtzVBqWmzGyqjLHvO5g/3AMcAEZPAqGRV8xjEvlBhwZWBDAdTnufQCoFYsuAzoFBV2jySwPb2FJGzrNHJlRtQ58sbyg9SDx+FSg1LQn2yJiHyYRlmilJKH1wep/8Ar1XNwIyQMjzP4VAII9j29MVH9oU5IDeWigfNhgfbacfXio1MYty8buV3gPsBCP3x/k4qg1LLMY/MXPl7juK5DqBxxuPf1xVZroncP3lurqd7ZJDEHPb8KdvSPKISm7llTBQ98YqCOYRqwj65ZDg4LD/aHpQSWWkFxHl4DMMgs6nIU98r3OKY1xnZEjxsSWOzavy/4fTOKgPm+dshCYU4b5dvbnJ+v54qJkfyo1WZQXYk5UAD1+bqaCtSyl2n2iNlBRQNoaU7gD3Y5H14qNZVm2KkRR4/mMkZyGPqRniq6u223Zl5UfeZiyMc8kDH6c0kciybiA+9TkyI3bPXHFAakWraLZeILURXtlDcR4wx2bio9T7k15b4k+BUZkN14euZLW4XLeVIwUD2B659q9Zht5JWVkjbcJN+5VO9fTnpTZ2hscvdzW9tDuLZurhFYfmamwrngtv4o8WeA5vJ1a2kuIBx5uP5N0P413Xh74wWGttEkk+JcAeTcORkDtn/AArodQ8VeHnj+zz6jHq3G0Q20DT8enyr61594g8BaPrkbzaNouqW1yxOyWZFhhJ+hOQPpRqGj2PVINWgvB99IXZcDaNwOT0Hp9avtAyRnyRJHG2FT+Ld6gen9K+fI7Hxl4FxMIGngQZKkGRB6Z7gVo6f8Wtb1Zmj1TV5dNZjjbp8KRLj64LfrVXQrHuDWrw2+JdluM/vHZwqEfj/AI1kX3ijQLLCz69DIy5H2a3JmOPQKoOK5XS9P8P6syTX0TanuAHmXE7Tfj8xwK6/TtN0+1YpZKkKyEALDEqkjqMj0oAyH8aRTIy6doOp3sfUNMq20X4bzuP5UhvvFN7Cq21lpOl9cBy1zIufbhc1vMwkldz8zLncIUGf8MVDHI/k43BrbdyNuADju3Wgg+lshhwakr86vDn7XnjvSGQXFzBqUS8FZ4yrH8VIr2Twf+2xpl5LHFrlpd6Xu4M8RE8Y/DAbH515kMypy0eh9ZX4fxtFXUeZeR9Zg0V5Rpv7Qng/UlTyPFWkyFuiyuY2Ptg4rp9P+JGl6km63vrC5AGT5N0pP5V1rEU31PEnhK9P4oNfI7CkavM9W/aK8C6DcGC/123hmU7WVH8wqR6hc1FB+0t8ObiZEXxLb7WGd7BgB7HI4q/b0/5hrB4hq6pu3oz1CjNcrpvxU8IaxGz2fiTTbgKNxCXC7gPpnNdIt1E0YkWRXQjIZTnitFUi9mYSpVIfErE1KDXGap8XvB+jy38d1r9nE9gAbpfMyYQTgFgOnNb3h3xNpXizTkv9H1C31Kzf7s1tIHU+3Heq5k9jPle5rUU3OKUGqJFpd1JRQAu6jdSUn3vagBPvE4p6jFIuFp272oAbJjGD0pY/u8U7j0oH5UALw3UU1oYn+9GrfVaWikBBJo9jOcvbrux1AxVdtBtx91pI/wDdc1ohqdnPFLlQ7mLJorbcLdP9GUEUxtJueiyQv9VI/lW3tFJtFTyRHzM59rG+UgNCkijpsfFMe3l6vaSr67QCD+RroWT3pNpXvS9lEfMzmJFhXl1ZdvQNGQBUTRxSYAnVm77j0+nNdbt7Hmo5LWGT70SN9VFQ6SGptHMtp6Ku4sCv94npUT2b4+X5h6kZZh/SukbSLRxjyVH+7xUbaLF/BLNH6bXNR7Flqoc39hZE3AFULf6tSefxpi2ZYxoys46soUcDHr3rpv7Gbqt0/wDwNQajk0m5xgSwuO4ZMVPs5IfOjnPsZ8shE3IMHb1Vfc+9QSWw8rGcspJDH09sdPxrpJtOu8ECCM+6Pz+tQPZyxrhrFjxyVwfz55pckh85hSK3nSbjzuBYswyRj+9/SiO3Te5jBjVhjax6g9gB1rX8mJDuaJ4yOfmjOKaUgbrIocnJHQfrU6j5kYvkxqwUKW5Pzbvuj6HilkUrIhRVmjYY6478j2P0rZ+zxsijfvCnKqpHHvmq7aaWdsPzggt0/XvRdjujL2bgWJMLopYeXlsc8An/ABoAdUwyZjHG9DzkjpnGOvars1r5Od2GAAB3Nt2j8Ov41h3+oyMvl24LHPXov5Ur2KsNuLyHTY45ZGU7c5zkcZ4z6jFclrXi671CTydPt97EkgqDgfQf41vf8I1dalIGvCwXqAR/IVq2mhw6YqG1ixjG6XPJaldle6tjz2z+Hd1qky3evTOI2G4QqfmI/kK7jS9HtdOtRBaW8dtHgF36HHbH+PvWh9n3KqkNuznPHSjaX2uzHcpAx3NUvITuxluyeSUWPKycMGOBnqCffNNUbv3YKmLOFk28jFP8tOq9PVlAHPUYp8KsrbEL9DtOcACquTYbDiSF0AZ2VQEUKOB1zUiqF3ITg9dyICffnPTFNAKtujKLz0JIAHpSCVWkHAYYAfcMYPpxQIbOxXc3lPsYgplhkqO/59qlkeML8zKHXBDfe59M/wCelRRqrLGu7o5xgYP50/5/nCMApPBwGbigTHDEajeiiZgCWkyAVPtUckMbKSsKTQ/c3MgGW6kHNPbCsWYb0BKqzd6fuCOAx3xkbVLcqPf8KLjMufwzpd9/rbKAy52hgu0HjpkVT/4QnTlkDQi4t353Jb3Dpj0I9q3JgdojAGVJIKjrUrM8keXP71QCSQACo70ahYw/7B1KzANn4jvQoHzLIwkA6ccinyw+J4Y1MWqWd67NgRz2oBIzxyDW0jB8DdiBcfuwcZ4P+c0xmVITJ8so77DynPf36UahY599Y8Y2smZNH0+6dc5EM7I4x6hqr/8ACbX9rg3fha/TcCN0DrIODz+tdPLNvZVkbEXO2fcfmbHQ+wx+tMjnEcyEARyMvy4XKntigDmW+KWg7g92mpWEgOS81u305PtVy0+IHhnUgpg1qEsMfeYg5+natjYtzHKojBbncrICvTsax9R0XQ7iOT7ZZWs6qoA3wpkAds9KVxWNhdWsriP91d27c5H7zr9SRzVi3zNsaKRA3JIVw34cc4rxrxLceCtOPlW8LSXXQRaYzBif+AnFZGm+E/GviC6EunvdaDppO0/bpvNbHqAeaV7lcjtds9U8T/ErQfCqlb+/hhk6iLdubI5Pyjr+Nee3Hxn1zxMph8IaBcX8anH2q6BWFST19P1qxcfAWRtQW9W8tLy63Zd5rTcmfUYbn8a6qHT/ABvotrGkX9kXkXTyVzEencY7U+W+5alGK0Wpxsfwv8XeMkabxZ4ma1twyhrHTRhRk9N2MV23hb4T+GPCCq9ppkcs5+YXF0S0w7dW9faoP+El8R2LM174Pmbdwz2twjBvfBNTL8QrNWxf6ZrFjKRt3T2rsFU9hjjBzQrLZClKUtGzsVX7OqMjnysE71yR05BpyRLIweNzG5O/ZGT90D17iuag8eaFNgRa3bwvkZimYxEkeoatiHUbe9kE8EsNwSwJVZQysOvY+tMzsaSThmAl2mUN8xycoM9PxHOfanrKRuYnMLDOGIA25OSCOnQdqzftUytumLbZCGfHLDnpz14pwuGhZtjfvHAHPG3nIU/59KAsW4SDt8uVizMNiBjuUY6evApYbuORWaP5JFByy+h9R296oteC4iDLtyuBg4J9yuPrU/25Pndjhh8qng84x+IoFYtyTGFWUZEanc/QgMRgkY6Yz1qC4dHbAYmKHacfxqCefbNVI5Y28wAby4KjAznHJPqOnao/MWSRGjyXb5Sg7DA5OasRoNcLI7SN53msCqyeWMds+3TrxTLebaggDkSPhRHtBD88HPXHuKrfaI/tG8B0hUH5TkZ+ozx26VEt1+4+Yuf4dp6pk8FT1/8ArVAGis/ykxx7WQgBFyCG6dT1pYLprmNXZlkCgsyuPnB78jtWYty/kskpZFaQEM3TABP+eKVppGiiVs47OR95Txg/l2oHY0Bdotw3luuwsMq5zx0AI6d6bHdx7HDAKyhhgHcOuAMGs2SbYwyTJkj5WHHT7o5zihcx3BhKtL2YSEj3HHX3oHY1lkijjTc6lmfjd1XA6f5FSTTI26NG2Mwy6yj+L0BrD3fNIpYGPcxLx8eoz6jr071ELry45RIzKuFyxIwcH6fT0oFbsbkzCSMts2ksQPLHy8DsM5zVG7tba9ikLW8UyyqVYFAQhzyAvUj/ABNcdqnxR8OaIwjfV0e7+6Le3cyysMfd2oMnmsZPH3iTXowug+FLloFGFu9SZbZMHnkfePSjm7F8jWux1uqfD3wnes3m6PbwyKx2yQqYyDgc/Lzzx3rmNX8P6X4PheaDxZqGhLkENJflkAxyAj5pbfwT4t8USRrqviNtMgz81vpMOzHqPMPPA9qu6Z8JfDGnh7yey/tOZRnz9Ql86Qtng/McY59O1Tq3sUuWO7ucO/xg8QpMkXhq9l8XKrAPJJpgQD/toCoq/ruufF3WIYm0vRbG0ebBMe8NKCQMkZJXH4161FZ20dqrxRqnljYqEAEgDgADt9amW4ZYgjbhGzFCqsFwDyOO/PNHL3Fz22R4Na+F4dSWO48dJ4tvZ0P7yNl3WoYHpthPSu08P6x8PNEkkt9Nn03SZz8rRzRG3dTnn74B7etehSSCa3XbwN2N2MFh744qC+0yx1CONri0hldlG5HTOTnBJz361aVthObZPZ3UGoWqLaTx3icHzIZFYA9MYHbAp7M+2Qzh0KghflAyeCOOpHHeubuPhx4cnBYaRDaO2HDWamFuuMBlIIGPTNUpPANzaSE6b4k1exZcnyzdCZMZ4/1mfeqM7HZxyecybZVEvXnn6ZHY56UgmhWQBCrMCSzZ3BsHnj0rklsfF2nzsINVsNTVTwt5ZlH4Gc7oyB+lRzeIvEljGWuvDMNwv3f+JfejcR6hXA449agdjtd8MrEuzMi8nYvGDjGcdP8A61NW4VmQtuwwx5agFcdOmevvxzXGw/EK38zZf2GraTLnLrcWTuGPXLFdw4zVqz8caBeXBZNZspZScrCZRFwe2GwaegrHVtcCGGNgwjLZiV+NqKOCT1PSoIbt/mz8pVhn0U9m561nQzPIfOOWQjAaJg4P056VIs0kh8uOIx7h8qAFs8fdPfHGaoDQ/tISXiA8hsAbs8n2Hpkn8qP7Q+WVYxsdYyrbiFwQTwPXjrWVNMptwI+pXazuOp5OAPp3FG5PNjdySZQSGc4KY4yfXHpUBoaEzCO3YRlX8zPHOFIOc5/OpI7g/Z3B+VZV+XnJbB5Htz71Th2S+Y8ryBGRmVyfvNjqP8KVZVm3ESCNcYYBeEXHQZ6HPerJLMk0bW/Awdm8B8DcMdfz/lU7TRG4VcExwqNsY+Zto6gkVQd1lWLa29QC4AGSD6n1OAOnGKJZ1UGOA72wC03ds44H9aCjSW4+z3CvKWDAZ3ORl9w4+bsRxUckjxebJKx3NtjZQ3XPOT69KxrzxRpGhqq319b2x67ZWVcjPIIJ5/AVRj8UnV2Y6RpWqa6zEAfZLRihwP8AnowC4/GgzbUdzpprgLZxEFnJO7AfjPbt/wDXpGhYmIMEAIUGTeee/GfrXlXxE+IfjLwZIlvJ4Ie0ZoxLEZ5hIuSSORHxng968+j+JWta1Ky+KNb1Lw3EW2rFptmqrgcY3HLelJ3WyC8Xrc+kr7VILFZJ55Y4UBzuklKL6ZJJ9Oa4y++NHhDTZHtoNTW9uScmOwRrh8juAg47965HRNH+G2q3Ky3GqprVyoA26teOzFvdXIHX0Fem6Po+jaXaqulWdmFZOWtYlCqSfUdeM+1HqPQ5C6+I/iC/MkWh+Cb5wigb9SdbZBx1wct702z0n4ja/GGvdT0rw/DJu4sbc3EgPpufAz64Feh7wsZLEquCV3LyxH/1/wCVLy+PmVXTkc4Cjv8Ajnv6U9CtTy5v2d9D1i8ivPEeoahrc4JJmnlCA9OAqAflmp9U/Z38JySRyW6ahYXMQXyTBckgHPBIbIxj2616Utx5gQHBlGB1+VevHHXtzSs6L85kWN+SduST34PPegTuzg4/Cnjrw/CF0rxJaarGowINTtRngf30xx74pV8XeM9HmEereEFvbcHIm0e6Dhsd9km013cdwqkoxMa7cOpB54PBNCzJZrtbiSMb2ikB5BOcn15PQUAce/xm0CORRqst7oEsnKx6nZPEnpwwG3H4102l+ItM1qAtp2pWt9bvtO+GVXc457e9TMYrpQs0MboUX/XLkbO46fWuZ1D4Y+EdSuHkfRLe0KlgklqPJfn3Ug9aAOukmQxlpQc5bChiMLzz/LtTfOLxpkeaVYDy9/tgH6+9ee3XwtvNNkU6B4u1qzw2EhuHF1DjHYPzjPvTZG+IejN5O3R/Eqd1QvbSNjtxuUnOaCD0mSbyVU4RlI4lXnHHUeppi3hjRXZVfzB8m8Y3Hp69fxrzJfihe6SwXW/COraYHX/WxILuJfceWcg/hWjZfFjw3qV1hdbtftHB+z3RMDg+4fB/KgDu2vCS8MK+arr+6JUb8g9xzgdfypklxsVAzZ3R4I6DOTjv0HtWZa6glxG0sVyskYjYgKcgsf7uOv41YaYNZtGrHAHzkDk9Mf5FWBckvFXzJZFwVCosecYGQcAVYW4D2+/JSNgImK+oPr71lSsrMpVfMeMAFxzvYn/PNTiRVuHkYCZsh0Re+ecZx/KgfQuGbc5SFePmBlbjI7njoKRmBQQR5Zmk2K2NpIxytZ7XAVWEyll6FVbkeuB09qleZmBXyyjhQpUdznjFTcRbWZDAu3bH/Cw5+Xngc9TQ1weAw2KcypGxIUDn8fzrIvtZtNIVjPeQWcYyRLdyqp9xgnpz6VgTfE7wxFu2aiNSdl2sLGJ7gsc8cop/nTuOx2tvc7FduTLDyVOdq7hjJPr7U2O4TzFijbMm3aSf4T1wCP5/hXA3HxF1G6EH9m+EtWuUbJinumS1Q4P+2xb9Kki1Xx3fzKkGn6TphdeRJJJcuO46bQfWmI7793Ixto/3cSDfIzZJOMZyMjjNN2oq/vXURqpztyCTnPJP8x6V5zN4X8S6xKyXnjO7jjHzMul28cCbT3JwzDH1704/C/RvLEt+t7qqyAhje3jzAHjGAxx69qWoaHSax8SPDGhyYvte0+Gb7pjMwZsAdlUk571kN8V9Gnhxpun6xqu8bQbWwfDAdt77R6Vd0vwto2loI7fTrW18tPl8iBdzFv4cgfTqa08Jbwhov3ZyAzR5yh6Z3EdwegqR6dDlrjxt4r1CXbpnhOGzOQgfVr5UyemdsYb8yaFt/HWoOjXOs6XpcTLlvstoXfpyFaQnOPpXWW8iozoCZD86fKM7gR17cU3z1lVIi+8DkY+7jHJz7ewqrC1OA1j4Q2vi61QeJNe1fXbfcN8Mkiww9em1Avas7Xv2dfBV/C1raWs+lwLLgf2dORgqMdyVY8+9elXl6m7zGQKjEFY0GeBwT6ZwOppq3UizMxxDLtyu3jZkZHQcGmB49p/w18d+A3lg8MeIba8tYjlbXVIB83PQOg64rTt/ix4r8OrI3iXwbdJbR4V73SWE8fPqAcivSY8xRBkmaJvuGQ9OeTjFNljWSRV3mSMYRcBQGPc+vUcUWHfQ5/Qfjp4U8TMIotajt5jhPssw8hx042nHPFdxDqkUnmSQFdkinD55weCMjjmuO1vwT4f8QsBqmkWcqkthXjDMp6A54Pp3rkZvgvHp7Lc+G/EGo6B97MUE5kiHplW4/AHNLoLQ9iMwWPDBJCCSDux8uBgZ74460W+ZY4wrAgYwrNwuTntyfevIGuPiH4X+VW07xTAnBZAbebpk9eDVqP4xpYzqviTRtQ0eQENvuIzJGfT517Uwt2PWIZn3KqpHg5VF27jnHufeo7eZIXi/ebwH5IAJX67uD+NctpHj/RNeUfYNQtJY2bzCkDjd+API61rC9SSMsrJEFXLxK3LZPIGe5oTQWaRqJNJHG2FZY5WKiTbgYzknpzUXmpJG7x7njTI3DAxkgDp+PWqbMSqu7nzN21WyegHQcY6fypG+aOT9407Zy8mM/NnoCOCORzVakFlroTyLtG8lTnZ0UDgAY4ye9WPtY3uM84A2xkAkY56ZHOevtWe05KPGhyIwcKihlzxnkDpSi+RJsKhQjI8uNslevGRgmjUC5HnajgeRHtAKxnJcZIwf8jpRIWFuMDcpdg4BOGI9umBVJZiyhYYWY7g27qx446c8fzqC81C202SSS4ure1jK4Ml5Mqc56gEgiloVY15mj3bUOVQ43JhVU4J5ySB/XFVZLolfP+RmDAkhcr0wDjGMcVy83xJ8M27Lu1hL91OSlmjzk4GFHyD+tU5viFP5j2+m+FNZvJnwS0yLahu45c55z6UhWOza9ktZF2Da4wXkcZ59B1XkHv0pVlTa4IfyjJtMZALnoetcYureMr5XFvomk6ZFGMu1zNJcMnOOQNo6+9VrjQ/FWpGZ7nxdNaw79gbTbNIgT6bjuOTTvYeh6B5btb5WMRpu8yOOMDC5+9uz7ds1hat4x0HQwyajrVlC3KqJp0UqvPO0fMTn1rn/APhWuml4jqV1qWsStyReXrtuHrgHGfw7VqaV4J0PRzMbfTbWGRsFmjhBYjPIDYxj3NPUkrf8LW0GaRTZNqWrOAAv2Kxd1x0+8QFqvN448QXUIOmeDpoYJAFVtSukhD4/2VyT711SxpbxoyKoZi3zAYwCcDrxTY0jizgPJErHD7uduM4GTjJPajlC+hzSzePb1lR7nSdKJCkR29q0sgU9g0hA4HfFVZvBN9qzA6n4s1i5eTg28DrbLnI67AOPxrsJpwzTswfBHJPyjt/CeuOgxULXjnZEgyGw3lqONx7knnp6cUaAjmbP4XeGLG6Lyaat55ZOXvpHuCx6Y3EnvzW1deHdOkjEUlhbmBlYbXhBVsDGOB71ce4bzNo4hX5lSPJUEDuD1+tQSNjcZTiVmLFx95fwP6UAcHrfwJ0S62zWhn0y7Klw1qwKBR/s5yDmud/4R/x14Kk26deR69aL/CGy+MZOM8/rXsLIsMYO0gyAks7FWz6ntz6c0xrlF8recpknCrtBUdsjk9+tFgPM9F+OA09ja6zZT6bct8pLK2Md8Hrg13+j+ONJ1i1BtpI3OQxKyHGcHqvr9abqWlafrUax3cEdwpIISZA6nOMcjketcbqnwb0yRzPpFxcaXOCAfLJIyT6UrAeltMGbMc4k5DLsbKDI6Y/zihpmjmISVYZD8vn5Jycc8nkDtivI1tfHHhKRVgkXXYVJwY8iQY79v61c0n4x28F1s1Wzks7rGC1wG4J75HP5079Aseo7nkZieRhRn0ycntj86kab5QxnLJ8xCqcDPp0wPwzXMab4ssdVtT5d2HGRgIxb8evFaIuPMiTyzGqheGQ4LEdQB/8AWFCsDNCPf5zIc26qRI7bjlfxxuqNGZo2Z1KliVMqn7uckY9/rVNblmkVAu1TkB5MZOep9BSRyedGT5TMy/KMcqAB169fYVZJbjkVYWLyF0DdMkH659PamTSJIsSkhPl8w5HU9hnmoJPP4m2eWcDapAGBnueMH3qjPrWnWbhZL6ytSoIAEyl/qeuT+FTcrU1GAbyTuBDLgCTCgnvyOgz3NRS3QwqBsKo+bZgHnsD3+prEl8WaNHHtglubuRhjda2zuGHcfdAI/GoW8SXDc2vh+8k8z+KaWOFT9QCTijQNTbkuA2DJEpQnCIzZfHYCmC5SZ0A3ZU8LJkKuBwM+vbpWVJqWvSKHitdLsAPmLb3mdT6n7ozVeSz169icy6/LAoOdlnBHEOfc5OaLknRrHfSK5CSO54zzkevPaqmoXlvYRg313ZWQU5/0iZQwGOmc/wAhWPF4VtmuD9uu7++THAvLqQKeD1VSP8KLPwzotjG7x6faiTOVk8sMw/Pr9TRcfQV/Gnh66fYmpSXQQ8Q2ls83Tr90Y/WnP4mAiMlloWrXIfAG4R26Nj/ebJH4VfjheOHbGRHu6qrbRjqRTpmVosLujBIwrdvx96oepiw6x4kuG/caRpmmx84kubiSdvfhQKsCHXrqMG412OzB4WOwsUU/iW3YFaq7F5YNGWGVJzwB7delIv3Xkx5h4LNuAyCemPWgkwZfCMV87Lfanqd+w5Pn3xCjjPCrhfrVi38KaRaxps0uCJ153MmSfQ7jknNakf74yBSoUnKjGSx6Yz6Co9481ZMqAoCmMg7fx9aAHQW+1QXhjVjkgL0GOMn2pMSM2TvaVs7WUDBPb/PtSMymYr5iqMZxggdegyOtDyDzF+UInQYO38SetACTRlofJzvH3pTgAE/X0rldc8C6TrzGSeD7JK3KyxLgY9xXVyeW2MlZQo5wcDIPr3pjTfKFMu8dkLDt0zzxSaK1PJLz4f634fmMmlSNcwgbv3Z5A9xTtL8eXenyeVfRMjL8pYAgj8K9TWRDOWOIlGeGOP15z+VZmoaLZ6osguLeKXcOCBtI+nGc0WaDUq6X40sr6MqNrZ/NfT6VrrN9qCtBMM+mcfgK4HUvh6YG82wulDc/uy2Cv41mG61fQ5CtxC7YP8Y/rTT7k2Pm2EfIOcmpvMIxnoKrRkB9hGBxjBqeTHmAA8HtXwD3P6J9R3nfvEwcH61Je6hKrKBMxOP7xquV2yKT0z1psy/McDcc01I55wjIVbwysSzZP1q3ZXAW4wScY5rJX5Wfjn+tTxymOZSRjNVcfJG1jV+2CK4Mm4jPIPeu18K/GvxV4X2Lp2u3IgHAt5m8yPHphun4V55MuBG2cjOT+VWLa2iZiOVOexq1NrVM5p0KdRWnFNeZ714d8dTfFLTvE1ld6Dor6wumTz21zHbiOWSUDgZzyea5L9l3xV4n8J+MHbTLS51KxeFX1Avd+VJasGO7CEkMDzkbDxjFbHwB+EekfEm/1L+2VuDb2ao0TW87QushJwdy+wrpP2j/AIEjRfDser+HZbhLeIhLpN5LBSfvZHUev4GvSo45U4+9qfA4/LYVMZ7Om+VNL0OnH7b2q2uqy3R0eC50g/KkO8q5wfvBunP09K9L0f8AbN8E3lgJ71rjT5cfNA8ZY/gQCDXwfeIbfTzCOUjUY55qq8x8uMd8ZqFjq0Xoz3ZZDhKkErWfkff9j+2X4IuNWNvcfarWybHl3zRZQn0I6j8q9K0/4xeDdSgjmh8Q2JST7paZRn9a/L3zt1kVx833s4+tSR3h2ja3OMVrHMqsd9TlnwzQn8EmvxP1Qf4geHFtzMNZs5EH/POYMfyHNbMF/bXCK0U8bqwypVwc1+Tcd/LG4O9l91Jq9pfirU1km8vU7uMJjYFmYYx6c8Vss0fWJx1OF7fDU/A/V3cPWlWvzW8M/HbxtoKp5HiG8ZR/BO/mD/x7Nel6H+2R4osWA1C0t9QTuVzG39RW8c0pt2asedV4bxUNYNSPuCivmfw/+2ZoV8oGo295pzdz5ayr+YIP6V2cH7TngySNZDrduEYZDPG6/wBOK7I42jLqePUyvF0naUGey0V4/H+1F4DyQ+t26kHB4b/CtC3/AGkfAE/P/CQWq/7zY/nVrF0X9pGDwOKW9N/ceoUu6vO9P+PXgnUdQe1TXbRCACsjTKFfPYHPWuwsvEmmahGJLa+gnTs0bgitY1qctpGE8PVp/FFr5GruparrdRSfdkVvoaeZFC5LAD1zWvMu5hyse1JRRTEFFJ/FS0xBRSbqN1AC0U3Jp1AC80lJkUtAC7jTGjjk+/GrfUCl3UtICq2l2b/etoz+GKhfQbJukbR/7rkVoUjUuVDuY154Tt7wfPPNkDAJbOKgt/Bv2NcxTq7Y6yJmugyKduNLliPmZzr6LfL08mX6ZU1AdNvYeRZqf91gRXUUbttT7OI+ZnGyW8sbHfZzJzydmarssPG+Jxg5OVIGfWu2aQ9hR97gqCPcVHsl0K9ozidtu42h1UZBAJ6Yo+xK3O8fzrsZLW3k+/BGx91FQyaLYS/etkH04/lS9k+jK9ock1iWUZctzkg8UxbVlxu+YFskZ611beH7Qcp5kf8AuuajfQgx+W6lyORuwf6VPsmHtEclJaSK5VowRnhV6VHNbzLJvIVmxjj9PrXWNoM3/PZH/wB5MfyNV30S73ZCROPZyP50vZyK9ojmlV9qyP8AfGRzzn2x2FLlsDeflXlQB+ma3H0e4AP+iluOdriqF1ps0aAm3nGDziPP9ajlaHzIoRt8rKGyrjJOMY5/WlDcOzqTJkbvl59O5qSSOBVG8SRKOxRv8KRfs0zHE21frz9eaVmO6IbqT5m3/NsxtbPQUydxtjztVPutt4B9z+lTXYjiSMvOoTGNxbv6ZrLvL6MxlYN0pPHycA/jQBfa6E0bNuG3dgb+uO/FZ17rcGnRlpZ0K4KhZOfxAqnHourXQkx+4Vju56/hUsHgqKPE0o+0yZ5aTn9KV2XoYVz4w1C/VbfR7GSUqeJpeFU1BB4B1HxBIDruru8eebW1yo+ma7FrOWFNqrgAYGAMADtTWlubfaCCyg5wBg/WhDv2I9G8H6P4cVfsNpFbMfvSSIGkIx3P+FbckwhuElIJXAY7RnnABrLjuXXBKHbnJDemPSpYrry13MrDLDLMOv4+1WZl6Fn+dHUvGMkDGGb3PtTopDGWCFVzlSUXcTxjHHas3zl5LZ2sSME8DNKt4AW3HcB8o29GxxzRcLGjMPOxujKnG8Dpt/Dv0p/meZayCUEMO7tnj0/Csq4ut5IJOFXBwRlj1/E0o1QKrsdycfMqoAB6CgTL82mWV5Di4s7WeM/KxmVWxk9cfWsWT4c+GriQt/ZkMTcndbDy8ds5XHftVpdQXzN6lVVjnB5Izx3qSS+G5X3AlxklyeT0yR/SquFmUG8CwQxgWOo6haJgjIvGPI9FYkY6flUUnhHWYQ3k+JRIEwwW8t0YEfhtOa1FvvMkkjXBwp2YGSWx/I0i6ocpJ8m4HHTPOOmPpn8qkNTFbT/EVikZK6Vetu4WEyQMvI54yKrzTaxaRkT6Fc+WSCTa3KMc89mwa6WbVGWQNlW35OZOoHqfSo01ENtLkm5Jyr7slhjp/wDXoGck3i6G3kJubbVLIKQQ0loSEI6fMueKsWvizSZ2A/tS1AJYMsh2M2ex3DrXQf2gzMWVVUlTlB2Gev8AnpmobhbK6jk3xpLEzHajhSVPHUH/ACaAKcOofaHJW5tp1wQJFdWO39etT/a5mJb/AFbdBjkkd/8APFYd34N8OTM0lxp1tHKoxujbbuOP9nB9K4zxH/wjPhdTINevdPkx/q4rtnP4Kc0PQpRuemJcKsLDGcMSf7w56+49qQ3S/JGQFbOGLcbeeM/414bbeOPG19cD/hFl1HVLFTtabUoFRMnOPm444rV8QaD8TvFEMcj32n6dDkCWK3lKSNnr8xGOOeg7UrvoilDX3meq33iLT9NUyXc0FrAufmkkVR0wOCa4q8+M2hq7Wmlrd6/M3y+Xpts0i5H+30/Wuf0/4a6Tpkrz6z4c1TVLhTtae4ulu03ZPIXI9PSuutfEOg6RGkQjn0mKNiMSWTxLzzjIG2lqw9yPmZ7ap488QqfsmmWfhqI8+ZqEhnnxjg7F4/M1JD8LW1VEn8S69qevAnDW6S/Z4GPoFTnp1zXT2vijTdRkZrXULOUk5KCdcnn0PSr6uNsbBWdcZbb8wz2OR7fyqrC5mZ/h/wAF6H4aVV03TLWymbgPHGA3Hct19utdA10qcJGq7QEDdWBHXHp3rPjkTYrOC2DgKwI5PIz7d6FmX7OC+4YHLIoBI5x+vr6UEPXc0lm+/tYmIMMk8q4I9D06ZpjRFpFVGjHQbnIIJz2OenSqkk3ly+WEKpGOnqe/rntx9aetwGBkX5FjTjkLgkfSgC8371mhV9oUgAs23GMnBoa6+yq5AZ5WyflwCnHLZx39KzUklWbbHl3H3c8Hd15Hr+lB1AeYpYFlACN3JJGCcUCsacNzGtuw3qTknABwOPToOlLcXCTRq0fzEN97gZHbjr1rJuNQXa0LME3DcCOQ5yRkY7U6SUIojCkbTzu6/T6HigTNN2Cwr8ytuKqCOOQenP17VGzBbiJMqH4IJbIA4NUnuB+7YhpGRQ20DA288fXNLvEUsbsTmQMFYHJxjBb88/nQGxd+0FpJCjfKz7RIOMZPX8hTmuHSG2xHuXGN+SSDk9P58VmxXC7FbiMB+HkHXj0pWY3UYjkJj8uPHJzuGfX+VWI0PMM0kilfLIXc0j5Z8r2z6fWsfVNA0fWIyt3Yw3Yb5W8yJSDgZHUelWI7hGuuFYx89AOh759ah+3QWqzGaZIowAA3G3A9zQFmZU3wy0JLxnsYJ9ODYINhcNBgYOBgHA6VA3hHWbe3kNj4r1EsrgJFdJHOgHfO4bj+dU9Z+M3hXR5I7T+1YbidflW3tx5sjMTnG1AefxqpH8S9Z1SJjpXhDUrhGJX7RfKtoj8f7XPfsKi6Zooy6lyOTxvpU6ZXRtWRT8siq9ux6c8bhTLnx9qGiuj6h4VujGBvMtlMlwgz1BHB9eKzV034jeIWZrrU9K8PW20ZFrEbiUD+6WbAB49DT/8AhSthq2Drmr6trbB/uz3ZRD7eWmBjIo16BZLdkui/HLwdq98IW1MxTqCht7iMq446d+azrj49aPcXRstKtL7W5lOPMijEca5J6lj0564rsNF8A+HfD6xxaVo1nb5YYkSEByc44PcZpmsfDnw3qczGfRrPzlkYtIsQQ9+hGDn/AAptEqx1emfD/wATeJLW1nuNe8P6JYzYMflyG8k57DJRQfzr0HTP2f8ASFhUatq+q60xHzBrj7PGfosQXj6k189L8LbKxhQ6fqupWbAkGP7SZET+6fnz+Vb8OpfELRbZLaw8ZfabVFJiiuodrHHONwI+nSrjPl3icsovue/aH8D/AAV4bmM1joFqs+4v50y+dICfRnyf1rr4dNSFdoPyDoqjGB6V84ad8dviLp9uYr7QrS/2cm4tpQSeemDtro7H9qzTra3C61oOpWFwOp8klPc5GcVr7WHVWM+U9wk022k5kt45COhdQ386wNc+GPhTxKrDUtAsLoscktCAT+Irl9I/aT8AatZtP/bsNuVGWjm4b8qpXH7UHg1t66YNQ1x14/0C0Zlz6bjgVp7WC6i5b6WG+JP2Vfhz4iLO2jNYykY32crJ+nI/SuE1j9i63tJPO8K+LtS0WUdEl+denqpWtrWv2gPFN58uj+GrXT0bGJtUudzYPfYn8s1iXHjjx7qSlr3xTHYRsMhNNs0U/QM241k8RHpG4vYrpoc/q3wN+MPhiFX0zxNp+uRqPn+2YU9+m4D2/irzJvjt4k8PX0+mapoNtqVxC22UaVMXIIJ7DcCePXvXrF9oqaxIz6nf32qBQWLahcvIpHBGUB2/gBTbXR7WwhdLS0htlwAcIAV9+O3+NZuXN9mxvCMo7u5y9j8aIBbRzahoGt6XFJkbpbNnX35Xnv6Vt6X8T/D2tJFFDrlkXBxtlby3UegVsd63BLJH5Sg7zwVJ4BHYAY6Vn6h4V0jUY5Ir7TLa8YBkIljU4wexx15pG+pppqiSIqQD5GzmRWDcn+lOjuo2lTahk+fA5OCPQjqa4G4+Dvh23Z5dPF5pErD5H0+7eIZ9cZxx3GKJPCfifSo1Nh4vlfaPlh1K1SZj/wACXaR9c0ak6HoKXAaP95wyjau04A54J9v1qNizwo2fLSRsmNfbuM9q8+ttU8e6Uc3mhabqiKeJLG7MT49Qkgx+tNuvi1aaKo/tnS9U0hMbFlubcyRLz2ZCRQB6XHIPtCokuI1bd5py3y+uaFmCA+QV34wGY9fb24rhm+LnhT+z/tL67Z5LAICTnGCSuzGe+elVZvipaX5K6bpGs6p8oP7mzaOM8YzufAxzT0Cx6C8wWMkKrBhxz0B659wehrI1zw3o2uRGDV9PtdSYDDLJGrnt1Yj8OOlco3iHxpqyBtP8O2VijHYZNQvOfxRBg/nUkGg+Mrvcb7xLDZxBWHlaXZKvI7B33fyouKyGyfBnw/b7pdMmvNAmYhg2n3bxoM9goJUY965vXI9c8IyGS0+JWnSQA5W31xEd8em5MMfyrel+FWm3kfm6xqWq6tIDllub59mMf3FIFbum+DNA0W3ittO0uxtTncxWJT1Awd2Mkj3o3K0R5bpnx88RtqP9nN4VuPEESYY3mjCQQn3+dQOnvWvr37RB0u8hsJPDGoWLquPO1IPFFHnk5Kqc/wD1q9Xi2Qxu21RGibfkVRuOMAfSoZVVmCmKNznkcMuCMdKLC5vI4HSfGGreMmMkPirRbSNgT5emwCaTnpzI2P8Ax2tyPwm12qf2l4m1a+Qg7oxc+QhGM9Iwv86i1r4W+EtYnk+1aNbFkO55EQJJnHOGUj8MHvWGvwrfSYGm0bxFq2kg4KQtMLiLjr8r547cGjoJu50lt8NPDumtHjSbeS6dlZprgeexxzne2SM8dDXTWdvb26/uohFbxnKYRTznoAce30FebS2nxG0O6CRXmla7br3uFa1cDqMlSy09vidqtjCsuteF9Stxt2mS0CXCAY5PyEN+OKepNj0hWLYaORRLLwERgAMn9O+Kf52xZI0Jxk+ZIeuQegPfgde9cFpvxh8J6tdIsWoxWkwVVMV0fJdiOCMMBXTw6lbyBpIJY5o5E+XYeFz745P0ouFjXKiSEHe2z7sYYfxADknP/wCqq8fm3EpkAyynhf4VGPc/X61G827MkgI81fvKOW7YHYU5bzzlIVECLkhOuBnqeOaYWsS+cVUyKQ5UbmLcKuePlGeT71C0hhhRmVYkY8MMM3HBwPxoj7rGzNIrY3sByuPQ9P8A69RiSOGRNpD7DyCcDI7f7VGgCtMGUEHykVSjeUQSV68/WnLceWpB3KpbDpEfvdzz6dPxph2Q+WrnCkHkjJU+mM9/So49sewlNgbPzMclumeD9RQBZXEh2bCrgls4yOmTUcDFo8J88uPMYsOc4wfYAVBJJuZHHmNKX5DHPPYcHp607z/3yqwDRZI2FQSvtj0zQBPGqxyI/wB+NRg55AyDnPvmm7vLjCFfLQkZD8jp1xnvmomdo1ClVVCRuOev0z0xWZqPinStNYi61axtgCAFmnTO30IB5NF9ANViz7owqqCA0hznofrjB/8A1Ui/vlO0qwA+T+HdyOOa5qP4gaLLKTbS3OpMWwf7PspJFJ9AwUAfnRD4ou5g32Dw5qkhP8dyY4FHPqSSPxFAWOi84KPMX9whOY125JySCQepGKY8cMkHkmKOUt8hDgYCnoPcn1Nc4194uu2H2fTNKsVHea5edxj2UAd/WpxpPiWVSk3iCC255azskUdOgL7j1o8hWK+r/DHw5rhE0ulobknmazUwsMcYBUVgXHw/1jQXL6R4tnsYASRDqjLJHj0BYgj8a6G48EJeZkv9f1i7gyAY5LzyvyCbc/8A6qnt/h34ciuFYaTbT7T8onUyufTcWJP60DOAvvidrvhNki1JdM1xWOCdJuNzj1yoHFay/H/RbJftGp2GqRT8FbdrfGeOOSQBXoEOm2enxGOC2gDH5JFVFC5z2Pf/AOtRdaTb3lrsu7VHhkDKodFYk+mO31NAXOZ0/wCJd34iXfpWl2uJgWMuoagGOevKoCR+dW2tfFmqOc65p1hGeALWy3Nz/tSE/wAqzNS+D+gahMZLK0k064zw1nKY9vfJPTP4VRk8G+JtHTdpPiP7dbqdvl6jFu3NjkBgM0BodI3guW62HVfEOtXIYL+7+0eWHyeyoF4/GpLP4aeHfMSRtGt5p15MsmZAoHclsnNc7F4x8V6SV/tXQZLoBQfMsWEoC47qeenNaGm/FzQNUnEd3cmzfvDJH5RU9sBuO1AHZw2dvZ7BCkUKZBjkEQR8jsOf/wBeKmWM7XR2cNnBjK9fXJ/DPesm11W2uIZJIpYvnX5RkYzkcDv7DFWYZUEeUD/Kcnd90E9B/wDrqtSDQYFlVtxRVYY2rmMEd8dyRmmou+6aNYxI28DzurYxxj0P41UF0kkrceYzDgKeB6e/r0FRXNyZk8vAU5A2Yx69sfz5o1Atwqihwx3MBuYKOSM/3s8fhml+aTDsq7Q2BIMhj3ye59KqNcL5khB2xyDoy849OnfHbFCzCO3dim1VUA7vmAJPb60agW3mO/zc549MYOeMAe3c+tRlQq7S2xQN24nJLd+B6+9VfMMigsrOYwQzKeAD056dad5kaybThNxwzLzjHcEn+tO+gFppMeWroxP3iMggZIJHoB+HaoU2ys8S8ZfdheFwD39vyqo0252lVWyyZXzMnr35PJpfnaJAwLt91mcDAHsetK47Fgy/u8DO3ccheg4+mM/4U24kMcJhwAnUBh1z3Pv2rMvtWs7GP/TL20szngNMoIGMeuc1S/4TLTI2Jhu5rmT7xNrbySH65xigRveY8kjoGTysAndgKM/j7VGsgZlKSYyMk7cDj6dv8aw28QPNGI7XR7+UMdoadkhX6Zyf1FQQ32uXbCOLTbG0QcJ5szzE59gFH60rgb7MOQVXYSWAHLcE8Z7cUsc0kkiSKsjsCCu7Jx+PWsEQ69cDD6nDbqwJVbS0QOfT72TTB4d/tCNUvNR1K5bGX33bBeuPupjA/A07MLm/cSLCp86eNcfKpnkWNduMdyDWBrWpeG7+MRaje2N4T1WMee5b22gmnxeEdFhy6adExz8jyfMw7ZJNacMENusexY0UR5AChACO/HU0AeY33hLSryZ5PD9trUNwB8rRQFIh7lnIxUVm3jvw+yXEtmmowo2GTeC/tyOea9UaRIxkHC8YYjDE+uR2FIwJzuiDru3cnj8W/KgDzJfjFqd1dNDeRRaIcbMrbmRgPTJP9K6rTdYXWLdP+Kgun67hAyoPb7oGK1NQ0u01nKXcEM5KHc0i726dRjkcY+lclefC2zZ/O0+4ns3xvGw7gPy5H0pagdM/hrTbyHMxa7YDl5pmlLEn0Y8fhV6HR7GymItrO3Qqnz7YgoHHJ49K878nxb4fXdiPUrdT1B+b/Grtl8TosmG/ie1kwFYSJ+me1PULHoEoiaNQvKKAFOTg4/DtnoKJJP3apgggYdmPX0HSsjS9f02+yYbobSuDjByf6Vet/LljOZUK8Y2t3J646nFPoGpY+0ExnKFWIxtGNpHcnPWo1VDyuxSp5DLkn1+tPR92w9UK4ZmIHfj+XeklmEjS7lV88qoC7evqB/KqEiMurKy/MoyeRnv3Iz6UkincRIPMCEkKTgAccn/61OMhdVUsgi6FQcHPfPt6U1XQSOxTYMnDTYYn04xyetAah5hVA21lWRjk46jjotSecXIKod699o4+vYVW8zgSYzLngsONvrRJJyGkSNU4+VGCn/DNA9Sa4cb9rHzf4sHoT+PJHFRsy87iI2HWPZg/5+tULjxFplmrB9QtY2JPyiQM30O3k1WXxTZSsDbR3k7bSPMitW59Tk4Apahqawk8xlZ4vJXqsnbH0/wojkHLom7P8X+HpWWNWm8stDo11KR0N1NHGDn2BJqHzNZupCEi0+2QfxZkmP5fKKZJsed5kz7HYsxJ2gnP1zijcxKspcso2/Qe3FZP2PVJDh9TCjoTbQIuPzzSSaDHLh7y5vrhOyyXLqD+C4oA1bicW6sXdbaE84eQcH1z3/SqEusWEaqjahAzZJxF+9Y5HooNRQ6Bp1rylpEdxxlkDE49zV2OGOMtGkSxrnA3DoPqKPQCj/bkVw6slrfXYTC5EJjU/UsRSf2heNlbfTiQvea4IXP0UGr0rLzIV3DGFL5U47Y7UrSBWBBb7u1VGAD74o1AxmXV5JADJY2ijk+VAXI/FjjP4Ur6TLPasl1qFzMrEKQNqLjuMAZP51rmRGYhG+bHO37v+NREJtLLkc4AxuoA+ImjZdxxzmmsfmXORV5cNHwMmmMuQOK/Prn9G8pC7LsPtzT7rEYjOQTIM/L2pJlXZnpVYzGbg9qtbGL3sSR/vMk05sFRzRbxjY2e1O25X61JrbQszbNiEZzj5s9Kmt1wx24PGazI2f7Q0ZJKbeMitW3O1cj+7j3ps57H1p+x/pay+Hdbu2LIWuVQbfZf/r16z8VtP3fDrX1ExObRzhlHpXKfso+DbWb4W218Swkup5HLRsyMCDtxkH2rd+PGmnwz8MdUuIbqdgxWLYzFgQxwRzXN7Sa92x+f4ualjmk+qPgTXswq/PDMQKyfnwnoBitLxBdbjJGQRtbIH171QXcVXJzxiuxaLU+4p+8XLWQtAePu8VUBkjkHy/KfQ9KnsZgiybgMkY5pOM4POO9DdjpjEdIzRru5YY9KktHHk5HynPIFLIw2gD0ptqoKy722jtx3qNypKxbs2+T15q1uXrmqGnt+7H41YZQeOoqWCQ5pdqkdfoabdXC7EVc7x97PTpUc6lVODmoJpNy7hwSeppilFMlFwTgZ696W5mIjPNQjPk54NJcKVhOOtBXKT/av9HQA/PgZrT0rxNqWlSBrO+ubV+zQylP5GsJGPkqcdqkjcg5xVORn7KMlZq53K/GvxrDKqp4k1AFeB+9Jrdg/aG8eW6iP+3pZBjnzEQ/nxXlDMPtDsox7UCZjI5DcgY/Cmqk1s2c8sDhpb019yPbrb9rj4gWsYT+0Ldyv8TQjNbNh+2h46jkCyjT5gOTutyP5GvnUOGbk8+lTxt8x9a0WIqx2kzB5Tgpb019x9Lr+3J4rhbL6Rpcy5xna6/8As1amm/t0araNL/afh22ugzZT7PMY9o9OQc18qSA+Uq8Z461HcSPtUMcE9q1jja/8xyyyPAt29mj7i0n9uTwtdRKb/RtRs37iMpIB+ORW/Y/tlfDy8YK8uo2+e8lrkfoTX5+ru8sjrVq2UxqGNbf2lXj1OSXDWBlsmvmfora/tSfDa7zjxAsZ9JYXT8MkYrtNL+JHhfWI1ez1/T5w3TbcL/LNfllJMVhlTP3iSKhivH8tTkq2OxxXRHNKvVI8+fC1CX8ObX4n61xaxYTnEd5bufRZVNWFuIzjEinPTnrX5Kx6vdqu9LiVT2Icg1o2firWoXhWPVb2LJP3bhh2+tarNu8TllwpK11U/A/VzdS5xX5k6X8cvHHhO68rT/Et8LZWBWOWTzF9+GzXXx/tkfEK3VUF5ZyMP4ntxk/rW8c0p9Ys8+fDGKT9ySa+4/Qgmm18L2f7a3ji1tw09vplyRz80LL/ACatnRP27NWs7zy9Y0K3u4ZG3K1u5jZAf4cHOa2jmVGRyT4dx0FflT+Z9n0V8uXX7dmiw24MXh27klyAVaZVH54NRWv7d2lTSbZPDN1GvdluFbj8q2WPofzHJ/YuPtf2b/A+qS1J161882P7bHgaa18ya21S3fdgqYQ345BrorL9rT4cXYbOryxEdFktnyePpWqxdF/aRzSyvGQ3pv7j2SivOoP2hfh7dRwuviizXzBkK+5WH1GOKvaf8aPBGq3RtrbxNp7zj+FpdmfoTgGtFXpS2kjmlg8RHV039zO24pcism38U6NePsg1Wymf+7HcIT/OtCO4ik+5IrfRgatVIvZnO6c47omyKYR6UbqCa0IEbdSbjRu96qahq1ppUPm3dxHbpnG52xSclFXbHytuyLdGeKhtbyC8hWWCVZo26MhBBqVqFJSV0FmtxpxyCMio2tYJPvwxt9VFE1zFboXldY1H8TMAKS3uorqISwyLLG3RkOQaXNG9g5Xa5Vn8P6bdKfMtIyPpVWPwXpsQHlB4j6hs1sqaduosuwrsxZPDJ/5ZXjD/AHlBqCTQr+NSI54pPZhiuh3UnNJwiVzM5f8As3Uo8ZtkfHZX61Wks7qIjfYSevCg12DNSbqn2cR87OFk8lJCZInibvuXFVpFtmziUgY4zx06V6C4D9QD9RUEljazLiSCNvqoqPZl+0OAa3Ur8sinI5GetR3GnkFeCT1znnOK7ebw3ps3JtlU/wCySKrN4OsusbzR/Rqn2bKjU7nEz2cqqEAZctuXB5+tRtHceS275DnGcbiK7OTweytmK+cH0dcioW8L6gn3biGUZz8y4NTySKU0cX5bKkm4beMnuadDC7KQdzKoztP8PH610d34dv1En+iRyM38SN/Sqa2dxbg+bp0yvjG8DdU2kh80TIhVy0Tk8k53AY+ufwqF2n3DapjLDk8/MM8GtS4aC3jkcxSxSAdWRj+NZE2t2sZK28Eszesg2/lnn9KV2PQf5zRs0YLCJjllYlsn+lJcXAhiAYpFsGThvfoP/r037PqN8qsklvbBj03Bno/4QVbpQ93PJdOx6MSFH4ClzMqyMW88a2VvIBv8+66AwruPTGMDis+bXPE2rb4tO0tbOHjc122zdzjO0c5rt7fw1a6dv8i0WLd12gZ6euKWTT5tyCNiNhIRgvfrRfuF10PPF+H+p65gavrlyE3fNDZERIBjJBbqTWzpPw90HR2UwaXF5uc+ZKDI/GeSzc11UdhKqtvYSNnDfL2x1PpSiykGY2maRu2Mgk/jTVg5pFZo4VZ3CR7I+PLzgHsP61PJH5gUGQbNnO78wAaZJCIdp2c9CAevfrSSI8kzjcAvP4YHAyaozFZR5MKk84z/ALOOfbr19ahkz88ZxIsjZaJRkYB9ex4qRg32cby24Zwy4wBx2pFcyYIfheOOgFAFO603TL6PZc2cFxuysYeME+vXFZsng/RZo/OW2+xtuA3WUjREn22ke1bcm3cFVCE6Y7DqaYVURoNuDj7pxyM5oAxoPDFzbXA+za7qUEQOWEsizAc/7YNSx2+sRkuuo2lwFOQbi1w3tkqf6VsrGUhLbgN3yBT0wOtMK+ZneQiEE4A5IA/nTsFzEmuNYjUg6fbzooDkW10VJ+gYdfxqD/hJW2iOfS9RtFQZ/dwrKOvXKnNbqn5zuGM846ConuNu1dmxASSB1J9M98UgMhvGWmbVE159jQjJ+0QvFnrzkj+tXLPXLG6UG0vLe4En3vKkVmXHcVO7GSHOAXAxtYdAfXPbHFY9/ovh+NQ99YWIA+8zqoPTnniky9Da2MYcgBGCnYwGSDkH5v6UsO6ApIUUBRnYw5f+9/WvNr698MWbNFYX18Js4EekzSyH6AAkVnLN44vJkGhnULWDdhpddMW3H+6Bupc3Qagz19nKzFXCtuIIXOWYDnj2qveapBDbma7kigVSdzM2AV9s8celeea5oXxC1HTYIxrdjbz7Pm+ywlT17MQf0ArJtPBN5ayCTWfDb+I54yMzTaj5qseudj4H4UXYuWNtTrNS+MXhqOYQxXwvrhB8ttp0bTsPX7uf51Sk8f8Ai3WGiXRPB88UTDMc+qTLAD6Hby3apdJ8TaToKiI+H73R9oz8tjlAOO6ZBFdBb+PNAuhhdVtwxOdkxCEcYwAQD/8AqoXqO6WyOeXwr471q3eTUfEVrosOQDDpdrufnP8AG/8AgKls/gvohuoZ9Wu9Q16bgt/aV0zx9cD5BgH1xiu0tb2C6ctHcRzRMpB8tge3b8asQFGRRsyzHPXqTjjFVYjmdihp/hXRdB80WOn2tpHHk/u4lUgg+w9zWsWidk+VwM7SqrjAA9e/41E0yt5mGwreoHyZ7fX6UvnKyxrnK/MWdflAHr05xz61ZnqWRIzSQpxjrs9T6n3qKOdVjd+jYyxHGD0wMHpiqvmr5Lkt8zHarY4Axzxj/OakVkCrEAoCDJ6nP+elAE8k6+SWGAXIO5V+UL6D3z/Kkbd+7Af983AIGWU5xn0zUSuZptoOFUYCtyFAzxSo2FfODg4z3z7e1AAqtErtyxDZw2SDxjn3pwmbcHkHzleB3A7E+2aj+ZI2MjMSxJwrYxj19s/0pnnLNGrSMYl+7xz2z6dxQBPAzNnzjtYtkqP+WeSTwPemyMPljYLt+9s65OP/ANdQ/acyLu/d7Rwi/wCP0/nTY5VVVRPT1yw46c0WJK93oul6gm270+zllBHzGFW2/wD165+b4ZaRDiaxa60fc2V+xXLqT6/LnB6eldGbry9hQ7HzxtPQY71DJetBC8zSoOhLSEZP49qA67GEnhvXrP8A48/E7yKzALHqFusuB0yWABqtJqPjCzkO3T9O1VCMFoZWhZvYBsir99410KCQq2pwfLz5Ub+Yx+oXJqk3xAa4mH9naRql8znasog8tf8AvpyPzxU6FW1Gf8LFu7XnVPD+oWOwBS8EazoOMdVNWrf4reHZpPIfUUtSzK5juFaN+O3zY96gbUPFN5vWHS7GyQDO66uDIeOM7VABPPrVC+8D6trtqzapq8ZVmKtFZ2car+bbm/Gq9Asup3NhrVpfKHtriNwNz+YjhiTjgZ9KzNR8c6HpZEc+p2sFx0MfmBn9iAvOfwrlLH4J+GdPhkSOG5HmKWaRrlwdvcYDD8vpVG3+D8Xh93l0HXLzSpJDwpCSqT33bhnH41OoadTqZ/H6Muyx0fVNSkwRhbVo1OeOsmKrrqnjHUmJg0iw01C2xpL24aaRewyqDHbpu7VVjj8caSuHudM1lUGDvR7d/fBBI/8A10//AITnV7PC3vha7T5ifPsHScZHfGQ36d6oCx/wi3iPUnkGoeKJYY9u4JplusXAPTLbjzUFt8K9FaZJdR+26uwfJk1G4eReOvyZ2/pVm1+J2hSybpriTT3wdy3sDwgZ/wB4Y/Wtez16y1bd9nv7e4DHcSkiv29iTkmmrITuGn+G9K01i1lp9ravGSNscKjvgjp171uTCONYW+WOTAxsGF9Of896z5LwKWZuFHXacjJAzj8v0pWuiFUKfm+ZwFOMHFIncteYDbbD/wAs2+crz6c4z0yKfHK1xkKVQMhQeXkYPH5Cqq3IVuAHQqV3LwTz39hUX2oxylSQ5X/lpjIC/Sq3JLzDy9gUqHPILZyM5z+FDsrTSjaqqcsep28etVGkRZmfPyqMJJ2U4+nP/wBekFxtidlXDkBfTJ9sf19akrcsNcNJboN7EoxAU57gevapBdsbhCAXfacIrYwQDwc9aoi6wyq7nywcq2ckMT0P5VF9sdX3Fgy9eedzdieee9UiTS85Sp8t+OwYdx0H5U1ZiwVo2kaRl27c5wBkHp/nrWb/AAhhJt45kwM+p/CkQo0kvCjCZ8tf4vb+tMC/5i4T94qso+bniQZztJppnWNliZlTjI3Ddgnt7CsxmVVy4KiQ8ucAIAev/wCqs268WaPbyHztVtd3TYZVds56gDJycUD20NXVNF0vVFMV/ZQ3MYyCroHD9eeRwOn5Vyt/8JfDxuJXtRcaTKhz5+m3DwKO33V4PPtVr/hNreTzRp1hqepb+ot7NgpGeBl9o/GpI9U1++kAg8OrZpnePtl4ox77UDdu2aB9DH/4RPxTpa40zxZJdBh+6h1aBJcnpjeu0+tMi8U+PNHuFW58O2mpRRkkSaddbGPqdkg9uma1ptP8V3uT/aem6YuePItGlfn3ZsDj2qSLwZPJEVvtf1S9mfnb54gUDHXEYH86BKxj3Xxs0bSYVXXbLUPDryNgvf25Ct7bxkVqxfFrwd/Z8VyPEdk0bEhFLlj9QBzkfSpofhz4aV47i602G+dOkl7uuGZueAWJ6+vamaj8M/CusSIs/h60kKghcRKpVR7gD/IpWsHoPj8dWV8p+xWmq6mWG8GK38tDx1zIVFNfXfEV4rSweHFtQo+Rr+9VcfRY1bn6muem+D9lYLv0HW9W0kqTtWG4MkZPoEcHipLbRvH2gtth1rT9Y2qzbLqBoZNvoWQkcj2piOjX/hKrgH/TdNsEYbSY4HlPTuWf39KafDeo3EG698SajPuwBFamO3XB/wB1c/hmua/4TrxDpDL/AGp4Su5Ii+3zbB1uFPfpw2PwrRs/iz4duJ/KurqTTpguFjvo2hZeeg3gDtQVqaNv4D0aWQm5t5tQK4x9rupJixP+8xHX2rXs/DOlWrx/Z9PtIH8z7ywqCvv061Db+ILS+jVra8juk3EjY4O7I6nGeKt/aPMUhGBODx1HPYe9CEy1JJGoPy7ETKozLgNg9uM565zT/P2x7DzuG5pB3yeM+1UlnCSbQdowMh/5cj1pizF5jztXOCrdR+FAjUabapwy78bQy8YHqKi3xtlg+VDbgT1bB/8A11Ue7XbGzHzIuoBOT16H0/SmpMyxlc5BOQMgharUDQllaRmbywDINqxqpbC9vyqFpZBCI43LR8MWGQC3p+FVFmO5SxYK452dT2IqJrzyWG4HGexxyPfqKNQNGO82SKzfMqnbFzjGD9KZLdHzGZZ9zsSpyOozk/QZrPb98VJbhvlK8fnjtSJGcfMWPl5AI6N/9ajUnc1VuH+Ta+5MHbuxtPXnjrUAnzJC4O5kOCeQT7//AKvSsqfVrC1kzNdW8Kg5IknX5T69cmqL+KNNDIY70u687beNpc59guKko6KOTdauU2ttfJVu/oapX2k6dqlvKtzbwzJjkNGGycYzkjrn/wDXWK3iJp2H2fTdRuF3fK3lLEOvGdzD+VSjVtWMrP8A2QsLdPMluhzkdcAHr7UAZl18M9M81pbGa70mUclbOUqMY6hDkfy61Xk03xZosINnqkOrRtnMV0pRuP8AaXr+NbeNbnUMG0+2jXGNsDyH36kD1pq6Pqk0gM2uTlMDakEccX9Dj86EBj2/jjWdPjQap4fuo0PJmtwJvzxzWppvxM0LUZfLW7WGdjz5h2sPYA4A605vD8cuBPc31zuxkNcvg59s9qrTeA/D7IwfS7YocFiy5Zj9etAXRsT+KNFtWeH+1beRtg+SOTewb6Lk9zSt4kgkUPDDqF6Wx8sUBAbjgDdtrkLj4T6YszT6Xc3Glyg9YWJzk+h/xqOHS/FOjq32a9h1GLGQlwpRmGfX/GjUWh1f9tapdMBb6G8XIIF3cKijHfagb161Zjm1xlH72xs3PRkR5h06Biwz+Vct/wAJ/qFgqQ6ro9xGinBeNd6n8RW5p/xA0rUpD5VyLdsYwT82cdOcdarUWpak0fUrhSlxrt4pxkLaJHEPocDI/Omv4UsbiMGVZrkIcbri6dy34E88+gq6l1HIhZZFK7xty4JBPU+5/CpVlb925dm3Z5cAZyMevNGohlvoumwTZh021V2AH+rUEHoSB/U1NG0CqwILPu4wOeOMbvT6UguUlC7izBTn0Hbv9ai85QXw+1cHhO/fH/66AJS2dpcKpXgL2456f1NI0m7OAQjYb5vlIPp16d6haZQkYDZPXapJ59TSvcfvADnK8MTzz6Y/wp6gPlkkdsBsS4K7uwA7/pSRsWUEqsYxkZ4xjgk96hR9seHZlOPXv3HrSSzLwqlyWODgYA46Z+lCDUmbDcxvtAJC9sd/880iqE4U8k7t395fr1qu5Lsx2ZAwAOT096jmuBCzNLIsRxt3SSDHXsc9KFcC0jLyeAegAPP/ANb8qYs3lRgAFizHA7gVmtrFnCoV76A8HCrljz3wAahbX4MH7PHeTk52mO3KgevLYFIDUbd5ZDD5zwQSM/THamtld4BJA5BHHOPU1lw6lcPHuTTJgozzNKoJ7EnGadLcakYyBBaW+3gAl5SM+/AoXYDR3KzKCcqcAnnJHfrVW90u1v8AIuLOOZckbWG89P5VD9j1CTltQ8lfSGBFJ9hnP86RdLZ5EE2oXcig/MGlZR9MDn8qfkBgan8N7VGaSzlm09jyGL4UdPXmsGS51nw62wXttqUecBY33v8Ajjmu8/sTT2XcYFkdh/GN5PPA5qx5MUarHDGoVeixAYHt60gOL074oxLIU1SK4jZBwQhbGOw9K1YfHUOrc2Ni8gP/AD0mVTj3HJxWte6fa3qOs9ukoPaQAgegGeRXNah8O7OSQyWUklnLwQFYkDP5GizHodDHdarOd6x2NuMcEO0pH1HFSG31S7K+fqmwA4JghVeO3Jya4v7P4l0FyUP2+NPQ/MP61cs/iAqssd7byWr5/jX+tGovQ6BdBHll576+uQf707KufouKki8PafHvb7HDK2OsxMn4Z9aba65a3eZI3jcde7HPrxV37QrZ2qHIXJwOP0/rTQaiw28EKqPIij5wFCjgDtxz+lT7tylevou0HHvVZZjk8dSSSehOPalZi2XGRkH7xDVRJOr7SwAOSBg9dvvmkWRTg9YwOh7n1OPeoJGchVLYzxndnP40hwWJVwxBx5n09KAJpGG7duw54znHH4cfhTGmKyEEkMOdwGDk9qjLbI+CDk4xnAH5cGkXc3yBSMknp0/pmgB8knzbFBDA4bIxn8KTz3kBQDaBzjOAfwqK4uILWIbpYo8H7sjAAe5qo2safuG69gk552Evu9Pu5xQgNBWEzbgd3HyxgfLnHfNG8KpUlSzcY+8P/rVkvrVtJu8uK7usDPywkKP++sU5tZunxINPMfcCWYAH8Bk/rQBqM37nBBGBkvu5PoB6fSmlmdclGZj0PTgfhzWV9s1Bl/dm3hwfmAVmA9+oqKZdQmkwL9wMYAjjVaAPkiHhBg05huA9aZDnbjFPXh8Gvzw/o9PS5Wmw0bZ64qpGhKjHJ6H3rRmUbsAcGoY4toI6HOatPoZSXUdDhUxn60MwUAj1pq459M0i+/WgvoT29u02x1HGP61bX5VUmn6biGy+Y+ooVd0IJHShnOj73/ZVkli+DekiE7w0krYxnB3mt39o9Z4fhLqsssahE8t+f94etZX7LOjXen/BbRNQg+cO8r8c8bz1FZv7Ynizf8LIrJVMU13dojL2IUFjz+ArdU4qF5aPofmVT97mTjH+Y+DtQ2ySMxHzOCTntzVZIxjHqKu3gCqAR8wHX86pnAx6VF7n6RSilGyEVR5fHBwT+VWI+GU+1RW4LTxr2IYU9laPAA6DHtUy2N4q0ieRQqNkdqpNJ5bgqODyauTZaFj7VVhUszA904qYl1Ny5Zo207TU7RucZx71DZMd/JxV3huOuaht3KSVipMreWeMjtUUkitDF2YdW9atyY24P0rNXdu3N/ETgVSIla5YXLKM0l0x8juPSpY19him33yoAMY7VN9TS2hBGytYouMPkkHnkelETfLxVVQyzg/wrgD8avcbM1Uu5nEIV3tmkMI88LnAPFSwptYehqG5YrJkdutSmavYGhWOTjDVPGo64/DFVomaXG4YbvV6OHCjmhjitCG4ISHcB0INQ3UG7ynIzuGRVm9XbCRnkiqUNw8zeWfuqfSmiJL3tSXZ6E1c/hx2qKKE7snpUxU+mam5dim37xZMdFJqvGrpH8vXPrU0VwFEyNxvPQ0c7c44qtkZrcZHv2jJ71L5hZkJGD2pI2ywPXmmswOwkbRnjNLU0toMmfdIO46VHH+8mIHNLMw+0synhhkDriprVQevX1qxIlumxDjOASB+tZ90zNeRNuA7HPpVvUMeWBnHPaq1xFtmjyQRtzQnYiSuxJpJGkA/hz1FPtbp42bALE8H9c1DIudvPviprVD8+3sNx47U7kuOg0yN9lbjGGP86u6fN5cjOVyNnAPrWfGd8Kc8kkkVatVfcRjotNi5dLDTfP8AaW+Y4yelXr28/djbkFQep6nFYjAlmdeCxyc1bv7gxxcjPybuvWq1MHCJqw6k8LQGOR42Cc4b9a6jwr4w1Gx1Swll1a8ito50aTy53yFDDPGfTNcN5wVlIHOD/Kuh8H2aalrWl2UiZjuLqKIrnkhnAP8AOrjJprU5K9KnKm+ZH6O+H/GVhr+mw3ljqf2m3cZEqkMD/wDXrSutQF1btGuo+UT/ABrgMKPB2j2Gh6PDpthZw2drAoVIolwPr9a1NQ0uG+s5YjEh3qRyK+qUZSp80WfjFTljVa6HjniT4mapo63aJrMRWBtpbyxnggfnVK18QWvinVpItY1kyJbqvlHZ8r5OGHHfFasXwbvbrWCLp0j08Nu2g5Lc13GqfDHSNR06O2WBbUxj5ZIlAP4+tfORweMxEJc0mtdme39YwtFxsvmjz/RPEk/h3xo2laNNJd6W8oLbIt45JA+mfX2r22ZnNuxQDft+XPriuf8AB/gSw8H2rpbgyTSYMkzdWx0H0rpGr3sFhqlCly1JXb/D0PJxVaFWpzQWn5nierX1zrF4LPVrm4t/3yqkc0eEwxO5s+g4pmm+Ibjwd4zk8P6VLDqSXC70jZ8ICBkkHtkV6J418Fp4mttyN5dygIVuxHpXm+i/CW7fxPdpcr5VonAuh/rGyB0PbvXz1bB4uliOanJvsz16WIw9Si1PS3Q9B8J/Eiz8TSXduLeaK7tNvnKBuUbgcYPfpXSpqlu3V9n+8CK5Pwx8L7Hwe17Jpt3cLJeOHlaVg/IGB+FbP2K/XIS7hkx2kTH9a+og6sIrn1Z4M1TlJ8mxsreQt0kU/jTvORsgMCfrXz78aP2iofg9dSabfaUbzUZIRJbiP/VvuyBk9eor5s1L9oLxpJqUOuPqYs7zHFrCMRKhJwpXv+PNc9THqk+Vo9fCZLWxUedaLzP0V3A9DmjIr847H9ojx5ZzPLF4gnQs28qQpXPXoRWvaftbeP1k+0f2hCUV9xhaEbW55Hrj8amOZQe6O2fDmJjtJM/QXIptfGln+3HratG1xoVi0bjpFIwPHU8133hn9tTwxqkhTU7C60kbciQ/vFJ9OOa6I46jLqefUyXGU1fkv6H0bnFG73rxr/hrD4etjZqcrc8/uGGP0rb8O/tDeA/E18tnaa9DHcscJHcgxb/oW4NaRxNKT0kcMsBioLmlB/cek7qXd71Rj1eykYqt3Czf3RIM/lUkF5BeIHglSVP7yMCK25o9zk9nJa2LGTTdxpuRRxTIFbDfeAP1FQPptlK257WFj6lBU2RS0D9ClJ4e0yXJNogPqvFUm8J2quWSaeMdgrdK2qKWg9TnpPC0vPl3z4zn94oNQ/8ACN369Jopec/MCK6Sip5UVzSOYOi30OP9GWQDn5HwarPptyg2vZyqO5xuNdeWIpGc0uWI+aRw8lvGu7MTx5/vKRUDW8R2lJlJGe9d60hPXBFQSQwS/fgjf6oKnkXQfMzh5NP86EhTvP3gSe3+cVQ+wypEVAY5JxnoDXeSaNp8mc2yp/uEioJPD9m64WSaP6Nn+dLkfcrmOF8ubcrSAqq+g/GmyQsuPM2gsclh1+tdq3hiM/du2z/tqDVG88O3y48hreRs4y+RxRZoXMjmPJZZlyQ6AEqCP5/pUU00dvGWeQK+QQWPQAetal14Y1ksfOX93/07sOn41n/8IuiHcbC4kOfvSAtS97YfMjHm8SWka+XGJJ5T2hXceOfT+tU/7S1K5z9lsPKwAQ9w+PxwK6JrNYZAixiEYx8y4xxjFH2STy8ZDD8Kl32KTRyraTrF8yG61Y2yMMFLWMAgZx1PtR/wgOkSSF7qCbUJsZ/0iVnB98E/WusezcDAXDdRj09Kja1ZjnBBGF+U8+maSsVzMoWVnbWdvtggjtwCo2qoAGB6VaKlVUA7lUZ/Ckezb5ePujBHehoXjYkZBOSG5B/TrWhNxdy7tyZXA/E//rpvlIy9D5gbjn5sGo97MRnlcnGRweP50zc25t4YBTgdiOxz7UElpvlY7lyP4yvAxnpVabT7e8ZTJapMm0cFAeM56UNIVbLAbOg2jIIzzikaTbuO3EfAyx9O1OwrmLc+CNCmzKmmxRMCCZLfMbLn1249f0pY/C/kK32PWNTtwOVQ3BkHXp8+a1ZJmVlKnbjrwMdc49x/jULSb1YEbGz8o7Ej0/Wiw7sy/sOu27AxazFMOeLy1B+nKle9J9u8SW9xJ9p0+xuWADFoJ2iLZP8AdKkfrWqLhZuckyevZuenHSq8l4I1KStsAz8/pznkn+tGgtStceLp7VYxcaHexjGcw7JRyeeAfp2pi/ELSo/luZ7ixYkEi7t3iGB7kY71Tk8ZabBIYXvY5S3WKD94457Bc1WXxNJebksdJvrwcjMkaxKR6EuRx+FIdu50dr4isr5ZPsuo2s0bjAMcylufXmr9rJtmi3sX2sM+hGfSvOLzS9V1qJt+jaNZQnAVrhTKxxx2A6fWq0XwtuIrxZF129tGOMRWR8tPy5707i5V3PTLq8S3KOxWOP8A229Ox/GsO++IGgafI3mX1v5owAkT72B9lXJ9a5DUvhPb3V7FcnWb+4nXLf6Y4lTgn+AitK10nXdGtV+zPpk6A8I1uYjwOuV47+lPUNLXNaPx699EBYaJqN0jcedJCIQc8jlyDjv0psmoeK71XSCzsdLAyxa6laZiO+AoA/Woo9b1mHd9q0UTq2Az2twGPXPAbGen6Vc/4SyJWU3NpfQDgkvbkg885K5HNSSVrPQdbvQft/iKf5l4WwgSFQc9ASCf1p1v8P8ARpZC99BNqhzgveXDy9R6McfpVmPxZpdzJIi38QkZhxI20qe/WtH7Wky7kZWGDlozkf481Y9SSx0ix0WRBaWkEBQ7h5EYXAHHQdTV15FiZgR8h5TP061nteBo1APOcDIHf/69OS425QgMOgHo3c4P+eKCC+ZHaT+7/e2+vcH34zSDa0Ocn5Sflzxz3H41RW6KyEN9Sy9Ovb+VG8IrdGG77x6Ef5IoK1LvnffGVPmLhSW55PQ80glTarAfKpyxJPr2FUjMwCFd3BOMcnAycmkWZdvJ2nOQpHy/hQSXXk3TSNkP5h/iPJGaWSY/MxUYjA+XpznqPXn+VZjTncEdtuNxPrz0pJGO0MxBOOG47c/jQHQuyLFcKVdQ3nEiRZMfMMnp/wDXrndR8B+H9SZZLnTYBPjieMGFhj0ZcHPX9K05JAdhByp5Zu5Pes++8UaZpuftmo20BzxFJKuQOuMdfyoBJlebwX9j/wCPLXNTsFUDEfn+YueOMPuquLHxdp8mLbWrG/KZ3Jd2uwgeu9COo9qfH4902ZgbQXN6egENq7KfxIAx+NQ3XiLVJl2WPh66G5trfapkiBx6gFiPyoAk/wCEi8TWK/6V4cWdV4LaddKxI55wwU1WPxU06FsajY6lppQYJurRwgz3LqCMZ96n/wCKruGEko0vTjj5VXzJmXP/AHyBxTpPDOp3in7X4iuYg+craxRx/hkqT+tAFvTfHmiakoFrq1nM/dTMFz9VNaV5r1hpzD7TqNpbLjIDzqGA9BzXIR/B/wAMNff2jeWJ1K4U8S38zSMfbB4x+FVrn4N+GZL5LmCKbTrrG4TWty4dR6gE46dqA0udR/wnNg4QWiXd/ng/Y7N3QnoPmwB+tP8A7Y1SaMeVolwSq5VryZIuPou4gfhXOR+H9f0u3BsvE8kmOFjv7dZA3pyoB/Wl/trxraSPFJYabq1rniW3maBz26MD/OgNLnQLaeJbyWNWk03TYmPzBFedxj6lRx9KG8P30zMLnXb5kJxiFI7cf+Orn9ayYfiNLblZNR0LU7NsH5xCJV9D9wn+VWbP4neHLyYwtqcdtNux5dwDGSfcPigWpfk8AaHNIWubeS/ZerXszzZIx2YkVuWum2GlpEltawWufmxBGFHP06du1U4dWhmUSRSRyFjn5GDKAe3FTG4DNGy5I5UY649arToSXFmH2cnsZOQo74447U8yMY2MZAyBjH69aotMWR8t833hs60Jc/Kdx+9wCOmfU09B7otpIgmUkhhGTkE9RUTsWhXYvJbIwvPX/wDVVcTeXJtUgEDDZ6H396GkZnyuM4424GPy70CsW/MMkwdyWC4XJGQOPT601rlfKVWwu5sk5HY9Mdu9VJmIXKhlBGD6561XZhKxJypUbdpz09P/AK9ALQ0hdLGy5badnBAAI/SmTXQAVHZWUAkL3PHU4/CsyaSK22PcuIYxyWlcLt/E9qxpPG2ixzqo1O2nm3Y8u3zKR7KEB5zSTH5nU/ahHGjA+YF4VvVfp6VDeW1tdRlZY45kZc/cBwO4Irn4/E8TNmz03U7lsEAJb+Xkf9tGX+VRSax4guMva6JDaqxwr3t5yR/uop4/Gi4iO/8Ahj4YmnM0Gniyk25M1nIYWDH1KEc98VA3g7UrcgaX4ovoQuQqXarOpI9yNwH41ppb+IplaS4vrC25+7b2xJ792bH6UyTw3d3iYu9f1Fxn51gKwp16fIoP60wMaGbxzpbP50WnalGFP7xZGhY+2CCM/jVWb4uxaTdLb6nZT2k/ZY2SYf8Ajh9+9dHb+CdJbaDZm5MfLfanaZiRySSxPFacem2dnGVt7aFdxwXWMBT3GMDtU6gczH8VPDzKsZvX+0SEYiERDA+nOAPzrXtfEj3Su9rp88uF4MsqR7gR2wTVm60Wzv0MV3ZQ3Bzl0ZAduDj5uPftWHL8M9LSR5rT7RprY3/6JKUJ99vQCnYLmq15rUyjybSztSG/5a3DyEe+AB/OhbfWJOZtSt4Ez/ywtASR7bif1rGOh6zYxj7HrnnqoG8XcQPOOmVwfamtqniXT49t7pMd5GfvfZZske+Gx296YG//AGPctuS41W+b/aikEQ5/3QMjrTJPCumfaGSeNrnAzvmmeXPv8xIrKXx9b2rYvobqx6BzcQtj2+YZH61rWPiTT9SQm2vIJNvyBVI5GOv1zQBZg0nT7FdsNhChABVo4goPfOMdatyXW1cjJ/hWQ8HoOP8APrUEMkJyQ6sqjhR94nqT7fWn/LsXIKKwzhzuI56j1oAf5hVvuBQflbtjHvUisOMuRH0yevHcY6en4VD5mI2VVCISQxYjke/p+FRrIizLt3OxXuBgZ9v8aALgkCsyscDOemMfWl89Y1XJbjgAH8QR3rPjIVWUESYYnOf696k8zbveQEDqMEZPt7Cq1ILC4YDI6cHafmJ7A/rTNyy8MNmOdx4AH+NZl1r+m2jYub6CGMdVMoJBx6Zqt/wk9hPtSCZ5VxnbBDJJ+PApXTQG1LKdiBYyGIwuec0vmKvIVt7febHBrFbxAGVkhsb6ZfURhfz3MBmo/wC0NXUSLDpQQnlvPuQDj3Cg4xU3A3JmEjZZw7Z+YkdD7+/tWXqWg6VqcYW6s4i68g4CydPUYOKrr/bkmMnT7fvkK7kcfUfyp8lvqMnyHUim8Da0MKKT69Q3er1Azm8FxLF5mnXtzYNkBV8wumfoaZLH4m035fPh1CJeAXBjbH5kVoyeHxNnztSv7ggAn/SCg59lxxTo/DumwNgQJJJtILSZc59fmJP/AOujUDEPxH+wXDRajaFHxwI2BGfqtXo/iBolzArG8CysfljCkkevGK1Fs7RECxxR45AG0DHqTx/nFVrjQNOvFdns4WD4y64GB7elSBJa+I4rreYbe6kRmyAAqdOnU5qYXt+3KaeE5wJJbgD1zkqD/OsBfCsNvh7S6ktm5BRWOBU0f9t2kcW0x3Ma9Og796rUs19urTPs823hHUeVEz7ePcjH5VYWzu2z5mpzszD5WhVFyfTpn8qyl8TSR5+2Wzxkcnj5RVy21izuVRYps55YMduDnpmjUglm0VLiH99JcTf7Mk7/AMs4p40PT7dndbG3U7c/OnzdO3vmnrco+5ozuIwMDnpnvTmukY7QFzjtz2oQaihI0hBVdrFs5I2joOM55xUrY8zBBkwPmA+nOM1WWRZPLKlmIPXruP0o8za27KljkY6/jQBKsjRqOeV+6OaTzN3YbTk/Nxz2JppkDbQxHyg9T/ntSltpztbJORjg0XCw9nX5QRtc4OCD+fpUW1drMCTHuzg8/wCTTPMEagthR1JLY/nVKTWLOM7Wu7fH91ZMn8h3oTAvPj7pHzAZzn9Bij5V+bBGwYHPXniso+ILNd+HmlAPO2Bz/SqknjCz89YQk4dsLulVY1HuT2ptgb53dXXaQMhWNN8k7hncOuf/ANdeheDPgxf+MNPjvrTWtJNsxzvt5WnI9jgDmu9sf2a7aNR9p1uVzjnyYAv8yaUU5aoz5uyPANrMo/iOerZP4VXvtJtrtdk1skigkbSMk9+3+NfTsP7Ovh1cebeajN9JVT/0FRVu0/Z/8G28gdrKe5P/AE8XLuD+GcVThIXM+x8cX3gO1UtLZ3D6fLnOd4A+nPNZ/wDxPtHddpTVI88iHLPj3xX33p3w48L6SoFtoVjGR38hSfzIrbh02ztVxFbwxL6KgFHs5b3FeR+fEXjy1h3LepNaTLjMZhO76e341oL4l+1AyWmn3UykE5ZkQEfXPP5V9leNPCngPxBZyxeIrbSSjctJM6RSD33ghh+dfLXxQ+GPgbw7b3F94N8b7b2PLjTebkMP7oZRx/wLP1pO0d2Vr1OYk1bVZM+XpsMOef3tycfkq/1qHzdcfYWurO28zqI4CxHPu3P5Vylv4v1axUHUtLle3PBmjQj8xXQab4o0/V2HlXCo7AblbIb6YNHmaamg0d8qjzNUm39/KVE79Pu5H51DdaTFMq+dc3VySAT5lw5H064q+pAVFWQO3oTinhNrcbWKjAUAH/P15qiSgmi2MMY2Wtur9QQi5x796tLGsSqANqoflGCvJ9s/0p5jjVlU5JY5JJzj9eadHGVG4jODgBjQBFIrDru2sedpBJ/GjBGCcH2xgYqUMjZIzsU9T8vPtQ33Que+SuMfiT3oADtj5B2SY7cUxsIgPzKTyN3Hf0p7MEySNgx6g/qaga9t1582Nn9VO4/lQB8hxN+8YHp2pzZ34B71H/y2PrTmx5gr88e5/R8dhzLjafegr8wwO2KdJ80YqWPbJEpHB9KpGUuxnuojkYDpSZG4UTZ85vrTAOfpR1K6WNNGH2Vj3zVqDHkA7c8VQVj9n4GBmtG3+aDGKTMkfor+y3NL/wAM/wDh+NG+QrKPf/WNXmv7aaxr4c8MY4d55CwPqEH+NelfsfQmb4FaTGxLFZJiuew8w8fpXm37dNpNa6X4WlIxH58w9s7RXqTTdBSPzClH/hXcf7zPjTXFVVXHXArGZs7fStDW3LSLjpx3qh79q85+R+m0o2Vi1ZpxEx5wafdnbNjoMClswGhzUd0xa4J60jRP3idmP2c49Kqw/LcL7rjFTq26HioQvzRvnHNKJcieM/6QcdOtX1Xbiqdtt847vwq8+CKmWg49iCf5sVT2nyxgEYap5uNpz3zUiqNzA8ArxRFkyGRjC5qveNuZFzgZFWT8sfXPaqUmGmj9yKSWprvG4Lbl4yRkndmpgMRkd+lXI4RCpGMVTDb93OD14q2YR1ZPGP3YyM4FVLr5vMHscflV2L5oyTyKqSqdxrNM3ewsUY3bxxu5+vFX4T0Bqrb/ADWUTEcqcVah4+lEmFPYi1DIReO9VLeMtCsg9CpOPQ1avm3Lg0aaQtncDuD3px2Ino0SR8qOO1Ok+VSe1RQsdozzSzNmNh2rLW50FRrKWS3a5VMwKdpfsCecfkKljfch44p9jdzoq2ob/R5G3MuO4zg/qadPCsMrKowMDitpWsjjhzKbUhkalhkdaqzjy4Sf7uTzVqDIycYqrc5YMue1THc6pLQht8MBkY4q7BH8wx/jVWJduz6c5q5Dw2acmKC0KupJ8oXpniqhZpcZJHcYq7qWS6gHA71C0W2ON84+UcGnF3WpjU0kQ7fmGfSnSS/ZyDgndgcDpSnbuFSrHvmjyMgnB/Gr6ilsV41KxrnggEmrFvceWrEjO7gYpvoM545pY41ZoR/CzkHH0oJexXm3buMcn+tOvphc2vygkqNoHfrSSf64DHtSY/dR8ZOcHj3rRGUicyK2PVUxXa/Ci4ih+IHhuSZQ0a30IKnjOXAH9K4eKP8Ac7vWt/w7cmz17R5gOYrmOUf8BcGmtzmra0pLyP1B0I5aTnsK2FrD8Nv5hJHRkBrer7LDfw0fiOI/iMQCloorpOQKKKKsBlFPplTYsa1eVeJWePxFebZGUbweCfQV6q1cHr1xBFrFwkluxOQd4TIPA715OYVfZUlLzO/BLmm0fMv7UOhreafourSKZpIZGgZ25wCNy/qD+dfN/iSQNwvBYgcdsd6+0/2gLG01b4b35iUCW3kjmA2kdGGf0Jr4l1m5+0XCMoU84G0e9fNKoqkro/TMrbeH5ezBTtZ1z2/pVJJT/ZsuOOTVxWXzOeKoxx7tOnQdcjB+hpo91k6MRGq5+6p/lT1LKijrTJNrbh/sUigtCpOallJFiOQorHqTxxUN/cMpTadpB4I6+tPXAUjHAqC8Ut5Rzjk0xyjoa1r4g1KQm4mvbl5iAN7SsWwBgc5q5pXxB8QeH1E2n6zfWsqvuHkzsB78ZxWNGdsOc4qu2PJxt54FUpO5jLD05Rs4o9Z0/wDah+IliqMmvSTbRys0aMD+ldHB+2J482wh5rNyrAnEGC3seeleBwrkdO/rU3+rZfatPb1FtJnI8rwsldwX3H1LpP7cWpwMU1Tw9bTgHG+2mZD+RzXa6T+2x4XusLfaXf2J7suJF/Q5/SviFj8xwT+NKzMy9cCt442supwSyHB1Ps29GfoTof7VHgTViFm1QWbk4BkRtv4nHFeiaP420XXrfzrDUoLuL+9C+4fpX5ZmTyYOO/4d6v6F4r1Lw3dC702+nsZ153wuV/P1rojmE18SPKrcN0nf2Mmn5n6oJqVtJgLOhP1qYSK3Rgfxr85NN/aS8frIjPrXmKnRZIUIP14rdt/2sPGlqxDNZTf70GD+YNdH9oR6o8eXDuJjs0ff5YUyvgC4/a78dSblSa1hVj0WI8frWxpP7ZnjHS2Rby3sr6EAcbSrfnn+lUsfTe6M5cP4tLS33n3M1Rlq+SrH9ub5gLvw7kesc/8A9auh0/8AbZ8PSTAXumXlvE+AGQB9vrnmt44yk9mcsslxsNXE+k6b07143fftWeA7O3t5F1FrhpuRHChYqP8Aa9K6Tw38c/Bfiq6Ftp+twvcEbhHIChP0z1reNenLRSOGWBxEFzSg7eh35/Wmbju61n/2/YYB+1R8kL94dTVlbqKT7sit9CDWvNGXU5eSS3J/OO/b1GM5pdxHfFQ7we9Lu96ojlHSKsmdyq31GarPY2rnLW0RP+6Kn3daYzetSBUk0axfP7nZ/uMRVWTw5bNys0sf5H+laVFOyAxW8NuMlLtT6h4/8KqzeHLxeggkx3BIP610bUxmNTyorU5GTRZ485sXx28shse9UrixAxvgmibHUoea7jcfWkaVvXI96OVBzHB/Z4uhcKF5+Y1RuJrK3XMlzFtAzt3ZNeiTJHKuHiR/95RWfJoelzLtfT4SemQuKXKxXPLbrxVZ27gRLJcyA8FRgfSovtl/qTMYY7a2DHI8xyx/IV6ZJ4N0aT/l2Mf+61Ztx8O9PbJjmeM+hANHL5i5mcFL4d1O+ZzcavIM8lbZVQfnzUP/AAhFqr/6RFLdv6zyF/xxnFdq3w9mXmC9GO2cik/4RnW7eMJC8b7ed3DH9aXKyuc5610mPT1CQ28cC42/u0C5/IVKu7phtuOR0+tW57HXbVsyWzSBe+w81XkvrmNiZ7Ir6gDA/lRyyFzIh+6wwx3jnJHA9se9SBhGzlW8xhyM9M00albyHEkLofp1p6taTMSHK/7PSldjuhom3KAykyHGcdcUbxN95vlUEHjp64qJ9scgVRJjvtHUVN9kk8scERkcAdearmQWBpTuB+YEngAfrTCy7VUNmJTlge59vao5Q0bjEwVR6nnpVO41a1twRLPGijgANk/Wi4rF6aO2uIxE8UU245feo6Dp2qnJomnGMMbRIZWbhosqcDjHGO9Z8nie25WNJpsgAmOFjn8cVLFq1zeMhj06YBBnM7Kg/wAf0p3EiX+wSGkMN9dwlfur5m4df9rNJ9l1WHcq3yS4XdiaLqfqCKabrVJsACztUz1Ys5/pTGtb6ckS6nIignPkoqg/1pgD3etQqm+yguEX5j5cpXnj1H9ay5viFb6bJ5V5BNBKWwChWUj/AL5P9KvyaHZttE3mXKjn99KzZ/DpRb2drZyg21pHCDzuVQD1+lAFS++IWkWdrHPJJcHcM7VtpBn8xis22+KA1Jttjabzk/Nc3CRj6Y5ror2R+FEYaPH3WG4/Wsybw/Y30aNcafayOeWLRDc2eevWgCSDVNbv1ULNpluCBtOWmYZPQnKimto+pXcjG41+6POPLs0SEdOgOCf1qnJ4F0xgPJSa03HOIZm+Ufngc0z/AIQu8h+ez1u6jXoFmUPyPpiloTrsajeE9Nm2rKZ71Qu5jdXDyZPpycY/Cr1ho+naSmLWwtIZZBhmjiAwPTPqa52PSfE9pl47+1uEHUNuQ+nofetbS9YuLG3uU1fSbucrGxjezdHAft1x6elMNjc83yV3IArKDhSMZHfNItyyKG6Fjnd39OBXER+OpIMi+s7i3PrNC6j65xir9n4ssLhy3nq7MPu7wfzp7i6nVLdMy8KFU4K7m6EDPX1pPtmF2ozf7TEdfXArNjmF9yp8wdFBH+FaEek3pXf5bMvYYx/+qjUG0noDSiTb8xBxzjk9KY8So4Ic8MC3cjk4xUUzSWm7zm2L0wARn6msafxNp9k48y9VHHJwQp/nSBam95cisSsmwcfXjn8KXOxmGAdvzDcfWuOn+IVikh+ywXVy3pBE75+uFI7U6PxRq99zbeHrnaw4a5YR/wAznt6U7lctjrVmKuhDHG4kMD6VVvobLUo3W5gjuB/zzZAR9cEfWudH/CV3Q3La6daZOMyyFz+WP60sfh/xHcb2uPEEcIUD5bK1APXplj0/CkLQnfwToM3Edh9lOM7rJmhIz15XHPSq7eE7yx+ey8S6hZKBgLOyzL+JcZ/Wra+CfOCi71jU7sgglTc+WpHfAUDmn/8ACCaJuDTaeLhlXI8+RpfzDEjmgrUx5PEWraTlTreh3uBkiVzC59vlZv5VVj+LGoJdLbyaBdX5bgzaYDOn6quK7m10fT9PVY7WygtgCMiKJVJPTsKubVjUBTtU5GemeKA1OE1T4tWumPDDLo+see3H7238qNe+C5rR0vxxNrkamyk0mM7uY5Lsysv4KB/OulKjaPlzn7zMMnHsKx7zwjo2ox/6RpVq5P8Ay0aJQR+P41W5KfkOmt9ausM2uQWiyYH+h2q9c88uW/OmQeGg8ge+1XVLwAcrJclFJ+iY+vSqn/CA2NupNjdX1kvQeXdPsHHGFYkfnUB8O+I7PcLPxIs6AFgl7bKeg6ZUrjtUiZpjwtpSzCR9OtpCBuJkQOfzYk+lbEMMUO1UiSJQR/qwB27cVyy3/ia3XE2nWd8VGS1tOYz+Icf1qJvHU1nJ5d/o2pwdSXSHzkbr3TPGaaYWudm1x5wyo3YOBtY5x26/0pfN2yEg7EXAG04OP85rkbX4gaNcuiDUoUYD7s58tvybBrVi1S3nffFcRydwysDjj2p3QrGzNMAoONxUduwznNJJN2PyKTuPPUkVmG4d0DjIDHDBR196hm1CCDmaeKNlONskoX+ZphY13lAU5cfNwW7Y9P5VELox4KHHGBnnqT6isVvEmnBfLW6WQfwiEGX6/dB9qZDrDyZWCxvLgN0ZohGP/HiKAsbD3isu4JtO4Bsdac10MD5GBbgqvGPQn1H+FZfnX7OrJZqrr8v724Ax+QOfwNDWOqycedY24zuVUiZ29jknH6UAzSNwZMj7srD+Ideaf9oMhGFO/b8xySrGsqPSbkrun1W4ywP+pRE5/AZ609/DtvMx+0PcXC45SSd2H88UCLd9f20ag3D29uAMFZGUD68n61zt3D4avd7PHbMzKRut13MPoUFbFv4f0uzZDBZQI+CxYICenrV2JY0CFAqkfNuxz29qAOJbSlhXdpc+sjPKBY/kx/20xT7Wbxlb7pTFbywYwqzyBJWH/AcgV2nmMq8DBz95uD09aTzG2ngLx8vbHegDib3xh4kt55I5tFWCJcAyopm/QECiz8UfbnxL4gezYjmOO3WI/wDjwNduNvO4fK3I54+pqheaXZ3ykXFrDMp5+dQT9MmlYCtb6Ta3n3dWu735c+YboqAcei4FXl8O6VgPJaLN/tP8/wCJ3ZzWFN4I02NjJbNcWL9SbZyAOaiXQ9fs2YWmrLcIORHcJz+YpgdZDp1lC2I7SKM/eKRxheMdeBxVpGJj+Qspx8qjqRXHf29rdgwN3pX2lRwWtJM5xxyOtPtfHVhIwS4aWzk/uzxlBz6mgDrDkbwTtRjwMZbOPbpUYcgLtHzZxk8/if8A69UoNYgvBm3uI5Mn5drdKc99HbN+8dFAJyCwHI75pXFYuNGx3fOWGCcLx6VGyYbcWYE8YU4GPT61nt4g0+GQF723HTKiUZx61A3izT+AsrSf7MMTvn9KvUNjbztxuAOBuOenQU0/6styD0HoehrG/wCEkW4lZI7G+kLA53xhB/48RUn9oXsi/u9Owu3GJJwpx9ADRqSamQsnPzEeppCN2FUbPmyewxWSZNUmwyxWcPYbtzkeg7Un2XUWZd2orHn/AJ4wKpB79SaNQNNdjbQfug45HXih1K4O0kjuPy5JrNTT55AN13cyFW52ybc/goFNk0G0lcPIjzD/AKbSM/4c1IFubULSNWWeeCM9y7r+WCazZ7rRpFwZYpWHAaNWY/8AjorQt9HsrVgIrWJMDIKoMmphbqHKqoyByFGM/wD16rUDlppfL3NYJqEh7KYsL+ZqS21nXFw0+mNLEDgAyAdPUV1G3tjp2zTfLVNrEAj3FC1A5u28UXl07o0NtZ4Of37Md3PbH9a09upXBJS+giUHbmKEHt7k1fuNPimU+YgYY4yBz6VntoqW7M9tI8LZ/hPY+1OyAVNLuTkSancsw6LGFUZ/AVMNHh+YySTy54CtM5A9zzVVlv7NwGxcJgH5TtOMfzqSDVgNiSo0PTIcHHXpn0pAOXS7FW3C2R2wccZJ+uamEMKMPLiVQMfdAH+frSpcJIuFdSTzwRjmnBt44weePajUAA3Ejjjghj9TiobmGG4UmaJZBjA+UfgB6VPuYAdRzztHWkwu0EDZtHenoLUr2NvPodwl1pGo3Gmzryr28hU/p1r0LQf2hPHHhmFI7k22v26jrcKVlPP94f4VwHnRx4Jmizn+8Mj9aT+0IdpAkZ8noiE/0qLW1Qz1d/2r9euMr/Z2n6ef+miyOfw5FULz47eLtSz5esxwJ3+y26DHtk5rzOa4W4iCm1mlXsWUD+ZrPuNIlkjP2a3a2bqN83H5Af1os3uybHf3njrxPeljceINTkJ6gTlAPwXFZt1ql5ck+bfXEuRyJbh3z+ZNc5Y2usWqnz7iBwem5WOP1FWmtL2R9zXyoP70cIB/XNNRXVDt1LLQRZyIlPuRyeOuTTduMbVwQPSohp7uCDe3LD+8HCfyAqJtEtekhmn46TTMw/nRZLQepNLNHEmJmjXg/eYD8KwNS0vRNSBaTyBJyPMhcbv/AB3rW5b6Lp0OFS0hHfKxjJ/GreFjUKu1e4VV6U9Q1OCl0280tc6feXF0B0gkhY/qRilXxhf6WuNR0q5RMfejHy5ru12qTtY+24c0kwST5SNy46nofXinqSc1Y+IhrCq0CwJkfdaU7h7YxWosN2zE+fAoxxsjLfzNVrzwrpt5udIfJlB5eH5cVFb6bqFip2XP2lBwFkHzfnRuVqai2cjLmW8lZv8AZCr/ACFWI9Ng2gO0knu0pNZq6k8ZxPGyt371dg1BJOEkUnPTPSqJNCHT7QAbYIsDvt5qykEaYKoq/wC0BzVGOZvXNPW6A+9j69KAPi4kLJkmlkbLGmTH5lz1psxxg1+ebM/o5bFxPmj45qO3Yl2XPQ4pLeQmkXi49jTQpEFx/rWHSmelPvOLjHSosnOKoDQibdb5+latqnyYFY9nlrc8cA1s2p+QVEjOJ+j/AOyHGq/A3w/KByrTBvoZGzXCft92/wDxRfhuVR92+dfzQ/4V2/7Gt5DN8EdLj81WMcswK5zt+cnFcx+3ZGs3wz0qQj5o9SXDexR69yVng7rsflMLxzpp/wAzPz31Y/6QOMf/AKqrr8y81a1b/j7JHIxzVZa8a+h+rwRa09l8th79KbcgecDn9KZa4WR1zT7jHnD6UFqOo+Nv3bDFNX95alR1Dd6db8q/FRwnll6+1JFSRIrAXFaI+ZfrWY3yzBhkVejb5h61EhxIroblx3p8UxMQz1xinMvzZNV4z8zjPGeBSQSiO3bkz1qpcE74j6EVZP3arTZBHAIpob2NSSTcAw67RmqXOxj2qaP5ocng4qJfukYpmUVZli3+aM1BJnnHJqa3b5T2FRt0b2FR1N7BC37l0JyN2QKnjY5rPhYmRueAKtRybe+acgguhLeLlRTYf3cc2AOUpJ5NyYBqO3ctuGcgpilEmZLb/c6+1NkJ8sjOTTbdxsHc+tO3DDd6nqaPYfZx5UN3U9aLpszH1xVjT3DQyDGMDFVZW/fNn8K1OZfES2/3T6VUk/1gUdTmrkLDaTmqTsBdIx7GoRu9gdQhx1w1TQ9aS5xuJA4NOtyPTtSY4Fa+ZTMmfWpbpFjt/wAMVBqR+YHp3p9w/wDoqEGtI7GFSOpVK/MCa0bNfOjkIGdvvis9vmZc9Ku2MvkzSJ/eXFWS9itdRmKZz2JJAqazhM0aNj7pzRqn3h261e0B42t5FYc9qfQh7GPfKF1IqBjnOKJI9tqD1xJz+NTagu/WEHqOMfSpriMRwS88fK1UnsZtMrRt5du6n+E9cdK0rMlfs0g5Kc/rWdMNyTLj7y54rZ0mPzrFCBzTvoYzXQ/Sv4c6gup6Hp92p3LPaRyfmoNdjXjX7MeqHU/hnpO5stbxtbnv9xyB+mK9kHpX2ODd6KZ+KZhD2eJnDsx3FH4UvFH0Ndx5whFJTsZpNtACU1qdTWoAa3SuU1i13alKX+42MYHTjvXVNWde6bHM5la4aL2PSvDzaPNQ+Z6GCmqdS54h+0VqK+GfhfflOFvHS299rH5sfgDXwhqEIWcDoN5xX2H+2neG28P6FpaXHmmad5nU9QFAAP6mvkLWmH2qAL16mvmKK5VY/Ucrj+4U+5Wkb+Ec7s9vQGq/llYWVedq5P4k1etYwWRmGVLYOPxp/wBnBuJV7bCK2vY9qS1MuBR5LscklB35/GnjKqAOdpA5+lOuofstvgdM7T+f/wBerDW/k2sjkHJIaluC0YiL8pPXpTJMyY44Bp+/93x6VbkgVbdGH8RyaS2N5PVIq7SqAZqCSQMrJ/F96rcnYde9RNCVjaQ8AkYzSXcbGWpPdcU6ZgZeTjFSwD5SfyqndZ+c/jRuy5aK45m3Fh2zSZJIHpzSQrgEHrmplUDPFDJgtCCZR5RU0yOMMVHO3NPmO6TYOmATn3p+0qPSqIWrHswXkdc1CzDcc8/jStIIx8xx71F5gySecmghpOQz+LgcZqT7y4OcUzd83px6U4sHYbewoKtYRsquMfjSXU21EBOAPT6U7JbgimTru2Zz3yO1WS1dDLeTHzE4JGKsTXLxeWyMUZeQynB6etQbdoH5Uk/zbARTXkZuOlmadj4u1mxZ2h1S8idxglZ2BI9+a6bwz8ZPFPgu+NxZ6jJOsgw8N0TIh/Anj6iuDaM7gQf0pLqQkhR1xVxk07pnNUwtKStKKfyO8uPjR4x1i8eeXxBfRh3LLHHOyqmc8AZ6Yr2P4N/tL6qt1ovhe7hkvXlm8p72aYs/zMTnBHOAcfhXzHEpVVNel/s9WvnfGTQjs3rCXmI/3Y2P88V006soyTueXjsHQ9hL3Foj7huNeee8h8nW47d05aAhfnHuDyK85/aS+P2q/B7wHBqelWtreahc3cdrF5pLKMgkkgdemPxrb8cfCjwl8Sdc0/Vtasbg3tmoRXgnaPeobcFbaRkZz+Zr4++LWkvoPjzWNIM81xYWtyzWqTOXCK3IwD04IFd1TFKnZxdz4nA5a8ZNwb5bH154U/aa8Lat4fsLnUL+3stSkhR7q1aTHlOQNwGeuDXc+Hfih4Z8WK50vVYLsp95Yzll+or802kJmJzyxz0qva+IL/QtQ+2addTWdxGMLLC5Vv0rCGNm3qj36nD1NR92bufqW3iLTvNEX2yEOegZgKtLPG65V1b3BzX5Yw+INRubg3FxfXEsrZZneQkn8c1p2XjXXNOXNtrF7bnqPLnZf61t9eto0c3+r0mtJ6+h+nTN1prYr85LP48eObHEMXiS92bt5LMGJPuSK63R/wBrTx7YQqJry1vgP+fiAZP4jFaxxsOqOSfD+Ij8LTPuw9KY1fI+iftqapDFGup6Hb3TdWkgkMZ+mDmu10X9srwtfYGoaff6ef7wCyL+hzXRHFUn1POqZPi6f2bn0FTK8w0n9pTwBqq860to24gLcxsmR69MV1+nfEHw1rABstc0+4z02XC5/LNbRqwlszglha1PScGvkdAOKQsc1Bb39veR74ZklXpuRgRUjSAe9WmjncHHccXbHWmM3mDDKrfUUgbdSNQSVp9PtLj79pE3vtAqk3hfTJDzCye6tWrTGNVoBlP4bgjjZIbhlVgQQ6A1l3nhXUriJVj1KMKowF8vHA4xXTMabSdhcpww8D3ar/pEK3h9Vkx+lNk0FLPAfSmUj+JUBru93vS7j61PKh6o4Dy4CgV4zHg5wRjFDWsDfxKNx45zXetsk4dFYe4zVObTbKb71tGfoMUuUd2cf/Zvcqo4+XIH50xtLVRyhPPH+NdRN4dsn5VZIv8Acc1BJ4dDD5L2RSOm8Zo5WK5zMumkDfuzx09f8KI7b5FL7VbsuK25tDvVziWGX6grVGaxv43O+13g9TG4NFmK5VWFVPXI7tQ6pkgYHQZxz1qtc3k8chU6ddfLxkgBfzrPXVLu8mlQRx2xHeZic4+gpalq1jT8tBnj8fWljCsrc8jpWZNb3nk7vtqKP+maDIH45qnJp0k2d11dTMf4fMKgf984o1KubLske4OygHozcfzqjca5psTMJL2JnBxtjbefyFUI9MtoMObJJH5AMhLY9zmr0MZt1/dxRrjooWp1E7WK39tWkigQ291dZzgrARn/AL6xVS+gOqDB0C3ctwPtcirj8ADitRppY1DbDz9ASKVizfMdqY/iPXFVYVzlf+EHuvO3QXcWjHOB9g8zd+rbf0remj19NJNhH4sv0K8NJsiLfntp0qu0i/M21TyN2O+ef0o8qPaSzMQDnc3Q/wD1qq1hXTOKl8E6yJ2M2qQ65uG5RqRkyPYkNj9K09Oa+0jYp8O2/I+9YMjYH/AgK6LYY1BU/dbJJHHHOAKY00i8MCRnBYnj8qLBsZh8ZQWuRdWN5aJn5i9ux5HuuRVy18Z6PeSoItQh3t2dwrfkadJvaQHzflUg46Dv0qC4tbS9VlmjjnP9x1GCBnmnYLo1odQinVSjrIB37D8ala8Ty2LEYPG4d65S48P6OiFzbLajH34ZDDj8iKyZPsUDEW/iS7jZTnYJBOo9uQTSuFkd+143zMHAHBwPXBzR9sfGcZAG7B4BH+PNcBJrGsQx5gmXUC33d1k6FvxJA6+1SWfiTxOsJuLjw0GYAhUW7TL/AFB/xpiPQZLotj5cBuhPH4+tRvcbeeuen/1hXnEfjLXHyt3ozaYM/faNrjj6oRU9v4givmUSeIkt5MgbI7dYj/5EBoA70XSKUJzu2+pOMe1Oe7A3FmBU8HJxz6/TtXJpokF4gMmqX10DggLdEKf++MCpofDmkxnabOKUgctITI34lqepLRr3ni7S7RttxqFrHtXAj85c/kOlUX8ZWVwo+zpdXW0bv9HtJCv1BIwafFb2dmoSGCKJs7iI4wM1bW6XaBnOSOcZI9KRWpVXxBcyxgQ6PeFN3HnGNPoSS2f0qu11r1wxEGnWduuckzXTO3OOcBR/OtJbwOPmJUHnnoPenw3SSM+HyFOSM9u1OxFzGbRdXvMi4udPVyTlYrPf1HqzH37ViTfCHSrmZLiSe6jlxnbalbccjvsA6V2jXRB+XDcHn/PSj7USxztJ4O3Pamo2HdnHaj8MzIymPW9SHkjCQzTebGPqD1qS10HXdGAFuNKvwOivbmFvzGRn8K6t5cRMWODj+Hpz61I1wuCSy4xjbnn8T3oaJ1MRde1K1jVbvQpEKn5mtHV849hj+VWYfHWl7jHMZbJiMbZ4yufbJGMVptMrbiMAAY2L/U1XuJoWJ84KIwmOSMY9DmpGi1Z6xbXW1orqJ/m/5ZsCR9MVbEyx9eB29a4nUP8AhG5Dhns1bPHlPhs/hz0qsFs7dwbK/wBQjA+6savID/30DT1Gd6ZgqsRgbuS3rUazbXBJ3HPc5z9a4g6xr0bYs7WS8QnbuuI1iIH13f0qSbX9ehtgx0Fd2SG2XIPXvjFUQdu0i7uRtBHHHT8KUehHPcVq+A4/BGsW6/254pl0W743RzWZjBPfDsSDXt3hn4L+BdRhWSy1aXV1I3Zhukxg98IM0QtLqZuTXQ+fGyN2FJ+bIPTp6U9h0JHbFfU3/Ci/B23H9nSE/wB5rqUn/wBCrQs/hX4U00ZXSLU4/ilQN+pq5RktiVN9j5BuLqC2XfPcQxKON0kqr/OqK65Y7f3NysrMfvQozj6ZAr7G1RvAOmwmDUH0KKPp5c7RfyNed+JbH4H6krNMdPglYY83SjJGw9/3XGay92PxSVx3k+h8/f2pDIu5ba5dV4H7oDr9SKY15cyMRDYEn/ptchc9+gBrX+IVh4W0u2d/Burazqd1uGLe+twYsf75Ct/OuGt9U1yII1zpIO3nMUwJH4GpUlL4WWr21N7dqc2CDaQbeSuGcgfmB+lJJp1xcjMt5mMdVSBBx+IaspPFMK7Rc+faN0PnRMB+Y4q/a6pBfYeG5jkHAPltmrRVij/wr/SHkd5DcMSRl1mZcd8gDFV/+EHjt2L280c3PAuo94x9a6Bbg8cMMj17etL52BjqOnPFMDKt47yxyX0mFzzlrPb9T8pxVmPxBZN+7lJtJeyzKUP05q75g2Z3n5ehP3c/1pklxb7R5pViRyZMFc+vNVqQW1ukuGLKVIyMFT+VSfN5jgAht2T789K5ya30RmzDL5Ev962kK/oOtQNLeQ4+xalJOB/DNAx/DIFGoHVKArZDDKnJGeeaG2q5yR0zj+Vctb+INYi4uNP3IM/NF97P0P8AjU0PiK5nYqLb7Ic/8tmI/HgUkyuh0bKdwPCg8jOKXe65G7Cj7pI5IrLh+3zx7kltwvqASfw5qT+z7snDXZQHn5YwOfxpakmiPn6Nx93JH40m8bThsDOCWqkulHdlry4l7/fCj6cCnx6PBuLNukyP4nY1WoFrdtyVbbjq341E1xAnPnxqCf7/AB+VH9m26niJMe9SLCqgAIo5zgCjUCJbyEcxuxJGNwUn+lIshbAEcuSM7sY6fWrS/u19Kljk6DGcUagUW8/O5bckn+8wHf0qOS1uZ1AMcaLjODkn+la6SK3OcH1I61P5I57/AI0IDlW0Fs7i4RxyNq4x+tNmstQijAW9JHptArrGjXj+Lj0qKS13cgAd6dgOSj8+Nh9pEkgB/vnmrUJsHXHlbW/2ua25LEtnIB+oqpNpobOUGKoAjSGPG0IAf4gATTmEa52gYP51Rk09V5EhQ+xxUDyXMP3WWUe/BqGBqLIVxjhKUNtzydpPesiHWkYnzkaIjjO0kH8RU8d9HMcxkuD7igC+enAP19aTzCv8WP8APpVPz5GwQmPTLU3zppMAtGB6YJP9KsC75vbP45psk5PU5PQVlSPLji4WM9cIgP8APNV5LhGG5ruVsDopC/yFLcNTZ8xmYgt7nFHm7V+duvJJNYhurXgZZzkZy5J/PNIuo28cg8qHLK3RYyWphqazahAjDdMmPQMDQupIFYKkjg91iP8AhVW3kupMeRYXBzxxCf51ettP1eZv+QdJH/tMR/U0rBqMW8YLkW8mM4ycD+tS7pj92MAf3i3FWLfw/rMh3PHDE2erSD+QrTi8L3bKoe6iQ46qpNNIkwjDLnLeXn1AJqB9EWbPzgHrlVrrYfCu3mS9kfnOFQAVOvhO02kM8z565anYDgp9JuY0Ahv5I2BzhiDn2x6Uy3kaJylzHHKR1eNsj8q9Jh8N6ZHg/ZVYjuxJq6lna264itoU+iCiwH583APyGmycKpx2p9x/q0+tJICYxX52f0ehsDAMCOPapshZB3J6VBH71PHgv1qkTLYhvv8AXrkY4qFR3NWdSXa6H2qpnPFNbCZdsv8Aj3lz03fhWxa/6sEdKyLEfuZl5xkVrWjbolGO1ZSCJ9T/ALKNxf3PhTU4rO8a2e1vMgBiPvKD/Q1oftUX2tN4DsotSu0uLf7apAHXdtbFcv8Asf6zFDeeI7OWZIw6xSqHYDPLA9fwrqf2ubhD4F00I6sTejoQf4GrP2kvg6HxFeio5on3af4Hxnf5+0Mag9MGprwZuWqJcCtz7iJND/rj9Kfc/wCsXHpUcOPOSprpT5iEdMUi+oRyFQR3xUMLZkY571JCfm+tRLk3J5z3oHItODuHvUiticAcDFJIMsuMUxflnAqQjuX2AbH6VV8sCQkdauxquAaqSACRscc1EexcloROSOKryZkGP0qw45PNQ4+arWhPQt23zW5wOMVGq/u+OuKks1/csPQUJnyc1RmtxkJPSl27icjFJD90/WnR9yTms2bxRXhUxufpilVuaF/1hx+FJGByO3aqewo7krfdAqKzJ3N6c1MR8nIqCzxukz2OKURT3HQtjj3qVctuzjFRRYySDmrCtliDUsvdDbOby5GXGKJ23S5HSoVb/SiPyp1xnzlAPbtV3MuXW5YjJMZqpKCZAfSrcA2qeetVZj+8z71MdzWRMzBoN3U02NiOlH/Lu30ojOVHPamyUyO8ww5pXXzLNDRIoMZ55o62UePUVaMpkEf31x61Lyt2vbimw/LIAPWnTfLdJ2FV1F0DWD8vHHpTtDl4YdO1LqseYge1Q6QP3rjr0NV9kyvqO1J9urREVcul82OXH9wms7XP3d9EfcVoxruhkz12kZo6Jk9WQLh417ZH861vDr7YdrVi2cm+GPjjvV7R2Ks6n1x6VT2sZuPM0fav7HmpCbwxqlluybe6LAegZQf5g19GrzXyN+xhqJj8QeILMniS3jmX8CwP8xX1xGa+ry2V6KPx/Pqfs8dNd7EuRRuptLxXqnzw6mfSiigApGpaa1ADSK5rVZHuNcjsGm8mOUcNjv6V0rfrXn/ji4NrrMTh9jBAwYdiCea8nMop0dTswr/eHzf+19DHD430zT0d5TBZB3ZjnlmP9AK+YtWYNqI7BeDXu3x91yXXviRezzkM0cUcW5e4CA5/WvBdQk3XznP8WK+Tjo3Y/Ysvi44eCfYt2G17IqMhlb+tTtFtJcZ5J/lVPS5MJIvua0T80LjHQ8+1N7no2MTUnLW4PJyf6VeaT7VpZbHIXk1n30mLeNenzmrekMJNNdTycEVXQm12V1BEY7nFWZJA+npnO4HtVSFsx8noKnt1E1pJk5weDS6GrsH3mGTS8yWzpu+63enJHlQcUyHP75Rj8qSHLWwqLtTGapTKWDY/lV9ctHnGarcNIRjnFEd7mj2Gqu3B6cU/b8x5xSTZIQ46U9VwPWhiWxAqlmLH+7/Knn7vrVhYVktQR1B9faq8bfLgmrMk9SrOrMP1poxtyDxVjH7xR2pjrsB68Ejmgj7RDhmbA9Klt4zEgBHOKIW/ernoTird1H5TEg5HBoK1TRVYiofvNn3x+VS4zzkEUYC/gaEVJaoJBsQH3qvHh3B5x2/Wp7htyLio412qzf7WKpbGclqSGHd0bbVWZd9woB4UYPHerHmdefaoVU8MR96mthS3Q+NT5YHHWvXP2X4fO+KaTA4WCzlZmxnGcKP515MqsyoAP4q+lP2JrKMa94iuXjDf6JFHnrjLHP8AKplJxg5I8zMJctCR9GLdL/z0RvxxXxz+0RAF+KmplsKJVibOc/wAZ/Svu2TSraUgiNM/7or40/bA0aOx+JEDxYj8/T0YhR3DMP6CuKNaU5KLPBytqNf1TPAtw838azLmLzJzzjnpV/btlIPJWqi4ZmcnPzEfka9KOmp9U9bXFGFbA42ipN20egqCTO4bTjJqdVJBBo6AtxoB5zycZJFCsCFAHC9aJj5fyjvxSxrkjjrSXmO2o7zNoPaiOQbACfbrSTYjB569KiZDsq9SZLUe8xCttOOMcUsczw8hiPoajJAVs8EjjFIBuXPtRzE8kepqWnijVdM/eW2o3UDryvlzMuD1zXe6b+1B47s7RbT+0UnwRiaePc4/HPNeVz/6s+lVo1Mau7c9zW0ZNapnHWwtGr8UEz6K0n9sDxbp/lm8t7HUYjjICFDj6g108f7bHzRiTw7jn58XGcjvjivlmRtuBUXO7gHHvWir1V9o4pZThJ6uB9p6X+2R4VumC3mn39mcdQquP0NdVp/7THgDUpI0/tj7Mz8f6REyAfU4r4JVvmJzg+lMaQMcHrWyxdTY4Z5Fh5bXR+lul+OfD+vY/s/WbG7JH3Yp1J/LOautrGnrM0ZvbcSL1UyjI/DNfmBDqE9ncedC7JICCuDVlNUuprgzSXEhkYli245rf640tUec8hV9J6eh+oG4HBByKNwr86NK+M3jTQ7UW9p4jvooR0RpS+PpnNdZpP7UvjzS44xLqEN8qnG24hUk/UjBrVYyPVHJPIqyV4yTPuvdTd3tXyNpH7Z2sRyMNQ0K0uI8ADyJGjOfXnNe3+BfjloHjnS4rmK4itrojEtpJMoeNu45xn6it44inLZnlVsuxFFc0o6HpOQaY31rMOuw7dxDAdfu5rB1T4laZp6MqeZLcDH7oqVIz0zkcVUq0KavJnFGnKbtFHXFqhc81l6J4gXWI2Dwta3CffhfqPf6c1ZuNStreVI5Z445HOFVmAJq4VoVIqaehEqcoy5WtS15hXpVK7tRcEExxn13KKsbh1HNP3DHNbbkamLNoNi2Wa3Uk9hxUC6FaspAMkRH91q15v8ASMqvCg4JpgUrlTggchu9QGpz8nh1hIzpOx/66IDmqkml344RVk9vu11+4beKRscYquVBqcPJY6jFlmsWkPcqwaq9w0sWGe2mVicHchJrvmxTKXKF7HnUl5byKQ0yxN/tHBqv5xYgpJJOMceXGecdua9Fms7ebcJIY5N3XcoNUn8O2D9Idh9UJFHL5hqcN515JuVbB39WlcKP50yX+0cKRHBG2M8lnI/lXZN4RsVmMiNNG56neSPypD4feP8A1cyN2w8f9RSswOF/svUJmzJqBA67YYgPwBOae3h+IEiS5u5zgZDTMBn/AIDgV2Emi3SEkJG5P91iKqzafPExJtJV9CnP8qNQ1Oa/4R3TfMP+gxO2esg3Y/E5qz9mW3bbHGkYJ5CADir8scYPz7oj0O5SKiaBZCQjqzEjoaVw1Km7EgOM87fw/CntKrjLNjaePQD2pbmLZkyMEHqXArOmuoUxiTcR2RC38gapMmxfaaPDAH5U6AdhUd1Ha3CsJIUMeCvQEYPYA96yWv2G3yrK6c/3hHtH6kU3ztRkwIrAAdcyzhefXABp3FYkOg6UuGFpHCcBd8GV/Hikl0Ir/wAe+pXltj1kEg+nzA1EkOtTHIeztw3HCvIf6U6PSdQY4l1WQZzxDCi5/MGpKuRRx6zCoCX9vcL3WaAofXqp/pUVxrOq6exE2nRyJ/z0gugOOezAfzq3L4difiS8vZCOu25Ze3ouKjXwbo6yZeyjlbqzzfvG/Ns1YzKj+KGitN9nuHe0nI4jkXf+GVyKuL8RNCaUQwXTTyBcbI4HYg89ttbFrpdraELDBFD0/wBUoWm3GnWV4uJbaOUfeG5A360rC0KH/CUXE4CQaLfSjHBcJGD/AN9N/SrEd9q74ZNNhiXby011z+QU1EvhmyUlrVprTjO23lZVH1GcU5tN1CP/AI99VLD+7PCGUfUjBNSIf5evSYBnsrY5/wCeTOenYlhSLpWoS7zPrc3psgjjjx69iTx70y3utXjUefb29wO5hkK/oQf50r+IljLfabC7i2nJcR7l/Naqwa2LC6HBtAkub2Yqc/NcMM+5AIFPj0LTFIY2cbn1kG7880y38QWFwqhLlM4wd52kfhVyO8ibOxlwRyc0lYWxJb2trbqPIhjj9AqgZq0rIxyDn2H8qzn1K1j4MsacYO5sVX/t6yUFUl38Y+QFj+lO4bo2lZXk4HXoaOGbB4HpisYa8rcRW1xJxyfLIz+fanrrM0i4Sxc8fxOoz+tMmxrN5czMGTcDz8w7U23torOY3Fm0llNjb5lu7Rtj6iqDapfyKFjtreNRyS8xbn8FpPN1O44+2W0YzgCOAn9S39KVl1A3pvE/jCKxWC08X6xbxJ91TOWHrjPX9ayLzX/Et0p+23DaqN33pbhwSPoxIqHyLtsBtRlbttVFUfyqrJZiQ/vLi4cZ6eewGPwNTyeQDW8Q2Vm5M+nTWrc5bygy9euRVz/hL9HZQ41G1A25ILjisx9LsX2k2vmEjlpPn7+9MutGsNQTy5LG3IwRjYBj6YFNRROhqDxJp077Yp/OGNwaJGdT+IFRTeIG2oYLC7lPoUCcevJrm5fBenwt5tnczaYx6fZpzgfgTiopY9Zs/mt/EVrdKowIr2LB69Ny/wCFVysLnTSahfXm/ZpsaxAcGaUcH0IANZt1ok+oYJtrG2k5JmjRiefy5rGfx3qOmqReaNJdIMsJNOlD49wrbTVRfjt4djbZeNc6bJ0C30DQjAPqRinyiudTp3he/tmy+uXBj4+UKCPpzk1qLo5dmM1/dS5PXeF/kK5ez+KOkahta0vIJxj7ySgg/lV2HxnEW4IYH+6c4osB0aaLadX81h6NKx/XNTR6PYqQ32aLA/vID3rGtfFEUuDIGB65I/z7VaTxTp6/fu7eNsdGlVf607BobMcMcbfLGqrjBCgDNTLt+6BtGKxIvFmnSOVS6WU4z+5VpP8A0EGrMetRzMCltcycf88yufzxRqBo7cdM++DUb2scijKDPQ5Gc0scksmALdlP+2wH8s04R3W7ASJP+Bk/0o1ArnSohgpmMnupxT1t7mDIWbf2+erIsrt8EyRqP93+uaeunyEfPOfXAAFLcsq+fLG2ZIuMY+Xn8ael9FkBm2Ef3uKnazhXO+4Y46/PUU1tpzf6wq5PHUmnZk3Fa4Q4bep98ik+0R4HzA9utVnsbFpj5UExlB6xRMf1xVq3stTVh9nsriQYz+8jAH86aQhPtQOcKzf8BNKs0zfdgc/gBWilhqu4K1gq8ZLNIAKnXR9VfGRbx8nOXLf0p2Ay1WdmBERX6nFSLFc8DKjPqc4rTXw/fsw33sKAdkiJ/masx+GiQPMvZGPsgFKzAyEgmOMzKv0XNTx2Zz81yxJ9MCtqPwxbfKHluJMH+/j+VXYvDOnqoBhZx/tOT/Wmk+oanNrZxZBaZif9p6RrS0/2W555zXZR6HYRYxaRe2VzVuGzhh4SGNPooqrBqcB9hi6JA7/7kZP9Kb/YtxIB5dlcdMjKY/nXpFIfc0uVAeZN4V1GRSRabD/tuoqrL8Pb6ZgQ1vBzy2Tn9K9SZR0xxVSeM9qqwHnkPgW+hkw+pp5Y7LHk/nmsvWI/DXh+R4tX8V21hIPvRy3EcTDP1Oa9JkjIJr8/PiJ4Jtvil+11q+g31zLa2MkpM0sH3gqQhjjP0qSklZtn0bqXxc+EOhqRdeMLe4YfwwytKT/3wprk9R/ax+EGks/2S3vtTf1jtmAP/fZFcDf/AAt+CPg37Ot9Za9qbTQ/aE3yhQyHgHgrjNZWt+Mvgz4GuxBa/DJtSm8tZA15dEr8wBHDFvWq5X0I5kdffftz+FbVsab4KmmP8JlaNP5BqzZP24PFmpAJ4f8Ah+hJ4BIlm/RFFce37VWmaOv/ABT/AMNPDmmdlZoQ7D8QorqNL+L/AMbPFFil9pul6bpGnSLvWb7IqAr6gMScenFVyslzSIp/jx+0P4obGm+FZbFW6eTpTcfjITUa6L+0/wCJ2zPeXmmxP3e5gtwPwU5FcH4o/aW+IU1wLVPE9xCVGJGgVIwW9sLXZfA347PY32rSeLNSvNZlmhRLVbh2mIckjjPA6j8qfJoL2j3RzHw31nxxH+0TofhzxF4jv7+e01ER3EbXryxkryR1wRX6Kxivz0+Da/2x+180v3gt/dSfkrV+hqdKnoafaHqtLQqnFLjjNADeBSU6k20En5+ThWjx159ajYfuRg5FSTLuh96FG6LBGDX5x1P6SRUjxuxmrEChm44qHaFYGrFv1B71oR1E1ZR+7K8cc1QVhu6Vo6ouFjPfFZ6j5ulStiZb2ResVI87ByCBWtYt0HcVk6fhvMx6ZzWtp7Dniokyoo9z/ZY8Ow+KPGGsaZKnmJLYF9g4Jw69Peun/au+H+h+DfDeizabLdx3M9yyyW1wxYABeo/GuY/ZH1Q6b8btLXdhbuKWAjPquR/KvXv2/o1j0Hwv0Ja5l7c42it1h4your1R8XjJSjnFOHR/8E+GLgfvmNMWn3GfMPpTY87vas+h9nHcmSEDy5AT1IK/hxS3nRAM0mMSJ65qe8A8uMjjmlqUV1+9US/LcD3qZeDxULA+ev1oW5dvduaMuVVCR27VX8zM/TmrEzZhQ9u9VNx83rUrzF1NOP7g7VW/iNTK37vOccVCuS3Tipjo9TSWxDIw8w9j1pqurZyccUlx/r+mDUfCt+FUR0L1i37sg8UD/V46CotPbKtznrUvHl+9DM0Mt8bjmrBUYOP51Wtv9YRVn+Fs1EjeJU6SHjIpVAyQOuaXo3rmjHztVPYUVqS7v3Z71Vs/9dNx3zVnd+598VVtW/fN70R6hNEsXDn61KvfjI+tQxjbIxAwc1YXqfTFTa7KWxW3BbzgVLcLiZT1OKjbDXAIqS55dD7YNXYy6j4funNV35c1YU/LUG394fSlHc0lsP2/uH78VHD6e1TqMwyf7tRwgHGPSkxIYwYK30oVdtmD05HFEg2g0qc2R5PUGrRFQijXMi9ueafdACRTnODTY+XUAd6W6BX371XUi2g7Ustbrg+lRaY2LgD1FS6gf9GU9sCq1ixW6jweOauOqZzyVmh/iFsyKc9Mc5q/ZtuhIz1H9Kz9e7H2q5p7fKoo+yh/aZR0uQ+WUzypIrSs5Nt1KoGBu6+vFZNh8t1Mmf4q04W/01sDlgDTkTDVane+Dfihqvwrm1DVtHeFbs2joPPTcvBDdPwq1bf8FCviLBxLZaLKPeBgf/Qq818Wsy6DcMuQePyzzXov7EN5o1nH45udZ0S21xbeK1dIbiNGI3OynBYHHUV72V3lBxufm/E8Y068Z23RvW//AAUa8Xx8S6HpUh9Arr/7NWna/wDBSDW1x9o8LWD/AO5M4/xr2BvFXwwuM/avhxZDPXbaQH+gqrJefBC6JFz4At4yfTT4/wChr3lTl3Ph/bQf2Uef2n/BSZWI+0eEVP8A1zuj/Va2bX/gpDoDY+0eFb2P3juFP8xXQN4e/Z6vPml8LQwE/wDTo6/+gmqc3wr/AGcNS+9YLBn+61wlJwn3KVSm94k1p/wUU8CzY8/SNWh9dqxt/wCzVrW3/BQL4Xzf619Ut/8AetQcfk1cpN+zj+zpff6u/ktS392+lH/oVZtx+x/8DdQU/ZvF13Cc/wAOoR/+zLRyzXUXPTf2T1GH9un4RycvrlxCP+mlo/8AQGorf46eB/jFrktt4Y1ldSuYLbzHiETrhQ2M8gdyK8ivP2C/htqUbrpnj28eVlPlxiaCQk44GAATXhf7Gn/FP/HHV9OBeTbYzwgoPvbJU5/SuDHJuizpo8t7xR6F8WJdnjnVyTgK4XBH+yK8fnYvI7AZ+avVPjBcCTxxrTjP+twQeDwBXlIUMHz9a+Rhc/acGv8AZ4eiLmm/eb06nNXY2/eTpnIBqhpcm6Rh71YhYre3AzjcQaHuddjLv/mthngiQ81Y0Ntscqg571WvsC2P8PznvU+itlumC1bL4WQ/iGZ4YZzzUlnJtWRfeo9u2STPrTrP5vM79KjoWy4sg8v3qOHB8z1qLcUjGKktWwrk1Bdth0efLx1qvtImjPI+arduN2fSmXcJj2HHO6hPUp7C6kqoykDvmkjUMv8AhRqOGVO/NLar8wODQJbFaFtrtGTxzVUN2FaF1DsmLAcVm87mHXmtdTNdyXaVdMnvn9KZLHtkZSfmz0zUzH5kqHd8x7f/AK6Cd5DWzHhunIrQul3WofOSQKoTNuiz71aaQyWGB2FGpoyrn5SRSNn5vbBpC37kjGc09iPJz7UIJDGb5QTzzTpFASQA9QCPzpnHl5PPFTFhNCeP4fSgxldlRW9PrTtx8sAjO1iPwqNfqPepW6evOetApbih8mNVOec7u/SvfP2U9YXT9e1i0LMhmgR9w6ja3/2VeAW/+uTHTNewfs/3kWn/ABMt1nDNbz28iMF6ngNj81qZ6xaPOzCN8PL0Pr86vfwiNom81WGQT0PpXzR+1nM154o0O5ZtzPZFWyuCCHOR+tfQVvqhkm8x38uEvjy/Qe3+e1eB/tcSRtrGgeXKs6rDKA69doYHn865oxjdM+UyyfNiY69z5vz5k8hU85Iqq8ZXOe7bqtR/NknqaJog0JYen9a70fbW0Kn3mB9DmrG78cGoIj+8YE9qkzjOPWtNQitRZF79aWNun0pUYHeOvNNQ7cVFzRbhOSXGRnmmtnr2qZVVmcN1xkfWoZP9WAOtMmXxFeYFmHoFPH5VLxtHrSrHujY9dtR/wgd6rUVtWRSM3msp+7gcVJMoSH60jKNpPtRPwqjrk0GfcVH87DY4pWj6ZBqRY1WNCvINI2WYDNWZJuxGuFkY9AQKhb/WZx1NWfKMYGeT0qtJukcqvXpQHQjkjDNmpY1+Y9uOKWNSrFf7pptwx3bRx7jtRe4ctlcjZiw4/TrTwx2r+NNt165FTbSOowOcVZFtCCOQ5JqSx8zgoxBzwAeaV4wsftiu4+B/hRfF3xF0WwkTdbpL9pmGOCifMQfqQB+NVFczSRy15Rpwc5bJH1X8OfAus+H/AAHodst9Ib6RPNujcMX2Fudoz0CjAx6ir/if4Y3WoSS31tfzyXTlDJGzAKwXGAOOBkCvR4V2qBipa9eWEp1I8slc/MvrU/aOaOX8P6Zq91dNqWu3IfUJlKbIsBEBwPxOFX8q4fUrzTre81KC/hllvFiFvE0MpkLzgn5z6DleB6V61KdvI4rFXRLGG7muY7WNZ5W3vIFG5j61yYjL1Upxp03ypG1LGcs3OSvc8p8PfHjTbGTV4NY1e3s4LJ9kQuuJTywK4HPGF/OuQ1H9sNU1KRNO0kXmnq2BPKxjZx3wv8s1418ffCg8P/FbWVdCyXMn2uJm7q/J/Jsj8K4VspbuAMDFZKrUopU77H0+FyuhXj7eSupdD7E0j9rjwjdwhruG8smzgR+WH/HINdWvx+8ETael5/bUKwtwdxwy/Vetfn7BcEtyCp7U1ZCWLGuhYia3Ink+Hl8N0fo9ovxU8Ka+pFjrtnKf7vmBT+RxWxYeINN1SNXtL63uUboY5Ac1+abzFSuGIwPX1qW3vp7UB4ZpYiv3SjkH8KtYuXVHPLI4/ZkfpmZFLYBH50hYGvzesfH3iPT5meDXL+EnqVuH5x07112l/tGeONLhCnWWu1XoLhA369a1WMXVHJPJaq+GSZ95FvSkJ/Cvimz/AGtPGq53CxlPXDw9Pbg112n/ALaE0cIGoeHlkl7tbzED8iDW0cRBnFPKsRFaK59T5/GkavnrR/2xNAu7gJfaZd2UJ6yqQ+36ivRdH+OXg3Wo90Gt2y+0rbD+Rq1WhLqck8HiKfxQZ326k3e+K5lviR4a3Ip1uyUuMqWmUA/rVyPxVpFxt8rU7OXccAJOpyfzrRTi9mYexmt0arHPHUVWmtLeZSHgjb1ytP8AOVhwcikaQVehjytGZJ4X0yQ5Fv5beqEio28PquDFcSKB2bBFajSccGmbqNCNTHfRrpc7JIZP95StQHTbpfvWoYesbZrf3D1o3UrIrU5eaBoFLPFKnp8hqlLNBggzBWHA3cV2e6q9xDFMMPEr5/vAGhRfcm5x32fzMmKYHB7GqlwqwZ82dFIOeXArqrjQdPn4e1jx/s/L/KsuXwJpisWtzLbyddytu/nmjl7Duc42sWafKblW4xiP5v5Uj61E3yrFOwIxhYWwf0rf/wCEbvIW/dX6P6LLAP6VFNperqp/c2k5HdXKk0rMd0Yba5O2BFYzuvbgKPp1pjapqUi4+yQxAd3lP8gK0nW/h/1ulSDtmJw1RNMsi4kgmhP+0hFLUdyqjapIAxnt4kxxiMsR+ZpV0+8mUh9SkAb/AJ5xoPyyDVzcjr8m75RkgioTexRKMSr+JpqSHqVm8L2lzhrma4nU/wADyn+lQyeFdN8vZ5JVCOiuw/Pmr66jER94sf8AZUn+VRyXhI+S2uHLf9MyP50aElOHQEs1za3LJ6KwDD9an36jCFX9zOFJxxtJoDX0o+TTptoPViFoVtUYYFkqEHjdJ0/IUtCh/wDa80KsZrSRQv8AFHhhioT4t06M/PM0P/XVCtNli1M5DC2QH2JP86ytWtbqGzlluL5Aqj7qRDJPpzmnHsZs34/E1hdKPKmWb23Dn6AVFceIivypAp9eeOteTz2JvG8yR8t/sjb/ACqe2ge1jKrPOFPVfNbFaqLW5nddDvNU8fQ6RatPctHawrw0j8KCSAK566+NmnLhf7Vs+v8AC2f5CsS502C+jEdzGtxHnO2b5hn6Glh0myhOI7SFP92ID+lVYV0KvxwsCyBLuebGeIYHbPf0/wA4qufixNcHEGl6tcAj7y25UHOeOSO9aKwhBkR4HsKmWCTsjYpadxX7Iwf+E61yaUNH4avGIPBllRR09M+tUrjVvGeoRlF0y2ttxyWkuuf/AB0V2UdnOf8Alk1Trp8/GIsH3NF49x3fY4iO38ZsQZLrTYfoHcj+VNutC1y8t5ftmuQxQAZfy7RcbRyc7ieK77+xbuTGFAB+pqT/AIRea6heOWMOjDaylcgg9qTlFC1PFrXwf4e8ez3MVrqMrPABvmsbVLfHPZgvNdB/wq1rezS3tfEesw7Dkb7kuvTuD1r1DSfAq6ftht4I7eHOdsUYUfXArRvPCfltthl+cfe3c80lUWwKMup4kvg/xZpSs0Mun6zGnzBZVMcrficjNbek+P73Q9i6zoNxYsx4lREdVPrla9HOj3Nv96Lcv95earzxgDZInHTDLVppi1Kvhn4pWHiDV7ewsUklnY8NjaBgd816tpOk6tcSsW8iBcZOZC2SfoK8lXw7p32hLmK3SC4RtwliGxgfXiu+0Xx1PprZlhEyHg4JBp8ornb2/h29LbTdxrjHzLGf8a0o/DJ/ivJP+AqB/Ormj3S31nBcKpVZUDhW6gEZrWjjFM0MWPwvB3nuX5B/1mP5Vbj8K2Bbc8JkOc/O7H+tbCsqKeOaa0me1QBVh0extSStrDk/7AqTyY92ViRfooqRs0UAN2haC1J14FB4bFADRzThxRRVgKq+1LtG4UnJpfwqAJ46tx9uKoq1TJcH1qwLy04etV47gNUytnoaAF/CkbNLmkZueKAGFTTGj/Gpd1MZhigCnNBnoK+ENJPmftl+MZj0givWHP8AdhxX3rK4UHmvgXwlcrN+1B8UrxmyILLU2B+gxS6lL4WeZ+PPikNbt9Kgt7cwtZ2a20ryAfOwJ5HtXmOu64+qXBkcfPtVc5z0AHX8Ki1C5aWZ+eM1mMp3Hmuk5T0P4E+Ax8S/iTpWkz5+wqxuLkj/AJ5ryR+JwPxr7q8SCH+2tL0K1gEVmyFWbb8oAHAr4o/Zr1C70/4taVFa3X2OS8WS2MxGdu5Dg474IB/Cvo/WNF0qP4paPb3eo3Wp6xDb+XLKsrAbsj94QDwTzx0oJZ4/+054Dg8M6naHTrTFvtMjyIvABI6n615R4LUza9psYPLXEYIHH8Qr7N+Nvwy1Px14b1AaUkklzDDuSLPDrkEjHc/LxXyL4L0O60zxtp9veW0ltNDexrJHIpUqQwzmoKR6Z+ynGdS/aevbjAbYbuTP1JH9a/Qta/P39iKFrr466tcdQtnO35yLX6BLWXQ36j91G6k20lAwopeKVaA1Pz6b5oSCOlLCP3I+mKeMNCaZHwv9K/OGf0etisygMMip4Vxgj9KhkXEnJqWH5SAOlV0F1H6kN1uOx9KzdvGRWveKDa5z7GsiPOxSacdYmcviLmmZWZh6rWpZL+8GetZumN/pOMZ+U1qWufMHH41nI0iejfBPUzpPxc8KXAbA+3xo30Y7f619D/8ABQKQnT/B6np5kx/Ra+V/DF5/Z/ifRrocGG7hk6+jg19P/t7Sedpvgthyrec3/jqV20pf7PNeh8pmNP8A4U8NP1PimRDuNJGuW5qWRflzj+tRr1461xs+rgSSLtKHnqKnulDRqc4OaiZflUnrkVLccwjHrSKe5Bt+YVA6/vl54z2qdevTioZBmQexzTW5b+E0mjH2UEdB1rPkXMme2a0x81nWfMuW47VKILcJyuKNoDetRW7/AMJ/OplYbvemU+5UuP8Aj4PpgVGwBxkVPeH/AEjHtTGX5QaBpaEum4IcEYwTmpExsPcUzTf4hjnNPVW2mq1I1I7XHnnGetXGUYb5qp2/yzHNXZfu8ispPWxoioFw1Mb5ZGB6Y4NS/wAXNJIo84/QUAtxdv7vHtVW2XFwR61cPyx4NVbZj9oOKIjkSL8sxPTmrLLxkVEzH7Qe3c1Y2/LR1Gtint3TA+h4/KpLxc+WfamnIkA4PNTXWdkf45rTsYr4iFV64pm0lj6fWpoxuB4NQt6AfjSW5rLYlXHlvgZ+WoYWzg1YhUeW5zj5aih5UcCgkSb7rUyPH2TH0qa4TbGc+lMgQ/Y3PUAf1prYiRDGB5g7c1PcYZhjioI/vDip7henNPqLoGof8eK8Y+Uc1Qs8edHz3/pWhefNp6Z9Kz7X/XRHPGa0p7M5anQsa58yr2OKm0zCxx88YqPWvmVD7U7S2Hkx/Snb3A+2UU/d6o47FiK1OVuoj/eT+RrMuF26kxH9+tKU/PCwHtTl0sZw3ZPrdubrRbpFGWMZIH61ufsgzFrzx5bZ+9p0L/8AfNwg/wDZqyg4a1bvwan/AGSZ/L8b+KLfvNo7/ms8J/xr2cpbvJHwvFcdIS8me93FueeKzp7Nm7V1bWm7qKr3GlyTRlYcLI3Ck9BX1x+XHNpoMskfmu223BwzJglfwrctvB+l39oqwm9NwOXkJAB+i4/rXqHw/wDDVlLpqreIlxJIPnYgYP4V6HZ+FtMt7dhDaxRnHUKKdxJNnyRfeEL61WWaGN5rVGwHK4Yj129cVnxREYNe++PtLjjZzCywMflBzxXk95oLafcNEwz3BznIPIoC1hvg0FfGGht0/wBMiGfqwFeHfsxSfYf2s9UgzjcL+PH0bP8ASvfPD8Jt/EWkuRjbeQk/9/Fr5w+GjQaZ+2JeLcyGCL+0L5C4zx9/GcduK8rMP4MvRnq4F+8dz8XrjzvHPiGTOR9pk6e3FeZqDtI6cV3PxAmD+ItZYMrqbmTDKeD83WuKUAKfWviY7H7phl+6gvJD9LXbI1TRt/p02eD/APWpml4WYg881LD/AMhSdTwP/rU3udBl3zf6K3H/AC0/xqXR1+YH3qO+Ui0bgcP/AI1NpXDA1p9lmMviQlwv7yTHZqWzxtf8DTrqPbNJ3yaZZrkvwRxUdCxGbGe4qa04R/U1XkzuI561as13K/PQVPQ06jrdyrGkvpNyrjimxyESNj1ptxncPahbja0JbzPlKe+abHJ5eDj9alul/wBHQ5x+FVmYbaCSdmEjY7e9Z2z982fWr0bDaBmqif6xgPWrIQbcSdMjHrUDd/TPFWf+WnXBxVZ856YGarUXUJl/d47VPbrutXHbGajlXMQqW1/4935/hqehckQuuI+aYv8AqX9qdLJujApFz5Un+7TRMhsY3x9KdaKGhcdwKLdj5eMcetOtlH70DB4JpkalTpHxzzTtxMfryKODDgGnIo8nd0OafQTWpAuVlQ9Oa9Q+D9wY/iJozD+J2U/ijV5i3ysDnOK734U3b2vjjQ5lAZhcLgHoeCKHsceKjzUpryZ9gM0W1t2d2OMGvnb9pCQjxPbxsQ6w2S7Mdssxr3Y3U91cGSaPYz8nC4FfPH7Q8hXxQgbgm1Qfqa5Vuj4vKLPFL0Z5An3c+lLExezb6UH5YW+lRWP/AB6kZONveuzpc+5Ka5WY81YAJkYdRmq68ybjzVpf9aSauQQ3GL8srD1NCt89O8v95k9PrRCo3H61HQ0W5G0n7wYOKVl+TjpUb/67Ge9PjbfgHPBqkK2oRt95f4aiQ7lHb0qfaFkPv1pirwAKVxdSIf6tgc55qOZj5ak/WpSp+f8Axpkiny+BnjitNTNoeJvlWk83ZIrds0wfKqDIIxSlTtNPVGaiW7qRWKlRjqaqKdsm73qRmMiJ+VQN04PemhWJduJiOQQacyq0h9cZo37pjnrSL8tx1yCPWl1Kt7pEq4Z/UHvVi4dfKjIPbmq0zfvm5A5/pR5n7kcd6eu5kSNiRWwTivor9jfw+LjWvEGrMv8Ax7QR2ynHQuxY/olfOtlJ5kxU9MV9h/sg6aLf4e61dbdpn1Pbn1Cxr/VjXXh/4sUeJm8uXCy8z3UfLTt1Nor6PU/NNRknzVXYcVO5qBz81Sxo+RP2wrNIfGei3AXDzWbK3uFc4/8AQq8Fmby4WP0H619Iftjw/wDE08OSesUq/qp/rXzjcruVcc8ivnsR/FZ+mZS74OJjq21t3b1FO6Rg9qaQY5GU9mxT2+VVXNSdwu5S2PTmlkYKvH40yP5W9PwpsjZ3HBOB/Wgl7CLjDHvio5GCx4HPbmnKDJjkgfSmyD5ht+uaszYxXK7zjHNCfvG9M03a0akDBbPrT487fencjl1sOb7pXoeKY8u1lUcDOTSyNg+vPaoy25h2pDHGZt6ruwo7ZqZrp48FXZTnghqqsQze2aldQU6U+YzUIs6TSfiJ4m0HAsdcvrdMfdWdtv5Vu2Px88dae+9fEE0uTkiZVcfkRXn6t8pz6VE+dp7CqU33M5YalLVxR7Vov7WXi+xjRLuOz1FQ2S0kZViPT5T/AErctf2xtTe7PnaBbGHPRJW3Bf8AGvnRW2KR2rU8I6K/iLxJp+mRnH2udYi3oCeT+VbRqT2TPPqYHD6ycD6y8YftRaN4S0HQtSewuJzqrjZBuCukYPzORz7YHfNbui/tIeCNYk8o6k1k2M5uoii/TNfIXxD8Nx+H/GWp6eA32e2mxArknbGeVH61ys0nzY963eIkvd6nlU8rp1Iubej2P0h03xVpWtW6z2F/b3cLdJInDKfxq/5yv0YH6V+bdr4m1OO1Wzjv547SFiyQrIQqsepFdv4c+Pnizw7bpb/a0u4E4C3K5IHpkc1SxD6ownlMrXgz7qaQUwvmvjK8/ao8VtcQG1jtLVQuHj2Fw3PXJPFa2n/tda9bsBeaXZ3K4/gZk/xrRYmJzPK6x9aSOMelR+ZtHrXz/H+13of2O2abT7lruQ/vYYSCsXPqcZ9a3LH9qPwXeKoklurRj2mh6fiM1qq0O5ySwVeP2T2VZPrUchDAg4OfUVxel/F7wlqy5g16z+kkoQ/kcV09vqVvdRo8M8ciOMqysCCPatVJPZnNKjOPxKxHNYW0mVeBDnjgYqivhHTrh2d7baT0Kk5rVlKvg56VYicNGu05pSIRkNoY0+FntJZBtHCtgiuQ13xJ410Pxjolg+lWE+k38gh+0Fjv3YLEkA8AKD9cV6LM/wC5cYzkGs+81CW78XaLpywK9ulqbq4nZQdrHCooPbPzn/gNKNiHpsay6NNM2fMRVx/Cn/16Q+F/MyHupSOwXAx+lb8ahVx0pzdK10HqcbrXh3TdL0+a7uFkm8scL5h+Y9hXmdxpsmsskrW0dqByEjz39STXqHxEmW30WJpP9X567vyP9a+aviJ8ftT8Fav/AGfZaBDd/LkSyysoI9QAKxb9+yF0uejx+Eu/Aq1H4TC9dv5V4Ov7Sniia1V10y0iuC4zGqOyhe5znrUN58dPG8zERzRwnPPl2gxj2Jp69WTofQw8LxEY6D2FTL4bgXr+tfMi/FzxxNJtn1mWNXBA2rGmM9+OeKyLrxP4qvGYTa3fynoT9qIz+CipvruPTc+s20G18yNcLtJy3PYD/HFTfZdJtuZZreMD++6ivljwnrupLcXlnf3Vw0N9A0AlkldirHoQW6enFcx/wjs8dxIl5NvdSQw5PP4tS67j6aH2VJr3hm1Vi+racgUZJM6cfrWZcfFHwPZ/f8Qaf/wCUN/KvlC30aFC6tysi7WGwYI49/UVLDoNtHkKuB7kDP6UJLqyX5H03L8dfAkMUsiar56xY3eTC7dTgdBzWNcftPeDYWYQwajc47pbbR/48RXg9rpKKx2hsEbWVctx+FXIfCTXDYh06e5H/XJ/6k0nyhdn038OfivpPj6WSSC3mtVh2kxzlQ5BJ7AnHT9a6Kf5p3PqxNfOPgnw3r2g6zDeW2kXEcX3JQEC7lP1A+v4V75pGpC6i2SgrOvVWpRsmX0NMR/LmmNbxyLh0U/hVhcbQMUnHatupJmTaDbTZ2psP+zVeTw3t/1cv4NW5T9o9au7J0Z2XhTUUlsooFUh4UVG3D27V1EcuRxXCeD5l+3XMOMMqKx/Emu6tx92rTETqrNTvLPepOe1JQA3y6VYfMYAZzUlC3C25yOX7e1ABPtt/wB2uN4+839Kqsc0m7PU0UAFFFFACr3p1NzikoHoPozRRViHBgKsRzEVVozxQBpRybsU+s6OUr3qxHdDPNQFi1tz7VG8dPWQNQzCrAzrpSoPFfnb4GvN3xc+M16WyI9M1Mhs+smK/Re9kVYXJPQE1+bPwxV9Q134zyxsnmTWFxGrOwVRvuAMknoKOpX2WeCTuGZsc96gX/WCtvxF4cm8PzLDNcWs0jLu/wBFmEgH1IrCyR2NdBynTeCvEDeFfFmk6uoLfY7lJiF7gHkflmvuvwra+HPiJqUHirRvOvp5SqG4bccOF5UjoMA818JfD/wnfePPF+laDZA+fezrGWH8C9WY+wAJr9QfA3gHS/AOi2um6VD5NvBCsIXPXGSWPuSSSe9LYT1ehrWNn9lt0iXl8/M1eR/HL4R2N6y+K7OCKG8s8y3OFA8xQPvfUV7dHGFJNcd8ZLj7L8NfEL5x/ocn/oJNZyZol0Pk/wDYFtxL8SfElx/cscZ+sg/wr7xUcc18Sf8ABPm03a94uuMfdhhX82Y/0r7cqC/tMKKXbRtoK1EopeOaSgNT8/4l3QsM84qGFTtIzU8OShHtUUXDNX5tLc/o+OxWk4bmpIz0xTZl+bOadDxVrYOpbuF3Wgz9axzwcYrdkXdat34rDkUrIwHeqp9UZ1N0y5pXN2g74Na8AKtzzzmsbSz/AKVGSO/p7VsKf3pGcVnLcpFkTPDNHIvVWDfka+o/2yNUTVvCPw3uVOfOs5JSfqkZ/rXyy7fL717Z8c7zUr74U/CyW7RGj/s+URyqeuNowffAFaQlywlHvY8fH0ubEYed9m/yPAmUEe1QbTu455qw0ZVTkc1D/EanU9mBO6nyxg/mammUfZ8d81CzHyh6ZqZv9QcVCNJKxV8uop4yrAj1FWT7cCobnnHrT6j3gaUcebVv6Vmsp6H+Valrk25FZ0jHceO9T1EhI1K5qeM9+1Rx4k6/jVqNRxj9Korco33/AB8A9sCj7wxjNTagA0y/T0pEX5elT0HEXTFO5/TNWFQ7WwMYNRaf8sjDPf8AKrG774PrSMupTVds+PXtVqRcLVXpcD0q3J90UpdzS2hW27j0p0wHnA9MqKeoG7PfNLdf65T7USKSInXC4FVbVT9o4HFWZs7RmoLf/j4FVEUixIP9IPHOKe+VXpSXAImzjORTpM7eeKl7lR2K4Y7+R3qe45jjJOQOag2jcPep5hthXNaGX2iNMgZxTAwZjT144FMXk8iktzWWxYtwDke1VojwMcmrVq3LDouKrRKE+lLUzJps+WewxUUOfsL8de5pZsshotdzW7A9aroRIrLncvpViY5wOlRAHev1qWb5QCOafUXQZdsfsIxxx/WqVr99A3XNaE67tNBxjANZlv8A6xPritodTnlsi7qi7o1xwcY5pmln90uKdqXKKehxTdKHyLQn7ovtIivT/wATByPUYq5NuMERHZv6VW1JQt/x0IFWsBrPPUqwPNPojP7TLkPzQuv+yab+ye3l/FrUYs/6zTLpfyKN/SpLP7hz3FUv2Zf9F+Owjz/rLe+TH/bJj/SvXyp2qSR8ZxXG9GEvU+yV09mA+WkvNJmazm8lczbG2Dp82OK62200YHy9q0YdHDY+X6V9gfkx514O8cavpWlwqNIabyuJHPoO/WvQ9W8Za9Ytamy0+K6gmhWU84PI6DmuL8QXMnhe91WydEEEqG4geTOF3DkfTOa2fCvjSXVrWKW7is7KGGJY1CS+YXwMcY6CmCvsJ4hnuNS0uSW7tPs5PA3EHB/A1zi6C1xp0UzD7wyM8k++f6V1XiadbvTzITtixnCnis/wfN/amnNC+1HiJ2Jnlk4w360FanIPpf2O4hlx/q5kf8mBr5d8L2Bk/bgurXy2df7YvtyrjldkhP6V9oa5pmy1nOOilvyr5L8Polj/AMFAmDcI+s3IPHGHgk/xrzcauak0+zO/B3U9Cl4rZTqWohR8vnvt57bjXNx8qfXBrd8SN/xMLzGMee3/AKEaxY/4gR+VfCx0R+9UNKcfQXTflk54yc0sbbdUnz14/lRp6hZOOaauRqkoI+XjHNXoWyretuspB/00/rRpedwFF4v+hzYH8fT8adpbZUY4aqj8LM5fEiS8yJmz1zS2a/e+nNF5/rW7HrS2bDcw9qnoWV5DuZh7mrFkSqsc1Uk+aRjnnNW7H7rCpexcdxofaxBHU02T5uM801siQinKB35FCNHsWbjiBBn0qqzCrVxk269vaqT5prQzJY2+YYHaq6/6x8+tWovm4xziqZYb3IHei+oD42/fADng1A3+sY5zUsGfMJqJvlkfHOTWmpC3JJf9V6VNaL+5fv8ALUMmNoB44qezcLG3pg81K2KkU5D+FKp/cyEelMkI7dKcD+6k+lPoSwhbbDgGpbVRubnAI61DbtuUDGKsQqBIe/GKeonYpN1wRUiqPJP1FRsRu9easIv+jke9PoZ9Sq2FbNdt8MWDeNNAVhkG9iU/QuBXENjzTXW+AJDH4o0VlbawvYcN6fvF5qZfCZVVzRl6H3O+mIWLB3DEc85r5V/agh+z+NY0+9/oidsetfTTXGqwztGZF2LyGkiBDfQhhXzH+1B58njWBpl2lrNCOMAjJ5FcdOTclqfH5XGKxO3RnjVwxFuwHpTLPiFgfTpTp2JjwMU22X5CPau/ofY21KULbverat8xIqpb8ZBOanU8tjmrbFHclj/1gPvTo1XL5H60yFsSDpzSr8u8D1qHoaLchKjzKdGvzke/FJn94O4zSK3z8jv/AFqr6DSuyT/lr75xUcY9OaWNj5v40kffjFIl7kTbvmPXrTWb5elOJ3FvSk/5Z+ta6kWIkb7ueTipg37s1Ft6etTMv7nPShszWwjH92p6HNQTfLjvUzfLGpPPNQTfdHNBJIvMnvijpcLTFyrD6A04Nuk9DRqPdEd0AJGx6jr9KVf9QMjvTbr/AFnIxmiM/uWwcdKvoZ7MfbELcZFfc/7L9ukfwVtJFOWlv52f65A/kK+E7f5ZhnpX09oPiK+8Pfsf6je6bdyWd3b6jIEmhbay5Kng/jXTh9KiZ4GdJywrt3R9R7qTPpXwf4J8UftB+IfDtvrmhXl5qmmTMyo7vC5O1ip4Y56iuhh+MX7QugMRe+GZr0Dr5mnbv1Q19Ckz81vG9rn2Y3eoGNfIf/DX3xF0lT/a3gDOOrCCeI/rmmf8N+rYsBqPgu5iPfy7n+hWnZjVr7nT/thw5/4R+Tv+8X88f4V80yDdGMdD/hXV/GH9qjRfjC2k2ljpN5YyxS/MZ2VhzxxiuWTMkKEcA8+tfPYmMo1G31P0fJqkZYVQT2MSQn7XcDHAIOfwpr/6z+lTy/LfTDvgH9Kry8SNWa2PUt3JZl8vB7Z7U3crx5xzjH6U+Zg0EZFJb/PbkcZzSF5EdnhsgnB61GpPn7fwFRWrbJmHb0pV+WUsOOasy3HzKFnX1zmoR/rHHYMalmz9oXimMAty/YZ/pQJ7iSL1PtUBO7IHFWcb0fH+eKgjGRg9xmqRLYwHDY98Va3BVAPrxVRh++bt3qxIw69vanIUHqA75xycVCx+Yg1JL8uD06GoieoFBTGs/TsDXX/CeTyviHoD4P8Ax8jGPoa5DywY2Peuj+GUjR+NNDlBwVu0H5kU3dJ2OeorxaOn+PSr/wALCunRwfMgiZv9k7cY/QV5bNu3jvya634hXxvPGmsyM+8LcMinPZTt/pXJ/eTJxmlTbcU2YU4uNOMSCMdWPHNPZvlHrSKvzEA8Cmt82eRkdK6ClohqMZLrr0GKkkzv9arx583HfPNTSHof51L3HHqVy37wHGDmnNIF2AnnNIzbXFNmPzIfTmq3MnZE6ueW64q3Z+J9T08B7XULm2ZenlysuPyNZvnfK474qJmVVAP161WpnJJrU9B0L45+M/D6iO31qWSNTnbcASA+vLc112i/taeLLHIureyv4+vMZRh9MH+leGbi+8Ang/0oZtqgE9+1NSktmc7w9KavKKPsXwH+09YeMLo2mo28OiznAjeaXMbsT0zjj8a9Dm8WPeaxDbW0trZk7Ea6kYFDgEjn+71/Ovjr4L/D1viR4wtLByY7KEefdSDsgPT6k8fnX32ngXRri1tY5dPg8uMDYFXHQYHSipGtWg1TlZniYiGHw9Ve7c1NBvH1DSYJ3ADOufl6H3HtV9vu0sdusEaxooRFGFVeABSV6FO6ilJ3Z48rN3RkeItHi17S57KYfJKuN3dT2NfK/jz4d3lxqBt5isF7E2FklOEdOxz6V9cPWH4h8M2HiK3MV1EC4GFlXh1+hq5R5tTI+Nx8J9U5/wCJjYgHtuJ/9lqwnwnvWx5mqWWfVY3PFe0698P9S0F2aNWvbTPEkS5YD3X/AArBjjL5wc4PPtWNmilGPc4GH4Sxqo83Vzn/AKY2/wDiavx/C7Sl4lv7ybjsqLn9K7VbWRux6+lOWzYdePrQPlRy0Pw+8PW4H+j3Up9XuP8AAVefwvockhkl0xZnPeSRvT2reW03cgAj1pk3kWqBppo4lz1ZgKOULJbGZDoGjQ42aLZr/vKW/mavRWtrDjytOs4/923X/Cp45LXvcR+v3hQ97YQjLTZH+wjN/IUWYvdHJdSIf3axx/7kaj+lKbq5P/LZx7AkVVbWLFW+Vblh7W7f1FQSeIoVmREsryRSeXEQGPzNPTqHL2NIPI33pGP/AAI1Yti0LB0b5hWeNVVvuWV0T/uqM/8Aj1RtrVz9oWOPSpih6uzqMUaLcNTvNO1dZFVJiEb17GtmNFbBBBX615supXo+5Yrj/am/wFaGl69qUMoEkUccXoshP9KtSIsdz5Z9Oe+DS7dv1rNs/EkUi/vV2n2rViuoJlBV1596vmIs0W/CN1Auv3CLMvnsiq6FhkAZI4/OvSrftXxtrngrXPHHx7kt9IkuLeFGhE92wYRRKEBOGHBb0HrX2lpumpZ28USszhEC7mOScDqfeqi2N2Qu31pateSO3Wo2tS/WtCCo0x6L0pnPNXfsXvSrZCgDP20vNaIsVpy2K1YGaAfSl2n0rT+xr6Uv2VfQUAZnln0pdntWp9mXjil+zr6UAZnlt6Uvkt6VqeSPQZo8oUAZnkn0NCwN6GtXyR6ZpDHioAzVt29Kd9lb0rR2CjaKsNSpDGympyu4dKk2il2igDF1rMNjcyf3Y2P6Gvza+EOnya3ovxXSNhG91FDCHYZxunJP8q/SbxYwh8N6rJj7lrK35Ia/Pb9m3Qp9b8N+OIoFuhLe3tnbqbUqrrlpCTlgQAByeOgpL4ir2gzwTxFo40W+ls98skynBDR7T+Wat+Hfht4o8VXcFvpmhX108zbUYQME/FiMAfU19keD/wBnXwxp+sQ65qmo6pLcNK7xx6hcKjTIOA+0AEA9efavoa3Njp9siQeXFHjI5A4rpORXZ5B+zb+zza/CnR4tU1OBJvFFyn72Q4It1P8AyzX+p717ouPxrMs9ULXEwmaKKEECMiQEvxycdqqz6fbTa1HqK6neqV+9axMTE/blcH9KhlRVjoVrzn9oS4+z/CTxG2cf6HKP/HDXe/2gnRIZ3x6RMP5ivLf2mbiZ/gz4lkFtJEiWxy0hUdSFHf3qJbGsfiR5N/wT6tdun+LrkjlpYEz+DH+tfYYFfLP7Alj5fw/1+4P/AC1v1GfpGP8AGvqdakfVhtFLSgUlAwooooDU/P6HLL0qGJcyEdKnt8bjk4NMC/vjX5vJan9IRWiK9wu1uvNJDjvT7lc+9Mhxnp3qo7Ce5pqN1sx6Vi3EfzkgZrdh5hOeKx7nCyEe9OnuRV2EsW8u7jA65rcOPMrn7Vwt0hHrXRS/6wf41FTcqGwMV4BOOetew/Eq++3fAj4W5OfJW+hPfG2Ra8dfoARXoGvap9t+DvhO2BBe0vr5SO4DeW39aSlZNdzkxVPmdN9pfo0eayLVfadxqwzdeKhbBbPSq6HZHckwRHzVnaPs7d/aoGGYe31qyP8AUknniszSRW288VHdofLz2qUrkg9qW6XMNPqVH4CxZ/ND6jbVGbKk49avadwozyMVWutu5uxzS+2T0IEPp0q3D2qpH1zVy3Xc1ORUSC8BE2eaZHnnjH4VNfIfOHuMVHH8rYJo6IUeqJNPwZnJ5wasZ3Mwzxniq9jn7Q4B9KsEYY/WqI6lWU7Zl/nUrSZUZqG4BMi+1BYhazZvqTRsNw9zRcL+9TPp2ohXcvvSXSkSRnPbml1JGXCnbkVWtz/pAJq1cZ8jjrVSJv36g9elVAJ9y9eL+8Uj0FK5BXBouPur9O9MfHl571LZUdiBV+fJPfirMmfJHcZqsvYEVa3f6Lj0rR9DHqQrTGU5zmpUORz1pnrjmhbm0vhJrX734VCudx781Nbg7umD61DkKxHvU63ISEnIVTg/nS2anynHXrUcxG3iprHOxqtGcxip84B4pbhTxT2A8wfpT7hdyjin1M09BkiZ00NnsfwrItW+ZPTPPFbPDaeR2xWJb8bfrW0OplU2Roah9wZ5GOlR6WflYdBmptRH7pW596g0nuuMHOaX2WQ/iQmqfLeKO20c1PGvmWrr1+XvUWrAfaYjjJ21LafPGR3xiq+yJ/Gy5Yv8oBHaqfwB/wBH/aIsIzj5mul494JKs6aMKCetVvhFmz/aV0AkYEt2V/76jYf1r08sf79ryPleJo82DjLs/wBD9E7G33RoT3UGty1shtyTx9a5LVdeXw74Tm1NhvMMAZVz1Y4AH518/wCtfFjxNrStHJqckMLEny4PkH04r7Pc/HNEfQfxM07TbjSRNNqdnYXUGdrXUoUOp6of6e9cNoXxI8LaXaxwNLOsuwMqMCQQRwR7V866tDLqDFppXlJ6mRi386+i9H0fQ5vA/g2a9sV+0S+VbtebwpjUDBPPX6VVrEc13oO+03/xJ1GOw0y1mis2Yb5WGAV/pWZ8RNYbwL4l0rT9GlU3GmqxuCBlXLYyh9sAV7l4jvNN+Fvg2ae3RUlK7IVHV3I4/wAa+Ub65l1C6nvLlt88zl3b1Jqdy7aanqcPxE0nxFYSrLmwuWjYbJfuk4PRv8a+S/FF0uj/ALdCXDHA/tKOQHOB80I/xr1GRgtu4I42nP5V4V+0jNLpf7UMN1C3lySLYzKfrElcWKV4M9LAa1kjX1ljJLI2T80hOf1qhCvytkYqzfNuK5zjNQKSA2R2r4PofvdLRJDdPx5hGe9MX/kLSD6fyqSzG2b8ar7j/bDkDsKOoSvYiuh/o0+D/F+VN075TwfrTrj5re7GP4v60zTSeCK2XwsiW6Jb5v8ASMZOMCnWrbWJ6jHFJf4+0Z5yQKdb9+4xUdCluVHH71u3NXLE/eqpMR5zAcc1csB19ajoa9Suw/eHnmnrjdjPNRyN++PapExu5poCzcMfsi/WqLNyDV64YfZRxkVnZ59TSJLMLfNj27VTkz5j+mauW/ByemOaqzfKzj39aa3B7C2vJxxio2GZHGMc1La43E+1Nb/WMQO9UydgZc4z6VLagEMoPaop26fSp7P5QxI5xS2RTRnPgvgdjUp/1L+wqvyZD6Zq2q/6PL64quhl1K1uzDuT+FXI8lsg4rPh9q0LUFpMd8UdA3M5m/eke9Wl/wBQ2RVOTK3DeuauRg/Z2J696p7EJakEijzOua6DwXLHH4i0ppCBGLuEtn03rmuekH7z2rS0o7bhGzwrAj86l/CRU1i0ffseqWctjBbpbnZGXUyk5Y/MdpHtjFfLv7U0cieNLcO25fsKbD/sktivpWSwhtbOKVL23ud5B8uIncoI75FfMn7Th2+MrZc5Isk7+5xXJFPnR8Nk7f1pp+Z4xMvyjmpLbGzPeoeWqS3yMj29K7z7qxQtvm3E+tW+FLZqrajLuvU5qxMw3EZoFAWHHmD/AAp7Z+bimW2WmUD1p0ysjMOnPrSZaI1X56bHktj34p0f+s9PrTYh+979fyplLVjo1/eY70YG00q4Ew+tN7Hr+NBL3I0Uc8dqY3yqKcvQ+mKhY9MVaMROuMmp9y+QOcZqD7wX2OalkXai0MSEZx9nAHY1Xlz5a81My5hH1qORTtQZqtRB/EOwxzQp+cbetRtlcfShc8HvQQLfMftHXtQp/wBHkH60y+b9974o6W7dzV20MvtCWv8ArMe9e/G6MP7F/iMjkx6sq4+pj/xrwCD5nHHOa9000Nc/sf8AjWLqU1aE/pGf6VvR/iJHi5uv9ll8jC/Z98aanp3gdLW21ma1SO5k2QCfCqDg/dJ7kmvX7Tx/4lYBl1Vph7qjf0r4P0+3urhbnyTNtgiaU+TztAxyfQc17P8ABG/E3gfWkuGuJZZbuJMxOA/qBk8AcEV9fBKyPyWbabPqaz8aa9IuZZopB3DQr/StWPULDWLFjqUeltJnlLq0BBH4muM8N6cyXX2w3MsUciKn2WZt4GOM5zjJpdYs7kS2ZgvvJtrmRUDNGDtBOM81TiieZnzf+1Ja6X/wmHhSfTdIs9KMhmST7HEIxLtdcMQAOxrIs+YEGe2K6b9q+1TTfGXhG2WYXIXzf3mAM5MZ7VytrJsjXjtXzuYL3kfonDf8KXqZd8SmpOCMcDvVeXO9uasX3OpFvaop/vnHc8V50Xoj6m2rFfK2uQe/Sks5M7snr60kmfspPvTbRf7w5PFV0I6laLCTkgfTFSfeZj2zUcIzMR15qfbt7d6ZERr/AOsXntmmSr/pD+nH8qdMpLgGmHPnNnpxTRMtySFh8645IqsVKquDip4yY5G/Ko2Py9O1CJaKbMftB91HFWWyy8jp/hVSRj9qA9AKvN1I/wA9KtkU7XY+YD7KG9BVTkqD7VYaT/Q5M88VWhbco9hSQ5BGx2uD6Ve8N3zWN5DdAkPDKrj6gg1TUY6dcU3T22ggVT2M3ukXL2b7VeTyucySNvY+5OTVRQrI/FN3bp5SD3p8P3nTOKNkFitHtExGOtIu0SEZx60jN++IXsaGjKyFiKswRBGv+kSA889qJM7iM8Zp0fy3JyKX/l4cfSgS0K7/ADSHApG+9j05qRl23mM9RTWI+0OuO2Ku5JEy7VJxUWNyLx9easMMRuOuKYnzQ5xyOvFNPQzsQsCnryKc0fyhvwqa4jxFu6VEWJiwOaeoWtoz7P8A2MfDtmPAt5qSKpuri7McxwM4QDaM+nzE/jX0jt2yRgDivmL9h3UD/wAI74ksWORDcxTAem5SD/6CK+mHvFEyKFIPuK6qbPk8bFqrItTLlQarcjIqVnaRcgf0qFs55rojueeMfrULU9s0m3vWyM3qRGPdWLqng3TNUcyS2qrMeskfyt+JHWug20bTVaEM8q1r4PvcSPJa6hPtPPltIyY/Fa5PVPh7c2EbJd2txNF3JkZ1P619B+VnvxTvs6suG5/ClyxYXZ822+jW8KrFHbAKvAXB4q0ukxnAFoSe2Iya+g102BWJEKAnqdop/wBjjHRR+VTyBzM8Bj0af+CymJ7YiP8AhVhNB1Fvu2Fx/wB+yK93+yp/dpfs3HAp8iFzM8OTwrqsnH9nzD6rin/8IVrPVbFj/wACH+Ne3i3J420fZ1Bo9mh8zPG4fAWstjNuiD0Lir8Pw51Zxz5K/Vj/AIV6wsUYxmpF2A8Cl7OJPMzyxfhjqTfemgX8Sf6VZX4U3JHz30Y/3Yyf616flfSl49KfIg1PN4fhXt+/fv8A8AjA/rV2H4bxR8G8uCPwH9K7zjsKTG6nyoNTL0vSI9HCG1GORv3c7vf6119vcdMmsXb0z0q4p28CmhmzHIOoNPBrLhuCKuRzhutMgs0ZFMoqwHBvSnBqYPpSrS0BD95o3Gm0UwHhjS7jTOaVelADtxp2TTME0q0AO5pdvvTaXk0ALtpGWnUhGaA1G0U7aKNtAanNfEWU2/gPxFLnG3T5zn/tma+V/wBgnR4bzwx4rmmUkNexqCCQeEbuP96vpv4xTfZfhX4slP8ADplwf/HCK+d/2G7Z4fhbqs8fyvJqzfMQSOI19x61MfiHL4D6GuvA+hS3P2mXSrSe427fOmiDtj0yeah1DRrT7K0cdvChwCApEf6ipSoO9N0fGWyVXH15c1XkjaeQI0/lyghAmIyQPwBx/wDXrQxMxtHiktyJzb+YvKB7h2APfv6Vc0e3t9HjZWMO+X5t0KNz+eTUDWc9xcIGLZQgZV3PU+yAVck0vzBOr+ZtxwGD8jPI5YZNGoF+S+SJtuyRj/soTXjf7WWsCP4E+I1VHXzPJT5sd5V9/avUY7WCzDFmjVzgBW2A9+eWPSvD/wBsJlt/gxqEaKIxLe26Y+T3b+EdOPWolsaU90Wf2FrUw/B2WXvLqEp/IKK+jq8W/Yp0sQ/AfSpCOZZ53/8AHyP6V70tkKY+rM9V+tG2tIWir2pfsq0BqZu32pNpPQVqfZUpPsq0En51wAhs471G3y3HA+tSQndSSnbNxzX5xLc/pKOyG3H3eagjxuwOasXChl9BVWMfMSDSiOW5qW+PLxmsi+Uqx+tadpyDWffL8xyMc+lKPxCmrxKMLbZhn611DMPLU9TxXKt8r+4rqI28yziYDjAq6vczpjmYMvSn/bZXs1tS58mN2kVfRiACf0FQ7ty4xSRna/TtWO5s4kLfn61Ew3N+NTswNQs4U9OPWtOhPUm/5YnjPpVuLLQEY6iqhceX0AGKt2sn7sDqMVld2NWVlwvWi4GYRilVuOtOlI8qm9wp/ALp5/drnnio7hcMcjNP02TKKDzTrxfnJxiiW5K2KSd8cVat1LMOarqp3e1WYEO4HOKp7FLcjvyd61BH8xzU+pKfMB6dKhh4p/ZQl8TJLE/6Uw+nNXWX5jgc5qlZD/Sm47VoNHlm+uaT3Ie5n3GWI+tRtk4A9aszjkc96iI9etI3RPb+uM0Xa/vF9adbdqL4/PGenFTfUCOSPEJx6ZqpHgzrjp9K0T80JGO1Z0f+vQ54zTgKoXblcxofUc1HtOzNTzZ8tOKjJ/d4pWHT7FU/exjHPargjzamqvG6rkZDQEYq5X0Mtpaldc96jXKsRg461L3xSEjoaS3NpfCPt/vEd6h2/vHHvVi3wJAR1qJm/fuMUdSIkEg+bpU9ivXFRSZ3Yqazzu6Y9quL0MpojkYKy/Wi5b5Rzii4/wBavbnpRIvTNN7mcdiSEZ08+tYcZw3HXP8AWt+35sR6VgrxIR6GtY7szqfCjUvuYR6YqrpuVkIxVq8Xdbr24qppufOehPRkvdEmrMfMiJH8P9alsuvHTFN1dflgPeiybHI4oi/dCXxFrTj1B7E/hzVLwcws/wBozwbJ2bULcH8Tt/rVy0wtxKoAHzVmLJ9h+Mngq7HbUbUn8Jlr0MBLlxCPm+IIc2Al5NH1l8WPGEs1rb6DA22GONWuDj+LHy/lXmUsLJa5XDSKMHPQmrXiuaddevWml85VuXQMT8ygMRj6cUzcJfMCkFSQRX3UVofiD3MlVaaRVxhyeg5r6Rs9PhvNP0DSziRLaxjJjBxiVsNuP4cV4FY2+b5PrXrn/CRfZ9DluI1aJrmJYQ3U71AH4YWqYo2uTfGLxqfEWtJYwvusdPHlrg/ff+Jv6fhXnElwmdpyT7A1NPjdVX7Uqb85I9qk1I7huw9K8V/amtd/x+8Pzr/y8adp0mf+AAf0r1m6vGhgmds+YwyPQCvNv2nLct8Wfh9MORNolg271wGH9K4cV/DbPSy7XERXmvzKN58pUdeTUMZJVqu3igsvA64NQrHwxGMV8HbQ/fIbFa3UeYR3zVbB/to88bR/WrMHM3TvVadSusZH90f1oW43sLcKWju/TJqvp5AJ5qxJlvtWBgc1W0/Bxjoa1Xwswl8SJb5/9IUHrip7X7pAFV77/XJnrirFmx3FunFQ9jS3vFCQH7Q475q9Yt17iqswH2pyeue1XbLHNS9jWO5Uk/4+G4p0fXDGkmb/AEh+/NKuDyBQhssXUm2zqipyoNX7j/jyIrPh9D0oRDLVu3XtxVO4I8w565q9Co3VnXH+ufnjNCeoSLFr/F601V+ducinWY6nvikC/M/1oY+lxsynKkVYtfmU55qBuceuMVYteFYY7Uugupk78Stmrsf/AB7yHtVJv9c31rRjX/RXyK1exitzOhXp2rRs1+b3rPhzuGa1LPhuual7FGNJlrqTPHJq9GD9nIHaqVwu28k+taEI/wBGJzVPYlblNlPmVe09eW+lUZF+YGtDTRlj9KT2JmtGfe2laIs2m206yD54I2Hv8ozXy/8AtMAt47K/3bSMfhya+sfBtw0PhvR3uoRJBLZRgsOoyqnNfLP7UsCwfENmj+5LaIwB9DkVyxknLQ+JyyHJjGn5nhyr1NSW/wB72pF+6emKWBSGNdZ9u0UbbieQdCGP86dcL++JzTkULcyEdN3ekuMtMfWtLmUUSWa/vh3OadPkyMOnNNs1LTD1ps3+sbqMVD3NFqOjwrCmwr87YOcE0+FduO5pkYIkb0pFxVgTCynjNMz96pUXdLUDcbuvWgl7jkUtG3rVRh8uO9W42wp75FVW+bt36VqtzCSF2jatTSf6sU3+Fc+tEjHgdqYlsI+Da/jVabK4HUYq5Mo+zcCqjL04xQiWJN91fpSQ9vrSzfwj2ohUs1VfQgZfY+0D6U3B+zuQMYPanXwxcAYzwKWT5bNsCn0J+0yO1+8D0Ne5+F5PO/Zd+IkfdL+3Y/iAP6V4ZaHdIODXtXg2QH9nP4mRk9Lizb8yw/pXRR/iI8fNlfCS+R84eHvDus6taz3GmxM0QVklAcKHXglcd+3FfV/7OelWln4BMLafFa3aysLkFcs57Ek+1eU/CX4haF4D+Etxd39sb67S/YfZogN+GC4JJ6Disz/hq7UrPV7q407RbWCymiSMW8rkldpY7sjHJ3Y/CvsYv3UfkEr8zPo661CDRLPUNQaKPTtAt42mk1EuBGpyflUY5b2Hfiqg8X6Z4h8O6beabeRXtotxgSxtnHzDg+hr5e/aA/aGu/iotlpdhG2n+HrSONha9DLNt+Zmx2ByAPx6mvNfA/jnUPCOsQvBO4tJJFM9vu+SQA/zFPcVtD279qCZJPFXg9omLrmbn8UrAt8eWB0FT/HW6F3qfguQOHBa4wQc5G5KrWx+T8a+dx/xo/ROG/4MvUzr7I1DA/uioZm/eY7VLfMf7QHqVqKb73Nectj6l7sdN/x6Z7Zote9NnytpnHGRTrNTtPPanfQlrWxVhwsvTBJ6VY6/n0FQW6jzuc1MuR7HPAqnsREbN99MjnFMkZRMT7VLMcSD0xUU3zSE44wKcSZDYm3SHioj1GfSpYPmkzimKRIw/lVEdCpMpN0fwNXMFiT3qvcg/aOODjvVtV25pt6GcYu7IesEoJ4xUVrxExHOBVgqfs8h9qggXbC564GaSKe6HupVhxUVjjc3PX/GrLMrKp9apWTZZ8cjmn3M56NC2oBkf61PwsnNQWf3m781Z25l9BTCOxQYEXB4zU0hGWJpky4u2A609l3SEHjp/KgyStcptxMT709mDXXTjAprf67r3pzAfaV7DaO9WZ+RDIf9OGcDpTLjEdz6nHWpJ1H2wNn0qGcbbge+KBdx2TvmHbH9KihJ2uBzxUzLtkfB/h/pUMHO7tx+NX0I6j7nJtx64qBFBh4qzdfLbDJ7VEq/uT2zjpQhy3Pq79h+TN14oTsY7dv1evrLjzo+M+tfJv7D8f8ApnilvSOAfq9fWiqGnTPYGuyifKZh/FYTIOoqBlzVuRRj2qtjFbo8sgZc9KTaakbpSfdrVEPcZtNSKtGc09W61qiGII6cye9G71p1BInlj1pGj96dTl6UACotDccCnfdprUANo296UcningY7UAJtz2pVhpyinrQA3yfejbUlN+9QAmMUu2jbSqtACqmWAq0/B6VDHywqZ+D60AIp7VIshU571FTloAvw3HY1YVg1ZO4+tTwzlcDrQQaIalWoI5A1TbhigB1Lyx601aWgNR360DNNobNWSKW9KXPfOaQLS4wDUFDILpbjdsbIVtp47ipqrWckc0ZaN1kG4glDnkVZoAXdRupKKsNRd3tRuzS7abtwaA1PPP2hrs2fwT8YyDr/AGdIo/EYrxj9jW1EfwPDkhfN1SZuQvYKO4PpXqP7Vd19l+Afi5um63VPzkUVw37INq3/AAoXSNtxFCWurh2Mjlc/vCOxHpUrcqXwI9ct4T99Gb5lKttz09sIOamZngxtMp5GS6yN/MimXFxZQgC41rT4ox1DyDnHuz1lXPiPwfYsGn8V6PABzt+0QAbvXk1XMu5jZl+4uV8sAhdoP+rYLnPr8z0m9pWB81A+C3/LIHHc9Grn7r4tfDbT1In8c6UOcny7mLP/AI6Kyb39pL4TWRy/jNJMYyIWlbP/AHytLmiuo1GT6HeW6qZECsrY+XcuQDz14TFfPf7b00sHwrsoZGbMuprndv7I39769q6nUP2vvhDbMT/aV9dnv5dtKc/nivAv2qP2jPDHxg8O6NpPhyC9RbW4aaR7mIRr93AAGT71MpK2hpCDUrs+qv2RbQWvwB8LjGN8Uj/nI1ey15j+zVZ/Y/gb4Nj7/YEY/jz/AFr07A4qiUGfanbRSAUuRTHqJ60YJpeKWgTPzej+XGeuKJiPOHrSx5J560lwvzCvzaR/ScXoPmX5Sc5FU1yGOBVt2LRdaplSTRHYJF6zU5qpfx4Y/WrlpkkAc1X1JdrEVK+Ib+ExpDubPU102nuG0+Lr0rmZfvY6V0OjndZLj+E1rU2Mae5Y3DtTZO2ODTmUdzSN8uPyrnR0MhbGcVXfn6VY29ahkwM+tbIjqSqo8k/lVq1yqrx2qpH8sOKuWOPLWs/U0K/3XYe9PZQYj9KZIv75xnnNSBS0bYqpEUtmhmmZ4+uKmvlO44FQ6efmIzzuNW73HBzxUt+8HQzl+VuuRmrFu2W9u1QuD171NbN0yKroNDdS+Xbz2qush4FWb7kfhVOP5cGhbCXxFm0/4++vOK0JsiRh7Cs+3ybgHH8NaMg/eMeoxQtyZFKbP696bJhjkGnzcKeOaRkPX161LRqiS3z0FOvl5jOOKksxuxxUmoJ8q9BUvcor4/d49RVHaTMoz371oxAqvPSqKgecpOetVDcU2XrhcW6Edag6Ic1Pcf8AHsDVeP7rVFxw3K7DpV23z5L5qpt3SD2rRtfmjatG9EQ17zKYUZ54pjfK3pUn165prqdx96OpT+Antl3SdMVC3/HwwAwamtM+ZmopgftT59KTeoold8gkmrGn4Zjkc5qCXCsc+tT2TfNxxzWi2Il8RBeLtnx7jpRN25qTUsrMM+tRyHp6Ve9jnj1LNvzp7dzk/wA65/P75v8Ae5/Ouis9psXHXk/zrnpMC5kGMYb+tVDdozqPQ1b0fuF+lUtL/wCPhqv3i7rdc+lUbD5bgn2px2YS6FnV1/cxdeuM1BZsQQDV3VvmskY8EGqdp25pReg5fEW4/lvJM9wDWF4sf7L4q8MXYzmO8iP5SKa3ZP8Aj8jbsVIrnviQClrpk68GOfOf1rswbtiIs8TOI82BqLyPu3WP2U9U1jUL28t9cs40u5WnVWif5dx3c4PXmoU/ZR1+FsrrGmscYOVkFfSGiXST6PZyh1+aFGPPTKitDcvqM/Wvuudn4Y4Jnys37OGsaTdDz9a0hHC7tryOpx/3zV24+CWuTrEP7W0UooCqq3LfT+73r6O1KzivY2Ait5pVwB5qhgtZOn6LcedK13aaZ0/dNDGcg++afOxezR89H4A69IxYahpLnO3m6br/AN8U2b9m3xg0wZX0zYvRRO3Prn5K+hbTR52vmN/Y6a0Lk/NEvzeozkV0XAXilzsrlR8f6p+zD43uHlYHTSGGABckY/8AHa8T/au8M3fh34nfDHT70J9rg0WGCUo2V3IzA4PcV+lMmOtfBn7etvt+NXw7m6braRfyYn+tceKk3SkeplsbYqHqvzPILz/WLxzioQBtYiprxg0q4/u1WR/vADj3r4Xofu9O9iK3UedwOM1WvMDWI8d1Hf3q7AP33NU75catF/u5/WhP3glsN53XI6deapaWwGBWiv8Ax9XAIx1qjpa7l61cdUzKXxRJdQx50fH8NT2oxgdRio9QjxPF6bafa8PjNT9m5ot7FWZM3D+ua0rCFfJ3E/MSRt79BVCRtt4xHUYq/Yt97nPNS3oUtyhcKftD46ZpVyKW4bN3Jj1py/lR0NCxcKFsye9ZsYyy8VpXI3WBH41mw/dHahEMuw+vtWXP/wAfDj3rVt14ORWZMcXUnYA01uEizar8pHXFA6v3qSz/ANW1Nxt34NHUroRhuuetWrZflPJNVo4C8Yf+DO3Jq9aBYmkJJyM49Paqb0M+piSoYryVXGCjkEVfT/jzc+tZ8zF7yZm6lznFX4+bQ1UnoZq9zNhOGxWrZdSKzIvvGtSzyWxik9i0tTJuF/0yTj+KtCMbrc4HaqF4CL6Qf7VaMPy2rd6JbERXvFCT7wPQVoaVjzMniqMq5GDxV3TV+YdqXQJH314BuzeeDdEYodosLdmDN1/dqMivmz9qaFV8fQlTw1ihI9PmbivoH4W3Bm8BaDsHSyjVj9FFfPv7T0hbx1AW/wCfFRgfVqw5feUmfEZdpjpL1PDf4DTrVdzH6UrD9ycii1+8NtdCPt2VF/4+pvdqS6GXJHGadwt5Lx1bNJdA7Wz6VVzNKyEs/wDWA9TRMN0zDvRZL+8FLNzM3f6U5bjjtcfEvzUiZy5GcU637Uit8zkHjpxUdTRMbDzJzUMnylu/NWIVG6oJhiRgeAKrqSxIR3PSq+B1HPNWo8bSByKjjVWXB4NaIwn0ImY7V7Urc9Rz9afMvyr9aj5BxQx+ZI3FqTgmq0i9AOK0Ng+zkVVk+bA49KcSJFaZgGAJ5xTrdiXHHHelvIwrqaSPJIq7aEobfc3Q+lMm/wCPRjilv8/aBz0HSiYkWpOcnvihbIztqyO0+8PSvY/A+X+AvxRjz0axb/x968ctcBl/WvYvh++Pgv8AFEA8bLFhn/rqwrel/ER5Waf7pP5fmfOen+IrCz0G+0y9ik3TBiskfPzYG3I+orjN/XmtW6gs20+8nkuWjvY2QQ24TIkBLbiT2xgfnWJkk+1fYx+FH49LSTIpiTmqcmdwx+lXJPbkV1Pwm0F9c8dacWjD21vKs0u4ZGFOcH8qsRr6lFNH4X+HSzh1kE92CJAQR+9XHBrr4QV4NX/2gnRte8GOuNvmTYx9Y6oq23jpnua+dzH40foXDv8ABl6mZfKP7QA77ahmXdI2e9T3v/H8CMH5aryf61h3rzY7H1Utx9y3+i4BwMii1fMfSkuMi1BPHIotsbGPtR0FZ8xBatumB96mXC+5Jqta48yp1w2ccc1bM47DbjiQD2obHzd+lJOx89QOlJJwWI59hTIe4Q9Txmq9qPMYDHvVmHluvGKgs1KtkA0dBWu0RXS7boA8npVrn5hnvVe4/wCP4/hVj7sjD3quiFHdismLaTtxjiq0CkW7844q7IubVs/3aqqu21Y9ttCCS1QW6liq5ye1QWSGNmBHNWLXv/OmWb/NnofXNUnuYyWqILNcSNn1q5jcw5qtaZ3N9aucbgemKUtxw2KMyj7Wx/SnsD52aZcKftnXHAqWTG456jFAktWUWU+ZxxSTczoevFSr98ZHWmXCnzkOO39atGTRWuP+PrbjGQKjuc/aunOKluF/0v04FJMp8/344q0ZMGX/AFh7hait8fMSMcd6sOu1pGzkbew9qhh+ZXwe1PoDWqHXKhoMfiKii/1fPHP1qW4UiHHfFRxnbCDjPNCJktT60/YfX934qc9c24/9Dr6tj/1w/wB2vlv9h9M6X4pY95oB/wCOvX1JD/riP9muyjsfJ5h/HY6Y8HFQN8tTzAVA3eulHmMibJzim89Ke1JW2pnqCinUi05etUjNgtOooouIXbSrRnij71MBaKKKABV9KftpKcBQAtKtHFOoAT+VLRSgcUAG2nKooUU9VGKACMfvFqRx8xpF+9T2+9QAwClop9ADKXpTqNvegB0bMp61dhmDKAetUQM04HbQQay4IpwWs+G6K4zV2GcNQBIFHpzTtntShhS1YaiLH3p/ljHNKDSg0AQW1pDZx+XBEsSZJ2qMDJOSadtyal21na5cSWenySRPsfpnrUOXKrjWrsXfLpQtcVJqt9JEGW8kGRzgD/Cqr3l43LXtwf8AgeK+YnxBhYzcdXY9GOX1Wrnf7aSvPGmlZSGubhv+2rVX8kN96WY/WVj/AFrGXElBbRZay+o92TfH74f3/wAUPhnqfhvTLq3tLq8aP99ck7FVXDHoD6V8rWX7BPiuOIRXHj+0tof+ecKSkD6DcK+oWs4m4bc31cn+tJ/Z9v8A88wfqSazfEdH+Rl/2fP+Y+cIP2AIdv8Ap3xGLEdRHbD+slaVv+wf4Ht/+Pzxvfzt/seUn+NfQC6fbL/yxT8qlW2iXOIk/KsnxHHpT/Eay+XWR4fa/sU/Ci35n1zU7gjr/pSj+SVpW/7JvwYtWBaO+uT/ALVzIc/kBXsHkR8BY1B9hSeUq9hWUuJJ7Kmi/wCzl/Meb2v7OXwXteR4bkuD/wBNJJ2/9mrZs/hD8JLHHkeBbZ/eS2L/APoRrryqr1OPrUMl1bxffnjUf7TgVjLiHEPaCL+oQ7mxpnibTtF0+CxsNJmt7W3UJFDEioqqOgAzwKmk8cPx5emTH/fkUVzEniLSIf8AWapZR/71wg/rVObx14agyJNe05T6faU/xrN55jZbL8ClgKR1jeNNQdSUsIlPYNNn+lRt4y1fgC1tF+rNXGSfFTwZbNiTxHp6t12+cM1lah8ePh7ZZ8zxVYL/AMDJ/pWTzTMZLT8ivqlA9G/4S3WTnKWi/QN/jXWaJcz3mmwTXBUyuMtsGBXmXh/XtO8UaXDqWl3K3VjOMxzKDhx6ivU9EiEel2wH9wV7GSY3E4qvOFeWyOLG0KdKCcD86ozznrSz5K88HFJCvQVLcr+7/CvLlufvkdhmN0YOMVWb5X4PFWozuiI61UkXa3rREqRcsW+cCmaonzdeKLT74Ap2oAt16VH2g6GDMvzVu6C2+1kXPIP9KxJv9ZzWr4fP+uXvgGt6msTCGkjSZecf0qOVcKamZfmpjfMpzXNE6HsVi1QyH5s1Kfm3H3qJlya2MiRG3R8dKuaeDtUfhVa3UcnrVzT2AZeO+OlZs23K9wDHcHjipA37tsc0Xv8Ax845NLCo280S2RnT3ZX0/wCWRsjA3VfvF4HPGKpWq5lb61o3a7o19MYFKW6GZbL83Wpbf7wpsvynHaiM/MB3q+gLcfejcoI9OapQ9qv3o2opBJ46Cs+P7wwOKUbtA37xYtz/AKUvY4rVYHdnrxzWXGP9JT6VrMu1V9xR1FIoXC/KxA5pc5wafcKdjfSoFYFRTY4ly1+8AOlSaivyp3FRWgwcVYvseWorO/vFsrKv7viqMhCTLzzmr0ePLrOuObheP4qcNxSWhoSLuss5qGFcqcVYT/j1Oait8c9jS1KjuVPutWlY48t/XFZ0n3uvFXrM7c98Cqewn8RXfqfrTJM1Ky7pTnnmm3C7cHtS6or7I+0wsg5ptx/x9dfxp1sp3A8Ulwn+kg9abtchbFef/WZ7VPZ/eUg4qG6++KltSRjjjNadCH8QmrKd6f71QOvyirGqLuIJGeagkbeMUdjNKzZbsMfY3HfJrBuFC3Tn1at7TsNZyD/aIrAuhtupcevetIP3mY1F7pr3S7oF+lZ9n8t4R2rTuMNbqfYfzrOt/wDj86YyKcNbhPZF/UlDWPrzVC1+8K071Q1iw/Gs23zu6UQ2HIuXHDQOPXBrE+JMZbwusoAzHMp/MEVu3A/0dG7hgf1rP8bQm48JXg67drD8DW1F2qwfmebjoc+FqR/us/S7wpcrN4T0mX/Q9lxYW7SeZbuScxqRkjg1rLFabZPl0/cMMv7hx1PXrzXP/C+4nuvhj4Tmj+0t5mk2p/dzIq/6pex5rrmjnuYxIDeQsuFMaTp0x970r7w/BincLDcTtIy2TPs3OTFICx7HPccikt4YUuYpYhYK5O1GAk+97D8a1JIZGmSNZblUEfEyyphzj0PeoLWa4hiXfHdysrZLPJFzxjHBpgUsW/liN0sUjkcBlO/JYdR+tQSQ2nlsf9FCcjh5Vw4/p0rX+zPNDEnn3gBYszeaoZPY+tVJmvJJkCrfRKq7Th4uSB1+tT1K1KG6OxkFyn2JJFO0bp5cZHHTFfIv7cEKyeNvhZcBUXIuE/dsWX1wCeo5r7NummhaDb9quAihm2tF83Oec18k/twW7S618MZ5EkVhdXKfvMZHy55xxXJiv4UvQ9PLn/tVP1R8+3XMvI4qGMdemKnu1xMT04qGHndivhr6H7tTJbVU2scDzN4/LBrO1Vv+JpERwNv9avQn5iSMZbpVHVh/xMIWAxkHj8RVx+IylsOVv9MnAGeP6Vm6Y21mXP8AEa07dtuoMwI+uPas63+W6lPT5yf1q1syJbxLOpN+8i9SKda/MwqLUsiSDtkGpbP7y1P2S/tFWY/6Y+PQVoWXp61nXC/6Y3qa0tP5+oqXtY0W5RulxeP9aevt1ovGP2yQj6UJyfehbFluYf8AEvcY57Vl25x24rXuP+Qe30NZEanFOLJkX7fufasmf5r2UZ71rWy5U+hGayZh/p8mPWiO4S2RoW42wkYyaYuec8GpbbHkk1HGd2fqanqPoRQyf6PjOPmHFXrXPzE85rPRcc1ftM+WT2qpbEpamPextFqEyHqGOaux5Fm1U7rLX0pJyc1fjXNkfoab2REN3coW6jrgVqWajzABwe9ZUPyscdq1LFt0maqWwJamVqGP7QkGO9aFuo+ysepqlqSY1Bz71ftl225BPaiXwoUdyhNjAPTHWrmlsFkHOPSqTMcjnmrunr+8GemaOgpbn3D8H8TfD3QCGUBbYKexPJ614N+1QoXx1a7DybFf/Qmr2L4Q3nmfD3R4xCo2Q4ZvMxkbjz06141+08Iv+Eu094sFWsh9fvtXN7S7UWfFYKKjj5NeZ4hyYTmltchvwpNw8sjFSWuN34V09D7UoNGftk2eeQf0qa8A8v8ACmsu68lBIwQDT7wBUGeeKpGb6kFkpMg5ouflnbHHSn2K4YVHef8AHx7YpPcaXuk1uCSKanDSelPs/vUqr949vrSNEhLcZbJqtP8ALKw6jNW7XLSDsM1BeY+0N65quplJjIFxk1Cvc9KsQ/dbIqqp+Zs9zVoiRLN/q0Peo2X5l71Kyjy1+tNZMEYGDxQIm2lrcjNUujj0rQjyYsVnsp3/AI1SM5CXnDDvxUcf50/UOGXFJD2IH5U/skrcg1DH2hD7Us3y2hySaXUk/fRHHBHaiX/j1PpR0RL+JkVtjcCea9d+Hp3fCX4oLjI+y2Z6+kxryO3HIwK9U8BzeX8LviemefsFq2PXFwB/Wumj/FieVmn+5z/rqeR+AvhXb+NNNe7ubbU2XzmjE1rGTHgY77TzzVzxJ+zfqkNwp0WXz7Zh9y8/dup+uMEV9a/sZ3VvD8F0WWRExqNwPmI77TXsl5a2586aK9cu43CJZlAJI4xnp0r6+M9Ej8elB8zZ+emmfsxpJZo2p62YLjHzR26BlHtk9a67wj8J9O8BtLLbam9xK/G+RVyK+x5tPe4jijzcBWOGk3Qtt9SeOR/hUsfhXTVRluobW+B6edbxcfktae0W1iVFn5/fG8A6l4KPmeaPPn+Y9/mSnJGNue1egftraXZ6b468CRWVtDaQ7JW2QxhFz5i5OAOtcKseIQc185mLvJWP0bhuP7mXqYuof8hBM4xt/rVObH2h8Vc1H/kIIM5G30qlLj7Sx56150NUfTS3Jrn/AI88YHWktv8AVnpwKW6H+h/lRaqdjHnOKfQvqU7Nfm6VZVe46ZqK0xuz1PrU65BHHGf602YxIZv+PjHbFJPwD3GRRN81yeMjjvRP+mapEyCFfvH06UyzQHgriprf/VvjGaZYnNMIpJoq3GDqJGccipz/AK2QjrnpUM651NuehA4p7NiYjoc96fRGa3ZbkGbZzj+E1UC4tHwO1W5MLaORxxVfOLNyfSpTLkiO3O2PHU4qG1+YHHHFWbUeYh+np7VBp6g5xwPerRzy6ENmSzc8GtLgr71m2YPmHJ71qqvy8UpMqnsZt2pa6BHcd6WVjuA/2eadeHbeJz2pJ+5zngU+hL3ZX5WTjpTbhv30YzjipWUbl7Uy4yZY/TFUiHsVpV3XJ9MCmTLi7Jz2FSyZ+0flTJcfagMdvWtEZSSHf89M/wB3FQQ58tyeDtqw4+aUYzxUEa/K/uMULYTWo+4X9z/wHr+NRxx5hHNTXXy257/Lj9aZG2Y1A65ppkyj7x9f/sQREeHfEz+tzCv5K1fTsI/fk/7NfOH7E8Jj8Ea45wd9+Bx7IP8AGvpCL/XH6V3Udj47MP40gkqFqsSCoCM10I80jPJ6Um32qTbSVoiBiin01qdV3JCiigCqICinbRS0C1F20tFKBmgYoGOtLSbTS0AL972p1NWnUAKtLRRQA5actNWpKCBY8eYBUjdaZCoMv0FSNUssSnbaRRTqQDdtLtpaKsgKKXmjmgsFp6uVPWm0UMguxXGcZNWlbd0Oayvu1PDOUxTuBprUg6dKrQ3StjtVkENjFIArH8VZXSm92UVuKKwfF3FjEufvSgVnV+Bl0/iVjm3URoqgYAXFeN/ED403fhC+1W3hsYJxZoWVpCfnwucHmvY5srnmvkX453B+3eJZAcfvGTP1IFfkVOCrYqSktL/qfY35aaMHxN+254n0XT2uU0HTSSwUDc/f8a4WT/goD42kfjTNMiX0WNj/ADNeaeNIVutMjhk6GQH5fYGuJOg23ffx7199h8rwTheUL/eeLiK9eM7Qeh7lP+3R8QrgsY3sYQegFspxVG6/bO+Jt2mItVgtz/eS3XP6148mi2y/wsR7k1bt9Ltl6pkfWu1Zfgo7U0cvtq8t5He3X7V3xUuM/wDFVTx/9c40X+lVYf2pfigm4N4qupc9N+Dj6VysdjYlf9UPxqSLS7RsfulBqvquEiv4a+5DvWf2zbvv2iPiTqORL4t1BMnOI5Nn8qpXXxq8fXUKI/irUiqjA/fEfme9Mj0m2U5ES5+lWY9NgVc+UufpT9jho7U19yGo1n9s5m58aeJbyTdNrupSsf71y5/rVWXWNZnOX1G8k/3pW/xrsWtYv+ea8e1CxJ90Kv5VonTW0EHsZ9ZHC+ZftjNxcH/gRpvk3rtnfOx9STXoPkqONq0xk29OPwq/aR/lJdF/zHANYXTdUkJ9wakg0u6kx+6kz9K7WRe1W7VF8xFA+8QKJVVbREqj5n6I/BHTzpfwo8K2uCCmnw5XHcoCf1r6D00bbGAY52CvG/A8S2vhfSIRwEto1x9FFe1WqhYIx0+UV8rkPv4itU8zoxiUacIn5vw5Xr1qaTBgHcnNQqxwOKlb5oATwe1efI/e4kduDsPSq8v3hVi3ICmoZuWpR3NOhLasFdalvl4zVWMHctXLz/VA8HipktbjRgzr85xzV/QWKzOD3FUrg5PPSrOiyf6cq4xkGtn8Jz7SNyT72c4prJ+7OTzT5vvZx+tMbv6VzI6XsUFGASeaRvukUu7BP1PeitkZIfDnGKtWDENye57VXh/zmp7M/Me43Vm/I21JL7HnKfwpkeeR+VPvsNIpzk0R/K1U9YpmcfiZXt8JMw9ea07hQbdSDxisuPi6bI681qNk24Pbmpk9EUZkoOc9qYp+YAVNJllqBV59KpbEFm5P7pe5xVCNfmPar8/MK8ZqjzuNEXoVJaosJlZUPatTgovrjrWSufMj54rUGfLGDmpb2Y2iC5yIz3OKpRsGC+tXpgfKb1NUI2BUetVIiC1Llm3zen41Y1D/AFQJ49Kgt/vCrN9/qenFZfaNpbFaAfJwfrVK4z5w/wB4VftRuGKp3GRMOcc1UdJBLWJpR/NakH0qvCvI9KtQKTbsOvFVbcndhqfRkR+IgmXDH1q5ZLmqdxxKwq7YPkjHNH2Rv4iFl2zMPemXBO0c4qSb5Zn+tMmUbVz1o6oI/Cwtz86+nvRdcTDnGaW3+8tPvFCzLz+lOW5K2Kd18zg9wKltcnGeKiuPvAnjinwNnb6Ve8SX8RLqXzR5qm2NuetXtSB+zZA5xWaWO0Z4NKOxHVmhpw3W8uf7xrD1LAvHOOh9a3dNI8mXHrWFqh23jj2BzWlP42c8/gNiTm2HODtrPTK3gq+uGs0J9Koqf9K/lVx3ZUvhRp3HzWkn0rLt/vDNaj/NbsOoxWVCx9KmPUqXQ02xJZtxmq2uR+d4bvk6ZhJ59uf6Vat/mhfntRbr9os5ImGd6FSPwxWkHZpnLWjzU3HumfeHwbuobj4Q+B2dbcudGtvmmtHkPEYH3l+ld/HJFYzNIDaR5G07LJwW6ZFeA/AP9qj4beEvg/4X0bWvES2Wp2FmttcQNBIxVlyOoUg9K9B/4bK+EYz/AMVSp+lrL/8AE191GrDl3PwSpRmptcp3jSwDynBsxHHgIPsMhKHOePTnNRSTRsrxymxxI29h9ik5PYn/ABrh2/bM+Eg6eJc/S0l/+JqBv21vhGv/ADMTsfazl/8Aiav2sO5n7OfY7+1uIw5t1NjG0zKqf6JIu/HIzn0OK130S487zkSxE/OZDCcnI+teSN+218JB/wAxydvTFlJ/hUEn7cvwmj/5jF2fpZSf4VHtYdw9jU7HrLaDeFtzf2eSE8sEW7AhcdPvdK+Yv21NLNjZ/DwusYMepTLmFSF5jJ6Emu4n/by+E0ak/wBo37D2smrwv9oz9prwN8Zx4V0zw3c3ct5b6j5zCe3Ma7fLYdSfeubETUqUrdj0cvhKOKptrqvzPJLv/XN645qCJiqt+lPunPnOR/OmxgbMV8U9j91phBIN5B9ap6ywa8tj9f6VYRcydePSq2sr/pFuw55Ipx3RE9mPVf8ATiF5BA/lWfa5+1Sj+Lef51eQlb9Tj+EA1RhB/tCfnHzmrjrczluifUvvW/4in2mFlXkUzUlOISeBk1JZqSwpfZK+0VrkbbtuccCtDT/vE5qhdA/bj9KvWOQx4xzUvY0W5SvDtvG7U+Ltn8abqC/6Y350R9RmmWaEvzWLjtg1jxtuatZ1P2FgfQ1kW/3aUSZGjDkKeO1ZNx/x9v65rXt88jOeKybgn7dKByM4prcJGlasPs4zTF7cUsH+p549qbyVHNQUVh0znvV+z5Q1RThsCtC1G6MmqewupjXjf6c/HHBrQi/48zz2qnqCj7aw74Bq7Gv+g8+npVPZGaVmzNjxuPr61qWK4bJ61lx5Vjkd61tPxuFOWw1uZuoN/pznpzxV6EbYOvGKqaoP9OkA9jj8KtQ5+zY9qT+FER3KL5GKt2DHzkOaqv8Ad9as2P8ArB3p9Aa1Ptv4M2ls/wALdFfbmaWJ9xPtIw/pXhv7UUAg8VaXt4H2P/2dq9h+B+oGP4Y6SpUttMoHpjzGryD9pwtceIdLkbnMDAf99HisbKLTPhsH/wAjOUfNnha/6psdetLbqVk9PfNIgwrYOafbtlsituh9wV5lP2+QD+6KffZ8sZ4PNO8z7PqBcqG+TkHvyaZqEgZMrwKqPQye7ILH7w4yc802+4uvTil0zLSAEcHmjUF/0odhih7lR+Elsfvc9KUMPn+tJZ9fal4BbHXNRfU2Qtuf3gPaq90Q1w3erMIG73qrdLidiDk1aeplIkh+6aqLnzG+tXIF3Ag81VP+uf61UXqZSWxLJ/q1+tNkbHOOtK7EKvpmiXOAfaqGh8a5j3d6p8+aBnArQjA8rGc1QAPnfjSREkRX3+sTPTNJCMnINPvvvLTYe1X0IW5HqWfNjJ9PSluAFsx2NLqX+sjP1om5s+maavoT1ZBa9s16X4J/efD/AOJUQP39JiP5XEdea2o5Gck16X8Pcf8ACMePl7HRgfyuIq6qK/eo8rMdcJNeR6T+yTIf+FTuFuNrf2hOBHvxnhOnzjn8K9seR7jKiVNqqFLZy2Qc8fMeteI/sgXiR/DGZC6/8hWY9enyp/tj19K9tjuLdVk3AhWPDOwPH/fR55FfUx2PyCe7CbfHCscbH73DbASEPVcbT2qlcwuVjdYC7Rt08vAbuQf3eccDpVlYIGjUSyYdcsJFUctjgc54x/Oq15HumLxsoB5DGMAc/wDbM/zrRolHyp+2QZJPGXgZpE8tmExK4P8AfU/3R/KuNU/uQTXa/tiII/GPgbaMKTMcYxj50PoK4xsCEV8/j/iR+icN/wAKXqc9qfy3y4/u1Tk/4+D25q3qjf6aoH92qz/8fB9e/wCVefHY+ll8TJblQbPnkcfzpIF/dMc84p91/wAemAfSktx+4bPpT6Fbsq2LYbGc+9WVzuPHeqtn97irUa4b15psyjsQTf8AH034Us2NhGe+Kcy5uyfQUkq7lfnGGqkS+osC/u3OeMVHYrhRjkdDU0CkW8h74qOwU7Tmk+odUU5P+QkSP71S/wDLw/1pjKft5+tSspFw2B9fyq+iMo7ssMd1q/0NVP8AlzfOOlXWXNs/GODVdox9hce39alGskMtxtif6Gqum5Xp6VahylvL1J2n+VV9NX5SM9jV9znktUMtj0z1rWT7vqaybYYIyK1IWO0USKp7FG+XN0mP7v8AWi6UfKDwTipL3H2qM4x8v9ajvuGjxx/k0LoTLRsjaPoenemXC4kT1qfngAjFJcL+8TsQK01M+lyiy/6VnvxxTZvmugO+BT2H+lH/AD2omX/Sxz2FWZMRl+aUDptqGPPluV64qw2W836VXT/VP8uRUoGtR95gRnHQqM0yNSsSH34pb3/Uk9OAMUsbfuEzn61S2F1Ptb9i+Mr8N9Rbs2ot+iJX0JGP3zGvCP2OYdvwpduz6hK3/jqD+le7x48xhXfR2Pisf/GkLIfmqJqkkqJq6TzWxjd6bup1MqzMduoam0VSAc1C0tL/AA07k2FWlooqhDlxTt1MWngUALRRT6AEXpTgKSnUAKP1p2Pypq0/mluQKtOX9abtp9MaHQL87GnbqS3/AIqKnQQ+iijmlsWAGaXHrS80VYCLS0UUEBRS7TS7aAFooooAVWNWoboqR6VVWnUAbMNwknfFYfjBh5NoAesmf0qVWK9KwfFV4/nWUYOeSa58RK1NmtNe8iC4/wBZXxf8dL5tuvSA/fvGH/j9fX814UlOQeOa+G/jRqRurO4yMGW7LfqTX5dgI82Ib8/1Pq6mkFY8N8TXHnLAvfJJ/KsHeD8vetXXv9ZAPYn+VZn8QwK/S6WkEeFVd5aix+/WpajGWbgcVKwxg4xWmxmhnCrnNEcjKw7UHPHHFOWPLZ7CloUi5DdHI3dKvrKrDrgVk7cmnrIVbPes3G5opM1gRjHemeWNwJ6iq0N10z1qyswbkVnaxpzXJuCtIxG0jvTWYetCqD1OOKCrleX5sc4rT0K1N1q1jCD/AKyZF/UVkzSKsgzXT/DtUvfG2hQYzvvYlx/wIVNV2ptmfU/RHQdyQ2UfTAQY/KvWo7twgye1eYaLFuurVQP4lr0nb8orwuHo3jVk+4sc9YJdj8+F5WrW3/R+OTmqsIG7NXFbdC2AOteXM/e4lO2B3MDzUcq/NU0OBMfWmXC/Mcdahbmo2IgYFXblSbcYqlH15rQkXda/hRJiRgTLk+tGmsVvo8etSTr81R2o2XUZ9GrfoYvc6WYZ6nmowpxxUsrK23B5I5puCoArlW5uZrR/vGHbNG2pJv8AXNzzTWxW5nEkt0XnNWLP5XYe9QQruPPAqa3IWRh15rE0J9QTG04qKP7wqxqLBo1z1xVeNct61X2SE/fK5yLw9+K1to+ykYyazJsLeIa0Yvmt2/w4pPZFlB8heRxVfOGq43zKQRntVVl2t04oT6ATSP8A6OMcVTyd2BzVpv8AV+1VfutwKcRSJeRsPTBrVjGYQetZZxtBPrWrb5aE0mVqQTk7c1nLnI9q0psHjtWey/vCepB4qiIb6lu1Y7wetWb7LW5wMVXtV+YEVcul/cH0rN/EaS2Kltkdqp3WRNnoQRV639qq3vEmfeqj8RO8TRtnLQnntVODAkYj1q3Zn5COtVV+W4fGAM5pPqEd0Q3K/vGzVnT+GAHH0qC6z5hqayJ3LxxT15CnpIdcjbMQe9Q9V5qzfKBMCMVA4/c5J70lsgjsxbXasmadqDBWU45zUdrjd+NWL5QVU45ziqluZx2M+6G7BI6U629KdcL8qnGaS1+9Vx+EUt0W7xd1rk+lZK8qCOlbN5n7GxHpWJGTtANEdjP7RoaWfllFY2rqPtRPT5a2dM5Mg6c/0rH17/j47YI71cPjsZT+C5qR/wDHohxxtqjn/Slq9b/NYoOny4/Ss8ri4Uk1cdxS+BM2F/1R+lY8eVY9q2lx5eM9qx1UmR+eM/1qImnRGjp78Edcin2I2uwPVSahsz5bDHAqaL5bt8jg4IqupjNaHu+g/wDBPHTvE2l2msDxpeQpfRLciNLRCF3jdjO7nrWzH/wTY0gqN3jXUiB2W2Qf1r6V+B98upfCnwvMDkfYY0P1UbT/ACrvgMV95RUXTi7dD8FxTnCvOLezf5nxov8AwTX8Pfx+LtUP0gjqeP8A4Jt+Fk+94p1dv+2cX+FfYlO2ituWPY5eeXc+QY/+CcfhBfveJNZI9hEP/Zan/wCHc/ghvv6/rp+jQj/2nX1vtptHKuwc0u58lN/wTh+Hsg+fWNeb/ttGP/adYvib9gnwB4D0W+8Q6de6w9/psL3EPnzoULAHqAgyK+zW71wPxom8j4Z+JXP/AD5SD8xisa1vZyuuh2YRy9vTs+q/M/Nq6w08nYA02L7uKddKfMbI7+lJFx16V8G9z97pr3SNR+844qvrXytatzjdj9Kso3781FruNtsfSQfypLdCnsxqKGvl7fKKoL+71K4B5+btV7di8j552CqTArqswJzyD+lUupjLoWb/AJjgzxzUln94H+tQ6g37mEf7VSWrZIH607e6P7RDdY+3H1Iq5ZYU8dapXRIuueuKvWODnPBqZbGq3sUr0Zvj7iljHTIov/lvRnGMfjQufSktjUuyf8ebfQ1jQjb71s7f9FY44wayIR07U432IkX4OpGO1Z065vJO3NX4Mhh+tUbwf6Y1C3JZaj+WDn0zR2A6k0gP+idOtPx8q54IqTUp4+Y4NaFpxH7elUmUbjjjmr9rxGeKb2JW5kajn7bnuRWhE2LMcdqz9V/4/lyeSvT8a0F/49fTir+yjL7TRmrhpDWjpyjzCec1nR/eNath97PbFN7BHRmZqh/4mTED0/lV2A/uT3qtqiZvm9MVctE/0fPtUvYS3M9h8oOcVLZN+9AIOaR1AXFOs8LKp71VtBS3Psf4A3Ul18KrOEj5EuJlBHX7+f615d+03G0epaQdu0+S2P8Avo13n7POoMngERjgR3cqnv1Cn+tcl+1cpW60CUH/AFkLnGMY+Y1g1JWvqfDYfl/taXe7/I+c1+XzO1SafEZJGPYDPNNVfmfvk0WLfN6dq1PuiO6OLzBAI24/Wo7wDyeBkVPd/wDHyueu3H61Fcf8e4HQ1SIINPP75QDjnFO1Bf3y59KZZHEy+uc1JfY85fpzVPcmPwktmp3CkZcM/wBaWxbJob77euah7myC1+aQetVbz5bo8VZtSfM59eai1Bf9IzTW5nJD7cjn6VVZf3z49asQdMVWbP2h/rVrczlsiSTHlrn1prH7uT25pZM+Wv1psx+RR+dWCRZjYeWfSqAP+kcnnNWoWPl1S4W5P1pIzl0GX7fOB2zzS2+GYU2+PK8d6W39PerWxHUNTHMZ7g0Tc2eO+KNU5WPqeaSfi1HehbIl7sitRt254r0n4ejdoHjtc4zoTn8pojXnNupODj2r279mnR7TX/GGqaXqEQns7vTJYpYskbl3occfSuuj/FieXmH+51PQyf2bPjh4L+HPgW60nxFdX8F+dQlnX7PG7JtKqB0PXg16/wD8NTfCqYfNrWoJjs9tJ/ga6f8A4ZP+GMmS3hqMljk/6RL/APF0xv2RPhe3/Mu4+l1L/wDFV9QtOp+Quzexkf8ADUvwlmUB9ZQD/ppYyf8AxNNf9pj4QyLtPiCzUejWkg/9kq/N+xz8L5M/8SJ1+l3L/wDFVRl/Yt+Fz/8AMHuB/wBvkn+NGvccbdj5o/an+IvhTx94y8GN4V1GHUILUSCbyI2QIzMuByB6VkMuYhxjivcfid+yj4E8G6WdU0izuYZ7eN5QHuWYblxg814reL5cdfP5hUTmorofoXDkbUpvzOW1Jd18g/2etVHwtyw61b1In7cmP7uf1qrJj7QfwzXJHZH0slqyW4+a1JxxxRbrujOfSnXGFtSB6j+dLbtuhYj0o6CtqVbEZfpUycSHsMmobN9pAqeML5h57k/rVMxjsR7s3bevFNmwFJ/2qD/x+Pg8cfypsuSp9N1PUGTwtthbg9OaZa/dXFPhwLZ8+h7Uy35RQOKXcFuUixa8z6tU3S4fsc1BB890n161aZh9oYe9W3sZrdk8mfs79uKgYhbEkdcf1qzMn+iyf7tVJB/oJ5xwP51ETWQyPC20pI52motPwVbg9KkXJs5SOgU803SyG5rRbM5pfFEhhGO1aEP3B61Rh5Yg+vNXovuZFKT0KgiG6+a6i+lV9ROJYgeuKsXJ/fQ9zg/zqrqjZuI/93+tVHoTU2Y+PJYeuelPul/eR8+vNQxNkj88VJP/AKyPP0NPqZr4Sk7f6U3HGR/Kmyf8fgPPSkZh9rYYpX4u/TgVZluh24Ym4quvyxnHH/66s7h5cv1qHI8n15oEJeYZCMccULnYgHTPSkuvuvjHb2qVVGIxT6Dtqfdv7JMPl/B2xP8Az0upm/8AHsf0r2mH/WOa8n/Zbh8v4NaIcY3NM3/kRq9Yi58z616NHY+Ex38eXqLJzzULVKzVCx59q6kcDGbqbRSNxzWmpmLTttNXNPpbAJnmloopoTH0q0zmn8VW5Io9qfSLS0wF206iigBQaWkWnrQJDlX2pyrSLTloGJTqKXrQQLB/FT9vNJCPlY06gApcn0pKVaCxaKUZp1QAyl5p1FO4BRRRVAFFFO2igBFp1J9KXbQQLurl/FBLalZr6An9a6euY1/5tdtlPQJ/WuPFO1KXodFH40YuqN5ccz/3UY/pXwn8VJBJYW+epnYn8jX3L4o3R6XqLjgrbSH/AMdNfDfxMty8FhkYy7n+VfnGWK1Vt9z6ao9LHjGtgfak9k/rWavrWx4ijEOoBR/cHX8ayV+bPav0Sn8KPDqL3mKvY9qd976Un8qk+6vStCUhvHfFKvXpTe/FOGOh4NKxZKmQ1O4bOaamKkKgd6QDNu3FSwvt5zxTGx6cULnsKNwLaShhg8VN1XIbms/co9akSYjrUyj2KUtRLhS0ldv8EbUXnxU8OJj/AJeg35An+lcRGfOkOTXqv7OGlpdfFrSC2WEQkk49QhA/nXNiXy0JvyYfFLQ+/dBizqFqPfP6V6B/CPWuK8Nxj+1Iu4ANdrXm8Ox5cPJ92RjvjS8j894fvGrsIHlMM4qjC3zVejXcpxXhz2P3+O5Vj/4+GHIpbjpmkHFxznNSXA5Has+pqVgchcVoLl7fHTiqYHyjjNaEKjyyc8GiTEjCuoypaq8IPnKR2OavXigs3OKop9737VtF6GUtzqn/ANSrdsVEzbl7GnRsWtY8nPFN4HTpWGpstihcZWc8ZzSNinXWftA+lKFC571p0JQQfe561NC375vrUUa/PT4V/wBIIzSY1uWr4jy0xycUyBuAOnFS30X7hD+H6VBCuAOcij7Al8ZFef8AHwhrRg/1JrPvcKyEnvWjb8w/hU/ZRXVlZfm3Y9aqzH5qsrnznHTmoZoefxpX1AF/1Zqsy/N6VZTJjKk9O9VmXa2MZqo7hLYef9XnGa2LdgsXTnFZKqXhPFadmPl+bnjFSBFJ61SkYbvar8y9MHFZ8i/vOKvoRHcuWY7+tW5hmE1VsweKtzp+769qjqa6lKz6c1HqC/NkVLa9T7Gm6hjr3q/tGf2SewYc+lQvxMe3rU1jhj0xUdwm2bnrWfVlLoQ3S/PkHOan09Ruyajul6Y9KSzYq4zTV+UJfEWdSXaynNQMw8sj+lWdSXKoc1UVSYmpLYceo22O1qsX3zRjHHQ1Vg/1mO2auXSjyRRLcUUVLj5oRg4/Cobf73Hr6VNL/qxjiorfr75rWOxMt0X5vmtHHt2rFUnJzxW5L/x6uc87aw1+8c0QM57l/ShzJz781la8oEy+pFammEbpKzfEH30Psa0j8ZjL+Gy/bfNYxn2qjJ/x8Jz9av2HGnpms+cfvl+vWqXxA9aZsQ48s9uPSsrGJpMYyDWnCuY/fFZkmVupewzUrcvdIs27fMATViRtt0rZ4IxVWFd0g71ZvMLPCPUmmtzKV7H3r+yP4g/tj4SwWpPz6dcyWx+hIcf+hV7gn3a+U/2HdUBtPE+nlujwzqPqGUn9BX1YvSvt8FLmoRZ+JZ1S9jjqkV3v95JRRRXceIFMp9NagBj15l+0FN5Hwn8SHOM2+382Ar0168k/aZcx/B/XcHBYRr/5EWubEfwpeh6WXq+KprzX5n583TDee/NQRffFTzr8zZ9ahX7wr4R7n7zHYUD94RUGtKfJiPo4NTj5ZjUOs/8AHpGf9tTU9UE/hZEv/HzDk4+UD9ar3GF1STHoKn/5aW59qr3P/IVI/wBgVotzB7IfqGFhiPff/SpLVgGXccZpt9j7PGT03UWrZZTR0H9oZe4+1fezxVuxyevAqnef8fQPbFXbHp6CpexrHcragcXAOM8Ui9OtGo5+0LnjimxtlR2pLY0NFVDWjfiKxoc7vU57Vtx/8eu3vnrWJH94+1KL1JkX4j3qjef8fR9SBV2MblwODVO4B+1fMecCq6iZYUf6Moxx/wDXp7dieKZjbABTpuFXnmp1NEV2PzMPerdr/q8VSkb5j696tWrHpjAolsSrXKGqqPtUfU/L/Wr6/wDHqB2xVLVT/pMR9qux82uT0x/Sr6Iz+0zP2jzD3rRscbiO9ZzEliRkE1oaf96ql8JC3ZV1ID7acHPAq3bcQH1xVbUGBvPwFWbf/VHHpmk9kC3KbLmM59aW1/1w4pGYLGcjOKISNwI9aroS9z6g/Z5kP/CFXoxlRfMM+nyIaw/2pGM0fh1ihBVJR9fmBrpP2Y4/tvgvV4M4ZL8PnHrGv+FY/wC1Vp72dl4fd2zuaZenTGz/ABrJv3UfE04uOcN93+h82McyuOn4VDbN++FWGXbcNxmq8K5mqj7gLo7rpT/skVHcf6njmnXIxcR9ehzSTL+5NNE9ytYL++GeBmpdQz5i/SotPz53PXNS6lkSLVvcmPwk1gvv+lDn94/FLYtnkGiTHnP35/Ko6m/Qjtf9dnHNM1Aj7RxzUluT5mO+ah1D/XDPWn1I6EkDBs9elVCR58n1qzb/AFFU2Y+dIDnrVown0JZCfLAHPPaklICj6U1mPljHXOeakZP3Y9aB9B0X+rNUsHzm9M1owjERwM1Sb/j4ZSe9NGcuhWvvvIR070+HGRRfMFZBUE2oW2mW5nupliiX+Jv5Vok2tDGUlTd5PQs6ou6Nf97rTJ8fY64fV/ipaudtvbO6K3DuwGfwrHvPitPJhUt0jXP3eTXdTwdaSXunhVs7wVOTXNf0PTrVugz2r3T9lSTZ8TmH96xlH6rXzV4X8VWeuRr5coSbvE3UfSvo/wDZZb/i6cQ7mzm/pSjGVOtFSXUvE1qeIwM503dWZ9oL92pKZGvy07HvX0h+VIbJUDVOxqFqBxOL+ME0Mfw21/zI1ZzasEYqCV6d+1fDWofdzivtn46OYfhnrTDjMSr+ciCvinUFKqfrXyuM/js/SOH4r6vJ+ZyWpL/pUefwqjJ8t0fTir+p5+1Jj061Umi3XDZPvmnHY9qfxElwT9jYjnp/MUtuCLVhjBxSTgLZlc4xjn8afb5MJ46+1LoUULNfmqxCPnJ9zVexX5vercXLN25q2ZQWhAjf6a3FJIo8sHPG6kj5vH7AHFNkY+SoH97FMh3LMeGtzz0B/lTIf9XkDIxmlTi1bjsabF/x7t3AXoKmxfqU4/8Aj6jxxzzU7Efa3GeaghX98pzzTywW8fP+eKoyTLs7lbN+/wAtVpP+PFuPT+dT3Df6Kx68VVmf/Q89TkdfrSRrJj+BYyn/AGai0lRj9albH9myHP8ACah0zryMEitOjOWXxxGJHskYZ4yau2/C/jVNj+8ccjnv9asQyHb6VL2NI7jbz5bm347GqOqttuEH+wP5mrl9nzrc5weao6p80yEn+AH9aqHS5lW2Y6GT7oxmp7hfmTFVrfBqafI205bkx+Epqo+1Sc5OaWRf9Kz7YqOFT9qkPvUzf8fR7jArTUyQbfkmPqaj5WNR1ORUrDbE/HOf61Exwq59aBiXff6ip1+UxjHWoZcNnjJ3f1qcZ8xPpSEfoN+zjCYPg74bU9WhdvzkY16Tb53S/wC9/SuH+CFsbT4V+Foz1+wxt+Yz/Wu4j+9J/vV6lJaH5/i5c1aT8waoWqd8VAxrpicjGYzml20cUbq0Mx20Y4o20gPHSn0AJtFO20lOo1JQm2loGeaKEIfRSZ9qevSrAAtP9qbTqnUdgC80+kUd6ctNbCHU6m06mAU+m8UrfWgB8f8AqyfelqK3uEkjcKeVbaad5gPAqeZE2JFpaahp1UIUGlHrTadupWAWiiiixYvFJRRRsAUvNJS/xUyB1OptOqAEaua1R1PiRc/wxZrpveuT1Zv+KhmPTbEB+lceOly4eb8jpo/xEY/jGeIeGdXfIBFrJ/KviH4uXiRvpaKOiOfrkjmvsH4iTGPwbrbA4xBjr6sB/Wvhv4mTFtUtQWLYh/LJNfn+Ux5qlz6Ws7HmfiCbztUcjoFUD2rM3VY1By19Ocd8fpUOM84r9DguWKR4c3eTYU5lP1oVaf8Adpkkaqd2DxT9vIpOd3fNSFehoAQcc07ad2R0pVXj1owRUlh/Ol3bjt70DDdsGnj260AN8s7c9qVVwvqKNxbHYU7lVxmq1AbH989xXuH7J8H2j4nK56R2rt+ZUf1rw6BfmJJr6L/Y1sjJ4y1e4I+WO1C59Mt/9avNzCXLhpvyNKeskfbnhdd2of8AADXYVyfhFd15Kx7Jx+ddZWORRthE+7Zz45/vWfnlCPmGeladsvDAelZ0S9M1pWfcdDXzctj+gluUJFKzZFSXH3Qcc0XGVkHbnvTp/mjFR2NUVlb5fetG3bMODWeq55Par9t92lIEZt9944rPztb0OK1LwCRj2FZhj2v61pDYzkjpbX5rNM+lJRpf/HkvFOb1rKW5cdildAeeueTimcU68O2RTmow2RWq2JuSRr83oKlTC3GRxxUcKn2zT1bFwB7VOlykaMy77ce1Urfjg1ofet+Kz1X5j9aI7MTfvDNQUCNWPP8A+ur1mdy49qo33zW5PY1b09jtHPap+yW9xJMiYjp+FQzHOTz+VSzZWbnkGo5sbu1Go9Rkf3KrzfeJxU8bfMfTrUEnLZojuJ7Ekf8AqT61oWbfu1z6VRi5U1bs/uj6UPqLqSTDj3rNmGJDWnJ3FZtx/rKpbEL4i5ZMNwIq5JlozWfZ5VhWhI3y1k9zXUz4W/eNgYAOKL7HGRmkjU+Y496W9/1YrST1RnHZljTfmIPt60XTDz+KNPJ2qcc4ovFzJk8c0urK7EN591T7Uy1+9zTrr/Voait1+bIqo7Cl8SNC+XdCp6VTX/VsDVu7/wCPVeec1Sj+6ahLQuO4yEhZicdau3Q3QjHpmqMYPmk9qvzc24+lVLdCiU25hz3qCIgNirCsGt/pVeLCtzVR1JnuaiMGtXB9KwW+WQkntW5D/qW+lYc4Ec+O2KdPqjGe6NDTAPMkzwMVneIWG1T6E1f0vm4fnqKpeIlHkqw9ataVEQ/4bLWmnNiuapXAHmLnk5q3pmf7PQ+1VblfmyM5zzT+0T/y7Rp253J+lZVw227ce/8AStWzwVFZt4v+mH1xT6l/ZRYtsblPap9R+9Ee+ahtc8VPqilfKY/3qOpLWh75+xrr39mfE6TT2H7vUbR0H+8mGH6A19zxn5a/Nv4F6z/YvxT8M3e7aovEjY/7L/If/Qq/SKM7sV9Xlc+ak49mfk/FFH2eKjP+ZfkSg06mU+vaPjAprdadTKAGSGvIP2oW2/B/V/d4h/4+K9gevHP2pP8Akj+rf78X/oYrkxX8Gb8j1ct/3yl6o+A7j5mqui5arFwfmP1qGP5X5r4Q/d47DMFZetJqy5syR7H9RT5MNOCaNSCvYsPRc9KOqHLVMpuPmtznPGP5VWuFb+019Ng7+5qxJnyrVhUd4CupRHsU5/M1pHcwl8I/U1H2RTno4/lTLXHy1Nf/ADWfXGWFRW+OMHikloF/eG3qf6QM9x2+tW9P/iHuKrX2PtEY9V/rVrT1wSOlS9jVPUq6ln7QtNj7D8al1L/XDg9e1Rx9OOaUfhNOpoR4+zD0zWMvyucevNbUJ/c9KxAx85sfdzThuyJl+DJ6VTvP+PrjrgVbg7YFU735bzjpijqLoT/MVAqVskAdqjLbVUnrkVLJxtGeaRoilIMTN6Vcs8+XmqtxzIcVYsyQvTNOWxKKesN/pEX0/rV6HH2T2xVDVVPmW5xxzV+Pi16fw1XRGX2mUW+/xwKuWIw1USTu6Zq9p+Q2TTewloypqmVvsj0q3a/6k89qralH/pY+gqxajEXcVD2Q1uVZP9WTjFJb/fUY79acyfK/emwj5h2NaLYiW6Pqv9kW/gjstet52QIzxt87AYyrDI/Kof2t5Ek0nQFjljlRZ5sbSCRwlc/+zLdXMMmtrAISrLFv84dMb/f61o/tNSXM3hzR5ZoolX7Q2xoxjOQPf2rnclsfIuLjmt77/wCR83Sf67r2qrGcTAZIyast/ruueKrLnzgBwN3Stj7HUbcgC6T3zmiZRtPpS3ZC3ER6nmmy/wCrJNCI6lWx5uOPWp9U+9Hn37VXtV/f/jVjUh80fNVLdERvyj7HPFRzf65qfZ9R2ptwD5rE9anqbCQcsuDzmm6gP3oJp9vnzBUepKPOU5qupMthbXnqKrTf8fLj3qza5zVeZf8ASm9KtbnPLZDwitGM+tPmAWOmfwjPrUsv+r4xQAW5HlnFUXwbx+Pxq7HgRmqDNm6aqRMujIr3OV545rybxtrb3upzxCfdbQnCIp43dz9a9S1qQQ27v/dRj+leA3chkkduxOfzr28tpKTcn0PiOJMRKnTjTi/i3K0jMzdeKZg9TUiRszfdqytgzjI6GvpNj84K9neSWVxHNE5SRDkMvXNfav7FniY+IfH1jM+BP9mmSQKOMha+MTpp9K+m/wBgWV4fjF9nP3fs0jcn/ZNceJpxnafVHq4HE1KanST92Sf5H6Tw/dqSo4fu1JQcQxsVC33qmaoGplRPLv2jLl4PhrdgH5JJIkK+p8xT/Svj3UW/dkmvqv8Aaivnt/BdpAFBjmulBbPIIBI4/Cvk/UGPlY618rjP47P03IV/st/NnLakf9LTuMZqnNj7Q30FWr//AI+k7cVUmU/aAR6d6UXoexJK9yW4U/ZGx7fzqa3/ANTimyMPsrZ6UQkrDQ9hxXvFKzO2YjvU6/6xvqarWf3jx354qdfmZu3Jq2YR2GIoM7nvUchHlpj+9Tozm4cj1xTZB8q565p9RFrb/ox4yMVXVStq3b5fxqcE/Z+fQ1E2Ws2znpSGykG/er+FSyc3Lex/pTCv7xOKWVsXTY61qZIt3X/HowBwMVUuD/oYxx0q5cA/ZTj06VUvF/0Uc9SKiJpPQbvI09+ccYpumN830pZsf2ewz1HpRpYC7q0+yzkfxoVmPnSZHc/zqa17+lQzH96/b5qnt87T6e9R0No7jLxv3kPc89ao6oN80ZPTZj9av3i/vIT0AzVDVP8AWIB02/1px3RnV2aFtgCOOtSyEsBn14qCzX5ankyKp7mcfhKUQ/0p/rUnIuD9BUcRb7S3HU1IuftOTV9TNLQWRgsbcc7qjbon19KkcHy2GeN/51G/ysmB3poG9RJeMkHktU4/1yjHb+tQtzg/7VXLJDcXtvEOS7KuPqaNQlax+lPw5thaeBfD0O3bs0+AY9P3a10EfRj71U0e3FjpdnAOBFAkf5KBVkNlD9a9Wnex+dVnzTb8xrNmmE0rZFMat4nOxG60fxUlL/CK0sSOp26o1qQDFPdEC06k20/oKQAtLSLS0bAJ/FTuaSnDirAWnU2nL81AD6copq+9OGKXkwHLS0UUwF96yvE+ujw/pUl35fmsCFVM4ySa1K4z4oMW0GNB1aUd8dATUvXQm9lch8G+LZb68e2nRWa4ZpQyt9z/AGcfhXYrIS3FeY/D1vM1+IAu3lwsPnbI/D0616co5yKwUfZycUVCXNG7LKybamVsrmvOfiB8bvBnwvwviDWoba5K7ltI8yTEf7i8j8cV5lY/t5/DW41L7NKNUtIs4FzNbrs+uAxOPwrVO+obH0pSkYFYnhnxZpXjDSYNT0a/g1GxmGUmt33A+3sfY1rhvyq90BItOpu6gGkyB1KopKctIA20m2nUU9GWLxS03npTqogK47UW3a9fnGQqgfoK7EmuPVg2sak5HfFeXmT/ANmn6HVh1+8RwXxVk8rwDrHcsI0H4yL/AIV8QfElguvIi87YVz+pr7U+NEoj+H94CcNJcxKBj3JP8q+I/HX77xHNj7yqoOfpXxmTr9T6Ct2PObzBupDj+LrUWMd+KuzQjzpOM/Mf51FJbhMelfdLY8V72IA3PNOx0zTgtLjJ5GKrUBOnfjvT1wy0zjnnNOXGKTKQYIanNxxTl+lH8OO9IY3/ACaWNtzGm8etLjsOlJgOZcmm49+lOWmyfdBNMbGxqcHp17ivrD9h/TfObxNOwzjyYwR/wI18owt+Vfan7Ddjt8Ja7dkf629Cg4/uoP8AGvHziXLhJeZrRV6iPqrwnpp3Tlfauj+wSLzUHhCLdBM3+1iugkjG0115LG2CgcOMd60j8zv4hkc5rSsl3N17Vn7fnq7Z5V8Doa+Tlsf0P1GX2Fkz70h5hpdQG0+vIpF/1dZdDQr46VetPunvVLdz7Zq5Z564yKJFale6UKScY9qy3+9WvdYLH0rKk4bNXAzkbejtutyKsMPm/wAKq6G26JxnNXZFI96iW4R2M++UfKeetVhwe4FW75DgZ9e9U8596pC6k0Mg3dacz/6UuOnNQxrlqlcbZovrT6gbEK+ZbkYqj5TKzfWtixUfZW7HHWqLL+8buaILdESfvIoXTDyP61Pp7fdwOMc0XcIMBIApml/dSp6G71JLtsTA9PxqCY8Zz+tWdQQFwcZAORxVaZR5eTxUoepHE3zYJ4x61G3UjNPhAOc1G/3uKpbj6E0HcVbsyVUc1RhI3cir9mRx9aJCRLMTuNZ9wQJAema0rhhv46YrOuDuYYAOKcHdGclaRPaMS1XZPu561RtWG7A4NaDL8v4VlLc0ujOjbbPIOp4qS5QNDkiofu3TGp5vmhJFaS6EU9mLZn92ntzTrzLcYqPTyTGu6prpdtT1H0IJ/wDUqf0FRQ4VsdKmk/49+etV4yQ3aqjswnujRuP+PbluPaqEZ61sw2YurN23Y29qyNu2RgcHHektgjJc9iGPiQd60X+a3+grOU4uBWkuTa4HGacug4vVlOFf3RH8qrKDu+lWbf7rAnnJqBcK2KcCJM0bcfujWJdjddYrbszuVh1rEvvkvjThuZVOhc0xTHcnPIxVbxAu6EjH8VT6fn7UPpTPEC/6K5HtVr40SvgYaO3maauOCBzVe8XHPvzUvh3/AJBmOuKivs8j3qo/GxR1gi/Yt+7FUr9St0OcnFXLH/V1S1TIukPt/Wq+0H2Sa1bp2q1qnzQoxHG4VSt+ozVzVD/o59iKn7QPYt6LeNp99a3UZIkgkWVceoIP9K/UjQ9QTVNJsr2M5S4hSUfRlB/rX5VWMm8LX6Pfs+6x/bXwj8NTM26SO2Fu31jJT+le/lUrTlA/P+K6V6NOr2dvvPSV606mU+vpz8zCmt1pd1I3WgBjV4/+1FH5nwf1n0Voj/4+K9gb5a8o/aVjEnwf8QD0RD/4+tcmJV6M15Hq5c7Yum/7yPz3uBtbg1BEu5hk1NcZVj6VDDnzPpXwh+7odMP360l8u6zYA4+U064B85O9NuMm3P0/pS7FdGVePssGCM5IH5VX1Jit9Bx1U8/jUm4rZwk8jdxUWsKftVsQcDB61tH4jllsWLwA6fnryKgtVHHepL5j/ZzBeTlahtWyq+tHQr7Vhb9ts0frzVyw781T1D/WRnPerWnc5qHsaLch1X5ZEPWoIWqfVF3SJioYc8cc1K2NOppwtm3685rEDZkYf7RragH+jnHrWPuzM+OOacdyZF23GPpVS8/4/lHZhV225I64qpeZ+2rn0o6iJSo4GehzUkmPlPTimcbx71LIh2jAxSNUUphtkGORirVmPk9KqzAh939Ks2jFgab2JKurfehz/exVyM/6GP8Ad5qnrGGSP/eqzGcWvvil0Rn1ZSb/AFlaFk3zj0rNbG7irdm2JOPyrWXwkdRuqN/ph+lS27Ewmq2pZN3kc8CrFux8k1D+FDWhB0RlHSo4W+b9Kk3fK1Rx/e9qpBLofRH7KlkdS1zWLRTgyQRv+RPNdl+1Ppkdr8NdBILGZb51fngYBrlP2N7h08eaqqR+ZnTmJHcAOnP613P7WgB8AWLhSAt9zn3Vqwk9LHx9eL/tWL9PyPj2T5ZhVbaftH41Yb5pEPQVBj/Ssds1oj7CxHeKVmi+ppX4UilvmO6PH96mvypNUQt2U7bP2jmrWpAfuj0qpbsftQNW9RY7IulVLdER2Y6z+8D14pt1/rjRYybWHHNMum/fNU9TboPhz5i44qPUMl1NLCTuUmk1DKuoqupL2C3YDqar3H/HwTUtvzioJsm4PNX1MZ7D2JKj61JKdygZwKjkOIwcnGaRm/djAouIlX/VmqgT/ST781ajOVI7darD/j6Ix24NOJEtjO8TR/8AEpugDyY2H6VxXwx+F9j8QLXVUk1T7HqsG3yLdlysmQcfmRj2yK77VoftELwt0ZSK4bwLHNoXxGsG3FS0ojBVsck8fh0r2cJNqnJRdmfF51RU6sJzjeK0+8qX3wo1PRZpY7qBsxjd93AI6itHwR8N7/xpftZ2seGjOOnP4V9MeINEfxX4ggsY42UTvtLxJuwuSC3UcCvWvCHgfTPAenRxaZaxpPBKG8+EYluAR8xZiPqMDHQc17ODlVxMLy0PiMdSpYWolHXyPla1/ZC8VXsCyhI1EisYuG+YjseOO/5V0H7NPwv17wP8UJZNW06bTnjEZV2zhwX6oR1xg5+tfWC3CTRBmhhJDGeISK0u5iORyfl79+9Zsdk4ZXMjTcGW3VlQAMSSy4EnBrtqYfng4pnn0cQqVRSa0PaIThalrhtF8ehFii1CJhldwuIwCD25UMSK7C1v4L6FZLeZJoyMhkOawlBw0aKjJPVErVC9SvUDVBrE8L/auwvhfRmK/ObtsN7bDx/L8q+Vr6T5Bjjivpz9ri4ZdK8PQfwtNK/5KB/Wvl67Y8etfLYv+LI/Ucj0wa9WYGoMFuFz17VTmf8A0jg9hVvUgWuI+euRVC4XbcY74FKK0PTk9S3Jk2rc8AU63/1PHpUTtutX9xzUtsD5Pp2qSlbmKNpkyHPTJqeFSGkPXk1BZ480gHuaswkqz9+eK1MI6oig/wBZJ9TTJc/Jn1/pUluo/fHOOTUd1lfLoW4vslps/Z/wqGRv9HbBx0/nUv3rf044qGXH2c5POaXUp7Fb/loPTtRM2LxuO4/lTWY7sAc0N81236/lVGRduG/0Vu9U73P2dR/tDNWLr/j2P0xVa8ObZP8AeFKK1NKj0Gzx/wDEtpdKjHSm3P8Ax4/l/On6Zx37Vr9lnLvNDZmP2iTn+I1Ytm654qlMf9KkAHerVvwSfapexcdyS65ki78H+lZ+qJiVOpG3+tX522NER15qhqbHen+7SgTU0TC1+6B6VZdcDmqdm3QDrVyQfLz2q3uTC1jPiXbcSZ9alUZuG7kYp+n2Vxf3jpbwSTtnpGpNbtr4Xb7Sq3l7a2RfCrEX8yRiewVc4/HFadTmc4xWrNT4RfDlPit41s/D0t61hHNvd5lUMwCqWwB74r6Q+LP7LOnWvgXSG0/ULXTv7FiZJLiS3w11uKgFyD1z9etcX+z38MdR8KfHLT7tZRc6ZbxzwSTdD5xhyRj056/Wvpf436zbaN4F33UkkaSXMcYaH7wOSQf0rrUUoWPjsXjKkq/NB6LY/Pjxh4FvfB7WzXU1rcw3DN5U1rJuVsdR6g8jrUHge0+3+NNFt+vm3kCAfVxXZfHC2m03U9MsnlWeII88bKACVY4BOO/FY3wWs/t3xY8LRAZ3ahEx/wCAnP8ASua1pWR9Hh6s6uG9pPezP0f4UAY4xUKf6sfU1NIdsZPtXx5+1F8dPE3w3117XRNTuLeSSJFSJQCNxySwGOeMV6Kk47K9z432ftZPWyWp9cyyLGMswA9ScVELqKQfLIp+jCvyh8QfEzVfEF19p1y81XXbxgGaWa5kCgnqoXsB04qs3ioWKgSaZfRFuQPtMg7Z5/MVveS6GSpp6s/WOS+ghz5k8af7zgUyHVbO4bZHdwSP/dSUE/zr8x/C8eleKNNuru7vbLTGtlz5Wp3cu+Q4Jwoxz0/UVxL+NorV1li0fyHB4kimZWHvkVSlLaxTowtdy/Bn68K1MudQt9PiMtzMkMY/ikYAV+Y2l/tafEPTNIWzh1252r8sTSkSMqjoMkZP1NQR/tJ+O9ed49W1V9Ut8hhBdHCjnkrgDHFae/Z2RytRT3ufqRb3EdzCk0LrLE43K6HIIPcGns1fA/g346+JdDW50XTNb8iG1chbdGWWMcnJjYjlCfwrp1+PXjn/AKDjfXyk/wAK4JYxU3yyR7NHKauIgpwkrM+0gfanV8e6H8cvG19qcMEmtuyMTlfLQZwM/wB2uil+N3ilVYtdSgLnAEa84P0rjqZtSpvlcWb/ANh1/wCZH1Dtp1fLsnxw8TxzEPeOoyOVjQj19KZJ8cvFMKJIb5yj5wPKTP8AKsf7bpfysP7Er/zL8T6mWnAe+K+WF+PHiV/u3sx9W8hMfyqaT45eKITta7lIxncsKHtn0qv7Zo/ysf8AYlb+ZfifUdKtfLc3xr8Wtps88WoNGU4+eFOv5Vz7ftAeN0bP9rLj/r3T/Ct6eaU6qbUWL+w67+0j7IXpRXxyv7QXjbr/AGsv/fhP8K5XWv2wvFejatcWU2oNugC5k8mPbyM+ldMMYqjtGLMauUVaMeackl8z7wrhfipMiadbIx5ZmA577a+Nm/bq13IVb24lc9QtvEP1Iqlq37YWpa9HDDeTXM0gbdF/o8Y68Y4FFSvU5G6cXzdLnL9Tg3aVRW/ryPrn4U5fWpEZg3lwHH0yP/r15x+1z+05N8JtP/4R7w8R/wAJJeJk3B/5dYz/ABAd2Pb0xmuD+Hfxg8V6hdTHSMjUmQh7URRbgi4JJLEKBz614b8ZofEHj34jahc6rbs+sqEhkhkKZGFBUfKdvQ9qVCtUkr1o2fXsRUwsYK1OXN+Z5FNrd/rmqSXd/cS3l3O+6SaZizMT3JNR61/o0xUZLDGc1203ww13Trf7ZNpf2aNedzSKCfw6103h/wCB7ePPDcupNfmzu9jGBGiyku3qCev0rvliaNOPM3ocUcLWqSso6mZ+zj+0BqXwZ8ZW0jXEr6BcOEvbPdldp43gdmFfpx4L+K3hX4gAjw/rtnqrqu9o7eUF1HGSV645Ffj94o8I3vhW/e1uUbK/xAHFdBpOueIPhZd6brug6xJY3c0eVktnwdvGVYdwfQ+lW3GVnF7kck43TWx+yKP75qQNXg37Lf7QEfxq8Gh7srHr1jtivIxwHJHEgHocfga9zV93FJabkE+6nK1RbsU9Wo0Alpcd6Yre1O3dqWxY6ijdRQQI3SuLtm8y8v26ZcjP412UjBVJJriNPk3C6Yd3J/WvGzaVsNI7sIv3iPNPjrME8HwQ95L1SBn0Rv8AGvinxs27xLekHkEDj6Cvsn4+yf8AEv0mIclpZDj8B/jXxf4rk8zXtRb/AG2x+FfN5RHQ9utscaJgwyRzmo3kDe1Rbvl70mN1fadDxtLkituXI6dqdjkjPSkHGBUiqWpXLE2ik2gY707pxnNHsOtADsehprZDAUqq3Wg/e46igBNuPem4K5PNKGPXFDAt7UAHFD9e+KWkkztyfwqtQCOPcoya+8/2MbE2/wAKfOx/r7yV8+uML/Svg+HDKBivv/8AZYkOn/CPS8jPmb3/ADdq+czuVsNbzOjDr94j6c8JqVsXYH7z1uSZ21zvhTUIv7KQtwxJP61s/wBpxY717uWx5MJTXkeXiG3Wk/M/NtvvZxVy1bDLx7VSfrnv6VcscBhmvipfCf0XtIfqAzz+NQw4MRHerWoKRHkD2qna/Mh/Sst0bakJ6kd81ctePrVST7/SrNm25se2ab1QIS5xuJ71k3C/Nx61r3gznBxWXOO9OBMi7obHzGHfitWTI61j6M224IPpWvLzkZ5FKe4olW8I8k8e9Uccc96v3H+raqSjOO9OPcXUdGvTnJp8+N8ZOQc0ka9OcmpbpNsanqafURr6bJ+5YMcccVAzDzGwfrTbEsc8YBFVJmKzcd6UXqxVI7MmmYyRso6VX007OPQ4qUZK1FpufMYE9GpX3LtsXdQxsHc1AyhoRxmrWoKPJB71W2nycZ7VncvUr26/OQelRTL8x7VYt+HxjNR3KfMOeKtblkcf3vpVu2+9+NVI8eZ0zz61ahf58dquRn1Ld1jaD7Vnz8FSO9aM7Bo164rPuFwKmBMtx9r9/GMVp8MuB0A61k27FmGM1oMdq461nIsoSEC5Y+tWPvQNnvVaYbbhanDfuyOtaPZGUd2g09uefWrF591vpmqlj9488Bqu3f3c56ipfxDWxUOPJPqDmoI/mYk1Y/5Yt2NVos7jngVrFWFLoascm21baccVmRfeOetaMeDbEZqgq/NgcGso7MrqmIVHme1Xo2H2es6QlZOTV+A5t+v1qpapMF8TKsLDLDvzULH94c9M1IuPMb1zmoJP9YeKqJMzRsmAJrJ1FR9t4PNadmPTmszVv3d0DRH4yKjvEs2Py3CD2pmvZNrJ3xjvSWLf6QhqXWv+POT1xTl8aIj8LK3h3nTzjtn+dNul++e9J4a/483Huf51Ndj7+BWknabCn/DRJYndGDiq+qRjz0Oeean09j5Y5xUOrr8yHI64pP4wjrELftmr2pf8ebBeTis+3+6PWtC8GbNj7ZpPRh0ILFvlFfc/7G+ti++G93YlsvZXrDHorAMP1zXwlYyblFfV/wCxFrBj1rxFprP8s1vFcKp9VYqf/QhXq5fPlxC8z5fiCl7TL5PtZn1+v3aWmqadX2Z+NBRRRQA2SvLv2iF8z4Q+JP8ArgD/AOPrXqDfnXmfx9y3wo8TLj/l1J/UVx4n+HL0PSy//eafqvzPzsuG5Pc1DC21xx3p93wzZPNRQn5gc/nXw3Q/eobE1w371KST/j3P5CmXDfMDnmpGH7naKg01MxT/AMS6Mtzhqj1b71vz3qRgv2MpnG1/61Hq6nbbnjGf6VrG3MjlfwskuuNOlIHOB/Oq9o3yqammP/Evk+bHyZ/WqtjINopx2YuqJ9QYLsb3q1pmQSRVXUP9WmOfmqbTztJx1qOhut7DtSHzLn1zVePPU1Lqjn5M881WjkJxRHYpmrbZNue/NZDHFw/Ylq1YWP2fIHesZpP3z4/vGiK1IkaNsSCM1Xu8NdJ27/rUlvniobo4uk47daOoFj+JfrT5SRUW4CReKdKxxmoaNUVZ8uwqzZ/KvHJqtcf/AFqnsc46Vb2M76kOrZWJT1O4VMn/AB6jP92o9Ux5GegBFOB/0X8KS2F9oqN9484qezbdKBxzVNm3EGrdm37wVt0I6iahlbjkdqmtSPLzUGoEtMMnJxU1nxCB1rN7AtyJVHIHSo48+Z608dz0pbQxed+9JCei9auIp9D6J/YxuBF8VLhD/wAtdMmHX0ZD/SvUf2t7ONvhbDcE/P8A2gBj1wHrxb9k67W2+MmmJnHnW9xH9f3ZP9K9s/a2y3wzgGfkW9zjtyrVjK3IfI4q6zSm11sfELr+8TPSkXBnAx3p7cspz0qL/luOaZ9kJqK7th4xuoZflPpRqX+rXn+IUBwY+uOP6VcdjJ7mei4uQc8Va1LmKNveq4/1wNTal/x7x8Z5HFX1RnHZhYfeyfSkuv8AXHHenaevzcnim3h2tU/aNugkPWjUP4aSFSGGaW+XoafUl7DbfGAaqTZNxwat265+lU512z5yatbmEtiaRd0Q7GmsDtFOk5hXrSSL8oNA0Ph+4arfeu92farUIzGR+tdd8OfAX/CUahJeXKkWEHAGQBJIOdpJI4x1rehRlWqezjuzixuIp4Oi61TZGJofw/1vxhMpsLF3hJ2m4kGIwfTPc/SvSfDf7L+ipqlhf6vPNqF6ymaOK1BSL5cYJI5z9cdDXr1hZwafJb25h8u0BRrYxRD5SOCpX+EHGQOp59q0rm3ksVvXFsB9ilW6AuphEphbJb5E4P8Ay06+gr7HD5fDD2b1Z+T5hndbGXgtI/j95V06xt9PXT/s9vHH5issYXBeNwDwQu7I4bk9x71ft5pPLgVEeITSGNxHC58qUZO7ouM4Ix7j1ov1KmeK2cYIF7Bz9miJ4yA3U5IHTj56GWG8NykU1oPtUSXcCvdyTZcY5x+Ef4mvSjG22x83KTer3HK00pt43uJBcy71Ma28vEyjIYHJ64Jpk2oSNM8ahY5JFMscck5DrKhw6kFO/H60yGSK4NzLDJBHuWO+gxdyRNuHDLtI9AB+JpblkN9K1tPBFI8a31ukd1I+/A2uCR7bf++s1rYzsnYLjUJVCzQ2xaCX99FEYnOWX767tvBIz265pIbya3kM1kHUkfaI3hjlXen8ScJzgkH8RQJYls7mXdayRQul7GHvnKqhBL/L68P+dJMkSPIUlhnFu32qBl811aNgdyhc/X81qOXmWpV7PQ2bP4iXNrE73xheBBv+dvLkKsflYAgZGOv0rr9M16z1gD7PKpfGTESN4Hrj0968xmurSG3uRHJaRfZ3E37uN1LwueRweg+bj/ZpLS3vbnVrWT7e/nW7tCiRzFX2lQysQy88DHvXNOknsdEKjT1OJ/a7uD9u8NQ542TNj8Ur5svG+frXu37SF1qOvXek3bWUiW9jE8E8uQQJC+Ocf7v05rwW4bcx+tfHY6EoVndH65kdSM8FHlff8zKv/wDXRj6/0qncE/aB9Ks6hnzl698c/Sqs4/eLnrisYnpT3ZYb/j2OR7VJbk+XgnNRr/x7tkc4p9u3y+lHQOpTtVPnOe2SP1qeNf3jjPGf61Fa/wCukx13EVKMK7jH8VaamUdiOPo+D60y6JLRD1NLCRsfFNum+eIDrzS6iexYYHySO+M1XkXMYz61Yf8A49z3OKrzE7Ux61PU0lsQMP3i8UkmPtjfhz+FLk+Z3ofm6bseP5VZhuWrpg0JH0/nVW+4t147irVxj7M3bpVO9+a0Xv8AMKUdy6mw26b/AEHOO4x+dO00+3Jpl6w/s9c8fMKXTw0kgVQWLcBQM1r9lnNdKeoybP2lsY+96Y71YtmJkI9Kvt4Q1eRmlNhNDHuz5kwEa9fVsUn9lLZyETalpsTdMG7Q/wDoOT+lWoSktDmljKNN6yIpkH7snPGetUdQs3mkUxrldvLdhz61pmztWh3vrtrGg6mGCR/yLACsrVLjwtDcxLcarql9Ht+cQokf5ct/MVrGg1qzz62YqV1FFWO5trNv31yn0Tk1ah1Q3mBY6bNetnglS2P6VmveaP8Abmk0HSLj7NhdrX7iR845JOAOue1WppdTuIfmuhbIeqRjgfh0okoxeo6c61SN0ac0GtTtt1HVbTSbbOPs6yb3A/65oMfnioF1Tw9oF2s9tJe6rqUJDxyTyCONWByCI1yTz6muetdJSS6czSyTnPRm4/IVoNDFamVkRV+XsKfMr6E+xk4ts+lP2UPi9qvi74ntp2pWUIivPNuYWjG0QMqMXxnJbdkDk8Yr2j9sLUobjwv4dsFc2yzXCkkccomCT7ZavnD9jUD/AIW3pPHP2Oc/mle1/tV3gv8AWtF0mO2knuRbNLHtGSCz8/oldMZcx8zjKapVEt9D5t+N11v8V2tqJRKtpYQRCRTw2QWyPrurV/Zfsft3xq0EEZEJll6dMRtXH/Ee8+2eNNQUqF+zFLT5eh8pFjz+amvTv2ObM3XxcefqLexmc+2cL/WuRfGfTR/d4L5H3BJ9w59K+CP2kGS++PdnEygrDZ78E55+avveb7jfSvgr47Wrt8fJ5ypMQsAA3YHP/wBcV2S0g2fMYVc1eK81+ZyYto/7iY/3abJbwsDmNT+FWf4elVNRV/sc3ln94UO3644ryFJtn33JBK9jA1DX4I7t7GwtPt14o+ZVwET6mub8TadePps91qtzHDbqmfs1suAT2BPetfw7qWm6Lo6iadIboZM6v9/f1OaybiV/G2oKZImi0iD5wrcGZh/SvQp3jLRaLqfO4jlqU/ed5PZLp6mR4B8L/ar43F1EGRUDKpwRz04r0E+Hba3LvbwxwTMNu5UH8qzoNY0zwjYWsjxzTG4UuypgZOSODzwMCtfQ/E9rqyC5SLPlNuaGQ9vStK0qsp8yWhlhIYWFL2U2nIw4dMuk1aMz8yxIdk0YA3A84P5Guy0+68+EE9QOff3rhJNXu9Y16Sa22i2hUeYgcDAB2ggHqSewrr7H93HAVHB+Xp2rDERaSctzty+tGU5Knsje0vUG0u+jukAcrn5T0ORj+tdGPHkrDBtEH0c1yG4dqkX2NeRUo06jvJH0J1X/AAm0n/PpGP8AgRp6+Md3W1XPpurl/eiNiue9Y/VKXYs60eMS3/LqP++//rVL/wAJgTgG04/3/wD61cqpHWnbitV9Vo9g5TpbzxIbyxkgW3CB+C27p+lYEjB2z1wMZqFnJHU0LnpWkKcaatESRMretUNQ8O6ZqWXubGGaRzlmdck44FXVz0qR8eSr57kVak09CZQjNWkrnPP4D0Jm3DTbcH2Sr1j4F0aaaMLptuXXhfkyRk84rRbO3OcitSyj+zwRyIfmcOT9FHA/M10e1nbc4amHoraC+4qzeE9MDXUtvbLE11KC/lkqD154Pv8ApWJp+m6V4b8a6Zqb6JJrGm24drmxjnaIyqARu39QckH8K7KBSum5PBxjn1OawbiS+tS0tlbRzyKMMsjYAB/yKyp1Zp3uYVMLSlTasdt8PbG21LS5rq+g3Ndsx8mQ79iE8Lk9cCuhm0e0tYYo7eBY1QFVWMYCgmvKPCPjy50+8js7lCC5yF24IPtx0ruIfFzX11Fa20UlxdzkhIY1LN78elYVI1HLXqcdNQivQ8w+KHhGXUI9RYxBoWHyFu2O9fO2uJLsiiY/LCPLA9MV+gVz8I9R1+3WK6vbWwlmXiFjucfhXzV8ZP2VfF3gm4u9a09E13RSDJNJajDwjqSyHnHuM19Bl/tErVFbsfM5lKlJ3pu76lz9g/xifD/xgFjIdsGp27W7A/3gdy/y/Wv0shevxz+FHi7/AIQf4haNrUit9ntLpJJQo52A/Nj8M1+ufhLxPp3i3Q7PVtKuVurG6jEkUq9CCK9iS1PEizoR81PVPeo42qVakocFp3l+9C9qcDmoLFVT3pdtC0d+tAEU7AROfQE1xWk/8ecrerV1+pTeXZzsDyEbH5VxunSFdLHuTXz+dS5cMzuwa/eI8g+P0+2fRFHJHmPj8Vr4w8QNnUdQfOSZJCc/U19hfHeQya5pMYGdtu7kfif8K+NdYkMjXkmeSznn6mvIyhXhc9ascv8Awge1G00Ko2+9L719eeQOVdvU804HacjpTVpWYDg0WGhQSKdTfcU7naOakolB+UAde9NbGRwKVMY6mm7ux69KADp2xSsNwBxzRn5gD0oZiueM0AKcBaikY8elPzuxzUcvOB3zxQDJoe2DxX6E/AW2Fp8K/D4xgtbK35jNfntD8pH9a/TD4X6QIfh/4fj6bbGEcD/YFfMZ7L93CPdnVh17x6foK7dNg+mfzrSqPSbHbYwAEAbRj3q+uns38WK+owkeWjBeSPGqO82z87JPlbA/UVPa5yKiuAN+RUtn97nkV8IvhP6OfxFu8y0Q71QtWznJrTuIy0BOeKzrbbvI9zWS2NLkcxO/FS2vyyUy4A3HFOtMbueKroVqSXWR0HX0rMuFJ6Vq3WMe1Zk3y59KICY7SZNt2B7VuTElj3NYNgw+0p9a6CQ5xxzRU3IjoypP/qznPeqSfWtFlDKcVmj7xGcc047A9yeNu9OuiPKJ60xAOnSnzcwsPWjrcRf09+lU7of6RxVnTyPlAPX/AAqLUF/0gH1qY/EVLYI2xnnNQWbYuZB71JEe2KihO28cYxmjqyuiZq3g3wg1Vj/1bdRVq4x9nB4zjmqMOSrfT8KhLQY2LiYc8Zptz8rc80Idso+tNujk/wAqvUEMiI3e9WYSNxyMiqsY7jipoz++AxkkU7hqXWGIRjgZqnP0Pt6Ve+9bnnn6VRlXduH5VMCZiW/3uK0OSg7is2Ejdnp7Vp8eWOOKUtC0Zs+RcR1ZT5lJNQXmPMQnqDU8ajYR7VpvEyXxMhsW/euMfxVful6cdqz7XHnP6ZrRuB8gNZdSraFQZ8txntVNSdwq1H92QEdqqhfmx6VtHcUtkaluN0LDqaoN8s3oM1etWIQ4PNUJ8/aM1nHdovsNm5dTWhb/ADRkVnT4BU1oWfzRkVcvhRH2mVdoW4k45qGZSJM4qdv+PpqinPze1KO4pdyxZNj2rP1zKyK2MDir9n94HNVfEC7SvemvjIn8JHp2GuIvrVrWl/0OTvxVLTcfaIxnvV/WObWQAfwmql8SJh8LM3wuNtvKM/xE1am+85HpmqnhnpOPerU3ErDvjg1UvjJp/wAOwtn90dqbrQ+RT7+lFi3y49yKXWR+5Vs45FOXxoI/AyC1bao9a05lMlufXbzWVbn5QMcitf8A5YjHpSmNbGTZttwAK+hP2P8AUvsfxZihY4F1aTRD3IAb/wBlr57tGHI969R+BOtDRfip4YuSdqG9SJvo/wAn/s1deHly1oS8zyswp+0wdSHdM/R9DlaeAajj+7T6+8PwcfxSNQucUjUxDWrzv46Rb/hX4mwP+XRv6V6I1cH8al3fDDxKO32KT+VYVrOnL0O7Bu2IpvzX5n5vXsO2Q96rL8rVeuMBm4yfWqH3pOmK+BkfvlP4QuOxznmpY3/ck46dahuP4T71LGv7tveo6GxnsB5Ewxj5/wCtM1Ri1vHjsw/lUsi/u7kdTnIqHUFP2NW/2hWkd0YP4WLIAdPl/wBys+zbsK0GZm0+UDkbDms2x+b+VXHqZSeqL+ocQof9ofyqTT/mzmoNQJ+zp/vD+VTaf94VP2DWPxBqSnj61Vj6jPWrmonp6ZqnH97k0kaM1LbP2dgeec1jSHF1IPVq2IW/ck9Oax5mzcvxn5qUdyJbF63+8ABxTLtf36Y9P60to2MA5pk5zcxn2/rR1H0JF/1gP41JN8yj0zUa4DDHXPpUsg/djmlqaLYqTZCgAVLZt3zTJP8AV+vOBmnWueMHFU9jPqGofvIXHTv+tAYNZ4z25ous+Ux6d6YpAgbngipQ3uVJPlx3BGaktyPM9ajk+6vvT7ddsgPvW3Qy6j75cTIRwOlWbX/UE1FffeUCp4flh+vNZtaXF1KxYliBUCtmQetS9WbioduJBVIcj2H9mu6Fr8ZPDTFtoZ5Ez9YXH9a+i/2r4w3wvgJ/ivgDj/davmL4F7f+FqeFs/da9RT+II/rX0t+1hHJa/Du1hL7ovtqsM9fumueUrQZ8xjIr+0aTR8SMuxlHU+tQsCs3b0qxM37xeOhIqCY/vgcVrHY+n1G6jkRqOvzCm7fl9Kkv23W+emMGmbi0Z+lUthS3M9ebhfrVzUhi2jPvVNv3cyY6Zx+lXL5j9hUg8ZFW1szOOlxNP8Av59qbeD5j9aNPY7utF1/rM96n7Rpe6C3bd9KW/XoSKIeZBS6gDxgdqPtA9iG3bb2zVa6Obgcdqsw8sAfrVW8ytwBjt/WtOpjL4SST/Vrz37U52Hkg96bJlYxSt/qaNR3ZJD909/avojwHp1t4f0LSw/2WOVf30jTfOc8FuPXLIP+AmvCvCOlnVtYs7baHDyruUnHyg5Iz9BX0zp7RQxwxG8tIoYyC+I93yRqZGOc8/OwFfSZPS1lUfofn/FWJfJCiuurL1stnqVjPaXMkCG+jZoYo2KB2LZV8n+IDGPetm1ZYV0y6vBZWl4w+yTNL+9kYtjax6ckgEZz9+sW7knk023aC4tbm7sLBAttcxCPLSHaVDduF9+tJo2qXkw1WwvXtdLklQSp1eSGVeDEOg+QhCMZyPrX1erVz82NKGdrWS0ubq+VzYTNY+bdJl3jbAVlTjHWPt2NXImNukbpc3Eclhc+Wyw2ezdC/HdTxhlP/ADWTcs19ZG8s7b7NBqsZtZrm6yZo5QDtOOvYjnHKrx0rX8xtX8gNDqO3UrHaXLCPDAA+o5wzH8KXLrqKWw6OaSz1CYqt4I7aY+bJcQow8mUZ3BRg4DZ7dFqP97Y2aBXvJk0+4MbeRbLH+5fuS3YBl/749qntY2vG0+e5sLgvdQNbTLcXWF8xQTjgnoRJ27io7GFlby78M6TobGdRfNtLoSqntwwJ/MVO2hO+ozTWe3Nk7uySQO1jcD7BubBI2EkcHonT++aI2niW0k/4mky2c7WU3ypGPLOAnHB6mM/jVe9M9vo4aNfK35gkht7s7zcIcIxzjqVA6/xLV68sft/nNBazLFqFoJo1mvTjevAOATzhkH/AAGqJKEVtdWtwIn+3Q26mSzCKY5iFIV41bg8AcfjWbcSS6jHZzySzea9vtb7baZXzYnAPKjg48zvWstrFqFx5sGn2Ua39j5qsbgko6d/u/eAdefVaoWswt1s4pJ5pN0n20tazb9qSK2Qc/7TfrUaFq5zetWaSafcRxWceo2t0z25VH+RDJ+93j+6cMoPuBivmLxNpj6Hr17Ysc+TJhec/KeRz9CK+itUaP7LM2oxeVYxSOweNGSchIyhkYD6gfVR614x8VlgvNQsNYggEEd/DlCq7Q6KFVW29jjIP0ryczoqdH2nVH1/DmJdPEuj0kvxR53eZ85fTmq1x/rVx2HSrF4w3pVW4++v0r5eJ+iS3J1c+Q3GDg/yp9rny/Soom3QsKkt2/dUFLcggx5zjPc1InyyOenOaij+Wd88c0qscue+apmS2sRQsfLdscf/AF6W8UGSLHvSJk257f8A66bcZ8yPuOc1XUh7FmRv3BXOOPWq8rDaoPNTzf6kj2qvM+Ng6VEV3Lk9CEt+8PPelZsXzfh/KszXb19PsZ54sCRQMZHvXPtr19JICsgYsoOduOoFd9LDyqq8Tw8VmVLByUJp3O8uGzb4Ht1qtfMDbpkjqK5mLU9UuOGkWu7vvEGg33geDTofD8kHiJdu/VftjFG55/d4x04rSOBnfVnDUz6i/hizFvsNYooPO4VuaDeWtxLBY/6LZR22BLqUm5VZ2PKsRk8dsDsa5E6fN9n3PPu2/NtwfX607crLBYQNhVPmMV7uen5DP4k1r7B0Y3ZySzBYyXLBWZmX/wBmudTuQZLjVJRI2XVyE6nueau2NjPu2xwW9mP74Xe/5mp4dNg08v5SgFjlj61ftOcVhUrX+A9DC4FKzqu7I59HhkEZuGkuCMn5mqC9tLdZ4hHEiYTsK1ZiWVDnHWqGoY8+PHpXNGcnuz1ZUacVpEjtYwrY9PSrkqny+pHNVbX/AFh9MVdYjygCO9KXxGlNJIzLb/Xt/velN1A/LIoPLACn2+BO3H8R/nUV0fMvki/4F+Qq18Ry1Pg06mvofjLXvh/fW2reHLlrTU4VKLIqhvlIwRgjGK9Atf2gvGOp+C9b1rVNQhvfEFpd2sNvDNAg3Qssu87QB0KryPWvNOTs74FQbnWaQKcJJjd05xWkZX0OPEYSFRqT8kWLi+n1KZry6wbm4dppSBj5mOT+pr6O/YjtRJ4u8QXGMmOyVM/7z/8A1q+b9obaf7vSvqn9huz/AORquv8Ar3jBx/vmlT1kVjV7PCtI+qZv9W2Tzivgn4va1Fe/G7XbYv8AvLWFE25OMFVNfdmu6la6LpV1fXs6W1pbxtJJLIwAUAZNflQPFUfiz4parq/2qR3vLqV1Mp5ZM/KPwGPyrulHnpysfI4Wp7PEQfmejFjTJVBQc9e1RRyE4GetLIx4Brw7H6KnoVJ9DsbmUSyWsckmPvMuTV3S/Dseuapa2UfyLkkbBkgAEkY/CmsMrxxS2t1cadMJrOZrecDCyR8EfSuinUcJKT1sclegqlOUIKza3PPPHXg++0XxNeWUG+5WzbYu/hmHBzj8a0/Aei3sEcsskLbplKLFjLdOtdBdJJcXz3c0slxcSndJNKxZmPqSa1/B5srXWo59Rz9jVXwi5I3FSBkD3rtxeNfsnKET5/C5X7OonN3kjgrfwXZafqySF3kXJYux5z6ZH412NsvmSKwVhFH90EYz71P5aoTtVQKkXOBXnyqymk5H0lHDQor3VYcq/jT8HI703PTHWg5yPSszqJWb5TzilRSWyaZ0wOpqdc464qWXEljjHUmlfnAHao1kPfr7U7PrSLE2496lU0wN6GpE5oJuPUe1TLhoGXHRgag5wSOtTW7D5s8jaf16VDEIy7V+lbGk4mjWJvmbkj8RyP0rJbG3LDjrWnocha9ibGQuXP0ArVbM5qrNP7K00LxqNoBKj6gD/D9abBpbeXMwTlkGfrkf4VqRL5y/7znP1wKuXrPDZwMibmmbB9hyc/oKxgrnNKo4o4GP4d32vaw32aRo76aVfIkUcxgAA/h1qx44+KFv+zxZP4U8MiHVPF1wu7UNYmTcYN3IRR645x0HfNe76FBp/gfwjqXiXVWWFYoS29h0jHP5k/55r4uh8A+I/iXq+r+KUh3i9uJJ0EzYZgxJGPbHFe/hYQgueq7I+NzCvOtNwoq5zOreJ9X1q/a/vtTu7m+Y8zvKxb888CvqH9jT4nXGsJqHhLVpnu1gXzoGlYsfLY4ZTnqASPzNfKWvaXd6FdPb39vLayrwUlUqa9C/Zb1p7D4w6WiMV+1RS27YPXKlh+qivblGMoe6fLXmpe8an7XXwOT4X+LI9Z0qAJoWquXVUX5YZepXjseo/EV9a/sZt5nwF0Nh08yYAZ6fvGqP9pzwk/jT4D6vGI/Nu7OIXUXGSChJIH4Aj8aofsP6mt58ELGEQPCba4ljJbo/zZyPz/SsIu8fQ6Xoz6Nh61OpqrHnjBqyvFMZKppytmo1OWqQZ7UmA6g45pNopMHmpHczdekEel3JJx8h/lXL2qldMj49TXR+JMLo9z/u4rn41xpsPrjmvl89lbD2PUwPx3Pn/wCPFwV8TQfNgRWWfpktXyBqrf6DM394f1r6n+PV0W8U6jjny7QD6fJn+tfKWvTJb6ZI7nauQP1rkyiL5EehWejZh5H19qXjpVD+2LM/8talTVbRuk6fnX1vLLseRzxfUtrS7Sx45qsNSte08efrTxqFv2mT/voVNpdilKPcsY2kHNScnBqut5C//LWM/wDAhU3mRMvEiD8RS5Wiroeo/D6UMoXGDihHVsAOrfQ0bSWpDBU9/pS/hk0L1I60o+U4oAaPyqNs7hirHbHaoGx5gAoBluyjM9xFGo+ZnAH4mv098HzCx0PT7XHEcKIPyxX5qeD7b7X4o0m3xnzLuJfzcV+lmlx/uLdQMcLXyWdvmlTh5nZh+rPY7OKMW0OFHCjHtxVnaKw7K9eFVGcritKO/hbqxU+9faUlamkeDLdn5zXON3H8qS2zuGOaddks3NR25/eAdAK/Po7H9JS3NZm3Q7SKy4/luGFaCMfLPfjNZwP+ke5rPoU9GPuV+bIGKS1+9gmpJG+Wq8LHzAfen0CJcucNHWXLzmtWQHyzmsqbG404jYy14uEIGBmuikztBAzx61zUbbZhgH7wrpW/1QPtTn0IjuRH7pxWSy/vD9a1eO1ZsxxcPxxREHuSR54qaRf3ZPtVeNsc1YYExEZ5oAn0xhtXHXHrTdSz5wzTdLPKjoBxT9UBVgfes18Y5fCQx8tgU6O3Jusk8YqNW+bpxVrI86Pb2HNbLcTb5UaMsIa1GOKzIwY2Zc1qqQ1sQKymdfPwTyKy5QjIiI/fDPTrSXSYbFLKS0uaS4b5s0amyEjHtUiqPMU4qOFs96dI4EqccUIiRfjUNAcfpVKRuoP51bhbMZHtVaRRyenFEdxS6ENuNzVpL/qs1nWuNxz1zitH/ln/ACqZbmlzPvh90+hqWEgjmmXjHZyKbG20D1rWOsTL7Qkfy3DdQK05MGEHOKzFbbd5x29PetGYnyeMVlLSxSKUeWlkBqtysh9asrnzj2GaqyA+ZitYbky2NCyY4PUiqtwD5xyetWLFtrY5qvdf6zFZr4mW9kyOYDC84q5Y52kdapT58tSDg1csRnNXL4SPtEEjH7Z9RUdxnf7EetST/wDHwuKZcdh07URHJXRJZttkA60zXFDxnucUtrw/XNLrALW7EdcelL7ZnL4DP09h5seOue9aepN/o7jttI6VkafkSR7j39K175d1uQD2q6luZEU9mZPh1v31wKu3CnzDjpjms/w2R9on65rRmbbMQeBiqn8Yqa9wjtG+Y/WptVC/Y+vOO9V7Vhu59asaj81mT2xRL4kOPwszrfJUd/Wtlci3BB7VjwcqMcVsRZa3A9qcgiY9uNsjj/aNdR4UvDp+t6fcg4aG4jlz/usD/SuXVts0o77j2rQsbwpIDtNaLRpmNSPNTce5+r9jMJreJx0ZQw/EVZVc1zngHUhrHg3Q71TkXFlDJ+aCujWvv6cuaKZ/PtaPJVlHsxaRqWkatDEjKnrXF/F6IzfDjxImMk2E2P8Avk12zVyfxOTzPAPiEDr9gm/9ANYVV7kjrwrtWh6o/Mu6uD5jjpg4qsnze1TXQ+Zuec1XycjA4r4CW5/QNP4SS4U+X/jT4G/dkUXXMPpTYfunntUdDQrbeLnIzwDUWoEf2eT3wDj8alZTvlx/c6VVvGLaeQT1H9a0XQwl1HA5sZf9w/yrPsW6cVetfmsXGM/KR+lZuntuAI9K1jrcxf2S/qnNuD6EU/TSd3Wo9Q+a1zj0/nUmm8qPao+zY1+0T3q7sD3qoflerd98q9cc1T3bsHpSjaxpI0IBmM/UVjzKftEvb5q2LU/uWOeeMVlTc3Mn1ojuTLYntM5BzTpv9cvPb0pLX74FOnI85fUCpe4+g5SN1SzMVjwcVCvDA1PMRtGaNSk9Ci7Erg8DtgU61Hz9MimzfdNTWMMs3EUTy/7ik/yq+VtaGMpKGsmF1/q3GexqHGLc454rVOg6rNuCadePx/DA5/pUsPgnxDNCANDvySP+fZ/8KqNObWxlLE0U9Zr70c22dq54qa2Ybxmtxfhz4olVQugX/wCMBH86t2/wv8VeYi/2LcBuu1toP1wTW3salvhZyvGYZS1qL70c1fNtk69s1LAxMfXtXWt8G/GF/dRRQ6JLJI/yqgkTJPpjdW/B+zf8QY7OSWTQGgRAWZpZkGB+dNYWtJaRZk8zwkX71RfejzCNt0hBHrVZuZMZNemRfALxYzZaOziOSfmuM/yBrH8XfCHXvB+mtqV41rLbKwV/s8hYrngHBA4qvqtWKvKOhEc0wlSSpwqJtlj4RXi2HxI8MTuSEj1CAn6bxX09+1drVtqHguxWFmYC6JOVI/hPrXyd4BcJ4u0Ev90XsJP/AH2K+n/2no0TwfYhVC5nb/0GvLqysuU58VC+OoyPkC5YrIMf3qhlbcwx61YuR82Dx8wqvNjcD71vE+gEvM/Z2B9M0in5M9sUt3zbN67aRPmjGPSn0Ie5Qkj+YYJ61bvBu08fhVWbO9cZ69qsXDbrDk8Vp2M+4WH3ge1Lef6ym2DFWHcUXvzMcDjNH2i09B1qcsKnvlwi5681WtcLIOas6gQ0a8/5xSt7wr+6VrfjiqN5n7Qnc4/rVuFwP5VVu2HmqSBmtOpj0FmbMK/Njmpf+WQGaim/1Mf1px/1ePwpWLTO6+D9k154idxtCwxk7n+6Gb5Qf1r6FsXhmtDF9vREeNITshJ4lkJcd+oxXkXwYsFsfD91qLGFXkl4aU5OF5GB/wABb/vqvYNNuzG1vEdUjiElzI5xDxsiTy//AEIA/jX2+W0/Z0Ffrqfjuf1/b42SW0dDQubhby1vUTUrWd729jtlhuIym5FIUjOR2WXtWJ9jvbPVHksLOCG4jkJ+0zSb03rlW9zuX5DyMECtmwvHvotLZrqxvjHBJevHMu07mH17h27djXH65cR21zosEkM9neMpuHjhcmKWaRgwVwONuQ+cgdj6V7MOx8yzqGvbMX9neQS3F3Z6hKhW9CZSKfgbVXGMtj0OCpycmtFYV+zv5i6lNJp175ilpDGPLfnOMjjZI3b+EVkx3RvGmj/tWDTkuo3eOEJhbe4UruAyc7gdpI9mIHNaFvcw6xLGJTqF6NUtTE3l/ulV1ySP4RnDP6/dxRJC1LN5pojXU4V0rdLaTJfxG5uiTtJ3H+93WQfjTdSt5VbVIY7bS4JPJS+gGT95fcAZwUQf8Cqaztnmm0559JUzSxPZztc3O4F156c55V8e7VHY24tY9LNzBpdvNbvJYSAtyRnaDyB1KJ/30ajTcevQZeSW7f2haQ3mlW73cAu4xGgP7wYHTdzzs/Oqtq1msehta2tveqGXbJM7KBHIpXbgg/dYp0q7b3S2s1hi702J7K4ezdkXP7tl+U/eH/TM/iaqXksN3YxpPqS3EdhqOySKC3DDazAAd+gkQ/8AAaGtNBLe5J9mksLi3j+xaVGseoSQlc5wsmWCj5fUrWLfafJqGjWltLFpaMsrWUyRthiilztDY4yqj/vqtK9i82419YbKziitVhuUlmjaMs6DceCvfYv61Nc+Va3Fww/suIrd282FbJVGCoT+OGpeoWaeh5940mkuNHdI47m2E80lvbxREOFUuqkk85BbccH+8K8q+OzWmn6PotyrTtDC5shNMPvbUVuFz8o56V7ReRpYavfwreoLiSYpHtw8aBm85uudpCkH6gV5F8cPA8PiXwBGZ4bqIQak9yZJJeoZFXjBPt2rDFRhKhJS2PRy6pOniouG99Dwa48QWblSJefcGmvrFvKVAk/SsePwnaaL4g0zyJmkV7hFaN335BYewqv4vvCzaqi3FrEseoSRLbxoRMy7mO7PTaOn5V8/TwlOrFSg9D67FZxXwtRwqwV/JnUW95G0L7XXkHvU1jcI8e1WDMO2c15feWkENnZTR3/nzTKxlhCEGHDYAJPXI54rd8JNHZ6nffZ5vtSJFkPtIDd+hpVcEoxcubYMNn0q1WMHC1/M7JcG6c96P4XA9TUnhjwLqfxMt73WLTVzYKLpo/ssa8INqsMY7fNj8K2P+Gf9VWEyS+IZETqWY4H86uOWzkk+ZBLiOjFuLgzn1YeSAeOetMuG/epz/nNdA3wIuo5I428SSFpBuVV6sPUc1AvwTWbcw8SyyKv3mBBA/Wr/ALNl1kjB8SUrWUGUJG/c7geKqXTruj5z7ZrfX4FNMzxrrl5IyHDKnJHGemasN8CZtM028uBe3MzJE0gWZDzgE468Zpf2a0r86E+JYPRQf3nn3iL95pN2P9g4rnNMxLHGxH8Cj9P/AK1bkrfadLlDHP7th78ZrmtNm2xwjIwExn8TW2EjyqUThzWoq3JVXVHUW6hcHrV6FhwD19azrNhJH1q9EuD1rpPGRPeYa0k2/wB31qpoNqftE8jLg78L+fNXJV327jOODTNL+QMued5P61y4pv2R7WUxUsSr9ESXChc49aktlwwFRzMevWnW2d2a8TofdLcuSfdX696o3yjzoz3xVyRjhDjvVK/+aaI+1KO5VT4WR2/zTEDtV+blOOefSqFqw849vWrkjfu8e+BVy3Ipv3TOt/8AXtkYGTUe0Pq0pHRY/wCdSW7fvmycZNVdPlaa8vpeo3bV+gFaLqzllvFPqzRkbayr2C5qEthj35qRmzMpJz8oFRMwMzfU/wBKcC6nT1JsY6n3xX2X+xHY7PAut3W3HnX4UH1CoP8A4qvjN/l7ds8V92/sfWQs/g1bORhri7ml+oyF/wDZaqlfmPOzR2w9u5x/7fXxAbwr8LLXRreXZe63OYcDr5KjMh/VR+NfnNZ3klpdwyxfLJGwK4PJOa90/bQ+I1741+NWsWL3TTaVoshsbWPjajAL5uPcuD+VeF6fb3upXy29jBNdXIUlY7eMs/AyTgCvdow5Ya9T4Cc/fuuh7/pd4Ly1gnHR0DH645rQOGOa5D4eXDSeGbVXzvQspz16mutUnZ/Wvm60eWbR+m4Sp7SjGXdDufwoVC2MGirUKFVAPTrWB3FOS1PlnJxzRZxAQqcZB5q1NnYxBycU2xKyQgDpjpWt7waOe1qyfkMY9eaepHBPGKR0O4dBR6YPFc51D/4ff2pV7d6b6U9frxVgSBfm96l3fKcnFQ7hnk08c1BaHg07+IU3n86FBpbFIlzSqvcfjQtK3XipJJQwret/BetTeHp9WSyb7DHIkZlz3IzwO/aueUFa734c/GCw8C6Dd6D4isb3UNFknNzFc2hDSW7d1IJ5Xj8Oa2pqMpcsnY4MdOrTp81JXZSh0jbCEYKVxnlaybcPa31wijaAjDn+7XRXHxCsPF+uXEugaWyaWAFMJkBlBHG4jPf0Fcz4m1zTImh2Oxu5pRBHCgy5bvx6AcmseWUanLujz4V/c5paHYaap2pn7xc/mQK7jwrpseoahbLOmYI/mZfXA4H515Lo/iS5hkWK+ijibzPlkX7uPU+nSvcfh00br9pEisuCVHZun+NdNCPNNI5sZW5aLmjzb9rjxl9g8P6T4Ogx9o1edRKq/wAMSsCfzOB+Bqz4It1sdLt4QgVEUABRxiuG+KXl+LvjZI8jLL/ZSrHjacqxycZ/HPFehaewtLRV9qeYz1jTT2POyyi+WVV9TJ+J3g/R/Geiyw3saxyIpZLgYDRn1z6V81fAWE6b8ZvDqh9wS9KBh/EMMP1r2b4weMP7H8P3SRNi4mHlpz3PX9K8K+GF6ukfEbw1eSuFSPUISx7Y3gGvTyiM/ZScnp0PLzhwjUiktep+maxjUfDmpRXK74JEOVPcEcivP/2RfCUvhP4VrFMWX7RezzJG+flTeQuM+oAP416bpsQOhzRkfeTj8ulHhPEdu0SDCqcAelejHdnkdDqYz3qwrZ4qtH2qwuK1GSLUqmolp49KAH/hQeKFpamxZheK326RKD/EwH61jSLssoQOuK1vF/y6aAe8grJuOIYl9FFfHcQSXsorzPUwK95s+VPjdN5niDxE5OQsRT8lAr53iWKX5JYxJH3VhmvcvjRcbtS8TPnrIyj/AL6Arw61w0hBTI6EZxWuUL3Y38joxT9ySFfSdMZfmsVz6eWKsL4P0yVebOAD6c1ajWHkrE+enLk1djXkDymx9a+1TufNmM3gPR5M5tIhUTfDnRj1tUPsGNdOLdWU/umxnuaDAqjHlvx6UyTmI/hjorMP9Gx/wM1O/wAKdDCnMLg+0hroVjCsfvp9aju5isbYlfgUFHj3iDTbLSfE1vbafvCx8vubPNai/wANZNywuvFVw5OSvetlYycYGa4q253YfZjQuGB6U/jrinLbycHYcE011KcYxXIdoEbc+lQjDTY9Kl3L3FRrgykgYFNEtnY/Ce1+2fEbw9F1zeRn8jn+lfo9pUe5rdQMcqK/Pb4A2pvfi1oCgZCyM/5I1fofpMe6+th/tCvks2vLF0ovy/M6qD9ybO5j+6KevY1Eny96mXpX3MFoeEfn7cscA4qGMbpAasXAJQYqqvBHGa/PI7H9JTRqw42kdTWfIu24znvWhbtjAqpc/wCvHABzzWUdxy7hIp25z1qKP7wwKsN90Cqwb5uKd9AiXZM+XWZMACRWn9+PkVn3AHYURLsU1U+aPY10TD/R15rnv4uua3lbdajHPFOexnHcaOg5qhcL++OTgVeWqF/8sg5xTgTN8rQR56datK2UI74rOjuIU5My5HvSvrmnwtte8hV+m0uM1r7OTeiMpV6Ufikl8y/puVbH+1VrVPu8GsrS9StriZlguYpTu6K4Nal+pMQ7VlJOMtUaRqRqQvF3KiqW4NLJI0U0ZHr/AEpFbHIFNumO1G4zuFDepS1ia8N0TbuO+Kzv+XgjOe9WbPPlt7+tVnI8/PQ1HcvsSSRjdnvUNyvzDn3qeXgA1Bdfw544o1LuEXHAouOGX1zSQ5P1ouGp21JZetzujIqvMMt1qS3b5gOeajuMbh+VSrp2CWxDDzNj3rSVcp64rMiUrMcetaAY7euKcrjjsVrz5o/TFQxtjBqS6bchxxUMP3V4OauPwmcnaYrH/SgexFarKrWxxWZIv76M4yK1Yl/0c/T61E+hSdyguPOH61WmwJSR1zVmT/XLVSb/AFhyO+acNxStYt2jHcPSorsYuBUtiw3DNN1P5JgB3NP7Q+b3UV7g7owOlWtPPIz0xVOTPkj1qzpzfMP60S+EV/eFuzi6Ujj096iuvug1NeqFuATnOaZeKABjkURFJkVq3zA1Z1ZS1uT7VVhYKwHQVe1La1qOc8US+JC+yc/Y/LIgznmtq9OI89cisK1ba649a3rhN8I+laVN0ZUeph+H/wDj+nHsK0br/WcisvQv3eqSjP8ADn9a1LrPmegz60S+IdJ+6yvbNtkY9s1evFD2TduCKowt+9YZq/cHdYkexpS3Q6fUxLZirAZOPrW5byHyeTxisGHj3rZsTmP2Iqp7BEo7c3kvPG7pWlZoMjNZdx+7vnC8ZxWnY/eU8Cq6Inuj9IPgDdfa/hB4UkJ5WyRD+GR/SvRfSvJv2Zbj7V8GfDx6bFkT8pGFes/wivvcO70YvyPwHHR5cVUX95/mKDQ1C0NXQcA1q53xzEJ/CesxnndaSj/xw10TVk+IovP0a+j674XX81NZT+Bm+HdqsX5n5ZXnyzOuO9Vt+3pVzVIzHeTqRyrkGs8tubtivgZbn9B0XeCZZmkHk88jFJb/AHeDximSH93g80Qc4wOKy6GxHI480j1XFVLgBtPOODirU2PNHc4I6VUkIaxbPHBq10M5dQsHPk4+9x61n2JG0ACrti22Mc8YrPtWCyOCRwxGPxreMdWccpRXKaN4gaybPPFO0lguR71DfToLPBYKcevvTNLuolU7pUHP94VHJLlZTqRUldmjfY29M1TVhngU/UNQtgvNxD/32KrRyLIeGVh7GojFrc29pBvRmra/NG2KzZvluH+tX7V/kNULj/j4fnvRHcqXkWLX5mGaW44mBAptm21s9PSn3TFpBR1F0EjPzetPkb5BUMfynnkZp83CA+lLqV0KWpM8em3bq211iYq3XBwea+j/AAt8RIvA/wCzb4X8TW+nLek2kIkhVxHudiQzk4POR+tfOV1iS1mQHG5COfpXqPg3Ou/sSxxD95JZiSMgdR5dz/ga+gyxL3vkfnfFUpxVOz01LVz+1/ft/qfDFuP9+9Y/ySs6b9rTxC7Ex6Bpkf8AvyyN/hXh1tp88nIQKuOm6ri6XI2AyZyPWvf5Utz8455Hq837UPi68UGK00mHPpE5x+b1l3nx+8ZSzJc/adNjkVSqvHbAkA9RyTXCR6HJGACUx+Jp66RIucsoz2wf8aqyFzM7Jfj149juIriLXVhkjYOjR20YwfXpVm8/aM+J19C8cvi66ETLgqkcagjGMcLXDLpL4wZRx0wtQGxeGVQ025WOAAuDRyxFdm9N8U/Gcynd4n1AH/ZkC/yFe7LeTeKP2V7S+u5nvNQU3EU9w7ZeRkuQwLH2VlH0Ar5qms8RkZwx6Gvob4Sxm+/Zj8Q2eS7W19edevzW8Tj9VNYVoqVKSOvBT5MTTk+jR5T4TlSHxBpMjj5Fuoi2fTeM19ZftNaLFb+B7O5jVf8Aj4AyD6qT/SvkPRZNuo2ZJ6Sof/HhX2/+1LpiL8K47qPIAuI8r25VhX5/Wi3drofr+LqcuKoN9WfC8+DK31qvcDGODU9x8shz681Fcgsuc8dq0jsfQsbMd0HBycVHH90VIwxbnJ7U1OY14rRGcijcfe6dDUsxP2NhnNRzgZ9amZQLOTjJxxWpkt2MsOo47U+7+9Uen/MQD6VJeL8xPXmk/iLj8IkAG4H9afqGfLQe9Jb+mM80+9X5FPvU394f2SpYyrBOjtGsoHVW6HioLojzgB3qSHGajvF2yDHWtupzPYWZisae54qSRv3YqC6bdFED0zWhpFg+rajZ2SAGS4lWJdx45OKcU3JJEzqKEHJ7I+gvh/pT6X4R0i2eWzhd4llk3jL5lcYB56hFb867e3v5bewluBrFmvk6dI+GQcM53f3v9j9arwy7khlW908ReY+z5efLiQpn73Td/MVc8y8bR7qNLrT3LWsEGCD1JPHX/ar9EpR5IKK6H4RiKjrVZTfVti3sayGe0aOz1OWS1tbRdhCMAWdWx16AMeo6V5z4k1K41Dx5eaZY2twYotpkgikGV+XDDJOMHGMDvmu81qR/+Eka9uooblLWRM/ZWKuq+S59evz8fWvCfDHiuGb48eILaW4lFzZRxyR5+aQyKA06An1JIreLUbXOazlex7pbo+n2jzW9rbQSwxrf29xdMC7qFAkHy9z9f4xVy4lSEXjnULu/SF49RhWxQgIrE7wCPXa5+9/HUElpFp19LLBZ/aBZt9q/0yUMyxSK27AyeMgtgdqZp/iSPTbyC3vrmRI4YTbTpZwb1CH/AFb78NxwV7Y3VbJRqtYytLqkMekrl1W9tpbqYE7h1AI3H7yg/Rz61LN9naGWKGLS45L6L7VbPu4EiBSM8f7h/wC+qg01oJbfTJ47OXUFtZmsXkvLkgbDwjEZOMkRduhFRM91odvGi2+kadFZX+wNvyVjkJC9NvQSD8qjbVj30NaS/OoTNENQsLQX9qJUMaZKyIev3uoDIfolUmvLi/srxv7SjhN5bBwFtjxcIpBHJwSPl6f3arQa4dPlmil1fT4zZ3qyRv5PRJANwPzdB5j/APfI9Kt3mrQRjUYZdWeV7G4W8j+zQZ+VvmboD380fjVPTREeZDeQ2+qXTlr+8uoNS08OEig+XKHIPCddso79qzNRmknt7k2enosU2jGVPtMO3LLu9uo3r+ddAt49rqEFrHJfQ21rtIY22f3cm4AfdyQHCg8dAKyLS4UtZIDqkqwXdxbL+5K7kO9gOg7BPyFRexTV7EGqMt1d3tw0+n28sW3ey9MsjIQeR1GyvO/EUJl8B3caQTrL5UrhrliU3KcZHPqK7l4VitrOCGw/dXMiGaS9TJby2VTyOeyfrWFcWjQ7rZi8ysZ/vSZiA808c9sevpUv3lysqLcWpLc+CtI8YXniXxdpaXiqGS5T7v8AvDisnxRcA+JtVb/p6l/9DNWtD0/+zvix9jx/qNSaLj/Zkx/Ss3xERJ4g1I563Mh/8eNccacaatFHTWrVMRLnqO7KxuCe2K6XwOxe6uQccx4rlYV8yRVztycbield5pOip4d8Tajp4vYL8QooM9uSUYkAnGfTOPwrnxP8NnVlyviYLzPXf2VboLZeKbMuBNHcW8qqxGNv7xW/kv5173rWnwXelTRT25nRhzEoBLewr5u/ZbYR/FLXbE4MU1nIcED+GRGFfV81qvlkHdwOtaQleKaOPEx5aso9mcN/Y1qslnO1iImhi2LwdyKf4Rz6mpNN8LaZaeYYdPjiEg+bjOec10FvHBeWaTRvJMCMgn2PfFaENjEuAOTj1zVanOc5FpNvDJJNFbqJJDl2AwWI4yfwqy2li6heORQyOCuPYjFbv2QR5AGBQkezAoHY+DLi2e1+22r8PFJJEw9wSK4q1k8uGP15H616n4/086b8QvE1t0X7bJIo9mJb+teT7vLjweCsjqf0rnp6Tkj2sQ+bDUpeqN6wvdpHzV0FndCRc1xFvcdMGtqyv/lAzW8kcEWdXuEkZGe1VtJYiR/fBH4gH+tVIrvKcnNW9CUsjSZBHAx39P6VwYpfume7lP8AvMbeZYm3YznmpLds4z1xUc3zZwKW3BAHrXjdD7q+panb7nrmql5nzY/TFWJcsEA689qr33/LMjrUx3CpqmMtz+/OPpzVm4/1Y471Ut1IuDnirkwzH1xVS3Ij8JkTSeVG7flU1jGIYyoH8OT9e9Ul23eoRwbvlDZat3yII/MDHJA5/KtZe6rHPTXtJOXYp5xIMn+Go1OLh/TJNTySRx3Hyx7gQOSaSO1PmF2Y/N/CO3NOKdhVJapIWTsSe2K/Q/8AZ3099L+DvhmIjazWvmkf77Fv5EV+fccIkXaWJQHhSOMn/wDVXp+l/tDeO9E0yz06y1dbe1tYlgijW3jOFUADJKkniqjaDOPGUJ4mmox01PIf2pPAd94H+MniRLy3mjtL+6kvbW5YfLMkjFiQe+CSPwrkvhv4k1Tw++rW2kQRC51S3+xtfMhMltGT8xQjoSODXs/jb4ha98RI4E8QXv8AaYt23xJcRIVU8Zx8vtXmeteLn0qeaG0hh89gOVUAD8BXqRrynHlitT5Wplqw7560vdOq0TT4PD+lwWrSj5Ry7HGT3rWivInUbZFbPTBrwXU9UvNQuTNczySyZ/ibAHsB2q34di1LWL+O1sPNEzcja54965Z4JyvOctT06OcRptUqcNOh70jLtHP5VaXGAfSuN0O38SaTMsGsRLLCeFmU8g+9dRHMR15HSvInDldr3PqcPiFiIXSs/MsEBs+nSm2UEskk7Im6ONdzYPQcCm+cGz6e1V2mbzpFXcu4dj1FODWqYqqd00WpD83HFNQFqZH93ipo8jrWbR1Rd0PEY45pfLOfalU8dKdv9qY7jVx6YzTwOcGovbpUiH5iM5AqB81h6qevepE9+DWx4m8G6p4Pa1GowrF9piWaNlcMNrAMAcdDgg4rGXOR3wacotaMqE41FeLuiXG1Rim/e6gg0rSBVzngDJ70lndJeZ8oliO2CDU2NOV2uloSAcZo2iQMGXcCeVNWLixntZDHcQSQSgA+XIpUgEZBwfaotu32NFjPRozdW8NxzXgubCSSwcoCHt+BkAA5H1Brnb7T9cTVLXUpJvtr2e4qy/eIIwcj6V3TQ7tPLc7lbOB3BH+NNtgAY3OCc8itqc2oM8qth4znYy9K8ZQarGgfgnqrda7Hwx4q1PQZCdNvNqD/AJYyDcnPX6fhXnni7wmf7Slu9MXyZhgmMcKwx/Os3RPGh0m6EF9uhfPzK45qVDmXPT3OOcVH3Kyuj0rT7m71vxpqt9cwpHJM6sWjXCn5cf0rqdY1b7JbFcgMorA0nXIJ7NZoJFYMPWuI+J/jyPQ7GTMm64YYVB1z61z+znXqWa1L5qWHpc20UcJ8UPEx1zW1iRsxQjGM5G6uLW6e1vLeZDgxOJAR7HNVob57iUvKd0khyT65pJixYAKWyeK+6oUlRpKC6H5via7xFaU31P1l8FakNV8J6bdg5W5tlmX6MoNWfDo8i6eP1z/OsH4T6fJp3gfQ9PlO17a0jiOef+Wan+ea3bP9zqSZ/vYrlWki/so6mFqtJiqcPXFWlFaj1Jlp60ylX2oAmGaCcUi0euaAOe8ZN/ocC/3pP6Vl3mdq/T+laHi85+yrnqxOKoXjbsYr4biF/AvM9vAdWfF/xgnEia7Io4a8PPtvNeRWIX5icA+pr0X4o3F4ttqUmdtnNchVx1JySw/lXhvipnENqAxHLHg/SvTymNkrjxTvGR3sM0XGZV9fvCtC3miZlCupP1FeFsT6n86i86RGyrsp9ia+uPnj6JjA2jninbdy47V4BY+JdT01g0F7PHjtvJH5Gu58I/E6W6vFtNU2/vCFSZBjn0IoA9GjhG05NZusZhtZWZuNprRiuoiww5P4EVneKJUOk3RRgxCE4BNAHEfCHwInxI8Zaray3TWiQxmTzEQMT8wGP1r2mP8AZbik+54gkHpm2H/xVcT+yND5viDXrnI/1IA/Fs/0r6utRuYAA5rOUU3qUpSjsfJfxX+F5+F62J/tL7ebothfL2bcY56mud8A+Fbvx94gj0+3PlptLSS5ztUV6j+1vd7dR0GAdVidz+Jql+yzHuvNZuCoztRN345qfZxtexUq00tzZH7N8cf/AC9NIfVv/rVv6D8I49Bg8s6Xp9+S27zLiLc30616lu9qC3y8jtVKKWyM3KT3ZyvgXVrC3+KVp4e/sqwt9UitzcM1tAFaNOAOcd8ivpbQ492pw+2TXxn+zbpNxqfx08Wa+ztLZsskULyfe/1g4x2GFr7S8Nx7tRBPZSa+Dx8lUzSnBPax71GnOjh5c6tdHXr2p1NX606vuDxj4AkP7jj0qovUVaOPJBqr/EOOK/OYeR/SUtzSs23Nmq198s2c85qex9OabqXyt/jWezLexG2cCoW+VsCpc/KMCmsPzp9CY7k8LZjaqUwLVbh+7VacEGoRrqVGrVS4S108ySEKiruYk9MVlSMN3TNcj8TvEj23h46dbNsuLoFS2cbV71106Uq0lCPU8zF4mGDpTrSeiRi6t8cFM0kdpbMqA4Ep6n8K4TWPHV/qkjy3t3IsbHATcePoKp2+lxrGzN++wMnb7VyF9JJeXTyYIGeF7AV9tRwNGjstT8VxmdYvFu0p6dlob0/iqdvlty0a9PnIJplrr15DIshdXPqyg1n29m8yqSvFa2l3ltp/mbrdLicAFVfkMPpiu7lj2PGdSct2b2neJpkHnlen/LSHgj3r0LTfifd/Y4o1lju4V6+apDhfqM/yrhNN1DzvKVdPhtJP+emOG+orXWztB5kkUqxSNy6x8r9eOlc1bDUqytONztwuY4nBu9GbR69ouvWutwCS3lUtjmPPK/hWhcf8e5r5zu7rUPDt4biCZ0ReDJG2OvavXvh/4ufxV4fZp8G6hOxm/v8AHWvlsdl7w/vw1ifqeSZ9HHv2NVWn+DO9ss7cA8471XmXbIOvp+tLYMSFPqKSfAxz3rxOp9iTt80f/wBaq82doPWrEbBkGPSobhflWpWjLQ2HPb+VLcBgpJPNLbk9DRdc9DVdSZE1u33SDTbn7xOO9Fq2VXHI9adcp14o6jl8JAB++yPWr8ZXZkms5v8AWCrox5eaiW447EN1gK1V4mG0VYmA2NmqkbDaOK1i9DKa965PJJ9zjoa07eQm3OVBOMVkSEMqk9jWpZsDGRis5lxKErMsiH3xVe6bdIcde9Wbg5K+mfWq1wPmqo9GJk1mSrg5yT0p2qMWmQtyfrTLZuB60/UvuxnGelH2w+wV2/1PAp2nqdw+lMXPltnrS2P+sGPer6MfVE98P3gJPNNuP9WpOCaXUPkwR9OlNmYSQioj3G7EUOeKvTfNagVQQjd6GtBv3lofXHSiW6J+wc9agF+ezVvyMv2ZSPSufgG2V89d1b3DWq81tPoY0ephaSwTVpF7YP8AOtK8YGUDrk1k6fxrBGf73861L+MIy9xmidroulsyvHjziOhrQkbbbMvUdqzYz+99DWg3zQtSlsgju0Ykb/N7VqWMxwB2rKX73HrVuzmCyYJxVvYlaMS6bbfexHNaFix3A5rN1AD7Yp4zt61oWLdMc0Ne6SviP0B/ZNuPO+DenLnPl3E6f+RCf617SteCfsezeZ8KnXPC38ox6cKf617wtfc4N3oQfkfhObR5cbVXmySlbpTVNLu3V2HkiNVK+XzLeRfVSP0q61VrjlTnpUS2NKfxI/LbxTb/AGXX9SiPBS4kX8mNYG0K2fzzXYfEyH7P461+MdFvplH/AH2a5LgNXwVT42f0DhpXpRfkh83+r5FMt2KtgVJuyhqKMbWGBnmuc6yK5Y+ap9/6VTmbFm/PrVq6X5hzjn1qhOT9ncAcZNaxOeWzPPtW1S4uNSnjE8kccZ2qqtgdK7TS/Bej2/hGx1C7W91G/vNz7FufLRFBx6EnqK881D5dYuie7Z/Su78X3Ug+Ddk0bNG32SVcqccb0zX2+Hpx9lHQ/EMzxFX6zP3nu+pg69pumWLkf6PFj+F9TLn8ttchdataIxEcsPXGA7N/Ssa7s0+y25UkFoUY/UqCajuPC2oaffWMdzGoS8iWePyXEjeWTjcQDx9DzXV7OPY8j6xV/mZcm1ePtMM+ymtjwbrE665aBLnzLeVtjKOnf/Cumk+DsOj2bz3lz58u3IjUfKOK4nwWqo2mcci+YcfhWVanGVOSa6HZga9SOJg7vdfme52cpVTnnvUVw2bhh78U+x5yM4ptx/ryccnvXwv2j94Xwofa/eFTT8YqG3O1hU03Yio6ldCKP7/YVLcr8qjI6U2NRuxT7gHb9KZe6Km0bW3eles/s6xnU/2Z/GWmAB3tbrUIwv8AwEOK8lOTnHNevfseyLcaT8R9FbGPtqyhfaSIgmvayyXvyXkfB8Vw/cQn2f5o8K03DMcNt5wVPUGtaFtyjA4HtWdeW8treuqwO/z/ADFccEHnPNaUOeMivpb6H5cWOCMEcD2o244x+lO5UZzSY+b2xzUgRSErxVK8+VUYDG1x/PFaDKW7VRvl/cv7c0MrUhkUleRivof9meMaj8M/HOnH5gt5bSbfaSKaM/qor5668DpXvH7J+obL7xppp/5baZDdr9YrhF/lKaUleLQ6cuWafY8atcwSR5+8rfqDX3n+0Y63HwRD9RK0BH/fJOf518Oa9aix1/U4AMCG5lQcdg5FfZvxyuhcfArQSDu89LY/X9yTXwNT3VNH69iv3lTDSXf/ACPh+44kcHk5FRztiMZ/Gp7iMtcygD+LtUc9u/l4KNipjsj6kY3zQjpjFRK263XA5qTaRCMCpLexn8lTsIHrmqTJaMq6Q7Pep9ubN+521rS6XE1vyD5mOT71CukyiF+joBV8xPKzM00dMipbsctjJ/Cr9jpUbMNrFTVsWYt1kBO/OOooclcIxdtTFt87hU2oIPLTnd6YFaiWUMjD5MH2NJdWCW6q4ckA9Gpc2o3HQ5mIhWI71HeMPMGef/1VttaxSsTxn1U1k6tAscwUHjIwa2i7vU5pRtEgmt3mESoMnPriraXl94bki1S2VkubMieNsZwynI4+oqJ59kcKhtrbuT7elaFxHFcQlHk3K4wfmNNScWmLkU4uL6ntfwr+KUvxB8INNdpZW11BYNZojqVDOThyPf8A1Z/OvVvsty0l+PsOnyoL21UHJzgeV/s+9fJ3gW4OgabqNpG0lxBHOrGExmTbHKCpbPbDAD/gQr2rQ/HFhcaLcXRs7FpGuYGP73ZyPLByCv8AsE1+g4aoqtJTR+H5jh3hsTOm+jOv1/z4bPXibextDJeQQiRJCrggQjI+X/aNeU2fw70jS/GUfiOHzknLM892QfnDbgHCnlvnXdnHAHpWvH4zt7zUo41t7a3mkvXu2iW3aQ7VTAPbglVrEv8AxNqf/CaWcN3JEA1vcLYRxuIjG3mK2c4xja4AzkfI3rXXG2l0ebr0OtbxRPZIIdJilYpE2+4cEblxl42J6gdVP4D33dHa7mtbOzW4keBZJrcG3RVRQqnCl2ByCobrnpXFQW5sbhLRIpBHKkizTskfzPkBg3l8EZ6cfzxXqOnzReTZXFxawIYboieS5l+VhIh2ttxjgeWM8VtLRkR1MS0sba+so/tNxZW097ZGTAkLyBlVBjAOGGSCMg47V07ala6q8IsRmHUbJkkb7Ex3SKBt9ACMt/3z7VHbSpZ29u9rIiQ2N8Y2Wwsi2I3JUAMcjAWRPyqS6tUtVvHzq7izvBcMUATEb4L8DH96T8qht7oLK9mWNlxrVkXubqOGK+szbyyC2xslUsNp+Y+r/wDfFULPUJppLAPezN9ssTHKUsySGXnH3e25z+FP1Czewj1gw6fqlwIZEv0DzbfQsB8/co/51b+yahZ3epSWmnjc9uLq38+43EPtZGx1xkBSf96kpJD5ehmafeXd3/Y1zLPqc8jQSWsuyMRZdQM9h0MTfnUcF9L9hsFEeoJdC4MMnnSJjfGHQncSTkhQD9RV24067ur6FhP5ME3/ABMYYvtTYJ3ZkXIUfeWRe/GTVXV/scENyLWwivHfZqcBlvAcgbSwwxPUj/x4VL02BFaOBZNQtEddSZrd5kOZQRuO0jgtjIAb8VrmdQe8W10aOdIY5mjjkKXLqskodlLEheCB8xrrpdPW1ku2iisokupobuNhcH7hKKxyB225P1rC8QfZ4YrsJDazXCRtbI7TbgGBDIgznGQ+KT3GnofCWr2f9n/tD6jDgc6q0ny9Pnbdj9a4jXCX1rUGA4+0Sf8AoRrp9N1S/wBa+OUl5q8IttQk1JvPgUYEbB8bB9MY/CsW+VZL65bHWVzn1+Y1yvcpGIo3H0Fdx4R0/ZrN/Dbzw3UUYCiaDdsceo3ANj6iub2rxj6V0HgmaS3uLtkOCygE4rjxWtKR6uW2+twv3PTP2f1/s/47LATxPbyrlfePd/7Ka+wmtx5Zx6V8Aab4wl8D+P7bWUVpJYkyOcZyrIf0au7j/at1hFKvGuT0OQO/0NPDq9KNzPMI2xM7d2fW0N00quFg8ob2BDADp3/GrSyBiMLtA9q+OJP2q9adcARD3U8/yrQsf2nri+s7j7TdR2c6riJVR5GkbH0wOcfnW9rHna9j64kIHIqszrnriviC6/aC8Uxs8cl9NG6nDKflI9sY4qg3x48Qyfe1KVSD3kb/ABptLuHLJ9DsvjpHGvxU1UxxeWGSIsc53sV5bH+eleF3ylGuRz8twRj6/wD6q7/TfEFr4v1trjXNWjsnkQ4uZN0gyBwpAyefyqlp/gEa5qGoKNREAafdDmInzlwcsp9R6da5l7tV+h6svewkVbZ/mcAkzbsAGp0uLlRlVbaP4sVueJPBd7oOo/Zy5eBuY7jGFP19DRHo91/ZZto9T/0d3DPChJUnjkj8BWkqkY7nPSw9St8CM+zvL26mWGLdLIxwFUZJruPD8E1qBDcxvDMEyyuCD99u1c5N4PSKKN/tTq3dlGO1bnhzTY9LWQK7SFsZZzk15+IrQqU2on0GX4GtQrxnPY0pAVUk063YZHNDjdGTnOKjtyVYcV5VtD7HqW5mJYdB2/Sqt0xDJxx1qwzY2ge9V7xguw9aUVqE3oxlvIGm6/rUt3KI4SzH5Bz9OKqwnM3Tiotck/0eOFfvSuF/DvWqV5I5nPlptlPRWLO87KAZGyPpWkH3TS88cfyqrY4jAxyKiutQis5Jtxy56KOSa15XUlaKucqqRoU7zdjTt4xJJMeeDirS9XGMHGfpVDSY7uNy11aSW8dwPMgMnG4dyK0IcfaJARkYANauLh7rHRqRrRU4DIJDHIe1WNwYdarz/e3D9KXzNuOuDWZ6HQe9wYfnPOOa8autRaTU55s8tIx/WvXLjcysPavFLxWhvJoyPmVyMfjXoYRK7Pks7vaPY6dbizvlDE4lxXqfwP8AD8VzqV5ep/q7dAhboNx5x+VeM2eh6gt3DA8Do8gDL6YPQ19X+EfBEnh3wXbW+nqJblk8yRufncjJqMdWjCnyp7nl5bQlOrztaRE1S4syjtuS98kgtCpyOvQkVueLvC9lDp+nmwjhgnunCqACMkjOBzVXwT4dCw6lHr8Uate5UQr0VAOuT9a3r3/hGNS0O7t9Wv5vtFpEUsp7dC0e7HqDjPA6mvn6dPnlywZ9NUrSoWqS0RyC+C7mOTZJInm4yUGfu5xnPbmsW+sTZ6hIpUqV+UgkE8V6fa2UtlYo5mW4+0QI64YEuwAGW9s8/hW83w50HWJx/acd0b4Qo8n2OQIMnPX5Tk1EZLms2dbxWilLY8PMaIqlX3MRllx93k0K4YV7TD8CdFvbiYpqt1YDgp9p+cH2yqVYj/Z3smwF16zb/aaV1P8A6BW9ubZhHMqMVZ3+48R37ccU5ZOOePwr228/Z4023h3HxENwGSIQJB+eAf0qlYfBHT5GQfarq4VmIDsyxBiBk8YJH44rSNPmdluJ5nQS5rv7jzfQvBPiDxRC0+k6LfanErFS1rA0gBAyRwK+hPhh8CbaDwz4c1jU4li1NtQ+0Sx3EJz5YUhYmB4xkbq2Pg1rlv4AjvdN02zkZYd8hMkhDElSDg9+ldboviObxBpVpcTRLEsRkUIJDkEKOo/Gu+nRhFq+54GOzKrVTjBWX4mj8Rvh/ofjnUtKt7mCwkSGRJHwzL+7ACkfIRnIwOeBXyH46+H+p+E/FGo6ctpNNBDMwjmjiba6nkEe3b8K+nfFGqXnhnUxc6Tp0eqyyqltMj3Sw+XGWBLjI5x6darWuiv4k8RalqeoW0MsMwRIxvLgcfNgn06cVnjqbl7tGzfmY5Vj5Yd3rX5bbHyNa+JvB+i3V7YeJ5bpL7ygbe3hQkbiekmBwMc9q9H8K+G9I1jxpoEmmiGO3mcM7Al0dFXI7+gNeueLP2YfC+uaPqUGj2MWk6lqC7ZdRjXfJjOTgsT1x2xWP4R/ZVTw3oi6eusyXjRq4HmLszuB44ORjPY04UVGmoy3N62aVKk5ShJqL6GZ8evCB1jxHaX/AIespb9ZYFjl+xQO6/KAFYv0PGB+FeZyfD7W4WBn0jUnOM7Y7V8D8Stdpe+E/GPw8vIbIQPc22QFngmbbj3GetXfG+seK/Eutzz6ZYTi22pHgTlUyEAPVvauKVGvUbly/ijmp5xXowUFG6R45rVvdaTfW8MsMkckbfNC6kEA9yPSkV08xhF90ycYrprz4G+PdY+0yyWCvFMctuvY+R15+YmuQmW40eeW1lRRPE5iYbvukcGvQo5XiakbQjd+TTPYjnFBpSqvlfzLd8wM6lurKpPHqK4n4s2tonh+9vZI1NwrbYnH3hyFxXfWVjHqjQN56qMKrjByvY9uteefHKZItEMccm5WuQg9SACc4rKngK1GqlONmnqVicyw1ShJRld20PPfBPjK/wBNhkt/tkipxjcu4IM/nWb4xcNqgdNVXVI7iPeWGQyc/cYEcHj9RXPxu0b71YqwPGO3vVhIzISzcGvoo0oRfMlqfCyr1JR5HLQngx/q2/CtHTLpbO+gaVd6JIrnPcAjis+ZdzLgYKcnHela6XaAeTW/Q4ran60eELlLyztLiIjy5oEdcdO5/kRU8rlbwsONr5rk/gPdf2l8PvDU7Nktp8Oec9Y1/wDia6q6wt5MpOMHNeZLSR3R1R1EDbgCKvRtxWZZyBoUbPUCtCJjtrdD1Jw3SnqcGo85p9ICTcKWmrStntQ9AOZ8VMXvrSPtyf5Vl6pKtvazSE4CRs35A1oeIGLaxAPRP61geMLjydA1N+m22kP/AI6a+Bz+X72mj3sCvdbPij4pS7dFgUnl7rOP+AmvD/FdwN1uD02kivZPihMPsWnrnlpGbB+leIeLGH25QOgSvdymPuoxxmkGYsjDtULYNKelRk55HWvqTwhu4U0sdwKkgjkEetD4qJm29KANNdV8QQn91dXOP9/NWG8TeJJYXhluZ2jYYIYZrHjvp1YMHYe1aFv4gmjyXVXH0waXvFLl6n0J+yHZtC2tSMMEogOeOpavqC1Ta3vXzf8Asj/FLRvBerX2p3s2mCZWTba6iu6Nhhhkj8eua+q7z9pvwl4i0+ez2+EbSW4Ur9oiAV0z3XLda7qWHpyhzVJWfoeXiK9enNKhDmXrY+Rf2r5zJ4y0+HPEdqDj6k1r/suwtDYatKUJVpFUEDvg1yX7RmrWPiD4kMdOvoNRiS3Rd9q29c+mRXSfBeXVtE0CQ2cOUmk+cSLnp/WuOysd9z38XCrnKuP+AGopb1FU8SDjvG3+FcPY6xqelNI0dhGofl8hzn824qLWPisfDtm13qMUEFupwXbd3/OkHMaP7Kbw6hea5ewzRSM0xVoUJzGdzcGvq3wqubqU+i4r5j/ZW0/Q5G17W9Fulmi1KcSywqR+5fByv69K+oPCq7pZ29gK/P5U1/a6Ueh9LPESq4XmlvsdNSr/AA03Ipc4r7g8I/P6Nsw9OlQLjI56VLDlo2xxjtUG4DOT3r85if0lIv27ngA0ahnZkDtUdqw3D1qzeDdHntUfaKvoVY2BjznFDLk5BplvnbjjNTMpGaexCJo4igBqldA7jVtZM49PrVe4+9kd6hFGe47Z/SvD/ildTP4hmhZm8iJRjHA5r3Wb37V478QrfztYuouBuCsuff8A/VXv5Xb22vY+L4p5vqXu91c5DwveH7SYlZo0bhvmxmquqQ/2ReSKYBLATnkD86taP5OlyTG5GWJ4xzWv/bGmahLs+wSTIq/NIx3dvQV9gz8eORt5lkciHdhh90jnNWEsZJrwOkQZlHIIxn8q2IdAjW7tZ1jZIz83HTbn+fStXSLi2kvpXww8k7th43DPYj0pgQ6P5nktFMpQhdyZGRitC20VrKNrmWdNj5BjB+YZHDDirLXYuIZ1ihDCMGQODl2GeevtTJrM6hYyQlZMyMrRytwGTt+Pagn1KE1iLjT2glPmxsflcjv+H1roPg5bix1DVLLezKFDg++cVymp3Emh6StsX3uCQN3UDNdp8Kb4XLTSHDSSjAYL/CDxXm5g0sPJM+n4djKWPg49LnqmnthUwfapJ1DfSq+ndsetWLhTkj3r4V6SP21PQlt/u0yfpyOBS2p9M0l12Oaze5omJaktyaLng/8A1qLfntk0tz82R0q0TLcWzk+UDGBVu+mEwUbEXamMqME/X3qhZ/dJHqf51cuFHHY4pPce8SmzDzFI4q4gJjHaqDZDKT09a0lYeX70SRUdiCdf3ZqkhK1dmbK8VUH3venAmpuhW5Q/UGtCxclTjrWY8ishGOa0NPbrzSmtBxIbpWbPOOaiul+6fap7oAFsVWm3bB9KUAkLbt0qXUMtEvtiq9uRuAFWdSH+j8DHFOXxBH4CBTmJselRWf3z9TUkA/dkcHimW+VkP15q+jF2Ld6u9ahYgW/rxVi6wYc1U5eHGeBWUdimRx9u5rTh+a3bPoe1ZajA681p2rbrcinLcIrQ55OLiQdt1b3H2dcelYOCLuXPPNbUWPs+evFaVNkzmp6NmFYrt1jPck1sagu7H14rHibbrQPbca1tQYfL6ZqpLVMdN7lNl2zVfRR5LZ61Rkb94DjNXoeUPHalLYqD95mSIwJCMcE1LHahmHy596hZ91w3bBxV62UswH86b2ErXKWooVuYz324q7Yt8y+mao6kx+2Aegq9Y/w5rTeJn9pn27+xZe+b4H1m3P8Ayyv9w/4Ei/4V9HrXyx+xJcltP8UW/ZZYZB+KsP6V9Sx9q+zy/WhE/Es9jy5hU9f0JV6UtMpd1egeFqBNQz9KlqvcsFQ54qXsVHc/NT40R/Zfid4mj6AX03/oRNcdLaC0TddBg8kYeIL3z0J/CvRv2hLNI/i54jzcIm65LbGVs8gHsK85uopLrZ5RSbaoX92wz+XX9K+HrUpc8rLqfuuDqp4enr0X5EKnMZqNW98Uy4mFhbs9z+4VepkG3H51hXPjCxtIZWKyOeNjBflJ9KzpYerVfLGJ0YnHYfCpOrNI2bxguOecis6eT9zKB0BrkNR+LNnZyot5ZzQxSKGjlT5lb19OQcj8K2LDxJp2rWxlt7uORHOB8wBzjpit5YarR+ONjjp5lhcTdUqiZw2qf8hi45yC39K7rxBby3nwjsYoY/MlaGdVVeScc4H5Vw2rW8v9sS+WjyIx7A+navRrG+udP8H+H5IAiyxvL8sykgAhuozX12HkvZRPyDMqcniJtLqzyVdLZrO2MoIYRIpU9QQKk0eGPSdSW7AZnXgAnjGc4/Suu8Q6xeXG9pVthn+7bgf1rgb7WJVkYB0UDrhQK6zxj0W9+IV3qkLx3KI4YH5sYP6da4rw/YCwvNNiMySS/azIdnIAbGP5GsMalI6k78/jV/w/Of7YtOePNX+dZVPgl6HThdK0PVfme6Wefmx6Yplw370gUWsgCk/jU/2GW5Ysg6e9fAS0dz9/p3cBkDDcuealkx8vNSLp08bD5M+uKu2dm6zAuny4xyKhtXNbPYoRxlmyBUlxGyxj5W+tdHHGiD5AAaluF3R1k56m8Y6HED5ScV6F+yHqBt/ip410/oLnT7e4A6cq20/oaxFt4mY7kUn6VofAVk0n9pOOJBsTUNFmUj3Rg39K9nLJr29u6Z8hxNR5sC5dmjm/Elr9k8QapAekdzImPoxFZsYO4rk9eOK6r4mWv2P4heIIj0+2Ow+jHd/WuXWTZceXtY5G7ODj0619Uj8f1J1jOOfSjG7JxxinrkrnFAU//WxTJIipXPGfxqtdw7oZPlx8pq8qHPzc0yaMsjAdcU7AZgO2MGvWf2Xr7yfidc2/QXmkXcP1KhZf/adeVRR77deDnHNd9+zwxh+NXhxMkeebi3/77t5F/mRQtRSZ1nxa8B2mi+FovEMUDJd3+u3kcsjMTuTClBjOAMh+g9a9l+IU8s37PHgKWSTeJY7Ubv8At3biqPx40tLz4ELNCMtYX6XD8f33dT+sgrl9cvGm/Z78EyM88hSZE+diUXb5i8flXxuYwUKkklufpGU1JVqFFyd+WVjxLULWFb2VwgBDdvrTyFaEgjJpLtt1xNn1zUccnyYryFsfpUbbjPLjMXKqfwotUEikEhVBOSeg5oH3SP0qstwqxyKTzkirWopBcNujbPHUCljfdbvjptqpISyvjcOfamRXnk27hl3cEVrbSxjcl0q4Xg4yKi1XUvs8xCICCM9feua02YrMyhiBk/Sp7yQsxJPatvZ+8cvtHy6Gza6whYbgR7Cl1bUUms9qdTWDbyfNVmZj5YbPTpQ4K5XtG4kMImVsqSc9160l7EWZTNuXnq1Ot74CQYQA98HtSa3eG4hVcDaCGxWmvMZfYK+pPHD5QjJZt3JqOS+kKLljUN5wsfHOabJ91TjtV20M7lZ/Flz4P1e11JQ09lJ+4vLVX2+dFkNtz2PGQexFdxp/xY8FGSeZALW2uOTZ38pJR+BklAOOp4/KuGutOi1S1e3mGVYduorz/WvB93p8vmw7Z4UbcCTzgeor28FjHSj7O58VnWVvET9vFHti/Hvw34ZaVbC0j1a6cFWvYw0bHIIwC3QYPYDtWMvxX8ReIPEA8UQQpKba5KxWr4ZVhO9mT3+ViPwFeW6Vp+m+Jrgs8QhmA/eCI4x74r1rwDodtbxNYwLLJY7WMkygZyVweT0ABPNelUxbeh8tQwF5a7HvXhC/tvEGr6feW86NFLaxtHLEodgpdBtJAB6HowPNeh/uJrecrDBFdzWJSOS9YvIzRkjKp1ySR0NeNfBbTp/Del3ltc2/2qyt5Xms2juAWdMh9nXuBJj6fSvQfE3jfw94FtJbq51K0037LcG6htd6meaNo8HY3U/MznH4ele1CXPBNni1YezqOK6Hbw3jaw8tw73gh1CwztiRYAzrn7oPzE4cL6/KKZZ6pe3z2Ri0S5ltr+zMM7y320O4AI9T0Mo6dq+VtE/aiubrUonWwE9lbSS/ZTJcOsnlsCFBPsMevSuti8dXOrWELPqkdhEs7XKxJEXKlixK7mc8Ydh+NL2kYmDjzHvUOoX7TWE8+m+YkkL2U+dQJDSKehGRjlX7fxVT+0PappzyQWz/AGeBrQmWVn3y5U7Dyccpjmvn/wAP3y33jCztXvnuLe6vQ7x7FX5jxkY5GT79zXHeMfG2u6H4i1OxttQeOG2v5HjXapwwYgHkVDrpvlEotas+obOF44NLgU6REIYTaAyxHPmuF+Qgt6KOe/FP0mxliutLm+02Dwx2kkERW0RQZPlBViW6fuwc+9fG198SPEk0ZSXVpP8AWecMKoO8d84zW340vtb8T/DDw9rlhdXi3NtNJp17Hbu48xvvJIQOp28E0vbqn03KcOfU+orvW9N0uxQs1j5w0qSJWmQREkbc/OAR2H1rI8Ta/dabuWO20+WPzY2cq3mYLRCMsCBz95G6V8SL4R8Vag25tP1Ofd3aGRs/pXTeC4brwpqN8dcE9mv2KR447uJwHdRu2gHGTgGkqyuPl0Lvj7QrCw/aYs47BUSG4e2lfy33Au2A7Z/2iN341wHjDQYPDvifVNP87zPs91JGGHcBjg1N4K8WT+NfjVaa7epFbvcX0b+XCu2OJAQFUD0AArO+I3iS31fxxrd1aBpYJbuRo24+YbjyKh6vQWxQ/wBHz99vy/8Ar1veGJI1llROPlBOR17Vx32ibcMWrcjK57j1rvPhY1tdyXxvhawsdqxPc3AjGec4B69qwrQ54OKO3CVlRrRqS6FbWNHtdQmeedS3lx54bAxn+ef51FD4JiubcT3ka2ob7omkCbV7DB5J/wAa9hj8F6ZqCrNNN9skXoY9siD/AHQKTVPh7p+oQbUuPszD5g6BUb+ZrkjTcIqNz0KuMjVqOo4I8I8UaTpemWsIsJ45pS2G8vdgcepFQeDWkh1BpY44WkRfllmXd5Zz94DpmvWJPg6uqTfLqcsiKC4VlDDAGT0FLffCuxt44jDqNvY7UAYsPvH1OWroStDluee6ylWVRx07GZa/CnU9YtluIPD17epMN4uVgdg+f4t3fNL/AMKN1iRjnRPJH/TVtv6ZrQsbe08IXEV3D4ymjlgO5UsnCsfph67GP9pTU9NjQx+KdUndl5SQq23HrncPyrl9jJbM9N49NWVNI4mz+BV/BLu+yW6H13E/0rH8beFdS8LtaST27RpES8d1a7tytwACc4GMdh3r2W1/a0vFVWn1b7RlQCk1hExH/kP+tdnof7VfgS80pW1yOKS9ZjvjTRUIx2wcjn/GnGMoy5mc1bFOpDkskj558Na5b+Oo7bRdRtW+33DeXuEZCSHsw/ut19vpWZ4j+EXiPw9qMsGn6Rd3FsrZFxgYbIzgfTpX1lpvx6+D2s2kk00drYXvAhR7J02nPU7flxium8MeMNJ8X3rrodrpFxax2zu08cSsyyhT5YPYAtjrWkve6aHLCrOnrF6nxHa+GfFV1Kls/hvUJnQjcYoiRz+lekeOPD2v+KtQtDovgPUNG0yytkt0jS0y8rDlpG2jqfx6V7tZ67qYgu7iTxzpOlyKLqFYZpbeJopQR5IaPb6Zz17YNUNa8V3kF5a3R8ZWGqpBMspWNJhlQq5UiNSpyc9axlSjskdX9pV4uMviaPk/UDPplxNaXUFxbXELFZIpU2spHUEHpUlpaXUjRlYyTIhlVW4JTn5vpwa6jxRq3hjxF428Q6he3sls89w00axSF0OSfXBHbtUGqeMNN03Q7yOKzjvbgQyLZyFgy/vHU4cdwoDEA8ZalTwsXK0tj0q2cTjTUobnPXVwYIVZ9sblSyK5Pz/QgYqnD4g0u4sYRcmaK76uyEFfpgj+tegfCrw/p/xA8SaRpF5qE9j5lqzPCm1ZBtBYBDjAAOD6mvQNG/Zu8Hy+IrrRb/7TNdqDPHMk+wSx5HOPXnnnqDXV9Uow6HkPN8TW3lY+eY9SsVZmW5Zj2Ur/AFzVdbhby/8AML/Ko+QH+dfVs37I3gxVP7jUgPVZwR/KorX9lzwdbM+xr8HuZHzj9Kylh4bx3OulmlZNKo7o+XomC89q4jxBNdrfTSMmI921WB6jtX1l4/8AgH4d0GOzWy1F7OS7mEInvGIiiz/Exz065rx/xt8F72DS9+m6zpGsyghjb2l0vnHkj5VP3vXis6cXRndnXiMVDF0uVdDzjwv4kuP7ctUuXaRDlBuOcZr0m1YmZ2Vu+a8eSOSzuVbayvG2cYwQQa9U0/VIBCkryBSwB2n6VWIjzao6MrrKmuSbsty0fmbPQZoPGB+NVG1q1jOfM3enFV5vEFuvI3ZrkVKb6Hu1Mww0fto0ZSFUs3C+9eReMoVh16V4MMrfNlORmur8RX02sYjhnWKAfw8gk+/tVfwx4Nt9a1JYL/VLexgxzIxOT7Dj+dd1Gm6S55Hy2Y4+GJXs6a0XU9I8B+KtE1bwTci6iZNWjVYwoj3eZx13Y4HFek+G9fkSxt1jn27VCsM+1eG698PdX+G9vHrNreQ31kHHzw5K4PQn1/Ctvw74gTxDatcWdwbS4jUb7frhvb2rycTQU05wd0/wOnA41aQluvxPZNQ1xl81pWjO5NvmPyEH09ag0DwXYtI0KDzo5EzcSbyA+7naVzjv6V4t448VeIdBhjtWWGSzvY/3N0EPPAyOvBGa90+HOlDw94W06NmPmeUrOzHPJGTXFKMsPS54vc71Vhi6vLb4Trr6G1t9OjQgKIVwmOw9AK2Phvete+cXUAScIxfPCkjGa+X/AIrftFSrdXOk6DCVaN2SW6kGOnBCj+texfBvxIPE3geyZhHDJMu5UyGyFOG4HTn1rCWGqU6XtZLcUsRSrSdGD1R7/HaS44QmrKWkm3lD+VfDnxM+Lfjn4ZeKp9PkuLeW1b95by/Zwm5PTK45FZmn/tgeLrTBMdu+OPkklX/2euqGBq1IqcdUzyp4iNOThLdH3uLVu6/pSfZl/uAfhXxZY/tyeIbdgJ9P8wf9M7hh/MGuisv28HUKLrSbn3Kyxv8AoYxT+p147xJ+tU31PrSG0VZFwn6VzPxCkeC9jhhlkRQmSqOQM/QV4jZ/t16DIV861vIT33WUbgfk4/lWTr/7WGj+IdTkmXWZLRGwE2aWAVH4uaxlhq705WjSNelfc+j/AIfxyXWlzi6MkrLKQPMJJA/HtXbQyTQxLGkjoi9FB4FfNHwy/ac8N6PbXMV14qsZlkk3j+0rKQSdB/EgwB7Yr0mx/aU8J333Na8My57NfPAf/H0rF0asN0y/aU5M9bg1m/jXaLp8fQf4VYGt3uwYuYS2PuEKXx64rgdP+Luh6lt8n+ybnP8Az661Cx/I4reh8UafO24aTdk4+9FLDJ+oelece5Vqcuxo397cahHtlMZ5zkJg/wA6pz+bJbmBVijBOcgelA8Radzvs9Ti/wC3bcP/AB3NV7jxLo0PJuZ4vXzrWRcfjtpqtUWlyHTpvoLK0NrC9zeWcN7DENzQuOGrgvEmraBqW8weDdNt25zI7OzH8BgVe8afFjwppWg3fna9Zo/3fL8z5yfZeteJ6t8e/C0KEQzzXLf9M4j/AFruw9XExVqbZhUp0b3kjoryWO3tZzHZ2cAUFsxwgGvl34u6xc6hdW6TS5XLNtHAB6V6D4m+PlnPYTw2WnzO8g27pCAv5DmvDfEmvT+ILwSzRrGFyAq19hlsowwtV13epJq1+3U8LGtSqxVJe6tzKjQ+YO9erfAfwD/wsH4peHNIaMvayXCy3K4yPKT5mz7EDH415np0RkuAT0FfZv7APhF7rxTrviPaPJsoFtUyOrOcnH0Cj86L2VzkerSPAv2hPh5/wq/4yazo8YxZO4ntR0HlyDco/DJH4V5rcW4Vum0V9ef8FCfBzWXizw/4jjy0N1A1u3H3WjOcfk36V8m3mNobHHanHWIS0kfov+yleSXHwn8NSyfdEARc+is6f0Fd34svhpfiSxRmAS5laHB9SpI/lXl/7HeoCb4P6ApOdlxcW+PT5ww/nW7+0dfPpfh2y1iJir2ep2756fxgEfiCa8+ovf0OqOsT13R5vMs05zjitiFuK5nwkt42nh7y3W3LHKKH3HbjvXSxfKtarYrUnVqcGqL3p9UBOjU9m4qFaVmwtQBy2tNu18DP3UWuV+Ik/leE9Xfp/o7D8+P610uqNu16T1wv8q434sSGHwVqh9UVfzYV+d54+bFQj/W59DgV+7bPi74mSGSTTox1UOf1FeN+JIy2pPnsoAr1v4kSFdQtRnOIif1rzPVoDLIznq1fWZWvdRyYz4Tk5PlzxVZj7YrQvICrEYqlIpA4r6A8QrSPg1F80mdpxinTqRUKseaAJB5+OCSKNsxxhCf+A02O4K9qlW+YHPSlqWkupb0vW9T0Vma0JgLDB/djn9K1I/HmpNKGvUS+TOSj5AP/AHzg1iNqDMD8xqxpsIkhYsMmtVXqRhyqTt2F7OMpaIs3niQXF409vYRWanpHEzED8SSa6rw38WxolqIZdOuJWBzvhvpIv0HFcmtmNwOOOtWUtUzytYcxsqFz0T/hflu8LRmz1SPIxj+0GYfqKy/E3xgi8YboNRhuBYErtgVwcBR3OMk/jWNqEPhxtAsksYbo6wGP2qSVh5WOwUetYn9nxt/DS50L2J9w/sVw6e3gfVLvTYHgt5r5gBJ97IRBX1r4RgaWKcqMndj9K+Yf2NdMGn/B+2bbgzXM0h9/mx/Svp7wxlbEnpljXwuH/eZvOXa56s17PCqJ0X2Gdf8Alk35VHypx0NSw6pNCuN28ejVBuLHPc19seQfn9bt8relV2YbqmhOSwqCRP3h4wK/Oo7n9ISehYhO1hVy4O6IGqUfylcDNaLL+5zWclaRS2M6GQrnjnpVlmLKSarwriQg+tWeoxxim9SERq3zdabcDqakVQeBSSL6ClZF3M+4yRjrXk3jmYQ+Ilkk4GNo49q9bmXaTnpXn3xE0Frrypok3MrBiME5Azn9K9TAzVOtFs+ezui6+DnFLocxJpunXVuBtzc4+Zs8c8/1FU4dNaO4AtPkCDHXgjPf1rno7++mvXhtW2iYn9Ca6mx0e78kBpvLkUgnuGHcV90fhhLHqktjGI7iOOSN1bkNg+mePQ07+y4JmupNOthcoiBTIG4BIPT1PX8qsh4tr2qxC5uUCssjrgBTyce9W9Nvvle3e2aGHkxxggBsknJoIMW3sb+41GGOGHAKA8HblQOQPyq/qVpdW0KKJGVhjPzcj2x9RT7zVrsMsdqImi2nZvUbot3BwR707T7d47S4nupTKzDAUdd2M0FbnMeILK78Tava2ltCXuGATbjqxP8A+qvWfDvwd8RfDm4P26IT2iIvmz2+WSNm5Ct6dRWt+zx4NGo+JJdUuYVMlpEWUSA4L9cfUDNd18YPF0f/AAn2rQM32OKSO3VQrkB1VOQR35OefQV83jsRKdR0Y6pI+4yOjHDuNeTs2+u1jmLBtszD3q5cfeP51iW+rW6SsQ7HoRtjY5/SrlxrUTE7Ybh/pAw/mK8F4aq3dQf3H6S8wwkF71SP3ouQsA3XtTrr5lOPrWLDrDM3yWFy2AWOAvA9etSNrklzxFaH5TyWkUfyzV/Ua8npBnO87wEVrVRr2uD1ouFPOay4tSuk5FtH+Mp/wqObU76ViBHbp9Szf4VsstxLd+U5J8R5dH/l5+DNOzb5mA9avTc7c9K5L7Vqkc2EMWGPJERIH/j1TTXGqNj/AE3A9EiA/nmtP7JxMnsjnfFWXxVk2/kbEmOMetXo/mhwDmuWjivJpPmu5if9lV/wrc0u8ea1YS7fMjYo20Yzjv8AkRXPisBVw0FKex6GW55hsxqOjRuna+qLLdD61V53EVLu68k/WolBaTA6npXnx2PoJkbL1OeKv2LfKOc09dMG0FmNQ2fyvjNKVrDjuSTcM/aq0nzRA56CrVwPmbHerP8AZsclsh+b5qhPlNGrmREvze1W7xd1qRntzSNZPC2cbl9qmeJ2twNpAq5NXREfhaKFupKDsMUyHPnNn1rbsbNfJXK/N3NVJtP3XLlDjnp2o5rtofLohLjmDPtVWP8A1J5rRuLF1tGYjj2rNhIZWpRemgdbEI+U9a0rFy0Zx6cVmEfMau2NOa0uEXZGRcLtu3wOprXjB+z9McVmag22+/OtG33NCBWr+FHJD42c/IwTWlwP4h/Ktu+ZSq/hWJdc6whx3FbF9jywTwKqXQcN2Vp5B5ifX+lXYTtjx14rPm+Z4+w9c1fjXMZ+mKiS90cdJGQzE3D8c5rSs2brjjHpWcw/0pwOea1bWPMec4q38KIjrIz7uNpbgMBkVas9ykD86hum8ubYrZA71NayYZeafQdtT6x/YjuNmqeJ4N33ooHx9C4r64U9K+K/2ML7yviHq1vnHnadu/75kX/4qvpb40fEEfDn4eahqkbYvWHkWozz5jcA/gMt+FfXZfNRwyb6XPx7PaM6mZuEVrKxt+LPiZ4Z8Cx7tb1i2smxnyi26Qj/AHRk15bqn7ZXgqxlaOC01S7IGdwhVFx6/MwOPwr48vL661S4NzfSvd3c7EySSOWMsn99jk8fUYrOkkPmCMMGXzCTg581v1GAfpXLUx1S/uaHvYXhujy3rNt/cfWd1+21p7b/ALH4YupAo3DzrlV49SADisC8/bU1CY5i8NWsKkZDTXLHYOxOAB+Ga+bo8eSZv9c0b4ZZOGdx6c5wPb0qW5VLe6li81ZcEMWjfcssmOBux0H+1XM8ZVl9o9JZDgov4L/Nmz448WJ8QPE13quq6XDaTXTB5Wty4aNQAM8nB47YNcpeeHVtYruVriAQwr5okeZVAjAzuOTkHHbFSXDYU7vmbcN/T95J2AHQge1eY/HLxAbHwbPbCQefdSrG0iknd3ZeeQAPwrlhTdWorbs768lgsPKUXZRR5tr3xGufEmvFoXa30+F8RRlsjA/iPvWmdaj1VUjMm+YDIOckmvJo7gxrtUcd63/C91PJeRwQfK8jBQ3JP6V9fGnGnDlWx+QVq9TE1XUm7tnq/iDwqt94Zt7ya2YW87iOeNDkxSY4lX046jv09MeP6z4ev9BupobhGhkicqe3Ir7w+CfwHutc0mCfUCxSVFIgZSQSOhC/jWt8VP2a9F8QXBia2ls7sIqvIoxvwMDgj0FeTHMIwUlPVR6npSwNSbjKGjl0Pjb4N+Opk1JNH1GQy28h/du5JZPZT2zXvcFrb8K0aMrHBjX5tueiLz1PqDXkvxG+EP8AwqnxdpV7ZztJZ+amWIwV5AOa9UhvFvhbPZzKkZOcMBnHdzn5WP5GuPEVYVLVaOzPt8khUdOdDEbx/I57xn4Da8t7prJMXUf/ACwU8OepUA85FeHWd1aWerSNqNm13EqsvlBtmHxwT9DX1RA3nRiMtiPHy4ywVB1YqeQWOOleBfGrw6mkeJhdxRqkV6vmhY+gbvx+v412YHFSnL2czx8/ymnSh9Zoq3dfqef3UytMzxqEHXaOg9q0vDMizavZKOGaZB/48Kyxbvt3sML2NWvDcnla5ZHGB5yEen3hXtT+Bnw2H/ix9UfS9nokn8TqOK1Vtxb4j68cmksZMjJ6YouJNsuO2K/OZt82p/Q9JJU1YuW+MgUtwo+XjvVe1f5hzT7yQbRz3rNrU1voSK4zycUXEm2MDPBFZ7XQi+8c/jUVxcyzYxtU+/NPlDmLYcLg/wAqT4f3BsP2h/Ak4JAuBdWhP+9GSKoKsjLhpmx6LxVK2uBpPxM+H2oBmzDrUUZJY4w4INejgfdrwPAzyPtMvqLyO++OVkIPiZqbAY85IpR+Mag/qDXCqArV6B+01Ndab8RLR4LC6vEmsUB+zQPIdwdxzgeleVmPxLqGDZ+FNdfjqtg/P5ivs0j8NujZWZFGS3NM+0Lv4Oar2Xgj4iagw8nwVqi5/imMcX/oTCtq1+CfxOvnB/4R63swe91qcePyXNO3QLmd9qX0/Sobi6CA4GT9a6df2cfiJNzPc6DaD08+WQ/ooqeP9l3xVI2Z/FmmW/8A1xs3f+bCiwrnCW83y/QsOvvXVfB3Ul074xeC7gsAq6tbBuezSBT+hNdBb/sqXLMBd+OJyO4t7FF/Usa6Xw/+zPpHh7VLPUm17W7q5tJkuI/mjRNyncMgJnHHrRsB75400n7b8KfGulspLRwzMq47x4kH6pXk2uTWkH7J/heZmC3C6gRk8EDfLX0BoM0/i5dbivI1T7WGRgqYUbwwP86+YvH4ey/ZgsLORdstnrL27qezK8oP6142Lp8zbfVH1+T1uWMYJ7ST+88wuZAs0xznrVWPUI+Rkn6CsFdYlYn5sDH51HHdNuYFj+dfLexP1mNZcqN8XYLOFUjvlgarfavlkHQ57JzzWSuoyRtIvmYGPWqEmoRiWQvOsZ4PzOBWkaUnsZ1cRCPxM0pNRWOSVCC2D/ep9vdR3Vu21wMDv1rnvtSzO5SSNz6hgK9k/ZZ1LR7PxpqKavNZxeZZlYTebdhbeuQCehxmuqFBydtjy8RmEKNJ1FrboeSafbyyXLBI5HO49FJzVjUrK6t1EktvNEnPzPGQPzIr688U6n8J77VE0q51y303UZ22L/Zt2Wwx4H3cjrXHeKf2fZ475YNI8V3F0shICXML7QwbaVZ0BAOfUCux4V7s+bhn0Zactj5pt2+Ydx9at3LHyOOtfQkf7IvjSZRu0qNmbndI6oPrlRmkl/Yt8Z3UJIktLdscI8u8Z+oA/lWUsNPsehTzvCyVpSsfNy8NgYp19nyQf4uK1fFXg/VvBuq3Vnqdq0TW8725lXlGZTg4PpxWLfMZLYEZz71nKnKnJRmrHrUq8K9NzpyTXkNufm2+tMZjtAxTWY/Lz2pWPyn68UuU0THW5zntVbUsK208joQferVr90MRj3qpf/MwOM80Lcip8JyA8Ox22rXMsD+Q7FWiZWxt65B9q6061rC6A1gZLextwpEslqG8yUdSGY9B16elYOoyGy1C1uDnyd3lSAHAwehJ+uK6JoFkhz8qqw+ZmPB7EcY9/wA69WMm0up87OjSi5N6HB+HZfE2vavFo+h6hdGaZ8okM7Kowc7uvAHWvcNQ/Z5k8TXVndajqkkUkNlDbyqq7izquGbJ9TXCaPqFt4M8+TSY/InmG1plPzY64B6gZ5ol+K2twyZi1O4X/toTXrR9o0rHwOIVKM2k7+h7F4Z/Zq8N2bKJrm+uCPWVUH5Ba9W8O/C/w/oygQWQc46zMZP5muE+B/ju58aaG7Xh3XdrL5Ukg43gjIJ9+o/CvX7a6Ud65J1Jp8rZnGnBq6KsfgXRoLlLmDT7eG4jYOkgTJBBznrUc3gnRZp5J5dLs3nkYu8jW6EsScknIrZa7G3IPH1qOS6AUe9Y80u5fLExY/D2mRswSxt0wf4YEH8hUv8AZ8cJzEvlj+4vQ077YPtMi+gH9aWW4JXcvFPmfUFFFe4t/lOW/SvI/j1oL3Xg2/vItrTw20oQNzglSMj04LD8a9UvLrA+bpiuC+IF8tzoGoRPyDCw5PfBxTjJqSFKKseBfs8/s+3vjLxvp0On6taGQupAdSequeoJ/u/qK888f/D/AFT4ZeIjpWtJb/a2hWfbE+8BXzjnA54NVPCviTQLPVEOptqmnwbsvNpjL5y4BHy5x396z/FWt6VeasX0yW/mtmRfn1Aq0pbHPI7elfQRceV33PJalzKz0Ltjqy3t5GtwIwkUEiqcY/5ZsBn8cVVis7XUNNijnlMcqSu3ynsQn+Bqlpt7bNO3nybR5bY3A/eCnaPzxXQaDqWmx2Z+0eTNJvPyOozjA7kcVk3ZG0YtvQxv+EdMbZt7t0Pru/wqxGuv2HzQaxcqo/hWZx/WukSTwtcnbJ5EcnfDOvP1yBTLrRdFltJXtb6TzFUlVW5VgTjgY5NTzXCzMZvF+pSZS6vro7l2nfIelQfbFk5Dlv8AeJJrLktXL/viwPfccULaxR9JT/31V2RJrRxvINw5Bo+xnqeD0qmskCrlrqQ9OPpxSPNYqclpH/4H/wDXoLuy41uFzukA+lNWSKEkiRVP4Gs6S6smyVj/AO+iSajTUbVRxGo/A0AafnWq/fn3HOeKmj1iC3B8pp2J6hcgGsn+2UX7qgH/AHB/jTZNe+XjI/If0qbAepeFPEF74osprC71eDRdPtogFaWKNGc54G4LuJ981xfjzWb/APtaWzTVpb+1UACRbhnVvfrXKTawZmy21v8AeJNNa+dkztJUdwpxSUdbhoa+hxRSXUQuI3eEt86xkBiO+Pet2HVo40uxBIsEUcgEXnsol2546dx7Vwy3TysFA+nIFaUWh3syhiAqn3zTlJR1ZUacqmkVc77Rtat7zU0+3+IWs9qFkuQ3KnHTcOavw+KLKG+ZJfG91Esa5FzatMwYnsBtB/OvMm0CWP70nv0pBpezqxIrP2kX1N1g6nY9NuPic9jzZ+NvEE5/2UKg/iZP6VQk+OniyJiYfEWqkf8ATS4Of5mvOobdpJlT1q1Hpo5Dc0m4LcuNKctEdT4n+M+veLLW0ttTvJLuO3BwJWzuJPU1R0e8vbthcKEgSNg6uo5BB4IrIXTY1dcqPxrtLq3TT/CNhJGw3XUj54/hXAGPzoShU1sKftMOrJ2uZl9dNf3ct1MRLcync8hUAk+vFVwxYHnBHaojLTDIa6EklY43JvcnaMHJY4qtKBnG7Ipjye9V5H7g0iSeTaBgNuzzUDSZ9RUDS8+9MMpbvQB6D8NPEDSag2hXxNxpuoKYjExyEYjgiuKvobzwH4smiVWUwSHaG6SR54/MVY8KTGHxLpUgONtzGc/8CFe2/FzwTa+ItPE+wpeRnCSouTz2PtXk4itHD1kpL3Zbnr4XCyxFOU6fxRK+hy6P8SvCAs96QGOeG4jSTJZGBfzFGATyNv1ruvG2sLoHg29uIXVzb2u7ChhsJ4AIIHt7c1mfDX4d2/g/SUAG6ZhueRu5rlfj9ry2Ph9YEKmS4byh/u45/lXhrlrYhU4fDc+gVOWFw8qs/ia1FuPhjp3xQ8H6VrCp5V9LbruuYxyWHDBh35Bqn8HNF1n4W+MpbK+XzNOuvuyIfl3fTsT/AErof2X/ABZBdeFLjRrkjfaTFkyf4W5/nmvRvF3h4Xtq1zAMyQESqB7da3r1p0ZSov4WZ4ajTxEY1lpL8zO+NXw9tvH3haTaqpeQqZIJccg46fQ18SXVjJaXEkMq7ZI2KsCOhFfoPDdpeaDEdwfcnUV8VfG7QP7C8ZTTRZWK7/e7R2bvW+WVnGTpN+hzZpQXIqkV6nEGH/ZWmG3HXGPoTUH2h1/ib86Vbp/72a+kPmbk0UAWQDHX3zWzHosTKD/WsmzmMkybhnmu5vtDutHWIXkRt3miSeONj8xjYZVsehHNc9WTjax6WEpwqX5jm/7Gjk6Mc/Wkk0JkIw3P1rSt2VeD1Jp9wxMg7CsPaSTPS+q0mr2Mr+ypl+65znsamhj1S1IMN3NEevyyEfyq8snze+DVjdlQSPSlz9yPqcHsyGHxt4r0fDw+INQhIPGy6cf1puo/ELxTrTAT65fSrtAIa4cgn15NZ2tt86+meaq2q7QDXRGMH7zSPJqRcZuKZcs5LgybpZGkY8ksc1sJeS4KgAfhWba43DNaC4WtfQjkRDNLK3U8VUkYMxFW5GHQms/d+8/GrhuY1Fyo07GHaoPRq/Sz9jLwj/wjPwa069ZfLl1aV7pie4ztT9F/Wvzn0PT5NUvrO0iGZLiRIl+rECv118F+HYvDXhzRtFt/9RY26W6j/dAGadV2jY5KfvS1PJf22vBv/CT/AAUvL1Isz6XPHdDA5C8q36N+lfmrJ81rz1U4r9l/GWiw+KvCer6PMoeG8tZICGHqpA/Wvx11axk0281CymQpNbzPG6nqCCQR+dKjJ2syqkdbn2X+xLqnn/DmS1z89tqshxns0aH+hruv2qJv+LPaxKpw0dzC4/7+LXjf7DN8zQ6/Zj+GeGcY7ZVgf5V7d+0dZrffBPxcuN3lxLKPX5WU1jP4kaweh674TuV1TwrpF+jhluLWGT/vpAa2o+mK4f4MzF/hT4SJHJ0y3z/3wK7eM5rQa2JutOBpi09aAHq2aVgOtNWnVBRyF8d2uTnr839K4P4zzmPwVedt8ka4/wCBZ/pXcStu1a5P+2a86+OEuzwkqk/euUH6GvzTNvexyXofS4PSifHHxIkMmvRrxhIQP1NclcqjQZ2/Nk5NdH4/mE3ii5CnKoFUfkP8a8w1DxdJ+9tYosMrlTIT2z2r7XLFaC9Dy8a9ER6sR5xC4wKxpflzTpJyxJLbieck1WkkZjjGR617x5JHJhgahWMnoOM1MIXbPGBU9rAdhJHQ0DtqMGmr2c/lR/ZRbPz4HuKtjIPFTqvzVlzM7404sy5NKaGIuXBCjPSr+nlI7UZIznpRqAK2shB9qo29lNNGCrYFPdambj7OXuo3YmRl454qWGdreQvGwBIwcgEfrWGLG83fKw+mad9l1Bein86nTuac76xOm0vVxpdw8hsrK9DbgY7qEMvI68Y5Hb6VTVt2cj8qxW+3rwUYULe3UbYMTE0uUPaKKtY/Sb9ma1+yfB7QVxjdEW/NmP8AWvoHQfl0+MAeprxX4H2ptfhX4aTG1vsMRK+5UH+te3aTH5dhAP8AZzXw+VrnzCrP1/M7sS/9nii6WAUk8Cviv9ov9su/j1a88OeBrhbW3t28qfVlGZHcHDCP0A/vdT7V9IftBeKbjwb8HfFOqWrFbmOzaONhwVZ8Ln8M1+UZmaT5jySeSTX28Y8z1PI+GNz6jtwN5zUEzBX5PP1r33Q/2RYLqMT6h4nt5I3HH2ZpZv1G0V1Gn/sreCrHAuLq/vWH/POKKIH8SGNfEfV4xfvzSP1yfEUH8FJv8D5hh7YNaUf+pI6e1dr8dPBVh4C8WW1hpaSJYtapJH5rBm5yTk455NcRa5kj55FcNaPJK1z6bB4pYqhGqla5S+7I3NSow4Gals7Jbq4bcSMVek02KGMnkt71DdjqM77vtSsu6mkBTwO/FKxyKB3KdwB908n6VlaleDTpLe7KeYkLhyp6EA8j8q15lO4mqGp2/nWcigAkqRiumnozlre9Bo+fvEFu+j640tswSMSyeW2BjZuyp/I1bsfFf2N1jAa5uJvlzGenJHTFP13wvrHiC6W20nT59Qn3EeVboXYc+1dp4J/ZP+MN5NBeWvg26i5ysl0RHj35r77D/vKcZH4RjsO6OIlBdx1vcAWpa5s/s7CPcQeCfY1UuUjktX87bGJBtVy3KjHTj3r2Wx/Yx+LtxYq95pMcshTadtyCfy9aw/E3wE8XeANKZb/wlqUnON2wlR/tbhmtpJxOKNNs88gj0+VooBJs2gBpXXAGBzyOtclqvxKFnfTCG2jliBO09RnPB/lXZ32leKo1uJbPwmzwRkebHINxZsdV/PoKtfDX9nW71vUBrHiG0/s2xjcSJYk5aT2PoP1rkrYunRjebOqjg6taSjGJ7P8As7286+CbLU5bPAmVpJBnaTk9ad4w8JXfir4l6ldWyqtskEZUu3quPw+6a6RvEVv4V8O3UEe2JVXCoBgAY6U34MPczeH7nU5o5ZTf3LvuYZ+VcKoB/A14uVQlisVKq1p/me7m1SOHwsaSfYwbf4YX77QWj+uavf8ACqbloy29WA67ck4PtXp322aRX22h34wDzjrTJ76eMHMccYPqf1r7b2K7Hwntn3PPIPg7ErhpLlwBwQqYqzF8I9PRkRZJGZuuAB/Sutk1m9LfurdZCDjOMAj8abIuvvGWBtoFx15JwfqK0VJLojJ1n0bMOP4U6Tt+47AcHdIeeavQfDXw9awzzy2iyKiHaruTlj0/L+lSSaXf3HzSa2oTP3VcKKTUtHsLGSK3fUpZLhlBkXzd2Cecce1bexXT8jP2suxi2ng/QoDI0sSE9ApBNX4dJ0KPIWyQemIwK0l03R7dwVM08qD0J57ZGKnjjs1yY7K6YnghY+DmlKnb/hhxk+pzfiCxtTo9y9lZDeg3HaBwOOeB6V5PZN5d3exd8q35jH/ste+rp8UPnW8MfkpLakFcY5B6/kRXz48X2bxBcDcSJFYj8G/+vXy2cR5qEvI+44Wq+yzCGu91+BfHKmo4ZvLkzjJp3XkdaSGMJulf7o5Hua+CR+7yZsQTR7QXZc4+6aktrWCRs7RkntXOtMZJNx7npWvpOpQ7VSQMCpx0qJxsrhGWprTafCvITn3pFx5GPQ0l7qcHyhA2fpVCLUDtkHygZzycVgr2N7q5aXG+rvlj7KayoZg0gPTPT0rXj5tzzVy6Ex6lC2+UEZ70m0faG9xVeO4kWRlSPdhiM07zytx+8GwnNO3Ym/uo0rmIGwkwe1crb9G/pXUs4eycDnIrld22R175Ip09miZbohk+VmPWrVn97rg1UkJ8wg9BVm3xuBzxW0loRHdmfqy4vAT0zWjZjdbk+lUNa/1iHoN1XbHItyAOwqmrwRhH+IzEvm/4miDrgg/rWrqRPk4HUDNY98xXUEOMDIrXvj+7BJzxVNaIUX70ijI2VQnjpmtO3JZeD2rKkO6Ljk11/gzR4dTWSafDrEyAxmQIuDnJJ644PA5P4US0SM51Y07ykc/puh3WpX1w8cPlwIwD3MxEcS56Zc8Z9q34/Cd9cWhaza2vm/5521wjyf8AfGdx/AGszxImq63dSS2TwXltafdtbKTK28frs4OPVsH3NUZpJoYRmMfVT0qpODSSOOhOpUcmmkQXULw3DrNG8cqnlJFKlT9DU1ueBxWnb+NJbq1+y6mE1C3QYV54w0qD0DHnHtmq2pWI0/VJrcAmJWzGx7qeVP5EU5LQ6qdWUpcs1Znt/wCyLdGD4w26Zx51nMn/AKCf6V6n+2lqpj03w1YjAVpZZyc9MBV6f8CNeK/sx3P2X42aEM/6xZU/ONv8K9M/bQhuG1zw/ISnki3k2Bc78hhn2r3sLL/ZJLzPiMdTTzuDfY+fo18y2mBZY1RgxO3kL02hgMioLmOUySJsMDPEMkYBRPbPDHH40/SZA1wf3eDgAMOee2R3Hf8AGn3lujLvwH+bjqEmf/2XFcErH2lNXZl3G6aSHcVhj4KZyQi9yRklWJ/nSyNI06SW4e3IG5FYfOseMFs4waJ7xoWSJlMzZ3PKeWz/AHfvcgYpb6QI53MhiuOZCv3SeoUEDjrWV3c6XHoVZmX7O4jk4P3OMhVPBZlzwfcV4J8fr5ZLrS4F3KiqzBWOfQZz+Fe9zRsvMpbeBh+u5QOi9elUvgv8KfDXxl+JXigeJIlvFsIoo4rZpGVVVw25xtPqMe2a68PWVF+0krpHzOdQcsM6cd5afqfH0en3MzKYI96t0I/lX1h+zH8BbuHydf1e2EZkwYY3HzY9fasv4f8AwDufCP7Rlzps9mf7HsLmRrZpjuymfk698Yr628S6fNptj59vYm9C4HlBiB1xkgdQKvMcybtSpdep8Nl2W8snVq7rZHpfgWGGzgVop4wqjACyDIxUviqT+2LrfIynap2lRwP84rwLVI9QbxbYWltaWItXhV/tFpvU7yR8oGMjHOSwHSvSPEEV3pXghrmGd1nRxHy3rxn6c14VSDpx5W9GfQUaim+e2x89/tX6HbR+FbiU3EUdwp3pGW+ZiDngV5x4WkuBotruT99Iqs4A4ORkAiu++J+h3ljqEUOl+TqNteWwa7uLuJ2mSU53puYcADoQax9Nso7VlMatkDCjcQV6Hdnj8q9CjH2dJU736nqZXepWnU26E1ukjSbpnjfkEdcNjgKGPTrXJ/HLTReeFo7zANxazDezY3fNwRkdQMCuxtlKMdjK6DOHI3dzliOcVU8daat14L1aBh8/kGQIz/dwQ2QT61vRlyVYyPWzGiq2FnHumfLs1wTDgthQMAE/ypdF+bUrZjyBKp6f7QpZrMjBfBI7L0qbTV2XAYD0xn6ivsH8LPwun7tRep9M6cxI654qPU79LedQ4OSvUVyulatLHhY5flx0x7Uuoai0twDIWZscDBr4GVJ87ufvdHER9kmdjY3kUiqUcEH8Kr65eBbMlH2tkYrlra5Y4PzAelOurjdFgBjzS9l7xbxC5XcnW4ZwNzEn1pZLx4+jsK5zxBJeJY/6I8sWfvtGgZwPbJrk4dA0/UJMy6zNLNnBEj7W+mDXZHDqS5nK34nkVcwlTlywhd+bsem/280PWdR/vEVzvi/xvb2kem3QmillsdQgutquN3yNk/pmsZfh7YSfM08zj2I5/SqeseCdPtYMp5jHPR3OK2pU6UKialqvI5MXXxOIoTg4pJrufXdx+2z8N2hjmW4vnmZdzQi0Ysp9M9PyNY11+3l4It1+TS9ZuDn5QII0H6vXyhH4btUUExRoPVm4rl/FYW3uUt7aBWAGWkXGPoK9+nV9pKyPzjEYBYeHNJ6n19qH/BQDSY0b7D4QvZueDPeJH+gVq5e//b+12UkWHhKwtx2NxcvKf0C18v20IeGIeUPMOS3zD14q01tt+7Guf96u9QSPEPvrwB4g+LXxM8G2mvqfDukQ3gLxQyQzGQrkgHBJ4OM1vR+DfiL8rXXiBHPeOxsoR/482T+lcDoH7bvhbw/4R0fSzod1eTWdpFCypCkS7lQKcN5nt1xXW+Ff24fh5qEyrqdjq2ivxk4SeP8AMEH9K5Zx5jeN7aHaW+j39vGq6musFgMeYN23/wAhjFaNvodnqWveHrdg9x5+owbvMlZzsTLsDknjCY/HFdZ4N+LHgHx0qvouv212/Xy1AMi/VRkivRV1nRv7HugNQtBJHEx3SOEKjufmxjgmseWzvcco3R1Oi6fb2tvsghjjTqVRQBXyV+1d4afw74M1yzSNRaXWvm/UKdpXzVLkD8Sfzr1TTf2lfBmk6olil/eXw+61za2xeFTnGMkhm+qgiuS/bE1C08QeBdNurPzNlzNE5MkbR4wHAyGAPTH5Vjiqi9k5Ho5amsRCPmfDOqWkjbBZg25X7+XDbv0rAurDU2YkNKR/sSEV2F1CY5nB5quMjJrwo4iUdkvuP0r6lGorub+85VYxHtS4hui/95pCRUo02BSWFpgf3gACfxrooYlfecBhmmNaptfaccntWv1i5lLA8r0dzDjt7SJX/wBFbH1I/lXV/DnQdK1vVm+1PPp8UERmM8BYsCCAOgyOT19qwHs0VWJC4rc8CeLLvwXdy31nDaXEjR7Ct3CHXGQePQ1Uaq3ZzVsJUlTcYJXPbvD/AIogRZ7bR9Uj1WeMbTcNGknlcHndtDD1yfTNb3wZlj0PxVPcWCaLq+qFXE0jag5u8E/MeSyke+PxryWx/aE1zzvNfw9oLvn76wMp/wDQqg/4XnqNjrKajZaBp+mzqP3n2FAnmjOSGOCefrXb9Zh1Pkv7HxN72PvW++JHi3yIhaeFbRcRgE3GoDHt0X0x+dYt14++IM1nOYrLQ7OVk/ct5juA3HXpxjNfME37aniW4UInh3TYVVQvLyE8DHrXBeP/ANoLxD4u0n7LPZWMMe7dvBkLD/x/H51Ht4N2J/sjFRXNYwPFnhHxPqXjTUru8WS8vbq9meby5MxBi5LHkfKv1Ndf4f8AgD4q8TaSLvTPDd7qsLJuW4VlSDAODt3MrN+n41q6P+0lp8fhe00+ae+gvIrRYGZbOF13BAMg9x9Rn1ya+yP2ZfGRvvhdYTlHuA8TuJnCqz/MeoHA/CuipSpVpJ32No47GYOnyuNl6H52+JPAutaHrj6XqGlQ2lxGFYwTI6yYPTq2CTjsTVk+B2urNvtawaDLjdC95KYlk/2SrnPPYg/hWp+2wlzr3x/mu/tS2sKxQJ9nYngYOX6Y7/XivP5mstDUtZ6lbSysuPOmk2gZHZWHX3Jrmq0qWiimelhMbiJQlJvlv1ev6m/B4B1FYmYSxyIpzmFJHB+mF5rB1DTNrbI7mKSRWwyKHDA/QqK5XUte1K4uIoINcVhjCpbzq2PoFPFb2m2kxtQkZZzjLyOck+uTWcMM5S1W56H9oVI0pVKkk4x7Ed0trpvEgW4lHJHUA1z+pa8ZGOXyf7oPSqfiHVC108MfAXgmsBidxH869+lQjTWh8LjMwq4uV27Lsa0t3JKMs/Hpms9pPmNN3/u8ZNQNIN4/Kuk8s+hf2Z5ma31tFkxhoWxn/eGa+gLO33L80mf93Of5189/swr5i63liqnyunrlq+iLWNY1zuz9a8ivbnZ6NP4UWlbyI1RSxG7uc0+6utse48AVUml24zisnxJqgsdLZ8jcTgD3rkNx1jqfnahdEn5cqvX8f61sSXHmFVU4FcLot18jSE8NIct+AH9K6q3ureOMu06+ZjIXPNK/QViHU78y61a2cbgAIZJAB26VxvjWY7pIIm2MxYZHX8K2dBSW9uL3VZTxMdkX+4On51zviZfLuZZX7Zb9KuOrRMvhPki80uxvLi4haNRIGOeNrA5rmr/Rltbjy2jI75z1rttQtYri8mcMylnLfeGRk5qrqdgZbUFl3MnIb2r3pJ8t0eXh6qjU5ZbM4r+y1LfKXXjIzSJYyKSFl575rejjXODyO9PW1DN8owOa4vbM+mWDpvU5+S1uITyVYfnVnUroXjQ+REsZSJEbAHLAYJrVurRNrE88dqw7OISXhU5HNawnzanFiMOqbSXUjXz2zh8euOKVYZZGwXJ/EmtdbNFPHJNN8nypORVe0M1hbble48P3VvbRzTROkUn3HYEZ4z/Wqv2A9zXUSa1qN/pNtpc1xJLZW7tJFCeQpIAJ/ICqNxEEUArtPuMVHtHsa/VoWuY32XZHux0FV5rPccj+eK1pv9ST7VG19BHp8cX2WN5jyZTnPXp1/pW8JXOGtTUdjOSyUL8xX86d9nRegUin/ak/55ig3gP3VA/CtDk5Rv2VCMhce+KGxt2Fcj0JpGvMcEj8qiN1ub73J7UXK5SWOCJmIdDyONpxg9jW9Y6xJZ26QmXIUYCnnFYEUc9w37uKR/cLVhdPu2YYix/vEVnJxa1OinGotYJmxceImaTDlXGOhQVXPiCA8PbBlz/CcVUXR5i37xlXvxk05tHVcgyEn6VjemdcY4l9yax232oKUCxrg4DMBj8a27rRbzT7O3u5oClrdFhDOCGSTacNtI4OCR+dYVnEsd0ABwBivRPEzGH4U+CEM8z77nUZBCzkxoN0K5UdiSDn1xWNS99DsoycV729zi3XefQAGtm6uBN4T0dc5KvKMflWP9+NieBtNWWkH/CO2ag/dkbj8q6aOxx5hvEos1RySE9KazHdU0Ni83zH5V9a6jyCrzyakW3dhnacVpQwJB2zx1NOkYY9ulAGLLbMuSVIFU9xVua6CTAXpnisq8t1OWHWlcB+izeXq1mw42zK36ivqrwzr9tqihJkDMoGQe9fMPgWzhvvFWnw3IUwGTLhumAM17BeWMugyebo1x567v8Aj3ZskfQ/414GZQjUlGPU9/K8VHD83Nsz2TVLmKz0t3JEa44/KvkT4reLB4k17ZG+63t8r7Fs17f9u1vVtHls7y3NvHIpXzQ48wAjtXlmqfBd2LNZzFT12ytnP41zYCnTozcpvU6MyxqrQVOk7rqcL4Z8YX/g+6e5sGAZhhlbuK9l8EftPww4t9chkRDx5ijcK8S1nw/d6DqT291E8YH3Wb+IevFVGhWRcFa9utQo4hXkrnkYfEVqOkH8j6gm+PvhO3hMdpd7UJztwRjNeQ/E3x3pXjrUbcafG7Lbht0si43Zx0H4V59b6TBJyyk/jVlY0tyAihR7VyU8HSoy5o3uerLF1asbTtYdPZw8/u0P/AarLYQMTmMYHpxU813GvVxVY6hGnAyfwrtjzHBOVJPoQJCkN4EQYGa9R+JVwG8QouNvl6dZR4HtbRivLY7iNrhpM4bqqnv7V1d94gm8STNe3Y23cgVGVVwoVVCrjn0UUVU7IrCyj7R2KtrC0h3GpJom3fjXovgv4ODxV4ft9Qg1cQXDZLwtDlVGSBznnOPSrV58BdeEh8q8s5BnjcWUkfka8iWMoxm4uWqPdjTly7HlqxndxVoYbAP4V2198G/E2l6bdXstvA0FvGZHZJgTgdwK4XkSc9jW0KsK2sHcXK47mVqzIybdpMxcEHttwc/0qpbttA9avak3yIARkuSV79ODWbGxyK9SPwo+eraVGzVtWJ/lWih+Wsuz7itOFQibsZPpVMgjljO3mq1tCrSAdT0xVm6k+XFLpsYeYZHTmtII46z1PYP2bfCP/CXfGTwzp4TMEc4uJPZYwX/moH41+oETeXfOyrgsqkfj/wDXr4i/4J++F2vPG+ua0yAraWghVj2aRs/yQ/nX3BcLNFfbVQELyp9jzU1d7GVPuXGB8sov3m4/Ada/HTx00sHjzxHFPzN9vnDnryJGr9i5mW1snkY4O3AJr8hPi5bm1+K3ihMFNupTnaev3yadHdjqaI9j/YXv5I/G2s2u4bJII2Ix1IYj+pr6f+MyrcfCnxbGF4bTrg4+kZI/lXy/+xJYN/wmGsXpGEhSGPr13Mf8K+sPiRB53gvX7fGQ9lMPwMbA1lU+IdPYpfsq6lJqXwJ8LPKSzRxPDknssjAfoBXr8favn/8AYp1P7d8ELKEtk2l5PD9Pm3f+zV7+rZNWUtidaetRoe1SLTK1HrQf0ptJI3yH6UgOKjYPqVw2cjcx/WvNPj5MI9AsE6l7rOPop/xr0m1OZJD6k/zryb4/TD7Po8eesjsfwA/xr8tzCXNmMl6H0+Gt7BHyF41Y/wDCSag3T5xgenArxm8gbzpJNjLlickY716z4wumXxBqkrFSVmf6cH/61eV6h4hm1iZ3uXWMFyfKjG2Nf91RwK+/y5NQ+SPIxkrNIprJu4rStdKvplDR2Vw6no3lkCs4zwbSAfm7VJczTTRRINxCgjKnr9ea9k8yN76Fm8srmxUNMgiDcAM4z+Wc0y31BY4WjGGdxge3vWf9jdiWYH3yantWSNimzFQa2bepaXO4VYi5U81COWyKnh+VWzWbO2O5W1Rz9lIz3Fafh/TWvNPu5ldVFrF5rK3VvmVQB/31+lY+qfdUepre0K6jt9F1KJ32yTxxoi9zhwT/ACFF9DKV/aDYMs2FUs3AAUc1bxLHnejIR13DFWvDKbtWtR/t5P4V311axTMSVrgrVuSVrHpU6d43PNfO+U7hnmolKvMoxXp8em2xGDEpU88qDXL+IrGBvFFjawoqb2jUhRjktUKupaWCVOyuz9E/h/bfYvB+jxf3LWMY+igV2U3xL8K6LL/Z934g063voQFkt5bqNZFOOhBINc/osPkaZaRKPuxqv5CviL47fAq88M/2z4ll124lEl2W8meBl++5wN2739K+ayP369WZOMS9nFH1T+1R400zWPgP4ljsb22uAyR4aO4Rs/vF6AHmvzZjfpmnSx3AUgzGWPqSGNQRt2r7qCseLO6STP21W0uPL2qIYUHRVUnFPjs3XhzvyeuMfhWkR6dPWhI89a/MnI+4i9T52/aw8Pbv+EZ1EAjcklqzY9Dkfzrw7T9NjMbbnYegFfV/7TOkm9+FbXKjLafexTdP4W+U/wAxXy5Z47VviPsyXVH2uRTUsPKn/K3+JSt7UWtwSDnd1qzc48tj7U65UJIvOOaju1LQHnBxXKtT6J6GIzEN0z6gUjHpzinlTuPPNRspbFapdDK5FPH8vXNMWEyOq7c5rZ0bwzqPiK6SGzs7idSQGeGPcFHuen5mva/DPgOw8O2e8S6TY3C8ebfSC6uc9yI1+UfrXt4PL54j3npHueDmGa0sJ7u8uxm/AXwHqel6XfXNi0liLyffmCy3TMMD+NuAPpXvljo8Njbr/aWs6rayY+b7VqMUIz9EyRWBZzLdQxqJdf1YMACsEf2WA+56cfjU832SweN107RdJc9ZNSuhcOf+Ajv+Nfa0qSpQVNdD8yxNV4irKq1a5tM2iTRukHiZ4ZT92SK4uLgj8iB+lQqtxHkQ+Kdbuj/0x06Vwf8Avo4pkXiOSRvLHiK6nHaHRdOwB7BipFaEEt/cqvlweIHTvJeX0dt+nBre/RnP5GVJ4XtdUUre6Le6kW4aWXR0ic/8CR1Oa5nVvgrDcKx0+XUrNTn9zcafI4X6MM/rmu1uobPzP9KS1lk/6fvEDtj8AKltzpsahgdE29xDrcyH+Vc1bDUa2lSNzenVnS1g7HzR8R/2Y/E9xbTy2V/DdTFC62bo0TTqOcIW/i/2Tg+laXg/wx4i0fw3plg0kNgYYFDK0W4jIzzk4619GNdWc0YVbuKaLOfs6a6Xb8BIuM/jUA0m0unD2lw4Xo9nqcfllhk/dmQFP0q6FOGF/hKxw4ulLFaykzxBfBOpXDE3Gu3BQjOIlCj6cVKnw5tPMXzby6lJ6lnH+Fe0tpdjZsoNjCUzwssKOyH2eJxuH1WppNCsJo3drWGJF5Jjt5E/Ta1df1ip0f4I8z+zFbe7PI4fB9jBtOJWA4OXJqxH4X0+MZEADc9Sa6rV9Eks45p13AKCywNG6yHjORuAyO2Rmsi3vIpt+HxsZlKt8p4xk4Pas/bVX1MKmF9ktYkNroOn2/ztaQhIxuPyAjNZc2n29xJJcPDHuB3fcHWtnVLxLeBIFfLudz4/QVBGyR25Q8g9eO/YUuao1q2c3LC+xShh8uQFY1A67scZqxzwG57+1CsVUhsevy4xULzHg4z64rN8zNbIzriMLqVvxw5dMduRn+lfOHjCz+w+KPu7VWV0xn6/4V9HaszLJazHrHOh49Cdp/nXhfxktRY+JppF4PnJJjtyRn+dceMp89CS8j1cpq+xxtOXaSMOG3km5UHrUGoI0O1WbIxnGelb8RHlrj0rC15gkyMSOlfm8felY/oqTSjcpLJ06Vbs5PmJ7k1lfaF3Z3qv1Iqe1v4UckyqBkdWro9nJrRHH9Ypxeskb9xwqnNMhuAsc0fl7+5prXUUyqqyo7Y6BgTUFvOsd0VY4Vhz71z8rjpJHXGrGSvF3Res4Q8asOGPrWxDDKIWCtjj/PWsqG8jMgVSM+lb1r80bY5FZzemprF7pGRbL5czqTzu5p10oeVcjIziqmoagLG9dNuWbnnpUI1oSTKsgVQT9704qkm9TPnSVjbhtE+ztyw4rknfbcSDvurtLOSOSEkSKQfcU6H4M+K9Ql+0R2EaQyfMrPOgyOxxmqoxlJtJHNiMTSoJOpJL1ONhtZb68WK3iaaZ+AkYyT+FdDZ+BPEMmNukXWCPvGPFdN4F0PU/AvxItnefTY7iCGQSNcq06JujYAbQVyce/GRXp/h/VmXTQ13fQyahkmRYdoj74AAY4GO9ezRwLqQ5mfI47iFYesqVFKWnmeJXHwl8ValIqxaY24HP7yVFH6mtvTfgj4nWHEyWsHH8c+f5A19bfCr4dw/EbRZ7+S6a1MUrQ7EXkMMdz9a7RPgXawt+81KZgOwRa6/7P0seBU4mr8142+4+Fpv2b9au7kStqdjEOPlG9j1+lbVv+zvLOqpc6ykOO6QFv/ZhX2lD8G9JUndNcvj6D+lTWPw10JpAktpdqx4/eEkfmKpYFaXRyviHEu7UvwR8br+zTpkNvun8QTuq9TDbj/E1ymufD+z0PxJDpun3mo3dh5UTSthUPmPKIyPu9NhY1+hNr8MPDdvIWFgC3qWb/Grw8A+HAQW0e1dh3aIN/Ouylg6cZJ1I6HHWzvEVKbXM+bptb5nwLrP7Ocuk38eoaHrbW0ikFFmbaQfZhXO+Nfh/rUemm/n0p4Lq3IS5a3TMUowcSjHA6YPTse9fpVHoOkwgBLC3UDp+7X/Ci+s7BrOaF4oPKkRkZSBggjBrlrZbTl7ylZo6MLxDiKLSkuY/ISSAOzYGCOK2o5LfUrWzimkFndxRBBJJny5QOmT/AAnt6cdql8T6TJo+t3ltLBJbskrAJIpU7cnHXtWVtN1YlFx5tuxb6ofb2P8AOvE5OZSj1P09TVSMKqf9M9P+CMNzpfxc8K3B2eWLxULLKjcMCvY89a98/bE0ua6s9Cu4/nCymIKVwV3DqD+FfJXgfUH0vxx4eusjMN/bvwfSRa+4/wBqDTJNV+F80wj3NA6SDnnr/hXq4CMnQnFnx+bSdHMqFRvfT8T4ssVEdwDzlRyyk8e49R0pbqRppJQJFhJU4bA2Y9/RjiksY2+0KCPlzwWGP/1HpT7hWknDDYqtyN3Rz6kZ4rkkfcU9ytIrCJCC6NGOCckxDPJ7Z71BtMm393Gd3KhvuEdNx54PHerSxR/L/EP73BbP5fdq2luPszALu3nLsoba/PGOBis+tzrbsjOmt/3JAGxAeDwTng84HSuY+FPiZfhT8erbWLjcumasP7PnZVJCMzDY+O43AD8a7KSPcJN3zAYDOe3A+XrXIfERrbwfocviCWFYpoQUsUbGHuDkKy47JncT6gDvVqSs4W+LQ+ezaMPYOcvs6n0/42cXnjCx1RUhEsinLRL94nGec856/jXo/hNI72NBOmexyK+NPh7repaPpfhq5v7+7ulurVZ4raSQGO3jjIjbaAT94jdk4r688E+ILXUrGOaB1B2jAzXk1qTpzs3c+eoVo1qanFWudbfaBp1jJ9qEYd8fKCvSuW1bb4k0G9s18mNXiYhSwyMdPxqXxN4sm0+JSLaS67Yjxx78muD8SapNqljLJ9m8lWU5YSoD796jllUOnmUVYqeIILOPwDd38iq0ptyMEjlumPzrwhYdrYYZ5wYxgEH0GOwrtfE3iK4k0G0spG2faW3eXjoF55/T865Vot28bdq5Bw2dy88Yyf6V34em4xdz18v+FyQ0qgLHO/d1fpk56EE9Ki1q1E2kXqFPMDwPiPPDfKehx04rQBO47cg7QCwB6YHBwBzTPs6zRvEys+Rt2AjPPZevtXVH3WetNc0Gj5RuLm5kbammxw7T/E+ahtYZnuUEpjjG4Z2GmaxqPkX1zEzvlJGX5vY1WsL6PzvmcYx3avsb81M/BOVQrtPoz23T1iXAVWbj1qa4X5hxjik0uRGjXaRgqOQfarkijd2Ir42pfndz9koWdJWK1vHlhxT5ozjpU8GCyjtUlwnBHB5rBvU60tCisW7qOKp6loVpdKDJbqx+la8a7cnrRNGWUY/Kq5mmS6cJK0kchN4VSLJtZZbY/wDTNyP64/SsbXY9S023QSTfao84y6DP5iu9aMck5B9KwfEhi2Qgsv3uctiuqnOTkr6nmYmjTjBuLscJNqENzp86TpJDIwKgryOnWuTZTCp23LSY/vA132oR6a6HdNArY6lxxXH6vFZwspS5hkz12NzXvYaSTtY+BzKk5Lm5r2F8K2KeIvEVjpt1NLawzyrG08MRkKg99uRn6VDfWv2LUJ7dGd0jcqruu0tg4zjtUK6lbQxoAMsD1AJo/tSJxkKx/wCA16h8xZlqOG4MYKRs30Galt7O/upljSNtzHA3ED9Sa39N8beHrOziWbT7qacLhiXUKTj61dtvi1o9rITbaGif7UsgyPyU1g6kr6I2jBtblvR/g346uGjuLayaIcFZFmQH6gg1+g3wZvBovwx0TRdW1hbnXIodkjSO5d3DF8BnAJ+UfpXwLY/tN6voTBdPs7UwL0jld3T8uP0qxdftb+MJLi1nhg021a3lE0fl27N8wBHO5zxgmsbzlug5JI/UXS9C02O8W8+wWv2v/nv5S7/zxnNed/tWSNJ4Lslz926hH5h2/rXwpJ+3V8Urj5I9Wht1/wCmNpCP5oa5Pxl+0v8AEPx5b+Tq/iS6mgDiQRgqgDAYB+UDtWGKoyrw5I6HfgZfV60aslex6XfbvtMuTznvVNpEjjy5UZ9Tivnq88VapdMTLqc756lp2/xrOl1Rpv8AWThj/tNmvPjlsrayPsXxFCOkYfifRDa3Y2ud97Ah9GlUf1qsfGGi7XDapbqcn+Pd/Kvn0agq/wDLbH+4tM/tJBkb5GFaxy2PWTOWXENR7QS+Z7heeONHSNgLsv8A7kbH+lZq/EnSreFkVLiQ4xwgA/UivHvtiuwCwyN6Vct7O4nyVt1iBGcyuFz+dbrA01vc5JZ5iJbWXyPS4filaW5wLKRiP70qj/Gorr4qLIzGO0jQHj5pWJ/Ra83azu1/gRFPTgmnrp9yeT09VWr+p0lq0ZRzbFzVlL8Edx/wtC6/5Zwwqc/3GP8AMis7UPiVqlyrIZI0XP8ADCAf1JrmmtnjbBJ9+BUxtUxu2c+taRoUY/ZMJYzFSuudliTxXfSN/r5s/wCywGfyFdTpfx+8f6Hpcem6d4l1Wyso12JDDeSqFHoAGFcbGdmqWbL8pWRcfnXdanYRmQ7UUA4PyjFFSdOk17u4UcLVxl7z2OG1rX9f8SXz3moXFxfXMmC007NI59MkkmqAstQm4CMGPsBXotnYxLNtKr1pZtN2zOwUKN3FR9aS0UTtjlDteUzN+H+jTwTy3F0CH4VFzn6mvoF9AGj/AA3vtYYqJUiQ7f8Afzj9B+teU6DCFkRO5b+tdx4s165k+Hd/Z+ZmHdHwewUEAVdGTqVHJjzSisLgIUo9WeHTTedI7Z5JzTOnbmoVf5jUm/rXpHxQ/wAw4PNR7iWGKE3TNhBlj2FXRprbfvBT6UAe9fsxrt0/WZcYHmRr+Qb/ABr6CtZtyj6V4h+zjZfZ/B107jBmumIP0AFez242J1rxKzvUZ6NP4US3U2GzmuC8cazuuLa3U/Lu3N6YFdJqmoBN+TgV4/4s1eS41QRRAvK3yJj3/wD1VhCPMzb4Vc6Cx12TyBDF87O3GPetgxrbwpG5X7ZcfIrd1U/eI/D+dZHhvT0sbfzpvvkAkjt7V1Xh/Tnvr439wuAPljU9gKqW9iU9Ls6HTrOSaGMOBDbRrhY19BXB/EK7WP7UwPlxKvLegA5P5V6iqgRe2K8T+Mt4F029gjby2mQoWPQA8VVNXkkTN2TZ8/M6XDM6MjKxJ+U1ZZT5AIG8qQ3l5HPtWZHpLaaxeJoJY/4lU4P5VvSaeLOO2kEkMiXEQljaOUNgEkYOOh4PB5r3ttD5/rdHL6parb3bbBtVsNt9PUVFG2P1roLiGO8P2eQKzHLCT+76VzqqyuyE8qSD+defWhyu6Pr8uxXtocj3Q+82rC4x/DXPaf8ALqnsSQa27hj85xzt7/WueSYx3jP33E0UdmjbHNXgzoGwrKRT7fWruxdPKdRtYMA0asMj2INZX252UEBj9RTJJjuySfxquR9TGVeFtDqrjx5rk8jyi/MLuSxEEaRjJ54CgYHsKx9W1q81OZZLy6lupAMBpXLED0rJa729+aja48xuc4+lUqdjnlWjbQuTSBoCPasxrG4uAGTATtk1ZVmkG0KT+OKntZgtsAWx1rX4FoYO1aVmVY/D8sg+efH0FWG8PxRx5aR3PHfFOOtJDJ5e3cP7wNaHmGRQRnacVMpTWrNqdOjJ8q1ZUstHttu5o8noN31rRhs4YV+WJAfm/hFSQxj7MrH6+/WlkkWGEs33VUn9a5ZScnuejClCEb2LDOscfp0qi19CrYaQfnWFqGpSXD5DFU7KKrw2N1cjdGjFT/E3FbKikrzZxvGTlLlpRubzX0TPw4PFPV9wyoLdelc+2l3ceflyfY0+0uZ7OYFwwCnlfWrVOEtmZyxVeGskatjEZdQZX2xDGdzcDrXq/g3wwvxU0vTdEN39ij0K3lZpI18zzGlmz6+mPyryFtYa6uMKgjRjwvUgele8fsv5EniOTv5UK+n8ef6VwZhOVGjKcHqjowLVeS5jk/il8N08A/Zo4bqS6WeNsu6BcEduK4OORW0mFA3Kuc/lX0z8fdHF94ZguwuWtpOeOxFfNdnaiPUBEx/dudyds+1RlOJden771DNKPK1KOxZ0vQ2l/eyrlP4V9fc1fmgEanAGMeldbY6QzWqnbg44rN1LTvKyCK96586cpIuM1XkY4INXryIx57fWsqaYnjNMBxO4Cq8w9qFl6CiYDbxUAb/w3k0ux8Qvd6pdRWsMUZK+YerHjivRrz4xeE9HjZoFmuyP+eEBHP8AvNivH4vBt/qWmz6khhgtIxjzZpdvTk8Y5rnbi1wV2P56IFMzrjarMeADnnjH45rhqYeniJ80nsaxqOKsj1rVP2homY/YtFyf71xN1/AD+tcvqfxo8R6gWWNIbJfSCL5sH3Oa7Twt8I/D+paZa3paa7jkQMCzY+owB65ruNP+H/h3StjRaVDv4xJJyf1NcMquGoPlUbstc8jwV4PEfiaE3Bsby7KgkS3DEj/gIrkrh723Y+fbSxN38xCK+0bUiGILFCqqvTCgU+e1j1BSk1rHNGQVIdQeD1FRHMrP4dCvZtbM+I/tk7fdcge1JNHMoBlJDkZ2t1x6+1fZWmeB9O0218hLGF4w2VDRqQOelJqHgnR75XWbRrSTcACfJXPHvjNbf2nSvpEl05vdnxeysx+VWLd+Kf8AZ5pm+WPy+Oc5r6tuPhD4euchdMZG/wCmLMKzLn9m+G63NbveWoPTzAGH6gfzrb+0KT8i40V1Pm3T7fy71Vbk59K6GFRkdq9F1D9npdFunuLnxnoVpEvOLicbx/wFS1cBeWsdjfyQR3cN6sZ2ieAnY49RkA/pVe2jV+F3O7DOMLpn098JbYJ4C03A2syknHf5jXXSR/MDnoK5z4WrjwPpGRz5OfzJrpJsBj6V8BiG/bT9T66HwozfG8ht/h7rr5/5dWH5kV8kLzKx/Svqz4lSeX8ONZ7bolH4F1r5RVyXY+nWveyle5L1OXEboxdUyLrPtVWHqKtamd0w+lXPDvhXU/E10INNtHuH7kcKv1J4FfWRaUdT5apFzqOw2xbc1ainavtXaab8D9TjbN5qFrbeoTc5/kK6C2+D+lRY+1ajdTnuI0CD9c1k6sO50xwdeSsonjtwxaQDtWlpa+XCWJxk4r1b/hWPhqNuYruQ/wC1Pj+Qp7fD3QWj2xrcwDttmz/MVrHE047mc8pxUtUvxPqv9gHT0sPh/rV9IuHvb8KhPUqiD+rGvqy48qRfQ4/Gvkj9nf4r+FfA/gix8I6mLi1eGWR01HaCuXbOWxyPTPPSvpm0kuL6xjubW8iu7KRdyTROCrr65FS6iqSvFnDUwtXD+7VjYmvnN/MLZThE5evy3/aO0tNO+NXiyNVwDeu4+jc5/Wv0+Zv7N0+dsbpZDzz1PYV+d37WnhG7sfjFeyWtvNdG8giuJDGhb5yMMOB6j9a3pbnHU2LP7GuqfZfG2tWLH/XWiTID6rIB/Jq+t/iddC38G65cEcLY3DY9vLavir9m/wAOeIoPilo+o2+kXraeC8NzP5LCNEKkZLdODivtrxlojeJ/DkmkGYwC/ie1aRRkoGG3P4ZNZ1rcxVK9j50/Y1+Kmm+Dfh94gttTaQFL1ZoI0XPmbkAOD042j869I1T9qq63OumaLCB/C9xIzH8hivBNW8JRfDXWdQ8MW8jzQWM5jWaQYaTvuP51Jb7GjLcVxzqylJpaH1dHLY06MalRXb1PQtW/aM8bXX3NQjs1znbbwoMe2SCaxJP2gPG68/8ACRXOP91P/ia5C8VWBxWFc9xis7ve56EKFLblR7H4f/ao8XaPcIby6h1S3zgx3MSg/gygEV9EfDX45aJ8SrZ4Yz9g1RUJNpI2d/HVD3/nXwDcsQwwat+H/EV3oOpQXVtO8UsThlZTjGKI1JRFiMvo1I3grM/QOxber8Y4/wAa8e+PEga/0eMnorsR+Ir0D4aeKovGXhG11OMBWdQki+jgc/5968t+P11t12xXH3LY/qx/wr86ry58wl6/ocsIuFJRe6PkLxnJuvNYcNuBeUg/ia8sSRIbOdHx5jMCMjnvXoXiaQtp98zNktn9TXnkyq9zgjIFfpOBXLA8DGazSJooRcMHcKSBgYGKl2+Wx2naPTtSK208Cm8lutdrZMYqKLH8OO9QBWWXAXKsc7s9Kl/h696fjauT0FPYco8wgzu61dt03LzVHd+WKuwPhQKmWxcNyhqnyyRr1q3bLuVO2BjNVNRbdcRAfWtWBv3YRVUKMfw8mn9kiOtRnSeDY1k1qFTzgE13cyhQfWuK8CR79WZjyVQ1280P5V4eIl+81PYp6wHQ/MoPbtXP2dqdU+LGiW4xhr23Tn/eFdDb4Zgo7DJzWf8AC+E6r8dtDU4wl5vPp8oJ/pWSlaMpdkwqr3D9DdIXc1qp55UV5p+3XeC0+BskOcG4voU/LJ/pXqehx7r63A42n+leFf8ABQjUPI+GmhWwP+v1HP8A3yh/xrh4dj7lSb6s4sXrKEfI+HtHs4ZLGbzpljG1ioPUnHSufyFbnpmku7i4tJBh2QEcD2qoLhn619nFdTyakm3yvofu8sKwqFjUKo7ClWF5G+VSa24rKOPgjd7mn7Fjb2r80Z9dz9jj/iB4XfxJ8PvEWn4y81i7IOvzKNw/UV8N6ZIDGhP3sYP1r9HLfZvUNyhO0j1B4Nfnr4l0tvD3jTXtMddv2W9ljA/2dxI/StKi5qKfY+n4frP286T6pP7tChqA3Z9RzUM3zQj6VNeZ2k+1V42DRgd/pXNFaH203YxXO1mA4rR0DRZtbvkhjHy5+Y8k/QAAkn6Cq81o890sUa5dzgV7H4O8L/2bbwRtGFRhlmuJjAkhPoqZkf8AQV7mAwjxE7vZHzuaY76pTtH4nsX7LR49I0u2tLtlihUDEV/c/Z4T7iKPLv8A8CrtdEm8u3WOxefyh0Gj6MIk/wC+5M/nVWztUhkUW0v2Y5Azp2nrGTnOPnkJP8LHPoM1chjF3/rLe8v3baE+3XznJZiFyq7VAIBb6V9zCKirJH5rUlKpLme4uqRs5zfRSFOx1nWBGn/fuM4qfRJFjbNibVT/ANQXSGkP/f6TiiSaO1jnksreCyjWOSWN47VQzKFARiTn7z5A9cVfhhna6zNcSXKR3MzGOZiQRDDuC46fMTz9K1szLlZYumvW3NO98BtJzeapHajHfKxCq8Ok20jNJcJp2EZFZmS5vWDP90Zcgc1AtiItNaJolMn2Gyt9yngtLLuP5rwfpXT28QuZFJH+u8SrCR22xoQB/wCOCi2gnoLp7W9mzJFcrHtu1siLbSYY/wB6e3JP51treiGOZ2v9RIhulsztgtxmQ+ny9KxNJh3tp7MMeb4kmZv+Ag4rVkUfYG4+94ocE/jQ0RfU0by4W2TUXm1C6K2Lxxy+ZaW7jL4xgbRnrVfUNJt1e782TT2e1hFxKz6WEZUPQ7o3B/Ko9e/5B3jDPP8AxMLcH6fLV3xD8t54uA/h0uLH/fIqde4c1kZv9nSW6hIzatvg+1AJPcrmP+9tYOMVDFpv26AeXBFdqo8weTHDcg57lGVH/KtqGMNqmnjHXw42PzNY1vaxXel6VEE0u8uGtlKWdyzQXDDJ5jlB657UatApO5UsYlWd7ezGWBy9nbyFHH1trgcf8BasTUNLtr5rkLHuniHziONkuIxnOGib5se6lh7Vu3i8ixndvtB+5pXiIfMf+uNyOfpyayNQ3tiyljmluU5XTdTk2XcY9ba5H38ehNQ7mtlLc88kheDUlkmkV4pWYxyLypwcDn/ODwQK1DbFk+Zhwew5qbWLdLpZZBL5gDeW00i+W4k7JcL/AASekg4PeudutYm0tjHOJGGdoO3DA9ww9RmrjNt2bPFxWFUfegjbNqOzfL/Oqklmq4+cgD3rnJvGLbCIrK5mlP8AAAv881Qk1TX79mMWlx26Yz5l1N/QA1r7OTPJuludBrUKJps+OSi7uvoc/wBK8f8AjlCl5NI8RUsbcEbTz3IP6Cu+Ol6pfQut1LAu5cFQWK47jiuP+KWmx2NhZBBx5ZRu+cY/+vWNan7jTZ0UJ8tVSR5omqM8assjEbQf0rlvFHiTT7C9s/7RkaGORWVZMEruyPveg96db6zbRW6J5yu6jaUXJII4xXPeMtHt/FQtYp72PTkQttkf5gWIGA3oPevisLhZRxCbWiP2PM8ypVcvcYyvJpbfI7Gx8Mwa9eQR6dcxSQTwtMku7K8FQRkA55NdFB8IZGUM99GB/wBM42b+ZFeefBTRdQ8F+Lrtb+GRoXsyYmjIeN/nX5kOcV71D40s7VYWksZGEcgdkd+GwPQZr6rkXY/LHXqdzl7P4Z2EMgL6nIXjPKpGFJ/HJxVfxFoyaE1q8E0kySBgxkwSCMY6D3r0PWvEHhDxpcWz2tqmjakIdryXCmKOZvRnBIBGOGIHXmuR8b6Nreh2dnJPoTtYbyGmhPnLtI+8HXg9K8/F0IVKb01PZynMK2HxELNuLeqOMkuG8zOSOa2NP167jTaJM9hkCsW4LKiyrzDJnY+3G4A89atWkwZeQBXx86a2Z+wU8Tz+9HYi1K+kubwySEs+AOKgmfBUnjp1pt8wa5BHAxiorgDauR3FNRSsX7STua1iTyM19j6/qln4Q+GXh3Vlt52kuNDF0ZI13p5ioeGGeAcCvjOxlKrwK+39H+zeLvgj4a05gsxk0ZrWWPjcu7cMjPfBr08DyqUkz4viWUpUYS7M86+Fvwvt7jw3Z69qTyanqeqr9ulm8xgCZBu2gDHGCBivQ4fDNvH8kcKxDp93NeQ/CfWNf+BXia38BeN5/N8O377dC1hh8sbn/l3c9s9u2frx7T8Tbq/0zwTqFxpRZdQiMbRsgBIAkXcee23NerKCufAxqzitz2D4Y6HqXgvSZYjaRukz+YoSUYAwK6qa81S4bcLaCMY7yE/0qfQT9o0OxkB4aBG/8dFX/LH+RXaou1rnJe71MMvqz5y1un0Un/Ck8nU2+9dqB/sxf/Xrb2CjaKOXzAxvsN633ryX/gKqP6U06NM33ru4P/AgP5Ct3il+UdqfIhXOZuvCcd5GFe6vFwwOY7hlJx269Knj8NWUbo5gDMD1clj+preqGP52Ln1wBUuEdrD5j52+PXwP0Xx54wXVL+4a3kW0SPbG4XIBbnp718t/EP4V6V4f02TVvC+rnU/sWGu7ckOY0J2h8gDjPBzXQf8ABT4alb+MvDE1jM1uh0xi7LIynibHQHH8Q61438E2vvBfw08Za5r96ZLHVLaPTNMLNnz5ZGy2P90CvKxGHWs4vX8T6zLsfXpuEHJ8uiXYhhVRqFvcQEBldWEZPIOc8etfpH8R9Nj8QfC3U7cYkaayJCqc87c1+ZifvpEdTlV6AGv090iH7b4Hs4ikjPJYpkEnqUHqaeXvmU0kepxHenOjUvt/wD89c/6UI23xHGGBz9cN+nPtUkkbxyFcEf3mGSuMjC8DqaueKdPk0vxRfwSJIrQ3LgK33sZJ49RyOKS82eZG3yh2+bGBt985/KvMqK0mmfdYWoqlKM11RltDLHuBJj2MM5zlFyeOvNaFjp8183kwwebIV3bFAIC8HdntUmmaW+sarb20JMReUAHjKjPLHjoBXs1j+zn4t1yxYPPp+m24yEspJmyx/vEoMFvqamFOrUdoK9jDGZlQwdlVmo37nkNvp0NnN595KkmxMLBbSLIz9eHK5Cj3PPoK8c+O00HiJrS01K7SzeR828eCFjAGAAOy9q+vX/Zj1u32y3+oQW0AO2VoI2mJGeOpH+TXM+Kv2BdI8faglzN4uvbe4EexFFqoAwe3PrmvRweDn7RTkfG5tnmFdCVOE+aT020PmD9ny41O88dDS9UdJrTT7JoYFUDAV5dx5HXknrX1XZ6bqPg+X7XZAz6ecFkXkx/Uf1rM8B/sX6p8GZpJo7tdfVyf9JjTZIFzwCpJ/Q16tpdoyw7HBDL8p7Eexrys0Uo4h+7ZHHlM4VMOkpJsytL8UWOubUklCN3VjiofFGl6PDZtO00abQWLSPgAfX0q3rnhW3uVZlgi8zru2AH9K868R+FIrdSsgMjNwNxyB+deIpq9j3eWSWpwGoXcOt3v2iF5GhLBIlZdoKjPzDnvz+GKmW1lmIjSF3brhVO7PHPAr1b4G+Abm51y7u4nh+y2yCN96hmDNnG0AexyT2r6I0rSIYd9vd2kSzKAzSsg+dfXOOa+ywuDjVoqo3ZHj4niOGXz+r0481vP/gHyHpvw58QalIoisWgyP9ZP8nBzyRya6fX/AICatoWiQXXmyX99JIqCytoGO1Sclt5PBGB2719G/wBiTG6uI1kWC1zwFwVK/wC91rbstFlaMRq+9CR5e6Tdntj14rp+r0eXS7PIlxNjpVU0korp3+Z+LfxE8L3Gk+MdatJAYZIbuRWjccr8x4rkLjT7hOqBh7Gv0U/bu/ZzeRIvHOi2ck19xHqUFtFkFQrETEDuMYJ+h9a+EZbb5cHGfpXTSxGnKuhzujHE3rWtzanLW+qajpcmba4uLc/7DstbVv8AFLxDZ7d12JlHaVFP9KdJaqynjGe5qlNp6suNobHfFXL2dT44lQjiKP8ADqNHomk/EaeTwu+o3MtpHO1x5McaxsWGFyxI6YORjkd6zbj4qX0gbFyB6eXbAD9WNcrCotdLliKK0W7f5ZH8XTP5UzTbJNWWQsgj2MFCrx1zyfyrl+r0tZNaHpRxmKly0ud3fmbsnxO1ibhbt0H+wiL/AOymqN1441u6+U6ldZ7BZNv8sVNa+F4mKMEJDeprUh8MxMyjyU27gOQPWs37CL0R3LC4yoven+LORutY1G4/1l1cMO+6dzn9apeVLO+C28+ud1enahoFrbxSrHGFKjjgcVoeAvBuj6xrUkGr3bWNuLWSVJFXJeQKSie2TgZq414paIwnldW/vzueVw6E03LXcMHsVbP6LU8nh2JceZqW5fWONz/MCvUviB4Ds/CuvLY2V/BqCGIOWjbJQ85VuOox+RFcvdWIjhjUhevpVfWXsgWUxcea5yraBpy5LXt5L2+W3VR+Zf8ApVU6MisRGrhD/ePP6V1ttZI0YLfe8zHSrzaOiseOhFV9YezJWUxtdHF6hocOn6aHkjkE7S4DhvlK49Mdc571zotbmQ5jhkYZ4IUmvUviBpqxxWmxcBsDHviuJF5FHmNrmc46qoP5da6aNRyjdHj4zDwo1HBuyRjf2Zeso/0eT8VxT20m/wBmCNij+84GP1rorSxtb5fll2y7gAkr4z+lXY/D8O5fNj2n/e4xXQufseU3SWzZxi6bPyGljH/A6mh0pGX95eRr7BWP9K61dJtc/LGpJBzg56Z9akh0uCPB2qc8jIHPPSqs7EKpBPY486Paqcm4kYf7Ef8Aiafb6PbseEuJfoAP8a7RreERtsC5AyOPzoRY4Gz6NkdOlCTtuJ1IX0icuujLHHuFg2wd2JqWPR5ZFUx2sYDciuq+3RKoB2HaSOTzg1Tmmt1ZwkpAHA2k1PL3Y/bW2RmR6LdbATHGhxkfISf5VN/Zt1HjfcMoxn92g/xFaUeqRxZO5pRjG5hjH69qgm1a38vb168sR6U+VCdabRTNuFU71vLjHb5VH8zTtH8Vw6Dds8iNFasMSQvCkzPjkYyBj6+9RtrVtHgM4B+uame8hmthKdPM8TDCuY2YH6VVktyeectmc9ea/J4gvjJcbYUZsrHCm1V9vetm60G403R7PU2Sb7FK5RpWGY26fdPc+o+lZ/8Awj32iXetncxoeR8hX8sitxlnj0OPT72+vhpkMplWzknJj3kYJC9M8daLQ2RLdWL5ncpTaNKbuCWArNbK6nzAy5Az3Ga7a9dZ8iEM6AABiuB0965O2v1aNRbyW1jF93Mh+f69KLtrQc3OuGQkZCxqSP6VxVacJSXM9j2sLiq9KLcEterOh3JbyeZ5kSkHOHkApJL6ORyzXduSecB+vt0riLi60zBZZJ3b2wM/rUGkNb3WpQRKkhJYYZm6Y5pexp2vymscZipTUXNansfhmATXMTFtvfJFWvEszf8ACH3OTkkjOaj0Fdm9wfuxk+naq/iRivhWVT32ipwu7Z6PELtTpR/roeWr8uf8acqlzgeuMVHjc2B1zWxpdsi/M45PH0r0z4gs6fapb47tjk1YmA3HAwKj3BZKjuLjb0HNAH0x8EYh/wAIPYtGQQzvvGf4t3/6q9NdhHHXif7M+sm60nVtPZuYJlmQezDB/VRXtF022Fs+leJWjabPSpyvFHEeI9RaNZBj9a4XQLFNS1aS7KF5QxCZ6AVp/ELXF0rS765ON0aErk9T2H51H8OwyW8UvXcoP1zSjG0Wxyauonc6RoscmGncuey9BXV2cSRAIgwBWXYncoLKFOK1rXDMG6+lYNstIn1K6+z2Z52gCvnP4wTNNpN4WOA7rGueB97P8ga928QTFoTGprxL4peGb/xJ9j06y2hmlMsjMcYAGO31ranKMWpSIlCVRcsFdnhUdqWbAw3PvXeeF/hfq2uNC4MNtDJyfObp+QNeh+BfgXBpcwub6Y3k6gFV2/IPf617JZ6XBYQrGFVeOMVlis0UXy0dfM9HCZNzLmr6eR5VY/DLRY9BWwvrXfqiO2L7T2J8xTjG8NwMdK5LWvgVBJIslvqq2Ttw4uwNv1BBr3XXLiZYVRLWKTcdqM8hUofXjrXOeI4rNUR31LT0kg2CRoW3YYhSVPTnmvLjjK1TVs91YOhQtyx1Pk3XtNk0XU7yxeVJzA7R+bFko4B+8p9DXIF3EzlHZST/AAnFfRXjrQrDWLG48meO4lwWR0GNp5OK+eoYS11JgZw1fQ4SpzxueNjI3lGIq2csi/OWJ9SadDaMzBcZ5wM1tJEG+U/Sr9j4V1PVmSOw065vZHJCrbRNIzfQAGt/asy+qwSuM1/wTeeF5IE1CONWmVmQxuGBAbaSCOoyOtYU1uFfgce9dmvgvXp2UXdrNaqi7Vkvj5aqOuMtXK6ov9n3jwzPGXQ4PluHX8xkGkpSbsPloxjq0Ury32wkjOajsYV+zgsoJwTmrrK19bb4yNjEoGPqOo/UVDDC0KLGTuxkHHIrX3lHU5W4SqWiZt1av9oOFJB6Gt7T8tHFGwyQAD7UGEMu4Fh/umrFmqw8Ad/1qZVLxsXSw/JU5i9JGFjUdB2qtcqps23DIxzn0zU00hZVXHHFQXMbTWbxg7WZcD865Vvc9OpH3Wl2KV5oUceoHb89spJHuO1X41XCgcL2H4VW0m7N1+4dgsiHYdxq7JGY3KnqvX8q3xF7p9DgwEoq8HuZ11hRn73Q1iXkm5mOK2bjGf8APpWfDbCa5YEfJGNzfXtWlG0Y8zMsY5VKipopWMf752blhX0Z+zJGP7O8RS4O7zLZfbq5rw/wppNpq11dJc6hFp5wAjTAkFicdga+gP2cbMWuieIlDrKv2u3USLnBwrk4ry82l/s8vkdmXxUZpHqXivTV1zw/fWbf8tIiF/3sZFfIurWLI8sRGJoW+X1yK+ypCFX1FfKHxCZLH4na3aLgR71dR/vKCf514mTVHGpKHzPVxcYyilLrodj4E1OPW9Hgc4MijY475qTxJpoijLBa5T4aXn9m+IruzGPKmG9B+v8AjXceKLgfZ2B6jgV91F3Vz4apB05uL6HkusH94y1hTZ8w+lberN/pDn+tYk/zNVmZFvC/Whn6ZqKQkEmoWYnAPAoAvXmuS6tb2egwTLBAWzLJIQq5PPJ9BXfaz4N0/wD4QpYdMa3nms/3wkjZWMhH3gceozXnniDQU0/Q9N1BQWN28gLH/ZC8VgpdSw5Mcjp/usRXK6fPZxdrFX7n0T8J9dXVvDsdvkeZagJgDHy/wn/PpXoMMSyNjPPrXyh4X8Yan4YWSTTbgxSD7ykBldfQg+/869G0H9oWeGRF1PS0nTPzSW7lW+uDkV5GKwdSU3KGxvTmrWZ75aokeAfu1chVd3SvPdH+LnhrWFDR3M9o5/guYSMfiMitweNNKQki9hcHph68SVGpF2aO2MXLVI61mXsMj8qlh+dlRV3FuAAMmuSj8YWkufKcS/7p6V13wz1y1uvFVtJeKqQ26tcfMeCVGQCPrXLWjKnBytsWqcm1ExP2gfiGfgz4atdC0eUR+KNSTzLq4UAvbRkcKvoea+P9a8RavrTGS81O8upD186dm/ma+gfFnwl1X4oeONX8Ra7qQskupy0UEa+Y6x/wg5OF47c1bsfgH4R0xc3IutQkH/PSXap/Bcfzr6DLqdHC0E56ylq3+h1PK8VXl7sbR6XPl6OMt8x5PvzVmNG/hBINfWlr4H8MaaoFtoVmPTfGHP5nJq8tnY2oAhsbaHHZIlFek8ZHpE9Gnw1Xl8U0jM+E+pC98F6TsGAkflMO4ZeCK69o9znJxk1jC8aP5UIQf7IxSjWJo25f86+VrYP2k3KL3Pq6eV1IwUea9in8YMQ/DXUyOreWv/j4r5Xzhm96+pvE0P8Awlmgz6XPN5McmD5iAZBByPrXzh4s8J33hO/a3uxuR8mKZR8si56ivSy+n7KLg9zxsdhKtH3pLQ5K8TfOFU5OcfnX0d4P0+Lw3otvawx7MICx7lj1Jr5tnf8A0jOeARX075qSeH9NvIh8k0KsD+HNepiG4xiY5HRhWq1HJapaF5SZCWJPNLIg29aq2Nx5i5BqYyANiuZbXZ6coOM7FeZec9TVNyQDgmr0rAj1+tUbnvSep1wRA0zR85r2f9nv4zT+ENcg0jUrkvo10wQq5OIXJwHHt614jI232qLzWiZWBwR6GlGfKzLE4WOJpOMkfpfJm9k8xQTEh/dqe5PesfVrWG1tXnKKZGOFYjkk9/zyfwrlfgD8RYviD8P7FTLnVbVPs11x028b8+pGK6nVJFvtQ8peYoePbPp+H+NerTlzao/Ma1KVCbhNaoydMtY4Y5CqKuTggD0qxLGizWZXk78/1pbrSWtw9xFL5aj5zHtyCcVzGl/8JQ17DNqsenWVmrFtsUjPI47Y4wO1Ko1H3pbEU05aJaniX7TXh9bHxZPqcKcXMEcrEf3h8h/kv5149pN9uiZX69q+j/in4V1vXdWc3lo8djcQPBFI+AMnBUj/AIEB+dfMirJpt9JDKu1wxQqexry/bQqTbhK6P0jC051sBGM1aUTSuJt2T2rJupFGT1qxdTdaxbqbDHmus4aaElbdVOQbcY6Zokmx35qNpgBWbPRij6I/ZT8avb6pf+Hpn/dXMfnwqx6OvUD6g/pWl+0BeBfErsD/AKuzB/nXz/4F8TTeFfFWm6pEcG3nV256rnkfiM17R8eNQj1DWL+4ifdC1irKy9MFMj+Yr5LG4flxkaq2l+Z5eKjyO6PlLxKdulyc/eZf51wt9MsV4zdQT2rtPFT/AOgxqP4pB/WuC1LPmdO9fdYRfuz47FS/eFiO+jZup/Knfaoi338CspWI7Uu78K7OVGHtHY3RLEyDEqnn1p/mhlwDnvXPt0pNxHTilylKszoVbd1q3Gw2cVyqzuOjH86kW8mXpKw/GjkKjWt0NW5YvfKOgArXhYqoFc3aSvLMGY5NbyttjU0pLSxdOV22d98O+JrqU9AoFdlIxbLYOO1ed+DtetdKhuFn3B5CMemK6mDxfpxxulx+FeFiKcnUbse1SqRUFqbYVuWUZ46YpP2dLX7d8cdPYjOzzpP/AB0j+tUbjxFY+W7RXCgbT39q3/2RYxqHxgaXG7yrOV8/VlH9a5KicKFST7FVJJqKPvjw+A2oJnsCf0r5k/4KJ3x/s/wbZD+KW4lPPoFH9a+n/Da7tQJ/urmvj3/gohf+Z4v8JWQPMdnJIfbc+P8A2Wp4fjbDN+bODE/xfkfLtn4avvGmr6Ro+lxG51S9lW2ghXgs7EACsXXvD994V1q+0nU7dra/s5mgmhbqrqcEV3/wisrzTfiV4XvIbl4Wjv4mEsTEOo3DOCORxXOfEi/vNe8ea5d3Ujz3U95K7ySElj8x5Ofwr6eMpc1lsedVS67n7ost3IeHjiHptLH+dJ9lbgyTyOfwA/IU+MT+bl5kI7Iq/wBc1Mynbmvzt3PpFYj3FQea+OP2m9FXRvi3d3SLti1K3iuv+BY2t+or7HaP5Sc4rwb9rrwb/aXw90/xJZxt9v0+6W2lfPWF849uGxz71vSi6kJQXqerl9ZYfFQqPZ6ff/wT5lupN0Ge2K5R7qRd48xuGx196tut/JbjfNGg6czL/jWaYfLyGuYySf4ST/Sop0ZI/QauIg7WZ6J8MdBbVrqa8b5Ui+VXPrjJx7+/avdNLt7fTy8qRhW3qWJ5LYCtyTyfuV5p8JYVbwr8rB90jgMoxyegr0i0ha+kaBDzMCUz9Ng/U197gacadGNup+a5lWdXESb22Ols7UQNGjHdtaNCfpaMzfqxrQ0/5prQkDO+1PI/ie3Zf0wKzre6F0VK8GZty/8AbW1wv6qRV3T5Y5bi2ZfuNJbMPo1syr+TA16noeVsS2flfZbUlQVCaccEcYWUqf15p00CLZSuq4aO01KTcO7GXbn644qPTwhjsePlxpwP03tkf99VMVH9j3Gev9lXjfibiqFytkklqP7QMO3AW+0yH8BHnFaOmrs+wE9V8UyqT7nzBVfUCIdTvJM/6vVNOY/98Yqzet9gt9VPA+yeJxP9Azcf+hUGLGWPyw2XbyfFMiH6MGq1dSBLC/Y8CDxKsh+jGqd7m1g8TjvY67Ddj6My8/kxqzrEf7nx1AP+WNzbXifTKkn8s1D8wW9y/wCJF22vjmPPKTWs/wCGFNaGrxm61XX41wftWgiRffGR/SoNSjF9rniW3XpqGirOnoSFO39QKk0m6W417wnOx/d32lvbt/wEcio1ItoN0thcap4VbKhbrSJbfI7kKDj8zVHT7eXUPCOlIdMs9ahjjcSWkjBLgEOQWjb1AHI+lM0mZrex8Fzt9+yv5bB/qc/4Vaks9Ph0fU4ru2vJF03VJQk1gSJYFY7lcY5IxQPqZce+9iktbKX+27ZeX8P63hLmL/rm59un86x7hUu7eWyt1a/hT5m8P6sSl1AR3hkPJ9vp1rbvFbU7EXN2sfinTo/9XqOn/u763/3lHJx6fjWNqBGrWYnnf/hJ9Lh5S7g/d6jZH3HVsf8A16hmqOR1HN3pl7biW6vrHBjnj+5qNgOnzD/lqg/l61yutWbz+TK0ouS0GPOt+YrxVGFkQfwyp3Q9RnFdtqTFo4b+e++0wKcWniC1XE1vnolyg6r65/TNc/q2nu9wbaSNIppx9omt7Zh5crDkXVs3ZwfvL3z+cMppS0Z5JffEJtLuWtzbSeapAbyVXac45BzWXq3xC1OACN7eW0LLuHnOFJXtVn4heE7fXdGla0ulTWCVmtTayja5yQwPsSDxxjOO1cb8afC+oat4Z0SW2t2vtRyFf7DEzOwK8ghc8ZrnqY6dKcabj8R5by2HLOpfbUs3XxFvF+aS9jj5JCtcHgelYd/4+trp2+16hashBAUMTjP41x1j8F/Gl/Gvk+ENR3dme1dR+O4CtnT/ANm/4hTNkeHjAmeRcSog+vXNbOo3o2efGmkzEsZNNNxcLDLEWaV2BzjIJz/WsjxxfNpdnb3Vr5MxWTDRsAyspByCK2PiJ8J9c+HsVvLrUUSwTHCzQXCuFb0OOQfqK5+OHRFt1muvEe9iv/Hots5P+6WyB+IrxPq69t7TmPtVmHNhPYci1Vrlfwn4gN1rFj/ZN5NpEiBjNZzDzIdvBYJnpnA6VuatdXmrX1xLH4qurWJX5tbeHHl+2SM1m6J4PXxJr1vP4QujLqDAiSxmcBl4wWUk8ivVvCPwD8WRxX66nJCizyb1XcmSeCSzAZ7Yr11NWufJzp8rszyiytzJfIo8Qa1eTg5EfmlVP1GOlegaLdeL9PWe8tJ722gkIEjfaRBbgAYzgYGfwr1WL9n/AESO3triNfs+poCJFadyhz33Zz6cYFVtQ+A8NxBGlzq7OFfcIwpcL6gBm4rkxE4uDTOvBRca0WnbXtc8XvvFmoXWo3LXl3FfNwFYyNKB7DipLXXr6RgIYVx/1wIH6sK9mtfgVosOd93cP/uqq1u2Pwj8MxFQyXMh6fNIRn8sV83K0uiP0enWp0/d5n8j50uZtSkugGuYoN3/AEzB/SpJIJFTdNqDyD0VAP5V9MJ8LfC6yhhpUch/6aFm/matHwfplmuIdHs4lU8bYFJ/lT96NrW+4j61SlzX5n8z5603QoL2MK32h2Yfwtyf0r6G+Hdn4q8N+C4pNKuXvIWT9xbagjlYcE5UEc4xWja2otx+7iVMDHyqB/KvTdA1BY/A9q01ykHl3ciEuQByFI/lW9C7m02eHmlSMqK5VbXueGfEb4iJ4x8F32ieMPDOpafhS1tqNqhnjimAyrjADLg+xruf2b/jEnxO+HsdnqV2v9uWataTSbwJXwMLLtPXIxn3Bre1TxNoV1bmG+1DTFLAhnedF/XNfKFnaeB9K+OXie3u9btbPQtoubTULaclI5vlYhWU+pYfhXpxjdNHyct0z9ZvCEUkvhnTT1/cKM/QYrWkhEK5kkjjHqzYr8/bf4qeDtSs45Lz40+Lkt1URjTtChuQihRjqqdT1/GsbUPFvwXmYSX8nxC8Qnrvv7lo1b/v5ItX7dJWIVGcnon9x+gd94r8O6Xn7Z4h0y0x1867jX+ZrnNQ+Onw00vP2nx1oiEdlvEc/kpNfAUnxg+A+iyGO2+HrX0y87tS1mID8cO9ZNx+2J4K0eR49E+F3hO1aPIElxI91z+ESg/nU/WOiNo4ao9eVn3bqH7W3wl0/IXxO1+w/hs7KeXP0wmKx5v2xfCcjY0vwt4s1j0aHS2RT/30R/KvhSb/AIKBa7bjGnaf4f0lOgWx0TJ/N5P6Vjap+3148mj/ANH127jJ/wCeNnbQAf8AjjH9aXtp9maRwc5dl8z9A7b9prXNWFz/AGd8JfEW2OJnje7KxeY3ACgYPJz+QNQR/Gz4u3yqbb4U2OmRdn1HV14H0AFfnfY/taeP/FWj+JGn8R6u8tvZrcIFvnTH71FOPKCY4btXk2ofFnxZ4mmxPLqOokn/AJbSz3H/AKExrONWTk9NjaOBk+35n2d+2F8QNd1HV9PTxpYaAbGaDy1tLO6DN5aypIVdt2QSyjp2ryOP4heC/HXhvWLfXDa2l5YQx/8ACP2MExjtrQhsNhVPzOR6jtXhUsniD+z47+506K1iZiqGS2RHYjGcZHbI71HJ4kurGGOSWWaMSMUVs8EjqOOO9ZPutfmexRw9uVSaVvI9YtW2ng8e1fo38FPFmn/Eb4eabqMLOJY4xb3EJcny5EABH48EexFfmrYXIaOJ89VBP5V9O/sXeO10rxlf+G55MQanF5sA7ecg5H4qT/3zXHgavs63L0Z9JnmF+sYP2i3jr/mY3x38MHw38QtQjw6xXD/aFVjlSMnOD2OcVyDSMbNXJbdkAhs/N7df1r339rrTRFqWjXgIVZkeI5XIY5BAP5V4FEjPa7FYDa+wK2COc/zNVio8tWR35HX58DFvpodR8OdDm1vxECUXy0Ijcsuev3l69Ngb9K+2/BsLT6ejSK0KIzGMrwcds/jmvJPAvgOw8L6fZW1vC5kkAbccM5J5Y5GOOAK9y0my8u3UDdEvpV4essHL39eb8uh+e57iP7Uqtw0UNF5jLtjcXEweQ7HAVgRnNSabpcGnxsGj82FgcLnP9KfJ5Me0Bg65wfU/5xU0Uwa3ZTl/LHGzkspr06Vek3zxlt0Plp061nGUVr1Kwtxzg5PbP6VxfjLwOutWsssFwtnqa4PmooAf2Yf1ruGsJ25ik6dNwwQKhW62SJ9oj2yMdoYDuO9dlT2OJp8k1uclF18HUVSlLVHzlfaXqlhI0U1y6zocMrKCKoN4fh1D/j8VZD6k19BeIfCVtriZuEDTkn98nyMPb3rz/VPh3eWjg27eaP7pxn8DXxOKyupRk5QV0fpGCzqjiIqNR2kJ8KfDtppTXv2eIRxu8bPt4zw2K9Gm8uS+iaNNqqDuXdwc8dO+a4vwbZPZ2txcySFEZvL8v3XByfz/AJ10NnJdXdwjxKXtlkGN3BB719Dl9aPsYwnuj5LN6P8AtM6kHuTXWl/ZZ5LqK382B0zsUAnB6jHp7Vfsrq2s5iIZPL53YjOMk9eOlaHmGKZowuVHIPYA1DqFvDZFkZI8SfMwABH/ANb1r161CO8XY+coYiW0lexX8XXKSC2ym9yGyrLkdMn/AD71+dH7Yn7Np8G6pP4x8NW7HQb2VmubOKMg2UhG4nA6IefoeK/Ri+YyS7CB5qMAueRyO9VvEXhe11rR7iyuI1uYrpGjmU9CpBBH6181iU8LW5k9GfXZfivaQ9Nz8P24bHUVG0fUivWv2kPgxJ8EfiBLpC3Ud5ZXCG5tXU/OsZJAVx6jH415QzbVNelCanFSR76I5V/0Unocf0NXvB1ss81zgbV3JnuOhqq7Brc56Yqx4OmCzXA3bQ23vjPJ/wAaqV+RmtFL28GdpaW6Rxx4GeTz+NKyAM57K/Ye9EMq+TEN3V8VFN8iynkjf/WvKe59pGSsaE9m90l3II3k2qCdoz+ftSSaHfXUKPBZ3EqeUBuihZhznjgVB/b97pbTCyupbVnXBaFirduMiti6+LHjOXQdP0z/AISbUY7OxhMUEcc5UqpJbBI5PJ75rWMdNTirVKidoJP1IbfwLr1wYPL0O/Y7O1q/p9KyPE+gX2g3lrbalayWkx5KyLg4PNR3niLWL6WP7Rq+oTkjkyXUhzx9axpHZrmGSR3kbdgu7E/zqlFHM6lb7SVi1DbBuV4Ak/OtdrcSI4435xzVG08toXO7gSdjU0+pLBu2ckNRZ3NlLR2Ork8Mxa5b2puPLA86Nf3hAH3TxmtfRfg7pHiPT7r7dosbmGRkjvLYsjsASOSvHGO/rXmHjfXJpvCZkR2jaK9gClTzzHL/AIVyOjfETxt4ZLSabq13HA7bjHkOh9ypyM+9ephX7p8TmcZVKrS1sereJfgDZ2FuZ7PULqIMpMcNxGsmcAnAII7A1wUngnxXpcO6TSb4wYOGjUyrjp0GccVa/wCGlPEstm9tqVva33ysquUKOpIxkY4zgnt3rpPCH7WDaSEi1fw7HcJgAy2kxVsepVwwJ/KutSnY+flFXORutLuYYYp7Vbi6mkBEscdmy+S390kjrj0qmNP1lo1K2NztBwCxCDNdX8YvipZ/EIQajoSXVpa8Rz27II8MATnCscjBHNeXfbpBCCSwJ5JZuP1rB1Kt3ZI9Glh6DgnKTudSfDmqJHulNnbpjP769Q4/AEmqM+nJHgy6nZAkZ/dB3x+lYD6htXLTxgf7wJ/SoG1SLr5oP4HNSnV6s2dHCR0/U6Rbezw27VHJz/yztj/jTD/ZMTfvJr6fP8KlUz+hrm/7VjXkFvwH/wBemtrC7uInkz6tir5aj3YOWEjtH8zpW1HSo/u6Y8o7edOx/lim/wBr2u3dFo9oo/2gW/mTTNL0e5uI0nvI0tIGGQshJfH07Voi+0ewz5Vt5zDv2p+zk9yPrFGPwL8DKbVLmQYgsoFPby7dc/nitGC41W6swgkuLaRMkneQHz0AHbH9anbxbDax747SGP8A3sZqhJ8SJs/KsY9MKP8ACn7JGP1qSd7FdrLU5bhGmEkq5Gd75/rU2qW99dScwlkXgKuMUi/Ey5jYAxRuPUoK2I/Gkklotw1pbzp3CoMr9a2jHlWhyVKznLmZxNxp88b4eKRTnupP8hSrpdxM3lpBI7f7hr0nw34n0vxFctbPZPBKq5+R8Z/PNReJHttN1O2jsnabzo1kYEYZPmIKt+X5EVMrpXRdKcZSSkjkNW8B6lomt32lXEG26s52gkGRjcpwe/tT9L8K3VjeRXMu1VjbJGSa9u+ENlB42+Jy/wBrwrdrdtPPKshLAt5bvznr82DzXu114L0DT9FvPK020hAhcs6wqMAA+1fMYzN/q01Tavc+so5dSSU3ufNNhIBYXDH/AJ5H29KzfEl8JdD2A85HGfapNGvo76EkDMMuQQfQ8Vg6r5ixy2z58yM7T/n6V7mEe6Zz56vaQp1I7Wsc9a25abLDKj2rVRlVQKr28YXoDUjEjNekfGEnmflUM7FvamlmBwBUbzHpnI6cCgD1v9mjUhb+Nb20LcXFoSB7qwP8s19H6vN5dpIc44r5L+B92bP4naOd23zDJEffMbf1xX1D4sulh06TJ+8MCvJxS9876Gx4/wCOLP8A4SS7XTseZG7b5M/3V7fmRXVeDbGOHTYEjbBiATaO2OK53Tb63XUry5kbLgiJT6AfMR+o/KtXQ5pYbr7RAcxyHLDPUZrkjJyk49D0alKMaUZ9Wel25PljnmtC1b5ay7WQPCrL3FaNuwVeOaz1uc5BfL5kmK4TUfFGkaFrl0+o3cNvsCxr5jgHuT1/D8q9DZTDbzXMnQAn8MV8R/Hi8a8+JV8HONqRrz2yoP8AM1tCh9Y9xuwRxH1dqaVz6Q1D9ojwjp00FpZXMur3Up2rDYxkjceg3HA/I1k+G/2ldI8QeJLexksJbSKXcq3M0wIU4J5AH9a+R7e1mkbdHkbTw4OPxBrT0+3NmyOoXzVOVetv7LopNO9zT+1691a1j7H8RePtJW8tokurO+3ZJikmCq2eNpPvXA6l8UdBijVb1GlSKYtHY2cI8lOv8WRkCvD7O6uLO8gvI5j9phkWWNmOdrA5BwfcdK9A+IWuaD4+0e11+PGl+K5JPL1LT4YdttOcZFxHjhScfMvqciphltOCs2XUzarPaNjD8c/Em+vtQ8/TY44bfb5aKg6D1I9a81gu/ssjtJkknPTrXSfYn9QfxqvPYiXKyRhx+Br04UoU48sUeZLE1ZS55PUyG8QFdxSP8zRYeJdWtbxbjT7m4s7mMFlktXZHUAcnI5HGa010W1jUShV8wN/q8E/j6U+HS7dfl8lOc1fLFdCZV6tTSTOdNxPeFjLOWIG7Mj9fpnvUQyFB3Zz25rp/+EdtGzlWA/2TUc3h2P8A5ZHZ6Buau6MDnNrH+I464zWxYyD7PEMc45qreaTeW/AiMi+sf88VdtYStumRtO3kVlUeh24a3MX1k2r14qa3+aTiqLMNuD0q7Z8c/WuNntx3J7j5dmexB/Sl3BlXHXim3XzYHTt+lLCoXGT2GahbHR1MvWLVoZUuIF+Y53KO9Sw6sZ1US8PjHNSzahFHJtI3dwaw7yVZbh2ThTyK7aa5lyyPExXLTn7Sm9TV4nZ8chVz+uKhit2EM3HzOfX3pNNkC6bcZzuLoM9v4j/QVpWVtHNbqwkwfQ06kVCNkPCyeIquT3GeFZodD1iG6v7GO/tlPz2zk4bII6jpjr+Fem+DfjDaeELXVoo9JL/bLv7SgSTYEAXAXoa88/s92xtbPpTG0u4z93NcVanGvHkqbHsU6MqT5oo9N1D9o3Vphi00yzgHrIWc/wAxXlniDVrjxB4gm1i52/bJjuby+F4GMY+gpW0ucZylQSafP2Qn6VFHDUMO7042KqKpNWkX9J8QHR9YstRK7ljOH9cV6F4g8SWWsWgktplkU847r7V5Q2m3T8LGzFuNuK6Lw78H/F2vKJLWwlt4G/5a3DCJf15NelGpGK1Z41bB160704tlS/k3yHpmsqVfmwBk9vevU9O/Zt1yVl+3a3b2yH7wjVpD/QV1ml/s66Np7LJc6leXrj2VB+WDWcsVSXU3pZFjqv2Lep883VjOqBuAfQkf41RYhM5696+uI/hN4Z27ZLF5x/01nc/oCBVq1+GPhW15TQbFj6yRB/8A0LNc7x0OiPYp8KYmSXNJL7z540Wx0zxj4Oh03UL86RcWcrTQyNHuWRSMEVy8vhG3idkFw8wBwHwFB5/GvsJfCujqoVdKsQo6KLZMfyqtceB/Dt4pWbRrIjPVYVU/mK51jGm2j048JNLWV2fH+oaHDp1v50BLsvDqT1U9a1tDso54f3dmZZY+G2R7j9TX0Zr3wg8P6lbulosmlSEYDwYYfiGH8jXhfi7wfrPgLUD/AGnctNa3GQLyJztkI6bvQ47GumFZVo2vqePi8qq5bNVHC8SxHJ9n+VtPPy/xNJs/nWPqnjODTro2wshux1Eu4cj1xWPca1pkeQzeafqWrEvNYsJGPl2jE9ucVpGjf4jzauOsrU9GeneG9Yh1S8ubZjGzRn5JIydrDvjODXr3wvsbq6v5xLcTTWkSglM5PJPQn6V8t+FddGm+ILWZ4/LhJ2NyTgGvrn4Kt9ovru2Q/wCsjDA+w/8A11wYykobLc+oyKpDGWVWzlFnSzSGPKA4yeaqMp3Gp9c/0W9kHOA1QrIJFBHeuWGx9bjKfspJpblWZdqnHWqFw59K0Jm61mzt1qmgpSuis0m01BJJ7052PODVeRsj3rM9SGw5bgrmsnxhoqeKfDl1bOoNzEhlt27hh2/EcVe+9kmpIZGSTd0wacXyu6MsTRjiKUoPqfKl0pWaRSCrBsEfSvoz4Z3L+IPg7bsctLpd41s+RztcBlP6EfhX058Af2dPhj4n0ga/c6BFfas0zfaPtTmRFfOQQh4A6dq9B+JHw00xfDN3p+m2FtYo67kWGIKNw6dPfFcmIzanOr9X5XfufC5fg6mBxHtXLTZo+KtNkMckkZGO9WZn56/rUN9bPYX7B1wykqR6c0yWTdk4yDXfTfMj3MVT5al+4yS52nAqvJdHBzio5vyqBuefTimyaaQ6S43dv1qtPIW9TTmphB55rO52qKPXv2X/AB1ceE/HT2e8mDUYmi2McL5gHymvr/TYyGy/LHkn371+eXh+/k0rVra8hbbLDIrr26Gvv/w9rUeraHYXkDAi4iVs/hXZhalpuL6nwHEOF5ZxrLrozS1qYR2rLkDdhefc4qWxjT7Q2VBLx4B9COR/WsjX44JLRY7yZYopW+Z2fb0GRg/lVPwJqU15p84kmW4+yztFHcIciRR0P5VWOp+3ozpd1+J89gp+xrwqdmdB400xtc8JysBmWD519Rjr/Wvhz4vaGdK8RNOgwlwPPUgY6k5H5g198WZ86SSHHySrnrxzXyn+0V4Ta1SQhD/ospH0R+n4Z/nXw+WVeSo4PqfqdB+9Z7PQ+fJpzJGG46Vj3Mm3qeatSSeSGQ/Ssa6l+Y5r7iD5keFVp+xquI4ybj0pjOfXioRMPxpPM9amR3U9UWllx7V6LqGry6r8P3u3cs4tvsrkk9VIUf8Aju2vLvM+bAPFd94Mhn8SeB/E2j26NLcQot5Eo9AcMPyArhxEFKKb6M58ZT54Hjfi+YW9va5/v5/SuOmxdynaPmJzXS+PldvsaYO7LcflXNWitBLlk5B5HevocL/DR+d4r+IyBrd1zlajC4PK4rQbdk/KQKhaXa2GH6Zrp0OQg8nd0FL9mOKsK0bc4wPXGKmSPewCHJ6c1JZQ+ynpSNAV71pom7KkDIODTmjCqcjIp3Az7T5JOta4nBVRuBxWXGvzMcZ5qwscTNyv5HFJlxk1sbNvOgxznNWY2DYzisyPTYmhLguv0aj+z2bAWVznoMZrKyOtSnFbG1eN+7AB4r6G/YisA/jDW7zb/qrRYs4/vNn/ANlr52t/APiO8YeRZXTA8gmFgMflX09+yPpmo+Co9dGpWzRT3DR7TIrJwA3qBnrXm5nRqPBz5YvbsaU8TGVRJn2j4X+a4mPooFfHH7aHg3xL46+M1tHouh32qQWmnxIZbeBmQEszEbsYzzX054f1q4m87bLsXj7tam7dyetcuTQlTwkYtdxYmovato+H/Avwr8XeG/FGhXeoaBqFlBHeRCSd4iFGXA5P+etePeINIuY/EWpObeZFaSQruU9C3rX6N/ES7Fp4XkkblVnhOM46SA1oR/BX4e/EbQbS5W1mtrwwIJJICEkVgo6qw/mK9yGjZwVajqNXPqWwsWbcY7JoR1DOBzUV9q2m6a2261G1ik/55iTc/wD3yuTXng1CS6Y/aFuJ/wDaupy+fwzinrOIFxEqxD0jUL/KvibYeO95H0KjWl2R19z4l01I90cd5dHttiEa/m5FeafHDXbrWfhD4ptIrS1gtfJWRzJM0snDgjGAADx71qSS+YfmJJ9zXDfGHVodN+F/iBJGYNciOBMDPzFs/wAga2p1qe0I239Top0Z80HKV9V+Z8bsreWQTmqUbHcy+lakmCh7DvxVFVG8881yxkfpVlY9v+C80o8MNkfLHOxj46kcgfXk16jpbm3urd1GRHIoHHUD5/55rwL4M6iIdYvLNnZd0YmTacYIOP6ivedMeTaYz8/7tguOuSpUD82r7fAzUqEWfA5hD2eIlfqdJ9m+yzIQD+6dAAewjuiv/oMlLYyCx+zFjxC0AP8A2zuXjP6MKa18txHOQyszrMeO+4Rvx/3y7D6GjUMkzvndhp3OPa4jk/8AQBur0zzS9Yv5UdsD95Bb9+MpdMv9avOv/EtuE7/2ZfqPfbPWU04hFzzjHnED6XKScf8AAWBH1rZijEl0IQc721O26dyN4qrGWyDWJC0PiGVeSsGnXy/RSuf0zWl4sUFfGsac7ls9QQewChj+a1T0e3/taG3UjI1Pw00K+7x5H6Airdq41q80wHlda0B7Uk/89E4P4gmhkCa4omuPFir9290q31AfVBtP6qKsK327VNSXGRqvh1JgfV1BU/0NU9KnF9c+Fnk4XUdLm02X/eUYwfx5p/hu6MbeCbiZSCBcaZPnsTwAf++f1qXoQbWi3An1TwfenkXumyWje5QAj+dUtHk+z6F4cnY4bS9WezcnsjE5/pUNlI2l+HdMZv8AW6HrbQP7JuIP55FWdWtTa2fjWxXhoLiPUof91trkj6YxUagRakrW+l+Kohw+m6vHfJ7bmGf0JrTuL2S11rxgtrdfZZDbQX0cu3cFAAy2O4wDmq2qAXmp6yilSutaKLpB2MiqVI/LBrMtb5L670i6O0LqugSWrbj1ePr+jUeodBNSxBMl/qMf9lTnBi17RTugkz08xf8AEe1ZGqybLiK+1KRdNuG4t/EWljMMvoJk6c+/0zVO31Kz0fTdP/s/Uv7Mu7i33G2uubS6IJUjHY5H/wBasGw8QibUJra3iGk6mwPn6DeEfZ7sd2hY8flUdWaJGhqz3NtqBndLew1a4XaJY8NYaouOjdlYj1wee9c3qFisKx2axT20AfzVtWBa402Xsy/34Sc5xkYrYjWI2tyLS3e+07P+maFOf3tqf70eece35e1C8sLefTYDJfXF3ou7/RNUjdvtFg/ZX746D+dT5E8xxNxoarM0gtBDlzv2MNkchbJAPTa3LKexJU4zXIeLdF8V6LFNd+DtW/sfU9yxytMqkBWPAwwO3PGPcY9z6bcaHO2qN526XUJISk1usxEOqw4++hzjzAOxrDv9EtY449pkugsJtULZ3uoO4RsD9yZCMjPDc1lOnGdrrYvmurLZnyl8SPH3xd8NW5ute8R+ITprN5a31oxjtnPoGQAfgea8a1b4s6nfMfP1fVLwnqZr2Rs1+gWm6INYi1SxdhcWdzBtngCgJMu4sOGUgck9SMcjtXG/Ez9jvwh400dNZ0qSLQdQVQsq6bBElrI23cVw0mAw6Ejj1quSKV7Hn1MPJP3GfB1x40mmJPl+Yf7zlmP6miPXrua1aZWjiw+0osY3Yx1rvNY8J+C/DGoXFhfReIJr63cpJGRDCM+ufm4pTJ4LsY42g8K6hefLljd37Bc/RVFcLxMNlB/cdEcBWkrykvvL3wy1G0028j1ay1WaDVox9+Vgmwd8djXvOkftHW9r5UWu6haXKdDLbyBZPyBwf0r5yHjfSbMN9l8FaLCeitOZJsf99NT1+K97CpFvpeh2o7eTYKCPoa86pGrUlzK/3o96lKhGkqdRRuutj67g+OHgAw+bHq9zOzDJSK2kds+nSmzfHHQtw+x6J4gvz2/0Mxj/AMeNfIP/AAtrXpFMcmrzW6+lsqoP0FZWqfEK+uFYT6nfXRxwJJjj+dQsPUfQh4jDx2l+B9f33x8uYVYweD5o+oze30MX5jNYFx+0hr0fK2PhuwVRuPnX5kYD6IK+PW8YSTMIltGc9BuckmtW3stZuphHNZrZKRkmQc4+ldEcFI5pZhS3uz6Mvv2ntbmYB/EWj2Q6/wCiWEsx/wDHsVzur/tFardRsP8AhLNWkyMf6LYxQA/mSa80tPD8aqN6+Y3dmH9Kvro9ttw0S/lXSsEjieYrZI1Lj4v3V8w8zUPEE46szagEXH0VR/Osa4+Ik80flm0mnjLb9l1fzOufXG4CorrS4GhkSNEiLIVDbc4Jr0LwzpWl3VqrxW0MrIqgtt/iwM/rWNanHDrmaPQwP/ChU9mml6nnw8W3xjBt9K0+Juu77KJD+bZrV0u71GPw29xbtIutXMu1hHEqBVB424AxXp66fEtm4SCJT/sqKxoTjxBBGF2llZsAemBn9a5KVeMlO0eh6+Myz2TpXlu0tEcWdP8AGWtqY5Zrp0xkq0hx/OoT8OdYuF/fv5Xbc75r2axtXa6mHTIzzRJpbtGGY8bsdK4frVtIpI9/+yaW8m2eTv8AB1ljQ3GoYLDd8gJq7p/wdsVkUSXc7h+PlAFeu6ppIjs7Y4HKY9zT9N03mEheMnpWLxk7bm8crwqd+W55Ivwy0m3vJISk0iqMgs9bVv4A0aPT/MXT0JD7TuYn8a63XNP+z6w+RjcucVJa7f7IkU9FYn9amWJqSitTrp4DDx2gvuIvCOi2em/2isNnDDG+nup2oOfmQ/zArGkWSJpljwoB/hGMc12WiXEcGvaaXGYZWEMq9ijfKf51l6hYeRealC4IKORt+hxXPGpLnbZUaNOMmkjzP4l6hdXWnaTbPu8mMuyrngk4yf0/SsJvBepatoGjCMBEfzbgNJkBgX28fiprsPiBZo2n2Z43Kn5Dcw/wrS8H6o2ofD2xt5GzLplzLAM9o3O8frur2aVSUaDceh83icPTljoqezdvwK+n2strbwxOOVUKSPauw8A+In8GeL9H1mPI+x3ccre6g/N/46TWCrBnGOtOaMvktwo7V48Zvm5j6upSi6TpvZqx94ftQWI1TwHYajEFfyZkcM33drDGf/Hq+ZtBAh1SwWQbFkmjkAbv82APp/jXv+hawfiJ+yrFI5864tbVreTccndEcc/gAa+c4ZS99aqmUA2DaWzs5BJBr2cYlNxkuqPj8l5qdOtQe8Wz7U+E/hceGdH0/T0unvZo4lLyO24KWG91X0AZiB7CvUbWORsHGdwI2j0r5bbXLu68bXVs1zNHa221IoVcqPugljjqSSfyr2Dw3rl3BEoW7mIUcB3LD9a8TEVI+0s+h4SwdSsvaXV5anfN/rDHOFAH3fXNFnmKSSIridCPu/3TyMVjx+LYvMU30S/9dUzgfUVbuNYjt7+zuVXzEkBTCjnBGQa0o1UpqSZ5dfD1IJxmjeujNHHEyJyTg4HSmtZx3EiCVVOz5gNx+Un2pyXMd5GrI/CjJQnv6UW8qSAqCML8oPU19RCoqnw63+48GpDkeuhHcW8ayd+nGKryWcbICcZz93pketaHlM5AI3FuhqO4s2hY71z9Ohr1lFNcsjxpScXzQRz1xCLVmZVRI2O47VBGfX61TYp5iCG4WLgFhgDcc88D29637q1yp4Ow8FMZNY+saXDaaZPcEbI8iRvlI4HXBP16VyPCwhpFbnRHFTmrzeqNOzj/AHUTsjDA28nIPpWDqkc9pqkIjEkschLENztxyefTFW9DkmubVWBYQ53L68dKk1i3ivFEQb5hkrx0znNdNWHNDlkcVGpyVOaJjapePHMqQhSgbcZeS7H1z6Vp3niLz7AJaECXb80mOnHaszVrOO30W4vGbL2eSV7Y/wAK5vQdaa8h8yQ7mfkhRgD2A9K+XzJctOMZaPW3ofZ5PTVarKe8dPvPmr9rf4K/8Jvpb6taoZNaswzq+eZV7qf6V8B3CtDI8bKVZSQQw75r9i/EGkjULdwU3DFfAP7T3wEuPD+pXHiLR7dntJTuuYYx9xu7Aeh715uBxXJL2dTZ7H2VajePNE+bpG/0UjGe1M8PzLb3bE9MDofenlT5Z/z3rEWQLMx3EEHG0DoOtfTxjzJo8aVb2M4z7HeTaysaxbD0fNTS6svkuARuY561wcmpLJhQZCR7iojNM7fKGbnoSax+rI9SOb9lc7e+1ZfLb5lJ2+tU21zzFA6fL+FcubW/k6K7L7A4qWHSL1uzJ7YrRUYpWbMZY+rJ3jBnQNrW4oC65xVae9k3RkZYA5HWqa+Gb1vmKHP+0anbwfeSEbwq8Z5OaXLTXUHWxU1pAZ/a0isVMgAzu+9RLr5jBKyA/WrP/CEuioWkX5+mFOaa3hMeWT5jGqTpbGfLjVF6WM3VvEyahoc1oSfM+0RSADOMKrg/zrU0P57GInuorEms1jsbhAFIWVMnYN2fmHX046V0ejw7dPiA4XAp1VFQSiY4P2kq0pVSK+s4JVy8SOd3UqPSsXUtFhkdikez/dFdFNjy8deTVO8PyNis4SaO+th6c1qjkbzSJoWxCGZc/Snw+HL2ZQfLx/vEVv7sg4HfrWlaswVOTjNdDrSSPMjl9KUr3Zx7+F7kY3MoB96fF4ZO4K0mfUgdOcV1N0o/d/571Wb5JlI6Z2n+dONWTRjWwdKm9DC1LQY7S3zGGd8etdF4esdP0nS4by5MUtzsMigphkySAPfpn8afcQiSPOcEeveui0zR08SeCdWe1BeWz8tlRh8wjyd2PoW/WumEuZHi4qmqc9Njz7VvEUl9OzSEsvZOgrIWS5vCQmfYDitN9FeK8dZ1xtPHuOoqwkYimQADByP0puSQ6dJyje+hiNpV1t+Zce5NN/smTuwropvmXkYGP6VWlTYpI59qy9ozq+rxMRtNKrneM/Suh8C3U2m63GDZw6jbP8ssE2drL9QePrWdJjPPeuks5F8O6C1x8puZhkY6qtaRk3uc1anCK0L9wYdJEz2EC+ecnCnO0E9u/FcvZyX9xq29jIWJy2c9Ky7PWNQh1qK9tpGS5VwUI578DHevT7DXrDxUz/a7ZdK1RAPMe2GEb3KdvwpzXMrLcyoy9nJTa0R6P+z38nxJsWc8+XMOD6wvXr3xg1ltF+HOsTRNtmnh+zJ9ZDtP6E18/fD/AMVf8IH4st9Slg/tO1j3BhbsA3KleM/Wux+IHxW03x5p+naZYQXEf+kLNcG4jChQoOB15618RjMvr1cbTbheOl38z6+eYUZUJOEtbbHk3hNWt/PhbpG52n+f61reJLFWe3usEBx5bkeo6Uyz0mWHSRqy82811JFkdmGD/Wtnyv7S0uaAD52XK/Ucivo1USqu3Rm1Gl9ay72Ut7aHD3Vn5MhHBHqKryx8dxW3PCJLZZBkleDWbKoPbpXsxPgWuX3WZ8j/ACmquevpU90rKPaq7fKoPY0EHTfDCYR/Ebw+QcH7ZGPzOK+m/iLqKW1qVc4CoWNfLXw7kVfHWgscAi9iOf8AgYr3D4rag15ZXxBP77EIx2BODj8Ca87ExvKNztw95e6up8yat491a8urhYbpordpWYKgwcEnv1r6V+GdyLzwrpEhYsWt0J3HJzjn9a8s07wtpsJKpZQK3YsMn9a9X+Hqj+zYowAAhZRjj+I1lOpCStFWPXqYGrh4KdSVz1LTZP3aDqMVtwxGQAYPNYGlgh144rq7Nfuk81xnG2UfEUmyxjtf4rhgo4/hAyf0Br4g+JV1HefEfxBxwl0yfXHH9K+1tRu45ru+uSf3djEVJ7A4yf0xXwdqmbjXtQvGYs1zK0+T3DHcP516OEWrZxV+iK8gLNsH3RT48R7c8npim7vmOOp6/wCFLH97J616DOQsqT34qxHvIyeKrx/eyeR6VcVgvU/nWZZLu2j+dRSbJeGAz69DTWm5wPTrTEYck07AI1nIvMdw/wDusARUiwuMcbm9qdHJ8uQDViFctzxRcCvuaPhhj609XyPTFajWK3Fucgg4rD9QCQVPIbqKNwLGQ2cnn0zSSQoy4IyDUMbdct+FTKwxRyoabWxVk02NuVcg+/NPjj8lcdAe9PLNuz/BnjHerCosi4IGKylTT2O2jiZwavqivJ2z/nioVb5hk4GR/KnTHbIUPB54H0pv8ODx3/SuOzvY+gUlNXRTsLifRdWhvBZ2+qQxtv8As9yCyN14YZFVPEWrHWtYlu2sLfTPMA/0e2UrGMADgGtE4xwcGobizS6Ubxn09q6IVOXc8ythef4WZVrJ95d3BwevpXQW9pbHR47nz5YpvO8t8jK7cZBGOc1gTaMoYmOVhVGazmt1JEzEA+tdPNGe5weyrUHzRPWNH8LvehBp+s6TesVz5f2sQv8ATEoXn6Zq7qPg3xnpkiqfDOoSK33JIbdpUf3DKCD+BrxmJJZEI8xtv410Phv4heJfBbKNH1/UNO2nIFvcMq/985xWTpJvc74ZhXhDVHVzape2cxhu7CS3nXho5YyrD6g1reEdOvfGGvQ6fawAbvmkkI4jXuTVCP40+PPFVrdRz+I725uQFxcTXfl+WueR2Bz/AEr3/wDZ1XUr7Rbu+1bUP7WuTIEWXzzLtUDOOeh+lctePsoOR72U4iePxMaLWm7+RreHfh/pfhmEFLdZrjqZpQCc+3pWw8gVuRWhqn7uQnOPasWRie9eNdy1Z+mujCkrQQ9pc96jeaoWcjIBqNpMrnNaGkETb+mKd5xwBVMzdqY0xb3qLHXGJdafC1D5lVvMzk9qQynPSmdMYosvJu6msnXNJtPEGmXGn38Kz2s67XU/zHoRVwydaY7Fk4oXuu6M61GNaDhJXTPjvx14KfwV4iuNOlBaNTvhkP8AHGT8p+tYR2KvQCvpL4wfDTWPiFa2J0Cwl1HVbUtmC3XMjxYycDvjGfxr59/4QvWmcq1jIjKcMJMKQfzr6DD1lUjq9T8CzjAvA4uVNL3ehQjt/tGQjKGVS/zMB05/OvqP9mnXgPEujW89xHI1ynkv5Lbsbh8oPvx0r2D9kP8AYx8D+KPhfYeMPE1sdb1O4mkV7WRz5NvtbAUqDycc8569K+qZ/g94T8JWezRtBsNPjmiUg29siEDGOoHUEV4GNzWkpuiottHq5Ph6mFmq7krPofJnjaxa01K4RhjDH+dYFvNujA9K9T+MWhmG7judmDMmWOP4hw36g15DuMcjr0PpVU3zbH6hWSxGHjNE00g6CqM3P5U6Sb5uvNV5GrazPNo6aFebvUH8VPmPOKr7trVLPWhsTKgHbmnBOtMVt341L/D1qTc9w/ZY8VtpviS90iSTEN3HvVf9pf8A6x/SvpPxNF/aOn8Lnj9K+FvAuuv4d8WaZfKSojmXdzj5ScH9K+7LCdb6zilGDHIufXg18hmtP2VeNVdT53FUuWo13Phn42eGm0TxNckLtSZvNXHv1/XNeeoxZBk19J/tNeH9kFrdKmdsjRlvbqK+aeY5GQjFfR4Wr7SCkuprJe2w8Z9VoV5CMGq7SZ61NP371XkU113OKBEzfMKC3PNMkyv1ppY5qTuhZlmKTbIMV9efs2+JDrPhNLJ33SWblAG67eo/Q/pXx0G2sDjpXu/7K+stD4i1C1Vjv8kTrGBndsOG/Rv0qJVPYtVO39M83NcMsRhZR6nunxh17w1psul2niI3bwndMsNqTh8YHz4I49s15b40/aA0LQLSCz0O9GmWi8CMW7Lt/IVnftAa8Na+IDInzQWtukaHHGSNxP6/pXhfjPSvtWnyvzujHHtXsc0aqvF7n5f7Jw0e6Pu34M+P7Tx54RsNTt7pLgxk28zrn7w9c+2D+NQ/Hrw6NW8OTTqmXMTQvgdxyv6g18v/ALFPxDGleJb/AMKXTYgvwJ7bnpKo5H4r/wCg19t6pZjWNJnt3H+tQgg/3h0P6CvzvFU3g8Y10vdfM/QMDX9tQhNbrT7j8zNZhaG6cEYPpXOSqzyZA5r1z41eC5/CPia4EkRS3lYvC2OMZ5H4GvM5prazQksN31r7LD1lKmmjbMIpzVRPRmaYm3ZI4o8mo7jVg7EIufSolupJM722/Sul80tjiWIpU1dstrGa9U/Ztmex+JttG20wXsElu8ZbG7I3AfXK1qfBX4A2XxE0E6xf6rNFGrlTa26jdx3LH+gr3S48AeCfhLZWWtDSligs3JkuXLSyAEAhiT6Anp6V8/i8wppSorWWx3Rkq0VLoeDftDfst6tdasdZ8KQm5hLl5bDgOhJzlfb2r5p1LwL4g0maT7fo19bNuOfNgYd/XFfp1pfjDQ/FMKyaZq1rqC4yBHICw/DqKbdQwTbg0e9W64Yn+ea48Pn9bCx9nUhe3yPKxGSUsTLnhK1z8tH02aPgwyL9VNQ/Yzu+ZP0r9P5vDel3TfvrAOPVlQ/zWqbeAvDkzZl0WBie5toj/wCy13LiaP2qf4nFLh19J/gfmgtuY1xtwPpUM26OZCMjHPAr9LZfhf4Qujtk0SzwePmsox/SsvV/hH8PLSMPqGmaRax/3poRGPzBrojxHTk7ezZhLIKkV8a+4/OuzRpN5I7+lXFt+ORX1L448P8Awb0vettC15cEYC6azqgP1b/69eLanpOjS3kj6faXEUGfljml3H+Ve5h8d9Y15GvU8ivgXh95p+h58ulRu2F3ZznjmrsPhm4uOQm0Z6txXa2WjtdSLFaWrPIx4WJCxNdzofwX8RawVZrb7BD/AH7o4P8A3yOa7ud9Dg5Utzyyx8OiNdszl/VV4ratNNtLeRAlvnnnb94/QnvXveh/s/6dausmpXU16w6pH+7Q/wBf1rtI/h54ehjWP+xrRkHGGjBP5mknrqRKo2rHzNLfXmjsZNL8Q6lY7T/q7qByn0yu4H8q9Y8O/ErQ5NNtIrjVFfUfLHmSNIELN3ODj+VdzdfDDwhNkvo6RH/pkxT+WK3bf4D+F/EmmiS10uQqo2f6zPzAf7Wa+twOa4eg37WyVuux8xjcFVrpcl736Hhl/wDFHxNpd/M62Go3FiHISSynIG3PHKg9veunsf2sH02Ei6tL5GVRhfMSRj9d2DXQTfsmXTSNdWNldQrk/wCp2gg+2MGqdx+z7q8W6D+0NZikkwgV95Xr/tE8fjWVTGYatd306aL9Dop0K1Oya19WaEnxa8U+OPDsNy/hO+j8M3EgZdXkhxH8p49uoxXp/wAI/Gl9490cS3GltpggRVSSORt/HAOQBjjng17b8JPh74fs/hhp3hDxDtvrW0jBuJZMqJW7Ywc5yf0qrH4dvtGuryCN4bjTFbNpGihHjT+6QOvbrzXy8cxo1HNTil0T2+Z9HPAVIxjKEm+rRoGaNmBHnTH15xVlpPl6kVg3fiywsYy813bW6+s1wiD9TXP33xe8JWWftPirSk29VinDkfkTXwfK3sj6dSS6ndb680/aHkCfDWYd2vYgPyaqVx+0l4DsVONbkvGH/PG2kcn/AMdrzf4wfH7RfHXhddL0TSNfvLgXKSlxp7Km0AjqT710UKNRyfusuNWEZwbezX5nmDfNHVZVHmGs+O+8Q3ELvB4Q1IIOslwyQqPck9KxL/xBrdi4M8Oi6cG/5+dUjZvyXmuiOErN7H1ss1wyXxN/JnpXw3vP7P8AHens2Nkm6Nh2wRn+Yr6T0yMNJkEjaCQA2MkZI57c4FfCUPxOvvDeoWuoDVtFuHt3DG3tRJI7KTggEjGcZr630j4k6L/ZtvPLfwJHPErqrPyoIzz39vxr6bARdKnyzZ8zj8RDE1eemmetfukkjmVuWlQj/v8AenuszDHsaksbhWtow3z5jQYzyf3EgH5rtFeZ/wDC3fDTNzq3mnaeqkHPzEdB1yIz7HPY1ftfiz4Z+2oy3gjjEin5Ym+6Jg3p6An/AIEa9T20FuzzVBvWx3lxJu+0FSzlo5QpX+Im2jYY+pQn8DWxZ6gI9YguC26OPV4pCT02XEIGfoTiuE034keGpPspk1KPCm3DKwZeD5iv1HYMM1qad4p0O8sDarqln5txp7QbjOoxPbvuiYknuOnrgVaqwfUiVOp1izuNHuo9Fh0AyyKo0vVLjSpSSP8AVyEgE+2AtVtN1KHRbPTWuJSh0PWJbabKn5IJMjceOAflIPvVS11rT/EVzcR/aYGi8RaWs6qsi5ju4gB07fwmpodYsNYvtNuZ5Ixa65pzabd88C4Tgbv9r0+lUpJmfK47ob/ayadFgrNI+h6s920awsSbOTP7wccjkdPQ1bkupLtb2ztbKRpo73+3bF8qqzQk5O3nr14xVTT/ABFBD/Y15dBmS3R9E1ZME7AThC3HQnv/ALVWLXUDpVlbfupzfeGbkxzkjbvtHxhueoxj6YNN6iSsaU87a011Gkfl2Hifa9tMzD9zcR4yrD1JFTtqryJf6vdWzL5EH9kalaqQSMkjzQfTkcU1tInkXVNBs41UgjV9Lk83OM87RgfUfjVmKcahqWn3zwL/AGf4itjZ3cY6CZRgcnofTjtWRGhUaS407UdHibdNJo1jJOzrx9rhZcfJnuMYwa5TTJruO38NJbTKyxR3V/bkkESRHIMIwDgjK57V0TR3FrY2N5PNuuvD18bG5IGd1u525Oe3I7VS1CxXQft8EO7boOqRXkA3HC20xG5B/sjd9OKaV9y00ee6hpOsX+j2EUYsLkQ2imJbqEhWEzlueeikBenVutcvrcIEn2ISLKy7ZRpuoSGOWJsZ3W8x5xn34r2a60NbXz7QFYhBdXForN/DHOvmRE+24AA1x3iLT9M12G4tb+JX80qIHmjziRtrgZ6rnJHB5Aqmrg3bY4nRfHUn9oQ2+pS3GnalEdlvqE67X9km7Oh6Bxx/XuIb6WS+nltIUtNY25u9NZh5F8ndk7ZPr7814p4zvIdBthaGSay2sD9k1NTJDz/zzlAyv+635Vt+HfE5itIrLVjILKFVaG6hbfLZE9GVv4ovfqOh7VDj1RErejPSlubOTT2kjge60JX/AH9mci406QfxIeoA/Sq+rpA0X+l3MYFwoFrrGAYrgDlY517t6NwfQ1hX+rXtlfQTvcxW2qsuLe/HFtfJ/df0P/1qzf7cttQF1ZC2Jic77/QpDhlb/npAe478e1QZXZBdeOND0w3E0rTQS2su29iQFpLZiR+8RsfMh79/ermm/FSP7dc6fZNdajqEkW4Q20WftEJ6tE8gOw+oJPTimXEFq9nHqNvcRzWe3yhqDRZdF6eVcp/Ev+11FZ1nJBpl0lrcWuFjXzIfspzJCP8AnpC45dPVeo96A9oz5Z/ay0cW99per2lwxaZpLWZJBtkUjDhX45YByM+wr55kmupW+e4Yj8TX0h+174kiupNE0s3KXt6pku5rpF2iTcdqnHrgY/Cvm7aW96zcUmcdSc3KyYKgkHzyMSOvanKsaryWPbljSCEt0GTU0djcSD5IXf6Lmp91GajUlshqSRqciJD/ALwzUy6mYW3LHGCPRRUq6DqTjK2FxtxnPlkVraB4f2sJbxSCD8sff6miLUtmKdOdNXkrF3TYf7Stka6t0Ydt65NbcMe3GOPQU4QqOEXbVqG33dTWtrHO2JEuckjH4U8qW6c1ZhgzkYqbyQuFYY7fjTEZcsAbgD5jXR/DOZrTXGtnOYrmMkA/3hz/AI1g6lIsJH1rQ8F6gkHifTHuB8iTZbHXbkg/zrmxMVOjJPsejl9V0cVCS7o9cWOPy5FIHH+etcH4faS88YajOR+6tk8te4GSTx+VeralpEd14PvvFGnRSR6RHdNYP5hyyTCMP9MEH9K808F2/k6fqNwzAyTXZBccghRjj8zXyUE6dOTl1t+J+n1qkcViaUIv4W2/kjtrQq99jjp/Srt0oWxc+jKf51Rsbf8A4mMTdQV/pW1dxqdMuQRnGCMV5zPoW9NCDVS02l2b7QwxyScYqXR/uw5HG7jNDbZNHts9elOsyvlxY4w1RKziZa3MrxkrLrQCpjMYOevrWJYyFdPu0IxtzXReLmxqcBPJaP8ArXN6a3y3qNzwTirj8COiDJo5mja2kORt6Hv1rZ8TSRTalJfwgeRfRCf/AHXziRfwYH8CKyJV3QW56DNXLPUNss1jcWxu7Nsy7Ffa6NjBKtzjgc5BHFJp3ujKSafMcF48mxY26npKjYAHo3es/wCHWqpJNeaPIir5qmaOQcEkcke/Ga6TxtaaBcabayJqtxalWcKLu1+UH0LIx/PbWBo95pvhvSU1K0+x6nqFvc7nm8tyqREAEYbAJ69Qa9WjUUaajbfQ+ZxidSs3HdWa+R2Nj4fnut0wZbe0X71zMdqD2B7n2GTVhbDTpCEGqfMeN7QER59znOPwqvrmo3GpXAkef7QuwGLACoFIyAFHAH0FZYaRc5IP4V5coTjJqTsz6OlU9tTU09Gj63/ZNuLi68C+MvDF0FdY2FxA8bBkdXQg7SODyv614l4k+w+B0lvtbmWNLN2b7Kr5ckHgn+6M9uvtWh+yr40Phn4tWdhM5jttXjeydT03EbkP5rj8a8R/bY1WbS/iBfeHIJCIfOa5kXtz90fqa96lCdenTjfZ6nxNat/ZuJrSl9qN15vY+wn1yDUPFtlfWs3mwXljDcIw6EMCR+mK9b0W8cQpg5GK+Gv2OtX1HVvDqpe3UlzFYyG3txIc+XGOQo9gWP519q+HpAsK5NfPZj7uJkkaZbd4aLZvX98fKbnjFaPgmS9v7SCZju8ksI9x4xnAya57VGC2rtjtXQ+BI2bQYGaZo02/wYHv1NZUFKSaRyZhJRSud9bxwW0Y8xy05GGdeFPt9Ku6bcLDqWCwPGCcVkW8MUNuJIofPbqNzbi3ryajvmaNopoV8mZuCjcdBx0+le/l9ZU6nLLdnx2MpynDmjsjsLiTzmbaMyN0K/rTP7aHzRyZaPZtAx8351S0ua6uIUmkcmTnBI/QVP8AZVKuksjLk5yDhf8A9dfQRlNVVe/6Hky5ZU21YcnOM87R0PpUc8UNwrRTR+ZER90+9FuyoxRv4ePrVllMi7sfL1r1JWtqeTG/Q561aGydoIY2QJyqcnj6mnyMLhS6DbsPHHze9GpWM43y2TL5o5EcnAJ/+uKqSXCWN5uaUJ8wGH4UHoRn3pL3tGc8k4ao5z4hXjxeGdRSLPmNBIQq5+Y7Tx7815R4E8VR3drGwYHI6ele4a9ZpeLNCybV+8GXr6g//WrxXxl8O7nTdSl1jw3bySqzZubVBwW67lHY+3evnMfgp1PfjrbofZ5PmVOj+7npc9Et7pbqPGQciuV8V+GbbVoZIZUV43GGDDIrK8G+MEv4CAcOOCp6g1s61qgj0+WRmwFGSa+OqR5Xqfo1GSnG6Phj9oD9ms+HZrjWPDuJLcktNZDqvOSV9vavnfw/oJe4mS7s2G5sgyIRjAPrX6J6jazeJ7hpbkAxg/JH6D/Gub1jwLb7WZoI2AH8Siu+hmE6UeSSuc88LCc1PsfFtt4btWaUiBPlGVGKeNMhXYFjUHGenWvsK3+FeiWJuGFjaXFyHaOWaSFWHQghQcgDOeevfis+b4J6LrVxKtppUe5c5dMrj8uK7ZY1Le5rTVO+kT5MuLUQ7AV4GenSui8Ax6HD4q06bX4Gm0WO4RrmOM4ZkHJAPbNfStr+x/p2qWsc76jNG7yYFuhHT/eNZnib9jiWG6MWm6q0ELOA8c6iR16ZxgjPFOOMpvRs6ZclrHiHiq3spriS8tZbfa7kiO3PyheNuOO3IPuKxWUOVBOfkr6g1/4G2Hh/4ZPb2+mjUNTigMC3EcagyOWJ3OxwVIODyccV85eJNEfwveQ291cQtcmP5ooZA5TjPOMit+eNTWDuY4Wol7k9H59TMkhVY7XKr90np9ax75DDbjA/ixWpc3KlYMPg4OOay5ZDMEVjxu9Kcb3uehNJqxyjWjNo+rSbceXJET+JYVc0eT/iXxZ9K0vJRvDfilQMNGIG6f8ATUD+tZGir5lig6ba72+aJ85TgqddpFmbDRj/AHjWfqDj5gtXZsiI9uazbrc2frnrTijoqPSxDGvr0yK0rdh5a5HQ8cVQRdvX1q9Djav1q5GMNBLn+DnAqvNxGzDkqc/rUt1J930pFG4HOOfeiOxzVtWPjuF8rPZqXwp46uPBfiB5VAe2kyk0WPlZT1FUUXy5DEeVDZX0xWZqlmZI2lU8jqK64NRZ4deLqK3Y9Z8aeEbPVtHi8Q+H3+0aXIdpXOWtnP8AA3t6GvNltTHcKXXlGyQaXwH481HwbeuLYC5tJxsuLOUbo5V9CK7y80LS/Flu19oDFGA3TWEh/ex+u3+8v61rKN9jjpTdNWlsedyZDkD5jTm02e4bgbVx/FXQf2Ytm+Gh2N/tCp1h3LyK5JSsz6Shh41YqV7nNLoL7oyXDMWwFA61YutL+33hhkyEXhgvHArp9LtTJfBlHEKNIfwFZ9kPlllblpGzu9a052oXOL2EJ4v2aWi3M6Dw7aWsiOkZDKcjn0q6luBdG5GRMRtLDrirhA4o2D1rmcne57yw9K3LyqxF5kiMGzyPYVLDqVxbvvARjnPzCmbQSKVlHpVqpLozGWDov7CN7TfGa2vgqXw/LZCVTcNcJceZgqTjjGOenrVrwzqgnUOPlKkg5PpXIsBUul6gdNutzH9y3B9j2NcvsYpykt3qd+HkqLiui0OlurPF5eRYwjEsv0PNcxeny2wK6HUNYihljnboy7Sa5+/nSaRmRsq3pXr0Zc0EfCZjSVPEzitr3+8yp5AylcZyaZcIg0+PHzSCQ7sdgQMfyNQzMIyT0otVa6uI4xuwzANt9K2PLNbwDZzTeNtEXYybrlCrMCAefX8K9l+IzZjjRBvijfc/QjA6n8yK5bwXp7zeJLAW8X7qA+YCxGFwpXJP4/StzxtrEVn4q0rTXxJBcJJFIe2WC5P4V5uId5HrYGyqRb7nNwttdSOP0/xHU/pXoXw8x5c6HcP3pI57ECvOYoZLOee2lGJoG2EqOODwcj616L8L5FvGuYPm3/K4yc8cjH8q4Uj7HHe9hm7Hq+mMFIBGK2bm9XTtPlum6RoTgd6wNPLx/LJ1HcVZ16N761trGI7fPfMjeijk1NtT45swfFU76T8JtdupPkuJ7SWRmXrucH/Gvi+NvtGhQT/8trR/s8w9VOSjf+hD8BX2H8fNQWz+G+pQLwDCRgfhivjrw7MP7Se1lH+j6gn2Zj/dY8o34MB+Ga9XC25WcVZO5EG3N9KGcjpwcVp6T4Tv9TVgpWMrIYmB67hxjH1FdDZfC+WRgZbptvU7VxngH+v6VtOvThpJnTRy/EV0pQjozj4ZCrZPJqc3A/vAGvQ4/hTZLtV5bljkZw6j+LHHH0/Omf8ACpLQqcTXKkjO4gMBwT29eKw+tU+53f2HjP5fxPPftIbAB5qSOb5eldNrXww1bRrV7yKI3dnG2xpY+inGcH9fyqt4T8C6t4xumhsYDtjOJJXyqJ9T6+1bRrU5LmTOGWAxMaipODuzJWbpk1f0+3mu5gscbMT6KSa9v8N/s/6bp4STU5nv5RyVztQfh3r0LT/DumaOgS0s4bcD+4gBrkqYyEdIq59HhuGsRUSdV8v4s+ftP8Ia5f26rDps4BP3mXb/ADq/D8B9b1CYSySW9lnruJY/kK+gfMC8AAUeZyc9a43jZ9D6Gjwvh18bbPINN/Z3t4yrX2qySn+7CgUfrmujs/gf4Zt1AkhmnOeryH+mK7zzSTQsmeawliqr+0e5RyHB09oL56nMwfCTwrCuRpaMexZmP9aX/hVnhkZxpcX5n/GunWXtmneYKz9tPqz0Y5VhI/8ALtfcjjbj4ReGLg/vNKjB6fKSP5GsTVPgH4fulJga4s265jk3D8jXpTMas2t4kayRyRiRHGOeoPYg0vbS7mk8rw3LbkR82+IPgHqtgGk0+6jv0XkIw8t/54rzjUNPutLma3u4JLeZeDHIpBHNfYtx1P61yni3wnY+KrF4LqMeYAfLmH3oz7e3tXRDEvaR89jMihy89HR9j5Ukyqn8azbxj5bema6HxPo1z4d1SaxuhiWI4z2YdiPYiubuiPLYnvmvVhrZo+AxEXC8Zbojtz+7HvUklsJFzgbuxqKAjYvNW0DoQdjflW/U85Nctmd18LfA9rq/g3x7r10GabQ7OCS3XjYzyTqh3A9RtLV9Lfscv/wkXgPVt0UMVxb3LFliQKMFVxwK+e/BviYaF8MvGWlpaM/9uC1QzFx+7ETl8Yxznj8q9s/YPkvbTxFrWny2twmn30WEuGhYR+YAfl39Mn09q5sU04WZ7XD9T2OM5l1TR6P4ijaO4kB45rnDIOfWu98dac1tqE6nrnFcBJ8rtkc14q0Z+0aVKSkhjv1HQ1HI/wAvvSP1qMt61djnihWYD61EzYyaWoyelR1OyI7dlaN/y1Fu59KVWNOxsiXdRzjj0ptPpMs1PA+snw/4y0u/3bUinXef9knB/Q1y/wC0H4Dj8NfFDVBbw+XZXxF9DtHGH5YD/gWavTDZyOK9K+Llj/wl3wn8LeJVXfPZKLW4fH8J45/4Ev8A49WKqOjWhPo9Gfn/ABPhfaU1US1R1X7BPibdp3iTwdO5AOL61Vv++XA/8dr6hvLR7zSNgwXhYofo3T/x4frXwV+zx4sHgX4taFfO6pBLL9lm5wNsny8/Q4P4V+hD2/k6g8K8x3C7Qf8Aa6qfzA/OvHzOny1/aLZnyeBqN0uV9P6/I+bPjBpLXmky4Qkwv5gOOgYcj8wf++q+Y9UiMN0fTJFfcHjjSFupJoXTEdyrKVYdCwyP/HgBXx1420z7DqVxGRhkcivVwdTnop9tD9Cy2p7SjKk+hyUrfNVdpKW4k2tVdvmr0b2RivdlYSWQ5OKrb/mJPWnyZb6VCV9etTc9KnsSwyHNTrIfWqanpVlDSOpEqyFXDDqK+3PhHrw1rwjYS7twaIHr0OMEfmDXw+1fTX7NesSf8Iq4Y7o7a4aBhn7oYBgT+Z/KvDzSj7Wjdbo8rHLl5ZnbfG7w7/bfhG9XaGkRPMXA7rz/ACr4Z1RDb3OcdTg1+kOqLFfWfYgfe3dCP8Oa+HPj54Dm8B+JGnER/sq6kLwSY4Hqh9CP5V5+V4lW9lLc5qM4wjOnLZ6o82aFmXPf1qJo9vU1VuvFFuq7Yz/hUWlw634mk8rStMu79v8Ap3hZwPqegr6hKUuh5TxFOnrKRNMFHO6qzTRKcbsmk8aeF9Y8CwWc2veRYPdNtjtzKGk/EDgfia09C8NW15Zi4lZpHI6KeOa1VGbVznlnFCns7szIJBdShIo3lcnAVFJJ/KvdPgB4L8R6P4507VDo11b2uxw0s8ZjG1lP97Gc16t+zj4R0OPwat9badAt9l0luCuXLI24cnpx6V6T421pfC+ljVVhFwLdGbyzxkDnr9M18xjMY+aVBR8jsji3XgpLZnMeNvhfovjI+a5+w3YGPMH8vp7GvLNc/Zt1OeMpa6hZ3EbAjLNg/wBa77TPjZ4V8SQpMJ5tLmcZMV0h2g+zLn+lblrr2m367rbVbOTP924Qfzrhp4rG4L3Unb0OGphcHi3zX1Pli1/Zb+InhXxBb6tpBszPbSiWJ45yDkH3Ffamh69PHp9ub9GhumjUTKBkBsc4P1rnV82XmKRZf9yVW/lUckd6JMBJie5CZ/rXJjMdUxbTqpJo6MLgKeGuqctGV/id4T8O/ETSpLLUQAT8ySbWVlbGNwOODXyR4m/ZV1qzupW0jUbXVbfJ2iSQRvj0INfYCvextuLTgD/YxUpvJ3X5pWIHZl/+tSw2Y1sL8L0Lr4KFZWkz4MvPgV4z0/8A5gksgxnMO1/5Gsq6+Fvi63fMmgagAOc+QxBH5V+gnmfL88UMy+kkA/nTPstjJ1svJ55a2Yr/APWr148QVnvFHlSyWHSTPGv2W1udB0e907UYJLIyKsgFwpTnJBHP1Fei/Euzj8QfDjVbMMpYxYHPcEr/ACauljs124guEYDkx3SBTj/eFc/4h8deG/DUZXU7iBH5BjQ+YD9CDivD9pUxFf2sY3d9kd8accPSVOT27n5ureXtjeMN01tPG23Iyp4NdJYfEzxdp6BLbxHqUQ7AXLkflmvpfxx8cvCF0skNp4YtL1xkeZdQKQfwx/WvDtY1ix1a8aaDR7Cyz0EMCjFfoeGm8Sl7Wjb1sfGYhfV2/Z1r+ly74P8AHHxT8Y6mmm6Ff6trOoOCy29tF50jADJIABOBXoMdv8etLGLzT9ct1HXztKbP6pXtH/BMnRv7S+N+p6l5XyafpUhLY6M7qo/TdX6i7g3fNemsvw1Re9TX3I83+0MTF6Tf3n4l6h40+J9vCYbr+0YD3b7H5TD8dtcBrJ1nU7hpdSlu7iUn71wzE/rX74SWsM334o3/AN5QazbzwfoOpZF1oun3I/6bWqP/ADFXTy/D0vgil8jOpj69RWnNv5n4UeHfBUevMTcalZ6aucf6USGPuBj+teqeGfgx4Pt1VrrVotVk67VnVE/IHP61+sGofAv4d6oSbnwPoErHudOiB/MLXOX/AOyT8IdQz5ngXTY8/wDPDfF/6Cwrq9kzjdRvc+C9G8MaTotuI9MtLa3TH/LJRk/U96uLbyeYVKY4zla+ybr9hv4QzNuh8P3Nm3/TvqE6/wA3NUJP2GPAUefseo+IbDuPK1JmA/76Bp+zZmfH0szRsVMLDB6k8GohdFuRF+tfX8n7EukRg/ZvGGvIOyz+RKP1jz+tZ9x+xWdpFv4vYnt9o01G/wDQXWsnTne6ZopLqj5O2+Z96HB+teofD5I7XQVG0hmdicfWvTZv2K9aEhMfiHTZV/2raWI/o7Vu6b+zH4g0mxjgS602XZ3WVxn80rzcXh61WHKlc6KVSEZX2OZ0lwbVQHIyc/MKk1iQJYyEMpPH16120fwP8SW0KoFgfA/gmH9aztX+D3in7OyrYeZzn5Zk/wAa64U506KjbZCjaVVa7szPA8I1Py7dF3yyudzEfdQdT7Zr13TdDhtI0is4Ioj/ABNt5rjPh74M1XwnBcS6hYyWrs21WkwRgDrx/nivQtDvEukaNkzIvWQDrXhRipV/Zz0uenUm4Lni7n4xN4zhkkUJpOlwoMZUI8zH3y7NzVlvEmrMrfYrWOBc5DR2MYOP++K97bwRo0UX7qwRSeu4s38zUi+GNMW1/d2UEb56rGAa60eyoU072PnCbUvFt8GT7XfbWP3YyEH6YqheeGfGWoRBEub+MHp5lyy8fnX06ujxrbhjGNuelUNQ0lGXALKT0rpjZFOEeiPmeD4N+I7wA3F5EgY9HkZj/KpL34HPaxvNe6pHDEi5ZtmeB9SK+g203yJow+WBNT+OtT0HUvhnrmnzR2tnf29s2zzIh5krDBDBj1zzWvMinBKD8j5Tt/7M0SRWtoPtEq/8vEq859h2qU+IJrpsvISPQmsWaTqOnPTHBqIEnofy712xhGKPlqlWcnudLHrirxvYfjVuz8RSRzAxzOreuTXJj5cepqVGaNh1+taaGHNJdTurfxhfxt8t43HQZratPiFqKY8zy5h/trjP5V5nuY8g1Zjupo9uHPA6VPs4PdG0MVXh8E2ey6Z4+eVleS2eAjpJE/I9673RPiVrGl6e0NlqLyWUkonaBwHUuCDnkZB47V89aT4kaFlWTp04r0/w3HJdxpPCd6kcpngj3rKVFpXpuzPWw2bSjLlxK5o+h9SfD/40WHxI8Q6lpN8V0W61mzEbFmHlvcoCEZSe5AXg9xXpejXMV5P4fv7uZiuqW76PqKZIHmKMLn/a6j6V8NarayadMsibl6Ojg8gjp+Ir2v4O/GSO88N3Xh/W78xalBcpqNjdTN/rpAw3RsT/ABEE49a0w+Kcn7Opue5i8ujKn9Yw2sX0Po3T5Dpel6RfzbjfaHftp9w24ktCxxg+3TH41dvtPNnp/irSYWbNnMuq2m0/dU4Y4+nI/E0TWcepalr9inMeraZHfQZ5/eKPlI98gVd0++W61rwvfvzBqmnPZTe7KOR+ea9BnzN+ot1Cmo6tdBcGPxFo/mAHp56L/hisKFP7VXSp2Yj+1NCuLF/d4h1PqcE/lV2ylksdP8MTOxEmk6pJpsp74YkA/jxVZmXTWsIgfLisNfmtdx42xyqcZ9vmH5VSBdjGm1JGNnMFBaa306X5jk7lLIefzrmpikESrePhLl0WeN05CCNSjKfXBb8q09KU3CI7RtLZ6bDGLxEPzFFuJPmX2AFajqzwzWc00c9tHCIfJliw8tspJiuIm/iKhuR7Vd7M3SS3OE8feCdH8daLBY6jZwzX0Lqy3L7UN1Fxny5CRhwcNgnqTXz18RvA+ufDC8tdRtfD97DpLyhf7bhuAUgYkALPEo2bD6jHXrX1ppumtJptwksMN9YecFZXjEiwOPlEoXuN2Qw9waq2N0IfP0+3vNNgtnyk0I0+ZbeRTkFXVsrg/hUtdjGSW584aH4nWS2ubK2gjlkUn7ToNy2FODzJbv6d8Z/pT5r+0vLTzYbie6tLdsi4gB+16Y47OOpT1rM+MHwxu/BHjBVs9Pa907UzvsLG1bb5DBSWaCfOCOMhGwccdq5WS68VTakljbW95Jqoiyrw2xRLhRwYplwFdh/eBI71nynO73O8g8Yahb3wVPJuNQmX5fJG631KPHQ9lfFUb7xBHefZLawJtbeS5wFuTsk06cYOzn+A8j8fesrTfh94r1ya60+HTW0jTgPNMbSmSW2m/vqqZYLnnpitzVNH0b4H6MfG/jS7bVgVCJDYhWt7+YAlU65ByBncBwDS5bak3tqz56/aG0kw/FTVIdTsdxgSOODbIdvlBQQRj1JY/jXniNZ2qkJpVt/wPcx/U1U8ZfFq58beJNS1zVIWlvbyYybVbCRr0VFHZVGAPpXNyeLpefLt0XP94k140oVZybPoaOIwVOCva/odnHrTLIPL0+1VPRYhW7a+KEjs2WSBo5P4TG2APqDXkM3iLUZuI32Z/uCuq8P6dfSLHc3856cQgD/x7A/Sp+rSnux/2vRov3Iv8Dp/7SvNQUrK3yNwOOcVLDZ7cACkt/LXaDkCtq1gVhlTkfyr06dONKNkfLYrFTxVRzk/+AVIrM+mDiriW/l8EYHrV+O3C9s1JtXo+AvuK1OIqLCFVjjnFQXUoWMsT8w+XH06H8qszMYSTn7p/Uf5/WsLULkzSEqMJ2oAzdSuCzgk5Gf61oaJIZNasRHy0kuT9Mkmue1CbbNz0Xk11Xw1t/7Qll1KReI28qL8DzXHjKip0W+57GU0PrGKhHtr9x6/BJJb/C/xLcNPKIk1O2j+zqfkJeGT58evy4rG8H2/l+D7Z2JVndpOe+5s/wAquvqkNv8ADfxdC5Qu11ZSIjEbjhZxkDOT1HT1q5pFiLXw/BGf4FQdPavnsQ17CNuv6H3mCUpZjVvtH9bFrTrjbfQ5PoBmtm8b/RbsM38H8iKwBD5c1vJ/DkVpnzZluMbv9WcV4sj6rqWI5P8AiQ25zkhjVe1vB5cYH96ren6TeXmkqsdvNL83G1CantfAevTRr5OlXjktx+5bH8qzuraszcop6sy/FWWvrQk4DJjOfeuY03P2m6GSRg16pqHwY8XeILqwW300xlchmmlVMce5rlPGnwx1j4Z6pCmrPbyC8iMkf2aTcBjqDx16VcJwceVPUIVoOaimYszP9hi2kgE4PP0NRTqqahgA8p1J46U+GR5tKjJ5UHHNPnjAvEOM7kqr20Oj4med/EhC3h6PaSNs7HP1ArK+Htul7pN7G4yr/KR+FbnjyMyeHZlJ2r53A9Oldj+yr8OdP+IVv4hivJJ42tTF5b27gfeDZyCDnoK9WOuHfkz5fFVaeHxqnPaxjeG5pJPD0EcvMtrI1q/rhfu/pVzarNntXqrfAW08O+OlsJ9RuJtM1ARs20KrRvllGeo54r2XRv2b/BkcWye2uLiX+9NcMc/gMCuXELman3RGFzXD4aMqerSbt6PU+TdC1CTQ/Eum6lF/rLW5jnUDr8rA/wBKrft8+E7q6+LC+ILeBjZXllHIGAxgY6n869y+LHw8s/hT4mtdQs7f/iSX6+U3BPkOO4znqOfzrw/9pTxFqXjDS9G0+K2nuZLXKJe4ODDjgH1I6fTFdGX4xU6rpSW+xy5vh/7QoQxVHW17rqdR+yHZrpPgMXMp8pZZnkLH0Bxn9K+krX4ladbqEiSacD+JF/xr5r+B+8+B9PsyceVuV1PruPavYLK3TgEflXkYz3q0pPqysLD2dCMOyPR4fG1v4gVrS3WSNyjNunwiKACSxbPA4q94T+JWgWKw281xJLsHleb/AADpz1zjPtXC6fp/2z7TbqpAkgIyvfDKxH4gGmrpMEK/KFTj0rGnWlR0iY4jCxxTtJ2sfRGn/FfwysMUZ1dVOOY0jdsfjir0fxF8K3O9bfUIJZm/imfZz9WwfyrwLUprOPT7W2sIkEsg6ryfTn3JrZ0fQ10eaFzatcXYAZ93ofStPayi+fqcKy6Eo8tz6A0f4jaRHaywtcxu0ZBVklEi8n1A4x71utqDXTEOmCRkdq8DW8+xyGYW/wDoVx8snYofp/Su38A68lnM2l3ku9oU3W+7J3R55GfbP5fSvocJmkqj5Kmj7ngY7JPYw9pRd0t0elbTNGhQlHyCMjOaVLiSa3Yoojl7M3Q81nx+ILFI2ji870ysbEAn3xUsHiKFQYzHPJt/i8lskY46CvRVen/PqeH7GVvh0LkjFsF1CS4BIU5/GqOq6Ha60pM9tFJIFIVn49+v4VL/AGtG7ALBcIeodoyKG1a3j/1kix46M4I/nXbHFRlT9ySv5nn1MPyz95Oxy1xqF1p8cY1KzCET+UG3k5j4+fOOo/pVv7FFbx3LQszebgZU8j3+lXrzxHo0kMqXVxbvGB1Zwc/TmsHStf0jUrqWysLsvIibivICqTxnNdftVNcq3OP2Ps5c/Q+Kfjl40uvgL8bhcXBY+HNeX7SwA5t5R8shA9CcMR/tHFemw+PLHxZ4dgms7lZopgGDo2QRS/t5fC//AISz4UvrVrbLJcaLL9oAijJYQkYkOeuOQ3/Aa/PX4afELxD4b1f7Noc7TWzHL21wf3fufb8K+cxWX+2bcdGfdYHMvZ0ld6H6Kaa0QjHIHFSXkkG0EOqMDlTgHnt1r5V1r48eIfDemrNJawtIxxs8wnt9OleWeLf2jvGmvQyQ293HpsRGD9mB3/men4V5McrrydrWPX/taio6O59n/ETxx4f0u6iE0sOk6abRRcXMp5luCzFsKCflxjkV2fwfns9W8MjUrSZZreQHbNjAkX1weRX5WT3+oau7Xd9c3F44IDTTOXIJ6cnp0Ne+fssfHa7+HPiiz0S/u/tGh6m+1ImkDCCQkgHGeAT2+hrtxGWuNPnTvJHNhczj7RU2vdZ9yx65ZTWOsvZXKeZYzSBOeAwG4A/TIr5d8AftJ+KPFniCfxHq2uaTBb2uqWljc6Mu1ZrqOV2UPAmMnZjkg5+YZ61J+2d8Urz4f3r+GdMsobRdUtBcC4+7JDvZg42+pwefevjLStcfRdWsr+0QfabWSOZN/wAwLoQ2cehI6VOBwftISlNb7HVmGNdOpGFN6rc/Uq98SfZvjZceGpGjHh+90d572ScZjtpA21Cx6AEEjB67RXwf4mt7bT9ev4Ldo5YY5ZFSSI5VlDEAg+mKp/EP9obxh8TvEOqaoV/suHVbaOxubTT1IikROQDnvnJ/GsJdUkW1iR4lVlQKxllRDn8TW1PBzpJO2p20cwoSb5mX2uN0kGT8tEEgaNW7B8VgPqixspa6twR/dYuR+Qx+tUZteEeQlwzHOR8mP612LDyZUs0ox63OphkRtA8YKpGfskTnPtcxf41leH8fYFPU1j23ihbez1S08oE6hCsDzMfugSK+QPcoBWt4c+XSyGxlSRwc55raVJ046nnUcVHEV7xJrjHlHnnfVOSHKuScHFXbpQAT/tf0qGZFEb+uOtZRZ6skZ+/bvGelWbWTMY4/iqjNnc34ZxViCQKuM9GrR7HLGT5rBeMQV9MURv7Zptx8yDmljUSFh26Vcdjlr35rkNvmaZ3CnC4CjueetXrXSTOpEqlVPbvVzR7PdcCNBknua7G3sLK1wZ5l3f3c1FSpy6Hbgsv9sueTOTtdFitRmKABj/FjmpWs5YZUntt9vOhysiEiuuXVNFhLLt3N06VKutaTtICKDWKqyPYeX0HDkurGTHrCazp4OoWoeb7rTRnDZHr61my6eBGWtbhXXuknBptzqUK3kqQfLF5jEfnQ0ytGzBlr1lFTiuZH5tKc8LWlGlK1mzQ0G2mt7fVrmfC4tJPu8jG0j+Zrn7eM+WuFbH0ragvdui6kpYHzLdl647g11XhXTtOuNBtZH2+Yy5bn3rnxDVOCse5ksJYrEycnrY4T7O/df50vkNwMV6d/YmmFjtZc/UUq6Hp/PzqT65Feb7U+6+oPueZfZ/m6c/SmizlbgI2PpXpraNZnhNpHtiq0mnRQ5IUYp+0JlgvM87Glztk7M0jaO+MuCB9K7S88mJSeBWFf6vBDGzMdqKOfatIy5jirUYU17zMG6hlWzeAp58eOBu2sPzrjodU8y+Nsok3AkZyMcfjVrxR4re+c2tn8qnq4PX6Vt/BbwPB4g8cQ2upozW4gaUqjYOeAOfqa76bcI3kfD5hKFaaVPW3UrWelG8baQzHGcZxXV2eg2tlaswt3WSSMkfIx5HPXd/TFfR2i+BdA0l1Eek28TBcCYJuP45zXimp2sGnaldBYIm2tIqs0SHjnB5XHv1NXTqc0jx5xUUW/hbdJ/bkizRNNI9sRFGOdz54yc1u+Mvh6da0LV72ItJqujQfa12DPJJZh+QH5Vy3wskl/4S2HyWRSsbnfJjCjaQT9a338UrZeJPEUF1rK20F0qI0Lybd6lMcge1Y1otz0Lpu0TxrQfHF7qviBVv2WZ7nEfyoAcjgYr2H4Pap/a19qT2x2pZTohf8AvEg5FfOevW9rp15OLW6M7i4cKVUgBRjawbvnn8q96/ZatVTw/q8z/Ostyin/AGcL/wDXp1aUYrmR2Rx1WVN0m76n0HZyNuAZMj+9WtHZxvIszHc4GAPSqOlq0ahdgMY6HOa12Ijh3BQK80jc8j+NtwsmjTQlSyEZfHXAPb8a+ftQsVvNPlhitpGcrlCkYGG7EfiM17l8ZNQNjoN/fAndCpK7QD0+tfPUPxYeb5Z9R1OJMY/dMFH6V004Tkk4ndh61GnGUanU2ND1OebVrUNbvHPqe0FXBUCYEK35nB/4Ea7uKw1O0bZJDZxqDg77hQfp19Cf09K8fl8RLq1xKWuZ721tpEnj89iWVOAw5/D8q6u38ReHNo/0iEn/AG2rStRc3zI7svzBUYunJ6LY6jX9QudA02e8j1LT5Z403i1jJZm56ZHHYflXJaR8WL6489r6SGIRopSIQsxlJYAgHoCB3PpUl14m8LspWUWjjpworntQ1rwszEQxMzf9Myamnh4pWkrmuKzKpKSdKdke+eEdQi8V6fbva7njuSC8XJ2NuJIPQZFer6XpNvpNtsihSNc7jtXG5j1J968c/ZR06LWV1i7tRJ5KyrEscmCQ20kn+Ve8apH9n3IP4a8mrFU5uJ+kZSlisNCvNaswrqTD8HiqLyH1qS5k+Y1UkbHTvWWp63JrsSeYOp5pvmFu9R7qAwNRc2jAsq3vmpFOeMVTVypqXzCV96XMjRU3ck8za3tTlbj0qqrYbnin+diocjdUyXzMdaTdnkVBvHUmlDH1qOY05R0nPXvVK4UDOBVxsbagk/OqUiJQujxb46eG/tFhBrES5kgIilwP4D0J+h/nXgd3nnuK+0NS0qy1mJrG/RjZXGEmCcHbnnHvXG/tjfsu6R8E9P8ADut+F57y60XUw0UpumD+XJgMuCAOGXPH+ya9XD4yEJwpT3lsflPEWAlCcqsdmfMEM04UKj7B22qBXW/DvwnF468eeH9Fv9QeCLUr2G1e5kJYRhmC5/DNc9a2kkzBIonkc/wopJroLXSdV0Caz1N7K5tBDMrJNIhUBwcjGe/H6V7M22mouzPhIxjG0pK5+t3w7/Y++Hnw/wBJFtaaTHfzhebm+AldmHIPPA/ACuh17w3bWNmI7a1jh+zMlxDHGoABXnAx+I/Gt34T+NIfHfw78P8AiC3fet/ZxzMAc4fGHU/Q7h+FX/EVuflfHCnH4Hkf1r8srVqsa15y1TPucG1TklFaM+d/jBoccNw11GD5UyiRPowyP514TqERjkfjvX1f8RNIXUvB67R+9s3aEjvt6r+h/SvmDXLUxytj16V9lGSmlNddT77LqntKLg91oYD+lQk1LN8rVAzdcVojVaMYWOaazH1pC350xmzSOuJJkD0oXtTOG570q55zQdBMv3etPXlsZqNSAvPFPVutGpWokwDLXsnwbVPGHw98TeFp8ElWaIem4cH8GXNeNsBtr0j9nrUvsXj77KW2/bLd0Az1YfMB+hrixMeam7brU8bNKKqYd3R806140bQdTlgaLZcW8hU5BG1lP+Ir9P8A4U+PE+I/wl8L+J7dwZZrZFl5+7IvDD/voGvzs/bC8Anwz8TLu+hiEdpqgF1GVGBuP3x/31k/jXvP/BOP4hLqHhvxD4Eu58zQP9utI2POxsBwPowB/wCBVONgsTg41o7o/IaDdDFOlLb+v0Pqzxxp4eOK6iHyyHzAfTPI/XNfJHxy0RLXXpZEXCTDzBj3GcV9mXP+n6I8DD54Tgr/ALJPX8D/ADr5q+P2i7dPjuypBU7DkdK8/AVkny9z7bK6jp1lF+h8uXce58Y5qIW56da0P3bTybiMZ4pZJ7aNSTIo/Gvdcuh6lb3arMqS2I6ce1VWtz+FT6j4gsLdSPMDEdcVgXPjSBciNM89zTSk9kOOIhD4ma6xFTjFTeXtAJP51yUniqSZsg7R7VZ07UEv9Qt4JJZFSWRY2k7KCQCcfjQ4y3M55thqe8jp49jcEj8697/ZbvIbfVNW0qZt0V7CrhfdT1H4Gur8Hfsw+E9CkkfUXn1u4QqymY7I9pH90H19TXqNv4X8I+Cb4yw29lokMrBI5wAgBboNx9a8HFYyFSDhEitjIVo8ttGRXkV7pYZQjXFsPuzR5OB6EVzGvw6X4k0+aw1O2hu7aQYeKZcj8j0rvbtbq2bIUXEJ5WSE9az5p4rj/XW2/wBfMjDfrXycoPn54uzM4xXLZ6o8Es/2efCGm3E82nWFq7ucqLsGYJ7DJPFaqeAtS02HybMW/lD7sSyNGgP0Ar11rHSm5NpAvP8AcC1HJpum7flt4x/uvj+tejDMMXTXxX+RwVMtw1XVx/E+NvjH+zj408farbXUElgscKEbXlYMXJyT93p0A+lcnovwD+JnhlDFFBa3EY/hWdWB/OvvFdJsM8CQf7s7f401tDtyT5clwn0cN/MV2xzrFRVrpr0OX+xcNvZ/eeW/s2xal4X02/sfEdoNMLTrInzh1bcpVjx0xxXoPjKKDWPDt3brIk24L8qnPUbSKu/2Cu7Junx/00jU/wBBUn/CPRnlWjY+w2mvNqYmdao5ztdnZDC+xhyQvY+FoWuPD91NaahBLEI5GUM8ZUnBxWzBqFpMQY51z9a+wNQ0pNhjvLR5Ye+9fMTH45rkNX+D/hDxJCx/sy3jdv8AlpbDyWH5cZ+or6GOdU4pKpFo8CplM23KnJPyPmjVF822YR3Jj46q+3+tej/s46Za+INL8Qw6kJLy4tZopY5GncMEOQQCGHpVTxb+zfe6f5smj3RuUHS3uBtc+wbof0rZ/Z48Nax4X1LWn1TT57O1ubYRq8gxucN2Gc+vNdtSVPHUJewV3+Jw0/aYOtH2zsvU9B8beBbO28L3d3pdzqVjdxAMskGoTjAyM8FyOntXz9ovjjxdZTeUnjC+uCGK+TIwk6Hp8wNfVV5cR32nzWTxhoZlKPzzg9awdH8I6J4fkaXTtMtraZjkzKgLn/gR5qsvy2dn7eKt8mLHZpHRUZO5w3hnVviLfYbyojE3/LS9hRB/LP5V2GmazqF0oGoJZRMhKtJaoxz+BNbtxMVgkbP3VJrmrGFmtc4yWPWtMwy/DUKPPGCucFHMsVUlyubsc/8AELWmj02a2W52y3CEJuB7EdcZxXzh4ns7q+mRhLHKIwQT5gH88V7f8SFI1K3R+QkW7H1J/wAK8O1Cc/Z52wcn39aWV0aaXMlqznxNatJ2crnJS6RcvNkRs4J4aMbx+lNXT5I2+ZWQ+jDFXY41Zsn5ffFa1i+3aBK454AcivrFHQ8dzZ9+/wDBMHwW1j4R8W+JGTc15dR2SH/ZjUsf1cflX3Btdf4DXxx+wPrlxH8J9QtoZWCw6k5/76RTX1BF4gvU6ur/AO8tax0VjPfU6fdJ6GsT+zNQExdbvyyboTkjJ+QADywD64/Wov8AhKLhfvRRkfiP602Dxtb3EauqI6MNwZZBggdaq6AvxSanBDGDHDIwUlxvP3uSME54zinyahfxxxsLUSsysXVf4TtyB15y3FQJ4otpOsbD6EGpV8QWTdWdT9B/jR8wJv7Su9xBsnP7sOCpGC3df88e9RNrFwrKxsJ9pjDFcDIYuFwfoOTgnipE1eybpcgH3BFWEvbd/u3SH/gVMehRm8RSQxs32GZiqyNx3CEDjj+LPFWdYvpLPTzcwhS3ygKwzkkgD+dWVmiOMTp+YqVWVujhvoRQIoPrUVveR2szZmdgo2DjJBIz+ANUI/GEH2GSaSNllVHkEQ/iRXKZB9zj866Bow3JVSfcVBJp8EgYNBEwbGcoOcHI/WnqAlvqVtdSNHHMjyKSpVTnkdR+GatbhVaOwit2Zoo0jLEsdoxyepqXa3pRqBieMZ7ePSx9olWGMuPmfOK4yzNgG/0e7Uu3UgMB+eKs/Gi+a30S2hABMkucewH/ANevL9It59St9/lx/LxjvXgYqUJV1Fxu0j06UJeyveyZ8yiL/RT825qqun+jsc7SDViCQeW+RtqvIwWNs81mj6zl2I0k22pAORz0NUr+MGBZByfSrEbHyGI5HUGorzUI9P0K4m+xPfyquUhRgGJp82pdrK5QuNrxqSMla57xVpMWqaTdQOoy8LqMjOCRXdeF4/CGo+FRqGr67qVhqDPt/s2LSpXdB/e3dCKmu7z4bw25HmeLNSmB+7FYQQqfxeXP6Vps9zP28dVyt/I+DdRt3t7hw42kHFU93WvTfjwukw+LXi0XT73TbExiVYtQdHkYsSS2U4Az27V5fvHQ85FepTlzRTPlK0XGbRMrFsc1YjbtnJqor81YjYA8nn3NaHIW4224wfrVhZOobmqS9eDnnNSq3OTyegoLRbBXqOP1r0f4VeLY9P1eC3nYmCQ7WzXmK59at6bcm2uY5A3Q0LQmUbn1p4m8Nw3VtJAhBZo/OgbGc8ZxXkNyHim2ZKspzxwQa73S/FMuseEbGZWInt/kMme3auQ1pftEjTAYLHnHSuDFQ5WqiPt+G8Zfmws35r9UfYn7P3xgh8ZaV4Xa8lRNZ0lzpd2pb5pYnX93Lj0yCD716X82leHb+IDE/h/VxPHnqI2bp9CGz+FfnZ4P8TXXg3xNZarbscQuPMUHhkzyK/Rq01CPXtWspoyJdP8AFGkAb+3mKv3vqAR+Velh6qqwTe5hm2C+rVeeK91/n2HaxZ4m8W2yN/rEh1m0Y/7JDHH4qR+Nc/rl9/bl/qVzbox0mQ6ff3YVcsoz8xH0AGTWhbma8s9Du9R3JAkc2iXSqdpiY8KxPf8A+vVOLVYPDqwLvWXUdKuI9LuI7dS0d1bsSVJ98H8K7FoeMlYZNCdLjt7K3mt45bV/LttSPEU9vKrsscvoSeM+9NuI5Ht2tLeF4/IkG3Tro/vrNjyDC/8AFGwyuPenSK2mR6g0NlK8OmXcdm6ThRHPbOchZEPdd3De1XLjQY5rXUba7lktX0a4Ahfd+8S1kwV+oU4Yf7tMu5lbv7H0+88qVlhyUO1AR9GXI6jHcHPI6GsHS9QuJ75Zf9IhjL7RNNeXUUZ9gzKUz9Tit/XruK01BZbmVrXU3QCdIJ1heRxws8Rb5XVh1U/zqfTYZorhQvmyyyLueGS2SKeVMfeUKfLlA7jGau5EuZGL4g8CweKND1PSjCLiJQZJrCVD9ohJ6TwEHqO+04PUdcV4Z4Z8aa34Z1K58P8Ai/Totd0yB0hjuvs/lMkQPEjR7clivO5cH619C3F7pWmeVdzXx0oIC1nexEskRycqQf4D/dP3TkcA15x498RaXbrLq2tT6ZazGQxTtFdNJ83bgj5cjsCRXnYqVSnHnp9DWnyTlaZ0LXmlzaImrQ3Muo6Rb5EFwgK3tnzjKN1kjJ9f1r5x+MHwb1H47a1Dd6heyW1tbgpDDaxiNG5/1jp03kYya6C3+JXhGTUleLWvMMYKxLK7+XEM8hAQAOa7XTvHdpdWq3FreW1xEeA8bhh+deHjMbWkkoJxOzD4ei787TPn7R/2EdOluoYrnVJdrk5kMBfbwSOAa3Nd/Yt0LwrpIvgbW4yCgJm+ZCBnc0ZUnb+P416d4o+Olj4LurN7i8urYTbk8yxG9lIxyy7lJX6H8DXhPxS/aL8TfFKBNPnvJ4tJhY+XCGyz+7N1PGOOla0KdavSUubVnm4jEQw9flhFcqPLdb8PW1ney2mnR27WsbYM0cYQv9O+KmsdAhVV3QhvUZNPjt2njyG5HVSTVyxaS3YKTlPRu1e1TgqceU8atWlWm5Moalof3WgjWFcdO35VShaWxlDY2r0dfx6j2rtGiE0GMjJHSsG4hVMhlwVz17VZiWo9skYkByPrVW6uFAyT8tQwzNa7o/4O2e1VLq4zIWQg7/vD0YUAF1efLgct0zWBqN4luuSfmPFXLi4CZ7YriNU1Y3d2+xiY1O1cd/U0AWL68WX5UyR/E39416F8JzjRvJ9JpP5j/GvOdBhS8vwJi3loNzFeteifDVhby3cYbcguDj6EA14uYSvDl7H2PD9PlrKp3TR1Hi/S7e31Kxt7a6W8luxGHRVIER8wcH14z0ru9sn2GQDO0AVwtxuuvG1mi/cjIY/gM/zNd7ZyCS1uVIz8v9a8PEu0ILyPsMvinWrVe7t9yOq+FNnbat440OyvLeK6t5HcPFMMqflJH8q+l73wnpUO0w6PY2+MqPJhAyOPb2r5o+Fsn2XxxoMgIDC6CZ+ox/WvqzUmIiTf13/0NfNYuclNWZrjtJplWziREEaIiKp/hXHWpWkEkny8cODUEMwbJVscZ6VHHes1yq9Rv53e5NedJ/zM801rdFXVI8HdvcYJHbpXin7XVmIZtAlUYz5o/Ra9m02UyXMLA5G8Y/76ryz9r6P/AIl/h6Y8KJXU/ivT9K68Nb2qN8L7taJ81WMgbS8bSNr1c2ede2YAwCuPrVez2/2bOFO75+341YhJWewAzivZPpepxHjiEzaHqaYwULOPwGf6V1n7FPi/T/Ctx4r+3TFWkihMMKglpWBfIH5iuf8AGI22erqAQdrc4B6qciq37M/h7V/EXiPU7PSVUP5Cl9wG7ZnqMkDNevC/1aTirs+TzKlCpiYqpKytufSPijxtYahb3t28k812g3O0MfyI3GEBOMhAB+Oa6yP41XNxYQva2MaylBmSWTdz6gD/ABrMsfgnfCxNrcPa2VuykNvkLsc98Acn8arfDfwfYG81DS7q9nkudOcR/ulChwO5zn2/OvGjHEVoPozOccswsk0+fv69Ct4s8Yan4vs0t9TZXtUYOIfKAXcO/TrXk/jK3Waaz/0d1hUshbIA5H/1q9+8Z+KPhx8LxD/wkl3Z2ckg8yOO+kLu4B6hBnIz7V4h8WP2xvh7deF7zR/D8M+oXEmBGYLQQwgg55LYOPoK1oZfXlUVS9zT+3sNRh7KMOVGT4Rmm0m8uXEZFm5XL4wA+Oh98Cu5tfGFsr7HnROP4jivl+1/aM1k6fqGmWenWcMV8qhnmLSPGVJIZTkc8nrnrXPXWu6jq3729vZJ2/u5wB+Ar2ZZZKo+aTseTWzalKcvZK6Ptiz+LWg6DdK8+qQxup3LhgSD64rhvEX7QGn2l60FpMdRQ/MJI12456YP9K+WZLt1hyWKR5xuzxmptF1CxtdQlW4uVaYp+6EWZCzYzgY9eBVRyuEVdu5508zlJ6aHt0nxm16xuXvLcQxQS9Irgbx6gjBGK+hfBf7XfgmTQdGXXL5YfEiiBZvs65hYSBQxLfw7cnIPTFfHFv8ADfxx8QrGKPTtLkitX4MkzCJQP+Bc/kK9l+E/7DN40iP4lnHkSlT9mtiw3Y5IaQgYHrjmpnQw8Y8s3Z+WrMY46tGfNHVeZ9pveRHxNb2vyy6TqVuzRSryElGDgn0YHj/dNJpt3HpN1vMXnzafP93ON8TdOfoSPwqpovh0WdhD4dhsfnskU210hZlVVUbVye3Qc1o6Rb+ZcfarOH7dPs2TwXC7VBORkZ64rwXBQke9HFUqkHdnrOn63aalagW8bFyB8oABStG182ZVVpFQbeHJ5OK43w3Z/wDCN2mxJBK0zBmzgBTjoOe1b8V8skaiR1ZWOPl6fpW8VaSk1ofM1VG8lDYvafdRz3LwcPJ6hs1auLO3aNt43DqcHNZscumq52IN/UbRk0SRiUEgOq5zzxxXRUmrKyuc0Y666GVqGg2VzHJLEmxjwNuQw9yKyrfRUtLqSa2bzHI5BGSRXUeRDGGkeTCLyTjj8agaSPdvt3jXcPqDx/8Aqop1Z03zp+hU6cKicGrmVqCvd6bJZ3cMUkE0bRSQsAwdWBDA57YPSvjb4lfsM6Lpul3WofD37Ra65H8y2d1NvhmB6qCcbT6c4/nX2u0gkYu0aswOMLzn86rR2FvPLJHlWyPmQckfX0rpWOqylzzlqRHD06ceSMdD8hPFnwp+KlmrQar4R1aGKM/eW0d0P/AhkH868y1TQta0Kctd21xZyZK/OhQ88Y59q/db7HbrH5aoqooxuAGK5zXPB+leI2MGoaba38D5+WaFZFK98qRXTHM531RX1enbRH4jWbRzWX9n5WGaRzLLNPjYVVfkA4yDnd35yKrafDBp8lxcPLNb3kSpLZtGBguHByxzkYGSMd8V+nfxE/4J6+A/Gclzc6Qlx4Vv5MmNrNjLBn/ajbp9FYV8u/Fv9iXx/wCE/D9qtvp0euxWZkja60sbmaMPuVin3s/M3Y9K9WljaVVWvZnHLDzi9D5z8c/ETWviVrjaz4k1E6jqGxYvNkAGFUYAAHSue+2LH8yNg+q10uofDi+0a4a31KOaznUcwyRlWH1Bptv4Ps/l3mRuM9a19pSgrRPQjha9Z80vxOYW6G3gseeM0xro5xg13lj4Z0+N1LW4c7T945p0ljbRzMI4UUbey1n9Yj0R2Ryyo/ikkcCvnyH5EYn2Gam/sy9l58lh9eK7NFVGwoxx0qKeTawHTij6w+iNf7MjFayOZ/4R+525Yov411Gh2rW9n5bNu21BI2EyRkEVo6a4VSCM5wcVnOo5KzO3D4WnRleO4+8j/cvgfxVn3uQrkH+EGtK8kKwyDp81ZE0pZGHbFYRPQmUmkPznP1p8ZG3/AIFVdv4s0+PHT3ro6HnKWpLK4456Zqezz5hz/nmqcjBf17VZtZAvPuapKxhOV2WI9eXRdRBdCY2Qgleo966PwFqnhi8128uPEzalc6TaWzXBg0zas0jAgAZbgKM89TXG6lZ/bMMuA46ZrGmsJ4W5OAeODWipwlvuctTFYinFwi9DsvGHxI0rUrqVPDvhyLRbQn5WuJ2uJj+JwB+X41yLeIr7bgSAfRRVb7Osec81L9njK5x+taqEI6WOBVq8tedl3T9UkmU+Y+Xzz2q+14y55NcvdRGL7vSolnlVRiRlP1NbI8+cXzanZx3rSRlAWwwINdF4a11LGKKG7Z/sgfDlCA4HfGeK8s+3XSYAuJBj3qa31B/MUSnzNx+85JqZQjJWkaUa1XDy56UrM901DWdAYyPp76lJAuF3eZGzKxA5KkLx269RWxp3h3TL7wXL4quPEd9YaXb3aWk0bWUTTBmHVEE+WFeQ6Lb3WoSRQ2SNPLIdscUIZmY+gA61sWvnWun3F7dXdpFDC+3yrhizlwM8IBz+OMGuaWHhbQ7o5tjNuc9UudM8CW1rbzWvxB1iZ3OZIm8PurIvPP8Arefzom1jwDaaLPLb6zrWp3SEKsDWsdsze4XL4H4188Nc6leTPcp5ioW58rKr+VdZ4UsZNY1QWis0jsG2oMkk4OAKUcPTkzaeaY2nFXlY7+08QaNfWMjXelfYvlIWWS4ed89jsVVGfaq2r6r4T16ySyv21FbIOjGKwtRCXIABLEIN3O7GRxnrXAXmsXugxzhZNrqwAimQNzkHH6ViN8QdTjm3kQsM/c2ED9DWypQjsjz6mKxFfWcrnRt4P0cXyNpQuli28NeEFs+ygDH416N8MdAbw3ri6gkkMs0kHlKkhxjLAk9fcCvL9J8e2zWoa5byrrncFB2kZ9fpXRaf48t7raYW5jO04J9f/r1UqcXqzGNacVydD6EuPF97HCVQwruyu5eOenBNeU+MNQGkWty2I2kn+VeMkZPORj0//XWefGkt/aiNISXHKsTwO+f1NGi+ENQ8b6kMDdswGmZ8LEM+/wDIVmuSkiWpVGbHwe0CK4u7rUdRVmjWPCxK20sSemBWrresWOi6brWsXKxwrDKyoiqOoACoPU5GPzr0LT9CsPBugvZ2g8xkjLS3G05dsdSa+R/H3jCbxNcQ2EEubCGR32LnLSFjlm/pXPC9WbbNZWhGyOQmklvrqW5mJYuxdj7k5r6b/ZaQw+EdUOMo9+cZHGAi/wCNcf4L+E0V54Xnk1CL/SLiI+QpP3PRj7mu9/Z5sZNH8IzwS/upPtso59QAuD+VbVpKUGkZ04uMkz2qxZkb91J5eeqkZFbGZZYTvVWAGco3Fc7Y3sG4rOzQN6qdy/nj+dbUjhNNldJjKpXA6YrzG9Tt6HiXxwmSfwrqfy5i2bF7D7wzivlSTT7fbkLj8a+ofjfcA+Eb3nCAAH88/wBK+YJZFZ+GJBr0aHw6Ee7f3g0fZZ6pGp/1M37t/oRg/wA66LR9GttN0HVbi4SNp2k+yo0gB2HuQD7fyrmZOgbDAqcg4rW128ZobaVGzb3KCUrnjzANrfy/WumUXKNjKNSNOTaVzmxbb5Co9epq8tmIdpHzE8NSRugOQFUn0/8Ar1IrKx4l5/Om3qKMVbY+y/2FbWG80rU0VMFLhi2B/srXqviq3Md9OO2TXlP/AATp1OOfxFr2jM48ySMTIMYzwQf5CvefiBpTWd9MGGMMRXzuLXvN+Z+z8O1ubDwp+R5RfALJ6VTyK0tSQIxx0rKJ9q81SPsZwFz7UL8tHuaTdSuEYkgYlqfzVdW96f5h47Coub8orcfWhmHrTdwY5zSNj8aRrGAZ468U/IqP+VKDu+lO5pyk38NRMo5NLuwadSJcUUrjOM45r2X4macPjB+xrqK+WLjUdGiEyhhkh7duuPeMn868emXdiveP2WdShvofEfhq6USW9xEJvKboykbHH5Fa58ReMVVW8WmfJ55h/a0HofnTo/xG1zRY1is3tYkXpttY1/kM1e1vxrqfjO1t7a72yCN/MKwREZOKzvil4Tk+H/xE8Q+HZCQdPvZYF/2lDHafxGDUPgvEd8Xf5gqN/KvvKXJUhGpFb6n4DU56cnCXQ/Rv/gnv4+t9c+HOo+HFctdaLP5ixtnd5UnJ49Nwb86+ptUj8+2wFJyCh+o5Ffld+w38TB4L/aK0uCWby7PWlfTZQT8pZuUz/wADCj8a/VlwJI5Y15PVT3yO9fnedYf2WJcltLU+vy6t7SlF9tDz6+sVvob63PS4g3DP95f/AKxP5V8seNtONrfToVxg19fanbiG9SVRhVcOPoeo/UivnX40aH9h1icgd/0r0Mtqc+H5XvE+/wArrJVXH+ZHhdx8sh9zVKVsNWjqEeyU44xVCQcZxzXqJnt1NJkBbdyKTvkfjT2U5+lAT8KVy4yQ3mpAeopNvy0Yy3tU3OqMh9PUHFRcfTFKsm0ctxVFcxPzt64+taXhHVJND8V6TfxnmC5jf8M8/pmsY30IYAyKPxq5YhJJEdG3YOayqNWaMMRJSg49z6A/am+GR+IHw3nudPsjd6npoN5bRRn55Ex+8jX3wOB6qK+Jfgf8TIPhp4403xZaxTwPYzmOazDZaSM8OvbPBP4iv0p8F6suveENNuskloFyf9ocH9RXgnxk/ZXtvEWoT614ZihtbyZi89mwxHIx6sp/hJ9Dx9K8XBY6nTjPD1PhZ+XZhl9T2irUlqj6r03xFZ61ptlrumSi50zUIVlVl6FWAPP1/mK5rx14bs/FGn3NlcDzLe4U7ZF6+zD/AGh6V53+zHY694P8D3+h65aTQpZ3J2QysCPKZQcxnuA2eAe9eqTRv5TSWjC6tXGdvXj1Iz+orxqt8PVfs3dHo4e7im9Gfn/8X/hj4u8B300ws5dR0v8AgvLNCwx/tKOVP14968Rvde1GRiPKmX1yCK/VK5+x3XySq6N05G8fqQa5vVPhl4Z1Zi17pdlOT1aWLaf1U/zr16GcxguWrC77l4rD4ms+aM7H5dS3WpTSbiMKe3U/rUsM0vHnRvgHqRX6Q3H7Ofw+1BiX0eFc/wDPGQDH5MKzp/2QfA14f3UF1H34kJH8zXqxzrDy0sfP1MsxbetS58D2l1BKoVuD7ita1t13Ap94c19lXX7FXheQEx3t5EfoSP1WsO4/YtgJb7Frbg/3WKE/lkGqeZYeXU5Xlddas93+G+qf8JB4L8Pak3zG60qItnn51ADZ/EVzH7Quntq3w3vAMki33j/tm3+Are+HPhfUfh54L0nQ7uOa5WwaQfaVTCtGxJx17Z9ak8aQx654bls9jtIwkTYUxlWX/GvmNPbXjtc+i19jyvex5f8As/yXWpfDyJodW1C2ubeaSJts+9RggrhH3AcHsBXZ+JvEni/whpP2+HUbHVIhJseK6tTG2NpIO5Hxng/w1xf7Omm32i2Ot6bfW81rIkwfZMpU/MhGeRz90V33jy2+0eDdU+XJj8qUfng/oajEe7iGujFQbdBa6o4jT/2lZ7xP9K0axP8A1zn5/Va1YvjtpsihZtGTHqrg/wCFfK93CYbyWPoFdh+tJHNMo+RmBHvX0CwNGaTtueH9exEJNKR9Wp8X/D7MGm0yYL6Kf/r1ch+J/hGblku4D9M4/IV8o282qXEgjtmnnc/wJlj+VdtoPgPxfqG1pVWxjPO65OD/AN8jJqVk9KXwpjedV46No+hF+IHhORlRPEJtC3G25yv8yBWzazwXi77HVbO7VRu4dcfmD/WvHLP4U2TBG1K5kvnXnCgRr+nP611un6PZaXHstbaOBcY+QYz+NJ8POUrqVkariHljZxuzuf8AhJ4bPcj4Zh1EfzD86wtS1SO8uDJbWy2jnqynlvqOlZ1PwN3TFexh8kw9HWXvPzPHxOdYitpH3V5D5JpZiN8jOOwJ4pOvFHAp3Ne5TowpLlppJeR4VSpOq+abuwVSacq9qX8aN1a2MypqzGHTbhh12VhQ3TQ2kYA7VreIJMaVKO7ED9awJCVt41HHFfO5vK1FR7s9DBq8mzy34maw/wDbFwegji2/p/8AXrxXUL3/AEdh2JFek/Ey4MmpamQeN23P6V5Jq9wIrdQBk5zmry2FqaHiN2Qrc8jAxVpLzyz8x5rAN1Lycfh6VH9pdTyK+iseYfaf7JP7VHhP4M+E9T0jxBa37y3N59oSa1jDqF2BcHLA9RX1FoP7aHwl17av9vPp7N2vLd1/UAivyPhvR0H6VZTUMdzT1IP2n0f4xeAvESD7B4s0e43dF+2IrfkSDW5a2ehXcMYtWtpYlRkQRSBlVW+9jBxzX4gx61ICNrbT9a1tP8bappjK9tf3MLf9M5SuPyNGotT9spNDsZmLGMBmABZWIPGMdPoKWTR45H3C4lQ8fdbjrn9en0r8g9B/aW8f+HmX7J4p1SJV6KblnX8iTXoWi/t7fE3SdqyatBfoO13axtn8QAf1pfIZ+mk2l3Q8ww3gyx481AwA544x7flUf2e8Ej4ijZA+AQSp27Rz9d1fAWk/8FI/FkO37domlXS9yivGf/QjXeaH/wAFKNMmZV1XwpNEO72l0G/RgP509APsFby6ikSN4LhdxUZU71BIyefQY61NcagLW6treWcCa4LLGpQHJAyf0r550P8Ab8+GmqKv2l9T0xj/AM97UMPzUmuu0/8AaY+EniS4imXxPZR3Azsa4V4WGRg8kDtRoB6ymsbWZFuYGZdxKiRoyMHBPB7GrC61cZ4aU9v3d0W/nXOafr/hXxlZy/2dq+n3yTIY3e1uEZip6jIOa1n8O2sjxuqFQrs52n75K7SSfpRzX2YF6TxFcqufNv0A/uhH/oart4suVPGsywf9fVkMfyX+dPsdKjsVKQhgmAArMSBgYGM1Y+zM3anqBwnjzWf7UktYrzUrO9dQShtU8vgnoRvak0+8tlt0MMaQRr6MOtcP8WtWltvGBhTaot41AGAQSRk5/OuYHiKG42rPYQcn5niBQ/XivIq0qsarqQ1uerTq0p01SnpbqeJed5bHntUZuhyCO3es6O6ErDmnrIu4nOOa5LH16JbWZtsg9vSqzOfK2k5Ge1QG6KbyGx/KqjamqqwBHWrtc0Jo8eWQTxUM0atGzg1Qk1KPyWZ3Cjvk1Rm8SWcNmf8ASY8r1y4H581XL1HscH8fPDK3Wh2+tx/660PlyADrG3+Bx+dfPjPtOetfTuv+LNI1bSZtPuLu2eKZCjgODwR7V8wXQEN7cW4k3mFymR3weD+Vd+Fbs0z53M6a5lNdSUSHrip45zge9QwxtN91Se1T/YpVzlfyrvPAJ45uRnjNT7lbkNn2rN3MjfMCD71NHJjk8VNh3NSHnj+VScLz71QWYr93p2NWFm3NgHGetTsUj1/4V6uZbaexlbKsMjPatm42/antyOXzj2I6V5f4L1g6bq0RBONwBweor1PVEEz+ahChsMPXPWnOKqQaZthMRLC4iNVdGYU8O1mDDaR619afsz+PdV8RfDe40i3MdxqfhSZby0RiRI1ucllB7jqPyr5Y1DbIqSowIYYOPXvXoP7Nfjb/AIQH4uaTdTSmOxvCbO5zyNr8DI9mxXm4aTp1Emfq2Mpxx2Eco9ro+y5Y4tfvL+1DzQ2/iCFb6xWT5UE6EEoexyQPzq5CtjcA3dxb/ZdP1qP7JdRgY+y3sZwp9uR+lNS1mjhuNJtoGe70u4/tLS2Y4WSAnJQH6ZH1qzut9QkSe5kC6D4ibmNP+Xa6HfPqSM59RX0R+cFSY3O68luoPtc0cf2LWLIfekjHKXC+pAxzWRcNfLNbRWrSajdIkkVtNsVnubc7WXcrECQAblIByDXQW+rXccdvqskX+n6PcfYNRcj/AF0BOAx9eoI+prP8SXQ8Mafe2St5tzp0yanpbrz+5dgCv+7yQaAi9TJh0mJVt2adWNxC81isZY27unLwPE5bafoRVmzaXXhJaaPD9nikt49V05QceVMjYljT2ODx702XSbpdQv5pQd2n6lHqiwp3t5Vw5X25JP410P8AZsel2y6dZyLE0RkvdF1BOVYH5mhJ/T6VVwbMbxZpNtq1mDaQJPY6w3mrHJwI7lQDJER2DgH8RXnPxe8Bw6l8J9c0sC+trryWnWzvpBtGz5laIgBXAI5/iwa7fX9de1jubmCFo76/EGq6ZCoHl+cBtcHtk/1NZ+t6hHdeE9Qieea2P2aSR9N1QYVSFJLQSdiP7vORWckYytsz83rOVyo7dq07e4uLcMLeZ4dww3lttz9azrdfLZ+cDJP61Ykvo416++AM1nKz0Z4/M4vQgubdtYuTJLM8kg+U+YSaQWLWijAJHZl6imS3j+dvhgkPGDnjNS/2pKoGYVHqGcVOkdEJ3e5Yti24bgGB/ixz+NWxbq2FORno1Zi6kEOFSMe2/P8ASp11xWh2NDgjkNv/APrUXJsbMKtb4brg8571ieIAovHCn5Wxz65q5/wkSyW/lvGxcjGQRWFqV095IjMuNgAwOc4oGMubgLCA3LMm0+xHest5h1zUmpXTMH7HJPArL88jimiCnrt0WjMMeQ8ny5z0Hc1l2ukRxqBs/GtaKzNxM0p6dB9Ktx2p3Yx2zTRZTs7NYPuoBnqQK3vDeoxaPf72VjHIw37eo7VWjtPLznoKjv8AFrdIjHCkK3HoawqUoVVyzR1UMTVw8lKnKzR6D4al+3+Irq/XlNvyEe56fkBXZ2shZphnqpzXnHgO8WGa5txyqycGu/0lma6mz0wcZr5LMI8lXl7bH6nkdRVMKp9W3f1Om8C3QtfE2iS5O1b+Fjn/AHhX2FrEgbGDwG9K+KtMnNvc28mcGOdGB9wRX2bqOzy2J55B496+SzB8riztxcdUVoGO0gnHJBH4UgVYpN/cFW/KoBJtYgcnPNE043ccEqwx615PMmjzbF3Srjy7hckfJIufzzXF/teW6zeD9Hl9LtRn6q1dVaMBdTH/AIF+lc3+1M274bWT4+5dRtn8CP6124V/vItmlFfvYvzPlGwAitrlR13Z5PvWnY3UV19jVCH2tgsvBrGg3A3gHII6du1FhJ9jjs9gw2/B/OvpLI+jaI/iBbRR6fqjHg9+eeQ1V/2QdWXTfiqkBZtlxAYlBPTLCjx+zy2ep72KDHIAz/nrXJfAW6OnfETTbtDxC6luccFgP617GDs6TTPjs7T6dj9JRGBXlPifUrLwX8XtLla6jg/tRPJmj5AzjqT930PWvXPmaNjGFEmwlNwyN2OM+2a8i+Lnhm91vwEjX13HLNpLm8j8qMF2PO4tj2JrpwmDqYhtw2X9WPiq2Jo0o/vW7vZL8z5//bi+HOpeKvHejXNobGKFbPDSSMRMTuPB4OVAwR9TXznD8Er6Nt02oW49kVj/AEFfanhb4Yz/ABV8IWNzLrTI1nLJbqJEMhCYRlUHPAGelXT+yuShDa/x/wBe/wD9lSnWq4Z+zT2OhUKM3zSdz5Q+Ef7OOqePPE9vp818mmpMJGVhEZHKqMhgMgYP1r6h8K/sJeH7OeRNV1rUruaMcCNkSMjuPlz/ADqD4N6FNo/xI0+0yJ3s7ia2OV4bAYfhkA19baZar50ziPaGIAXJ49hXrYOo60XOXQ8rOoLCThCi7cyTPz6/ao+D/h74X6lo+j+HzGb3WoFjME204xIfnDE/ISdo9wDXzn8O7qPwz8RNInvI1e1juljnV+nlsdrH8Ac/hXs37S2s3Hxe/aavdNsW82CG7j0i1VeQCGCtj23FjWJ4y8BwfCX4r6jpc0P2yHR7yC8jLDmW2bBI5+oGa69L3Wx58ZPk5Zbn6QfC3RdL8N2a2WlQCK0iGIWPLFfc9T3616DfQq3+vVo9wBXH3jz69q8u8JaxHcLZ6np0YMNx84U5wyqMgH1PvXYQ66+tXz7ZissnOx+OMdq+VrUZSqynFaLqerSqR9nGM3ZvobkV8sNuQrYjBBRB8q8dKigjutpkVFRpXydvXGevpSwwhFG1d3OfmrUtbHc6SI3X+F8gce1ee1e7e53JJLQf9oFucTbWkPC/T1q9pcyuWjYAKACG4xyOmPWpY4BIpDCNhuGfWr0cEO4FXVR3UgZNVzKMbGT33IpNNFqvmQlzIzZCqcD6cVJNZ3E2GSZYTj7hwc0+6YW8axg7Y1+ZmUZxz0HpTbG4DyRBIdqMPm3DGMd/pXPrcrW1ylNFcrDJA8hMjAF/L6e3NR2el/ZWJwqr9efrXQT2xd96SKq4/hXOaqCxaaMksyvggNn9cVvTutOhm5FKaOKFmfIWLBOM5NZljdI9432YF3lbDOqHjjPJ+laK24ZmV0ccAHzBw3aoYtPtoWWRIR8rYIj/AKAd+lRUWraNqclazL62+xchWJ796WONIcEoolY5xjk1LueZsrlQcYU0szW6sA8ihug+b9KcVfcylIRWU4ClVBOOuR16VFfWVu0eC371eQo46+tWttvHhN3zdfLjXLH3OP61pW9q02PlCL6d678Pg60norHFVxVOHXU8h+K3wC8MfF7SVtdeshhVzFdW+FnQ+ofBOOenI9q/O/49fsw638E9Qe5iY6t4cY7Y9RjX/VknhJB/Cf0Nfr9FYwwx7I41UewxXC/Ej4Y6R8QNHu7C9to2+0RGFmZch1P8J/mD2PIr23gZRjeMrsnDZvKlNcy90/FSFuQfrVCZi8zdht5r1P42fB3U/g348m0K9iYQ5MttMRxJEc7Tn14wfpXlcny3Dd+K4lvqfcQqxqQU4O6ZFHnCnqcdarXjYceu2rXmBV98VlXUpLZ9q2irkznZFhlLR4HpVuyby+M+mKzo5Dt59KnjbHINU10CMupbvLjdC/Y7sGspmO1yPSp7q4U7gXQc+tUJ76FUI8wE455pRiKpUXVkUj4Zs0+Nvm5PfvVB7xCSQc0xtQ4Jwa6FF2seU60U73NKRh3PtRHNjAJrFkv5O3FQPdSMMFz+daxhpqc06yvdHVrcIqEuyjHqRWbeXlvuysqn/drn2LM2Sc/WnxruyDVqFjmniHJWsXpryJ22KCSxx0qeaB7WGMn5kcfK3bPesoKY356it7T9uoRi1dgPMOEZjgK3aqa0OZSdzO8wN15pG2tjii4he1Z4nXbIhKspHQ1GrE/lxSS6m3Uk2rkfLk09oFkXGFz24pseGbGM1ZdRt+XkDocVL03NIpO56H8Hby6j1S2iFxLGIDviKMQUbrlfQ5qt41hafWri03ssDPuZfU+/vUnwoH/Eyj7HH3ql8aZXxBP6Z61cvhbOGkl7ZJ7XM6OMLE4wAFwABWz8NY1iv5LhnZZ4yHjmjYoyNnhgR3zWGshdnUdM4qp4d8bx+H7idZ7RrgHKgK23BFcWFerue5msbxg0jR8T6lf+IvEU13qk32uTLKZHUZbGRkkDk+55rFvtLtgjYhTOPSnQ69/a18+Iyi4LdamlO5ZM8HAorSfPoPA04+x95HN6loTs2+3A2bclRxivWPg78FT4n8PjULi/a08yZlEQj3cDjOc+tcKmGRue1fT/AMF7E2fgHSRnHmBpPzc//Wo9rLlsc2JoQi+ZE3h79n/RNP8A311cXN56R5CL+OBmvTdJ0ex0WxMNpbRW8ajhUT/OTVmGPCKuc8VMcbGXtisZPm3OJbnnfxCvntfD+pzsTFGkLscnkgKePavl/wCF/wANv7fLanqAeOzR/lVcZkbPT6etfRPxZm+16b/ZueLyRYWx1ClhnH4VmWdlb6bZRW9tEsUMY2hQMYFXTlyxsgdPmdy1HMvlhFXaOigjGK1PDtvHaxsIosRs7SMB6k5J/Osduq5Ge9dBorYhwen/ANespOyNNDct1BkBUbSa0Nazb6WVjXYzenFUtJjMlwozx9fermtsWU9TgcCsRHk/jhnktVhht4r2TkiCb7jH0NcVdeH9e1aAQzaNoFrEexjyR+Vd1q80Nva61rVwCbexAUFRnvzj35ryrxF8ZHuClpoVtM0sjbTMyZYA/wBxM8n6120+a1omUnFas4T4keHIfDM0UH2qCS+mO5ra2Vgsa+pJ9fSqcejvdaZJp8jqk1rKjh2PAR8KT9Adv513Ph/4XzyXF3r+vJLLlt8NtcHMkhJwpk9O3FQeKfDsmka9YS3QEUOowmGTHAUngfkdprqjUSagmKVNypuozoPhT+x74y+J3ihtNt0t7e1hG+4vmk3oi9sKOST2GK+zPhz/AMEw/CVjJDJ4j1a81Vtu5kjCwofbjJ/WuP8A2I/iGbHxTpNrcyn/AImMJsJwx6TJnGf+BLj/AIFX6Fwu0aI46q3OPSvz/N8wxVHE+y5uWPl+J9DhacI0FOMVzPq9Twi3/Zu8B/BWK21zwnoq6deRTRpNc+a7s0ZbBB3E8VifGjQ1humlQfLIA4r6O8XaONa8PX1ies0TBD6N1U/nivFvGUJ17wPYXzDMqR+XIO4Ycc104CpKpTnTm7tan1mU4pxlF9nb79v1PlfV4drMD61gSJhjj1rs/E1mY5pOK5CZdrYFa3P1L4opohYe9N3Ur03d1ouiUAb0pd3HvUZOfpSq3bp7VJtEcrU771MX5uadHknPpSudGw4KW9qUrt7U4NSlgvvTI6kW7uTT1YEU1gM0L1oBobIPauw+CevDw78TtFmZ9kc8htZDn+Fxgf8Aj22uQbHYVW854Jo5I2KSIwZGHUEHg0pR54uPc8/GUfbUnBnYftjfBXRpvidH4hltXb+2LdXkaNsDzU+Rv/Hdh/GvnnUvhzplnbv9j863Yj+GSvvb4yaaPiJ8HtI8QRJvnt447psf3XADj8Dg/hXzLcaGsysGjyT2Nd+V4l+wUG9Y6H4LmWGUKz03PliGxm8O69b3NrcSR3NrMsscoOGDKQQR+Ir9o/h/4si8ceA/Dnie2dWj1G0jmk2n7shUBx+Bz+VflZ408E+XcGVDtJPIPWvsL9gfx9I/hHV/BF7cb5tPkN5ZI55MTcOq/Ruf+BVlnMFXoqa3iRlr9nNw7n1DrVurBsDG3+R5H9a8Y+Nmli5sYrvGX27W+or26Rknt9/YDaw9vWvO/iVosupeH7uGBfMlQF1Vf4sDt718vl2JVCraez0PuMFJwqRfVM+NtVXbMw79KzWj5z0qTxNqiWdxIZDtKnBU/wAq4678eRxEhEDN0r69Ny2PqsVVhTlds6w49arTXtvb/ekUH0zXEzeJNQ1DIQSKp6hVzSrHPIBm12sf4pWJJ/Cq5X1PMlmVCG8jpJvEUCsQgLn1qpL4gkYHZEoHuazFs5GUmR8dtsYAqRLVM528+9FkcNTP6VPSGpI2rXMzf6zaPRadHcs/LMzD3NIbfcvI+XtSiEr93jvRbQ8arxBWnpTVj2f4E/BvTPija6hd3l/Nb/YnVTbwqNzgjOdx6d+3avqTwr8G/B/h3S7dbXRbWWQDJuLhBJIxB5JJ9iK+d/2QNYNn4u1LS2IC3lqHX/eU4/kx/KvrK2kPk7F4w35ZGMfoK+Xx1SpTquLeh0UsVWxVNSlLUit7fS1WfTbZoYZrf5jBEApUHkHaO1Zlxp80bExr5i+q14n8eNQuvDvi/RtYtriS1knjaAyxsVIKkEdP94/lRo3xs1y1jQ3Ih1EAfef5JMf7w/wrnWBlXgqsDFZgqFR05nsCwk7vMhZaa0cPQBkPXIyK85tf2kLKXUIbG50G88+Ztq/ZpBISenQjNbr/ABd0S3y9xZ6jZEcHzrTd/KuCph6tF2Z6lPFUqyukb0uk20hO4vk/9NGH9arJp0UbERS3Cf7kgP8AOsiP4zeDbqQxyazDA/dbi2ZD+daVr4y8M32Gtta0yc/7Nwo/TNZ+zrb2NVWo3syR9NmQ7hczv/10AP8AQU0Q3C9Cj47tDj+RNaFvdWV2f3EsMvvDMpq19lHlnmTB9QSKhqWzRalTezMaO7uo2GY1IzjKuV/wq9DdTt8vmyI/91nOP/HuKnOmyNnG2Rf7vWoWtRGu35oz7DI/I0KSXxIUot/Cy8n2+JdyozJ/eWMHP4rimfb/AJv3lus3qGGT/wCPf0NVY5vsbHfKsG77sithT+B6UaXceI9Q1BoXskvLDGRdT5jP0wwOfqK9Cjhqtb+FFs8ytiaVD+M0i7/Z1jeYMZa3duy54/A84+hNYPinQZJNFvrLK/6VH5SPnjcCCOldpB4VaZt11cLDF1MFvwP++m5/Kti10/T7Nt8camXoZWJZ/wAzzX0GHyXEVLOs0l97PnMTnOHp6UU2fG2mfsv+MPEmsXDywQ6bZmUnz53zuGeyjmvUdE/Y90bT4Ue91G4vrrqVZAsX5A5/WvoE3SLn+7S/bYx/EcV9hSwkKcUkr2Pka2LnVk3ex49D8DpdFQrpiWca+iJ5ZP6VTuvAOu2fWyaQD+KNg39a9tXUITn5untS/aI2710qPkc3tH1Pny40XULX/XWVxH6loz/hVTaV46HPQ19HLJFJkAZHrVe60fT71f39rBKP9uMGiwc589haeAK9sm8B6DcMf9CjQ/8ATNiv8qy7z4UaZN/qZriD6MGH6insPmPKOKXdXoFz8Ip1z9nv0cdhIhH6g1m3Hwv1uHOxIZ/9x8H9cU/Qd0clTlX8a2brwbrFquJLKdD6qm7+VRLprQL+9jYN33KRSQ9DlPE+RZRr3ZxWLcZwAVPSur8Sxx5tEA4LE1iXjJFFKwP3VJ/Svk85nZwgergluz5s8eSvJcXkhON87cfia8y1xljWNQOeTXo/jKZpI0GOHkLV5zriILhMnPy8ivWy9fu0Y4jdmE1xtzgdutV5N8gyRWi7wRrgp24NUpHQ9D+te2ecVx8nepI5h0qKbGT3p0KFuaBMkz3FJ9o2980rRsQMHP0oW3L80CQv2h2Iw20U9d0nGc+tOjtQp9TUjDC+gFBQFduMnFSrc7eAarGTBoyOlArGhHdupznIq7DfNuHzfkax9/THX61PCG27s0En0/8AA+Rl8J+aGILysc+uDivevDOv39lYqYr24jJORtlYf1rwv4Vw/ZPA+mL3aPfx7kn+teyaank2MC/7Ir5vCydTGTfRHo1ElRijt7X4leIrNh5erXOPR33fzzVnVv2gvEnh7Rby9aa3ufIiLgTQjBPYHbjvXFbj9K4z4p3m3w6lqGCteTpCM+5z/SvoTgsd2vi6+8cRxa5qMccF3exrK8UOdq5AwBnnpiprNfNu4I+u6RR+ZFZVmotbWKJeFjQKPoBitrwyPP8AEWmoejXCfzFCDofKc3xAtrUAsVLd1WQH+Wayrz4qAkiEAH/gTY/QVlwfDtmVVlmlZgf4LXA/Nn/pV1fh3CmMm4bIxjfGn8lNeW4wR9gqleWysUbj4j3cj/JNIVP8KxAfXOWNZt146vogCkcxy2PmmUfoFHFbq+AI4rgRtCPmH3mmkb9AwFXLfwfHa/IIrUhf4hbozf8AfTAmnFxQ+TET3Z5tqnii+vMgxQgE9Hlc/purHN9q88DJCLdAPmPl2ysxyexxzXs0PhyFfMO51OP4fl/lVC38O2i6gzXUmyAY3SNyev8AOtYzj0J+rVJOzkePwW2sxzeas1wJl+7lAoFcr4i0e9sbkX08bBJjiRyc5PY19W+PvCv/AAicWn3mnvbXulXRRXXJaaIsxXk7QMhsZXnGRya4DxHoKX1vc2ssYMbqVzjj61XteUylgFJaPU8e0/5LVB3NWN21sj9KhksZtHke0n+9CxUN6jsaeG3YOa7E76ngVIuLsWRGsgO9ARULaWGyYjjvg/yp8bHIq5EMqPWrMjHML252upzUqsOoHPetr7Os67XG4Y45qhdaa8PMY3L6d6gakFnMbeZZAec9TXreg6h/aejo+7LJxXjXpmu38B6uYma3L/KegNNEyOxt5PMma3bJDZdcjoe4qPzXhmV0O10O4MvBBHNVr13jmSQH7jbs+1WJJB53qDzXnVo8lRSR+k8P4p1sM6Evs/kz778FeItQ1bwzpd+X8zVdGgjvYmBwLuzdQWAPsMj6jFdhJp0OrXF1plqwSw1eManpzdo5xyyj057ehry74EeLotZ+G/hfUY4wJ9CLaffR4zvtm43H6cfmTXqn9mPbw3Wh2rf6Vp7jU9Ilz/rIyclAe/pXvR95Jny2Jp+yrTj2bJF1RbiXT9RWJdurqdK1C1c4AmCkKx9OmPbisywsV063ivNRVrp7KNtK1iGTlkhJ+SRf9kcfhWoVsNUnNzIPK0bXwu6VeDa3i9D7ZI/EinS3M26S8vIg95p/+g6zb44uLY8LLjvwc1SOVdiG1ju7GbZCRPqeixlQr9L+wbkY9SP51SkhNwtvb6SyzWUjC/05GPMcyH97AfqpOBWh9gMLW2mrc7LmAedomoZ+WeM8+Sx79hiqF1LaXFxLJOZNJEky/alXhrG8A+SUf7Djg9qBrc4zx9r2g+GfCms319azXnhwBf3Afbc2UxbhV5Bxu96+W9X/AGi/Eni3RdW0DTdsGgpC0kqXO2aSKIcEmQjI6449a+rfib8P4vidot1oWsXCaTrNwB9nvl/497vBypYjv+vNfBnxK+FviP4G3tyby1ktoLwSWjSBw8Uy5BK5HToCKxm2clbm3Rw+saxaWMDTkbwx47CuZl8bzTMUs7ZmP+ytLePFr0YhEnlSo2Qmf5etSWlq0c0du7OCw/vEZNQtdzzrsqNfa5dRNIkXlgDncaZDY6rdKGa8iT+9gk4rWOmyR3TwGaaJtu6Pa3DfmPSq1it1JdvEHUv/ALXG6nYi5N/wht86ox1YYbn5Y8/1qK88I3tuu5dX38Z5j/8Ar1p6XqjRu1pOdjKeAx6GrV1cHyXXIPOV+lPQZyklnrFpjZdxTL75FQSeItR0xttzDuHdh0/OuiZdwzVC6UMGRlDDoc0uUVxNP1e11b5GbbIeoPBFF9pM9uodACjNtDDt9a5TVbU2M/nQ5WPP3c/drsPCuoXeqWssKW0l3LGm/wCQZ4HUmlqh7ktvahYQgU9OuKn8ja2SBkn/ACKdb3QmjDKNvHIprSbpEzwM5NMgg1NvsYVXIzJ82BxnmqWuSrcaoiKcjYo5+maPENwZpFkY8/Kqj9TWNdTuuMLm4n+VFzyF/vH8KCzrfAV9u1grnKyydc+gr1ex+W8kCnGRXmnwn0OPW/FtnYq6xxIkjmSRtq5Ck5JJ4Ga9Gso2j1Iq3AYf0r5fNF+8T8j9L4YlfDyj5/oa1qm62kOeQwIr7KWcXFjEVbzPMgjYt9VBr41tWCW86eh6j619heH5Ek8G6XOB88mnRHPphBXxeYRcoJn0WK0aEkjMcgJ6kfyqNoy0oORnPPHqaklYsoJ46imLyxwem018/wB0jz9SZk2tvVvmdCSM+4FYX7Skf2r4QuwAYxTRHr/tjn9a31VZI1xyy/KePU5rC+Oy/afg/qXy5KJHIPwZa78P7tSLCn8afmj5ItyN9xnH3B/Kobm2MlpFcINqxS/Mc+vSmtcbbjCchovT2qM3MclkVztff0b619VE+iluR+KyJrG7JP3ozyfpXAfDO+g0rxMpLZaZFjRgM/OXBH8q77xC4lsbmNArkwH6H5a5r4I+Hr/VPHmjQ2bW4nuHZAszfwAEueOnAOK9LDy5KbZ81m1P2jS8mfpJZtvt4G65VTXKaprEcl8ugPFcTSXMZVxBAfLVGyPmIGB3rYjk1JVRVht4goA+aQnt9KfI2oyZPnwxeyIT/UVx4h150vZUajhdp3W+nQ+F9jRlUU6keZJNW9Tzb4B6Rc+HbfxRod0piey1IlBIeTGV+U/kBXouoatZaWrG5u1HoqjJ+lcbp2kyL8RNeWW7mIuLW3lYRYXPLr7ntXVw6Xa2fzRQKrf3j8zfmea66spVXzS3Y6cYwjyx6HlvgfUrKP44TJawzqrTFmjnQqwZkOTg/wC9xXr3xA8aL8NPhz4t12dvLn0+KYxq5yd+NqfXLMteXahZyWPxU0S9jcxK80gdgBzhQ38q5v8A4KQeNDp3gXwx4dgfbc6zL584Xq8UYGM+oLsP++a9vBK0HB7HHmjVSVOS3t+TPFf2I/A7+Nvixc+J76JrmPTFa6Lt3nkyFJ9+WP4V2n7bHhqHTfiL4Z110222o2zaXdtjoSTsJ+mc/wDAa9a/Ym8HweBfhJDf3BxPrDm7k/2EHyoPyBP/AAKu0/ai8A2vxH+D+vQW9tHJqVvb/bbOQKC4eP58A+4BH417Lp2VkfLRxHNWbZwn7Mviw6v8J9Mjm+a/0+d9LuHY9NgOw+3ylK9Ts7O4umWLy3gvIPnCsOq9M59K+a/2N/FdtH41udMuY0Nvr9guoQB1ztuI/klX6nk/8Br7mt0SGzVUh5kBztXGV6AfSqoOFGDUlucmMp1KtVOL2MPQdRnjt0jnhZoww3M2d0Y9/Uehrq7fybpV8pyjb9ijqDxnj1GKybLU/wCzdUeQWxnt0jETKq846k+4Bz0rfjFuJhc2TeS2ctD/AAN9QOhrx8VgaeIi50LKT6HoYbMKuGap17uK62LQheNlYttKfNtBABNTxL5irIz7Sf7rZphmhvo5NgUXB6Rlu/19Ko3Int76G1ljkdGTd5yAhAeeOvXrXydaM6D5Kisz6mlOGIjz03dGxM/nbokKn5eVZc5qXy4g3kI/lyLgkADOKjgaJo1Kjtzknn3qfzAy42ZwCdxHWi1upNx03l29vLKq545GKZCwyZCf3YLBgBk8f/XzVlcfZwDgknjinafaq/mjbgbsn6969PC0/aPlRyVqiprmZDdaelwiny94Bzt6fnWBqWuJp5kCWTtJGCdrMEz9K7jywseAOKx9Y0ODU0xIoV/4XA5+le8suo/aPIqYys1+70OM0/xBrWpquzSbaxVhyZL3eV/AJj9a1odIuL6YT3k67sfdgTaPzPP8qrf2bd6fdx2aJhGIbzuwUH+ddTuWFVA+Zj0XuTXoLAUKfwR3PFjjsTOTjUlawWGnR26hERY09AK0lUKMCmxKY4QTy2KXzVhjBc5f0rfyN42itSR2ESqOrNVK9XbyThScZ9D2qWBmupGmP3RwoqWaDz7d1IxmlYte8rnyf+3Z8LU8d+AbbVraDdq+kiSVGUEs8YALpgdeMke496/K661GGOZuoPIxjFfs58ftVuND8FQ6pFE0yWd4n2qNW2kxEMpIPbkivzr/AGm/hz8M9etpvF/g/wAVabpOosjPe6DdMVlklHXaqg7XJ6g4B6g14WIcI12n1sfaZXUrRwqaXu3aPmWXV0VdqjJx61nzakXbIFVWzxUb43Y7VuqaR1TxE5bltb6Q5IOBTZLp5PlZuKqLJt6jipM7u3Haq5UQqzas2Qys3Tcfaq/O/nNWp1C9Kpsx696uJz1NCRsU1j2pm404RyN2yfarMua4xnyvvUZY1ch0m6nZSsTYrRXwrOwBzg96l1Ix3Y1TqT2Rg7s0bju4rpofB548xiB6DmtCHwKm0uVcp3boKyeIprqaLC1JdDjFmO3BGcd+4q1aztG2RyPautj8O2KkqGjdx2Vtx/SnTaLEseIwEz1+Wp+sQ7D+pVN7mFqV1HqFvbygYuVXbKT/ABY4B+uP5VSjhNat1p626lVO5upP9Kq9vetFJSWgvZuHxFbayN+FWI/9X+tNkXP4U6EbcnrT1HF2Z6N8LLZotVt96/KR+dTeNLctrFy235c53VP8M4yt0jAkEjscVT+IUci305BZm54zWjV42POjLlqc3mYSzRRzZLDG71rEubbTZZnczbWZiTtOaiSzvLhgVtI0bHLSEnPv8xp39g3e7MskaLj+H/6wrgjTUHfmPoZ4idaNuS6Cza3s5C0AkckbSzcD9aS61Y7mAMa57b8/yqx/wj8C3D7ncjggZHepxZ2lg+DbLMQesmav3L3epnGNe1lojNt9Q3MMmR/VY1A4+p/wr7b8AaeLLw1ott5Zi8q0iBRjkg7QSCfrXx9YxrJqFttRYxI6jCgDuK+3tKtfJUHtjispyTskjlrRlD4nc3IwAvpSR5w5JohUt15+lQX2oRaPZ3V1chVihUyEk9gP8ayOY8Z8f6hC3jK2jllWKO3Jdmdgqjg9SfqKx9Q+IXhzTZCJNVilkXqkTF8flxXO+JvCNz8Ttce4e4+zWkZLyOF3NvY5AA6dAOfepdP+Anh+3YG4N5et/wBNJdqn8gK2ioJe8yeae0UV9V+N2hW5YW8U13Jnjoo/Pn+VeteE9Qg1TS7a4ib93LEsiEe4ziuY03wBoGl4FtpFpG6n7xiDN+Zya2PDFr9kuJYUAjhjlYKg6bTyMfTOPwqZ8sl7o+Wa1kei6HbjazE8+tQeLpGsNFuJgfmwFUj1JxU+l3CRkITjPtVLXD/a2rW2nBsqjCWQAcKB0z7k/wAqwfYvU5fxF4bjb4fTadLu/wBK2CUqcE5YE81yXh7wXpXh2NVs7RRIOszDMh+rf4V6l4+b7Fo0aqMuCcDpnCnA/OuUjhYJkoGcjA7VrzNKwoRV7syNb0177TLhIR+8ABC8noc4riPHsFnrvgPPnqL21AbaWw6kcEV6xb2ZI/eLsP51SvvCemalvS4to5Gfgtjnkc9KzvytSO6LjKDhLY4r9nPxINL8TR3IbMqyQ6nEQedynbIP++lH51+tuhalFqljBdxMHguIlkRvUEZH6GvxX0XTj4Z8ZLp0wf7PYah5ZwSpMEvy5yOwIU1+rP7OetDUPhjplsJWL6fm1O85OFOVz/wEivk+JqOkMRE68valTlTvqj3DcJ7SNx6bT9RXkF1p3kWviXR5F4hmNxCPVH+Yf1H4V6xpc2+KaLrgiQfyNcJ4vg+z+MNNm/5Y30L2chx/EMsn9a5ctrrnjL+ZWfqepgZOFVw+f3anyb42sfJupBgDmvOL5dkhPvXuHxQ0j7NezjHRjivFtShKyMD6169Rcs2j9jwVT2tBSMrls9qjZiBSsSv1pnr+lSdIBhSN14NKy/LimZ2gCoNYsfz6cVIjfLUX8IqRG2rig2uSc0bjmo9340m4k0ASs3HShaiZ9vfikjk6DrQVYmYc1VuF649KsbjUci7kPFUpWMqiuj6q+ANxH4u+DraZcnesLzWUg7hWG4fo/wCleEa14duNE1a80+5GJbeRomA6HB6j6jB/GvRP2S9X+y32uaTIwEdwqTISejLkZ/UV2Hxq+HrXkza5ZRsZ1XbdRAdQBw4+nQ/hXm0MRHD4qUHtL8z8gzzCS9pKy1WvyZ8oeM9DMlqWVSSOtcz8O/GWo/Dbxrp2uWSMJrSXLx5x5kZ4ZPxGa9h1SxWS3ZWAIIIxXlGtaOLW8PykEHivpW1OLi9mfIU/daa3P0Q8L+MbHxVolnrOmSGbTrxN6Z6oT1Rh2IOR+FXbqAzQny/nj7Y+8tfO/wCyTrEjeG/ENhEfMe0njnETnAZHG0j2IKg/jX0At1tZkjLCRD88ZOHT6jvX57jKLw9Zxjsfb4aSq01NbniHxY/Z00n4gXT3qM9hfty0tsQFkPqyHqfcEV4hqX7LmuaO58mzhvFB4fJBP5jj86+3JL5JhiRI3bphhtP+fpTQbZeGt5Y/eNww/UitaGZV6K5Yy0N61CNbWon8mfBs/wAJfE1gMNpEgH+xhv5Gsy48I6vasBPpl1H7mFv8K/QYW1tIpwzgf7af4A0yTR9Pk++EP+8g/riu7+2KvVI86WW0f5n9x+eTabNF9+F0z13KRUK2vOGABr9BrrwbpFyoLW1pIP8AaRR/Kse++FOh3SsZNFiYf3kGR+tdCznvAw/smm9p/gfCDW+McfjTlhTGMe1fZV58BfDV/uH9n7TjrGAD/wCO4rn7j9mnRVdmt3b/AK5sxBH5/wCNdUM2pS+JNHPPKqkdYNM8T+CWpNofxO0CdH2Bp/Jb/dcFf5kV9zLGEmuUQ8sCw9v4v6V8u6n8D9R8P6pZX2mLHKYJklCN8jHawPB6HpX0xa3UV1NbujBiVAbnp2Of1rhx1SnWcZwdzqwdKpSjKM1Y8T/aa0syeEzPj57S7VwfQMCP6ivnjSfElxa4D/Og4A9K+svjVpR1nwpqFsoLSS26uq+rIR/8TXmPwy/ZJ8TeNpI7rVF/sDSjzvmGZpB/sp2+px+NerlkZVIOKXU8nMpQhNSkeeeFNYW48c6BcRxssiXsJz3++BX2lJpN1qEMqRWrynJ/hro/hx+z34V+HMI/s/TluLwgb727xJK30PRfoAK9MTT08vaYVx0woxXr1spWJalN2t2PLo5tLDpqEb+p8MftIeCZ1003aaTKkySRZmW2OcFcMCQOma+cWhePIYEH0Ir9dG0uJlxt49MZFYOsfDTw9risL/RNPvAevnWyMfzIrenlqox5Yswq5i60uZxsflXHcTRf6p2Xn+E4re0DxH4vjuAmkajqZbPCwzOR+XSvvjVv2U/AGoXAmTQUtH/6dnZV/wC+c4/StrR/hLpHhOELpunW0IUcMUy351X1GL+Mj69OPwHzT8O7X4v6k8L3wtmsu7X8IDEfVcE17Va+FL+4jH9o3wRT1jtE6e29sn+Vd7NYXUfCIox3zzWBqUeo27EvaSyp3aPqB68V81jKkcPK1DCuTXVrQ9CjiK9ZWnW5V5bnmnjnxhD8NbeQ6P4M1PW77tdeSzRj3MnJP4CvBtY/aY8X30jwanZyWMRP3LAm3defUgk19Zx/2zdb/KKRxHhXdG3j6rtrTj0OG4thHqkFrfMevmwhv0IryP8AWTE4dcteivRXTKlgacnzKd356nxxpvx8u7PDWniDUImz80OpQLKB/wADBJ/Su10X47a9eOojn0XVj2QTCGRvoGKn9K9w134N+BtUhklv/DWnQxqMvPt8jb75UivFfFnw2+DdrcrDbX+qLKTg/wBnK1xGv1JX+RNe5geJYV9FTlf0ucNTAq95W/I0pPj5qen3H+l+GjDDj5h5zE/UHbjFadn+0RoVwyLcWl5aMT83yKyj8jn9K88X4V+FQxbQviO2nT4wqahBJb49i2RU6/Cfx80RbTdU0TxXanpslhmLD6uA35GvcjntC/LJ8vqmjjlgE/hX6nsGnfFLwxqyjZrUETk8LcAx8+h3ACunt9WtryHdBPFLnvG4YfXI7V8rap4C8YaVua/8CzMM5MlkHwPX7pYfpWDDqNvp85jmtNY0m7HQLtb9DsIr0aeaYea92Sfo0ck8vktb/efaCTfLhBnHakmT7TD5cj8E5O07TXyppfjvXtPcfYNeuJFU8R3Mch/TDCvQNB+KPjC8UI9tpl82MgNMkUjD2UsCT9BXpxqRqK5wypSg7I9zt38lVVABtHGTk/rVyO9PO4DivK7b4oanpsCvrPhW/t4yP9bGQQ3uMgZ/OtvS/ixoV1CPMN5bMx/5bWj8e2VyKr3XoS4zirs9Ct7mNiNzZB9uKvqqt0NcbY+KNMus+VfQ47LIdn/oVbdrqCtJGIpElDnkI4IA9ahxS1Q4yd7M2CobpUU1nFMuHjVx/tClh27jlyT6VP8AjWadzc5HXPB2i6hMnn6dCzAfeVdp/SuU1j4Q6FeWswVZrfchGY5Ceo9816PfSRRuHd1VFHLNwBXB+L/ibpuk2cyWI/tC72kKiHCZ92/wrw8dGk5L2ljtw7nZ8h4B4s/ZMtdQUGw8Qy25GSBcwCQfmCK+ZPjD8Kpfh/ehJNf0nUpuFNvayMZVHqy4wPxNe7fFjxX488ZQm1ikk06xP3obMgBh6Fs7jXz7qfhG7imYTxzPKepcEc/jXVh6lK3uMJKp9o84aN/4sComjLfw/iK6q48OXKSFTHtGe9TaX4Lv9Uu47e0tZrq4kOFhhQszH2FejF82xi9Nzk47Pc2Sv51P9ifbwoHevrT4V/sL614kVbzxXct4cs+q2wAe4ce/ZPx59q99sv2O/BOn6OdOjh86NjkzTKrSk+u4jI/CuyNGckcUsRSi7XPzP+xsuSVJ/CmiMrkc1+i17+wv4GuRlZ9Qtj/0xnGPyINc1q37AWi3CE6Z4mubdj0FxAsg/TFX9XmSsTT7nwawZeen0qu82M5Ofxr6r8UfsA+OLVmk0rVdJ1VP7vmNC/5FSP1rzfVf2Qfilo5LSeFri5UHGbWSOXP0AbNZSo1F0NI4ilLaR42Mt22/WpPL+YAn8q6nXPhn4q8N7l1Tw5qVgF6tPauij8SMVg/ZyvVcH0rPla3NVJS2ZXVW3YQFq0rTTbqTBWJmB4xioorfaSwBzWppM13Jf20Ku21pFUr26iok7K5R9SeFbFrPQ9Pt9u0pCi7fwFeowrshRfQAVwWjruktYwP7orvh25r57LPelUn3Z6GI0UYj2auH8bR/2l4s8MWHZZWuHHUYUZ/oa7jaGqo2h2c2qpqLIxu408tW3cBfp68mvdk2kcNr6FpW6Cul+HsLXHjTSUVWdvOyAvXgE5/SsBYSegzU1jqF7ot9FeWL+VdRZ2N6ZBB/Q1Vm1ZE7I8Jkj2uDSyQEMjEZB7VZMe6NXLcEUTsGRK+fufoqiVpYfmUharTQgXCkrx9Ku3Em3yh096iu7gLJFj0pFlSa2Vc7AoP0rl9ahaaR0K5DDnFdxNZv9nFwCpTO0KGG78qqN8P/ABTqKx3Ft4d1KWCY4jkWBsN9K0i2ZOUIu8nY5+z1nVtW0dNIuZWmtbeUTiRo8sD0GWx06fiBWbqFnHJJIrnBr0DR/g/46aaRH8PXtnhf+W8TIrDcOM4wPXn0qa8+COrWrPPquraFo8eNzteanEpHr8u7JPsBWklJ6mUcRSi2nJHyp8SrcWmtKU5UxiuTjmBPNehfGKzs7HURbRXtvfzQtgz2rh43U9CCP5V5wrBRgn8K9SjrBHymKalWlKOxpW7Kzfex6Vow4HesaBunetK3Y9e9bHCaCtuIwelPHzcYzUURzVpcKuO9WBQvLESLuQfMOvvVfTbk2N2MjDZx83atZhgHjNU5rUTNuxtYc5oJTOmuNaElqWZgTs4/Kt5JP9Ht2IGdi5/KuCmgYLGiszbsDnjqa7uaMhVUDAAArz8V9k+24ai+apL0PpX9l3xHc6bp0vk25lKzyBoHH7u+jKqXi/3wOR65r6K0TWE1W6s7bTblUe2Yz6S9ySCy/wAdsx9R0weeK+av2W7nztB1LTLlBbiW9R7DUf8AnhdhPlVvZgP5ive57O3vI21SeN7ZPNWLVraI4ezuRwtynoD3I4NevR/hxfkYZkv9qmdbHqGnzrfiaCW10DUW23SsvOnXY7n0BI69M1Zj1OfzopSN2u2EPlT27fc1O1/vL/eOOe9c1DqWqaHrM4mRb67eH/SrVQDHqdtjAlj7eYB1FXrPVLS8tbSwM42MTLompkcxMOsEh7Htj/CtjyXB7mwwsG0+NGkaXw3ePutrhfv6bNn7p9BmmXS3bal5U1tDd61bwYkRuI9UtPUdiy9frVFPENnbtdXMcBjn5TXNDb+MY/10a9/XI60SatpXk2cP9qsdLZt+laxG25rVz/yyk9B259PySFytMVVtI9JmnCNqfhrdi5s5CftGnn1HfA5r4y/bU+KWnW+hv4QsZ5r+W9ljm+2TNyI0Vl3L/vAqM/7JNfXXirxAYcl2XS/Ei7UlZOYNQtycMR2LY/Hj8vza+PvxAsvGXjzydQtJFh0pDZWixIFIiVjjcepPPes5HJXlyxseLqsse0I7y7ed4HzL7k11egawmreXa3TrDcDiO47MR2PvUUc9l5pOnxuqAYbzU6+vesrW9K/s27EsAK28mDt/utjPFZWPNudjfTNHcRGRDFcwEZ5+8M9aj8R2JsWiv4FbY33sdjWdbamfEGmssn/IStVyGP8Ay0jx/MV02m3kd/pEaSncpXa6kfnVIVtTk9Pb7fdPdyLuC4GT0ycVqlS0YGOhx+VQSWiabNFbR/6pptw9cU61l3Rvzj524P1qyBzL6f4VmXsnlsc8Gr7yBc9sGsHVrry3Izlj0FAEEkP9oSNERiMDLMP0Feo/s7+H/wDiqne5Um0jtJDKx9Cpx/SvObG1do1iUMZHPzHrXsl1dw/C3wK8k7hdWvovnx1RPSs5MpHnN9shvrhE5CyMPTvWbJcYkYscKo61mW2tGeGS4lOJZ3Z8VWmuJLohIwGAOefX/PaqWwMuxwSalfN5amXnCr/Co9W9BUi2iLPMkbmdl5muccf7i+3+FXPD9rcXubdJSsGR57rwPoP8a0bi3jSRLSEYT7zYHGBSJJ/CNmv9oxHuiF8fyr0eBgdSgZjkbRXHeDY1kvNQmIyFj2r7DNdR5xjnt2A44FfJZlLmrNdj9Y4dp8uDT7ts34W2tcKvUj+tfWvg1nk+G2guDlmsUB/BcV8i2ZIuJgf4hX158Ktt78K9BbqywMnX0YivlMdH90e1inpERbhm256e1XDt3EYx8p7VXWJIo/VsDvVu5ULGhHUjB79TXz3KeY2TQELJMvUMyn/x2qXxStRefCHVQBj/AEJiMeoGf6VLDN+8Le2efyq34zg+0fDHWIxwRZzD8lNdlFq8RRupaHw5CgFwmT8u0jn6VRmVW0+Y/wASS5BFTyM32iIrycYxUSr5mn3RY85xX1ce59LuUNeby7Y4z+8hxjPeqHwH1ePw78YvDVxO/lwfaPKkY9AGBXn2yRWl4gYNpkOwZlMOR+Vcp8LJJLj4oeH1iaNJ2vlRPOGUZicYYeh6fjXp0NabPm8zfvWfY/TkYZQRjFMk2qpZiFUDJLdAK47Rbi9t82thdQRtCNraXqe7fCf9mQHJX0yD9am1R52jK6zeQzq/Eel6epzMfRiTuYevQetc+nc+G17FTw27ap4w1fVB/qJYY44eOPLBbafx5b6EV1jVT0fT3sbeSScKLm4bzJFXovGAo9gABVl2zmq3BHlnxn1iPwjotvr7TtafYtSQecqb9u9FAyO4zxXyD8ZviNe/H747aVAkivbwvBpVoACFA3fO2D/tMx+gFfSX7XWoWUPwr1y0nmZLljDPCoQncQ2OvbpXz5+xn4CuPEXje+8UTQGSx0GEuruMq9zICqjPqAWb8BX0WDguVSR5OMqe5yNbX166n6WaZ4Wh8M+GtLtrDH2SO0iEcaAA7QowD+VX20tbyxkZBuDLgoBwc5pvh+4+0aJaSs4c/Z0I56fKKctwbfblwsEh+9nIH4160pW33PladNtvsfLn7JHwZgj/AGgfGGianbtv8K3El1YlnKgRTn5cAdRtz7cmvueTRYIHUKjPgbQM4AHpjv8AjXw/8fPiLr/wH+M2j+NPDRV4NasTY30PRbkxPuRd2DhsNgH2r2L4T/tteDPiR4KutZnujpmqWCn7Rpd0V87d2KAffz2x34wK+ex06sbu14n0mGoxm0l8R2fx4+I0Xwy8LNcW4gXVJT5NrDIoI3dSxHcAf0r5aj/ad8b+YzT3lvcp6NboPXpjHp69xXM/Ez4k678Udfn1S50W8VS+23QyqVSMHpg45I6+5rhFi1K5uyLXS7tjGy/d28+uOeelePSVS91ufomHweEo0EsSld9z6A0P9p7xPHMskkdldQq3zwvvVhjrhi25ce/Fe6/D/wDai8P+KFW01VW0fUW+SJrk5hkJ4xv4x+IAr4+02O3hit7hUuIoZlBcfZkbKgd2XuWNbsmnWqvIcM7XBKsR80jD+6MfdXA6nNVVrTmrVNbfedv+r+DavRXLftt9x+hMNut3bIyDc20EOCCDnvxVY77OYRtwFUZZjgAE18pfCP43Xfw5kitNRmN34aU+W6p8y2x7eWepPcrx7V9hx/ZNQt4bmFlfzkVlYDqpGR/OkqKlHnWqR8ZjcJUwFX2dTrs+5n2kzyR7sh17FK3NMjC2q5HvzWP5Xl3zsCSVXnB4BPtXQW8e2HA7cflXu5XR5VKp9x8vjql2oDqikj6jHFTbabIte6eaZl9bvJF+74kXkZ/lVO2Z4bgF4WaVhweorYYnrikEYaZcDnGa2hLSxw16XNJST1KDi6kO5n2L6BTTobV5GGZA/qc1ckWZsqOlLBb/AGfq+W/ujpVc2hmqT5tbsmWMRqFHQVIinaaaFLLyMU92CR471kegtrHD/EbwxF4l8O6jp0iK8d5C0TK3Td1U/gQK/GP9prwqfDPjRbgq6SXYInRhwkynDAHvxiv3HuLdbmFkYdRX5qft2/DKCHW72SSPbGsi3saqOSXyHI49RzXk4r93ONb5M+uySTrU6uE7q69VufAHmE8niomVj0BP4V6BH4f06H5XjjVv+msuD+QNX7HQZbiXZYaXNdN2aC1dx/30Rj9axeIT+FHasK18c0jzOLT7m4+5BIx+laFr4Zv5l+aPy/8AfOK9ftPhd4o1EDGn/ZlP/PxKqfoCTWva/AnVpmH2vUrSzXP/ACzRpW/XbUOtN7Kwezow3lc8W/4RV9pEsyD/AHTmkj8JW6sS7vIPRQBX0TY/ADS4lVrjUb68bqdpWJfyAJ/Wt+z+DPhy3YMNJ+0t1/0iR5B+ROKjnn3G50v5T5ih0OxjYIsSu390tk/lW1Z+Eb+6wtpol1L7pbMAfxIxX1dpvg230+NUs7KC0VR0hiCY/IVsR6BJzn681Dl3ZPtuX4IpHzFpfwh8R3mGewjtV7efOoP5LuNdLa/A+8yon1C2iHcRQNIfzJH8q+hINACtg/dPpViPRYIscZz1qdEJ1py62PF9N+COlW/Nxd3t0+em9Y1/JQD+tdDb/Czw/Dgf2RDN7zgyH/x4mvTls4I1wo6+lL5cfQKG9cVLlbYj3pbs8l1L4GaNqCN9lt5dOkI62+Nv4qf6Vw/iD9n3WreEtYyxXwAJ2N+7fp2zx+tfSHmbSQfl9aiaYck5x2qOa5rGpKHU+H/EnhHV9BZlv9MubUgkbpIztP49K5OSHaT6V+gNzFFNGUkQSK3VWGQa4XxB8GvCeuM7y6XHbTP/AMtLY+WfrgcfpXRTrJCqS52fGrRFlwBT7e3XOG4r3nxB+zbPDI7aPqSSLniK6Xaf++hnP5CvOde+G+v+GZCb7TZjEDzND88f5jp+NdSqqWlzFw6nR/Dm223iBDk4xg8VX8eW/l6o/mEDnoOaufDvK6h65FVfiA3mawy++OT712dLHkJ2nc5u35VOP4agmXdMcnJ2/wBa9R0v4E63JGjXF1a2gKZK5Ln9Bj9a39M+AdhFIHvdTmuGwMrDGEX9c14jlqfZRrU4xWp4HOhW7GfVaj1J/OmOBk54wK+nIfg/4bhlMh0/7QTjDTSMfp7VT8ReDVt2X7Lp1rb2WzlYYwCT3LcZI6VpTkm0mclbEJJuKueA+ENMl1LWrKGOMuwkDEegHJ+nSvty3jWOFdxA+UV4lpJi0VfJhtVhEpImlVRz/dAx056+tep6Vqpuo0DuCwUDit6qUbJHjyrSrb9DoPtTsNqfIg6ua4Lx3BdavH5JlWOyjO4IhP7w5+8x7/0rv7eESqD2xXKeJrc3HmhjtDN5S4HPXGcVzMS7HLeG9LFvYDGQZGL8dOeB+mK110//AGjuzk8YrVtLNY4gqABFwoHOKn+wv/CvH+zUc3c6oxsjCaH5du3ryfWodLtlGrPzwUBw3Heuik09jztwO9UZrTyb6GQED+E/z/pTU9LIlxudDb2paEeXbNIe2DgfnUcdm9pKXdFjlkYuzbtxPTqa1NNkP2Udq4z4geJpLEi3tMtO8ZG5f4cnFEVdnPLQxfiR4sgu9QisYm+VJRvdTnABGam0vULO+kMSSKzoPuk5Nc7ovgTVL5hcvBsVuczHBOe+OtegaT4Yi0m1CoB5jHLOR1Pp9K1nyqO+pdG93daDBCMBeAD0pv2VITnaqgnnnFasWmtHjOMe1I1qO4yD6iua6OjroeCfGjRF0/xJYalFxHqUTWU3+91jbjuDg/hX11+w38UIvEdvdaTJJtvZLRJ5I2PSWM7JPzyD+FfPPxf0R9W8M3McaSGaEedCQPuspyOa5j9l34mJ4N+M+h6gZFjhvZVFwqkADzPklGO2D84rlzKj9awMordIvCy9liVfaR+u+lzeTcwlvut8rH2NZnxAsN2jS3CDMtnItypA5Gw5P/ju4fjU9jIZouG56itu6jW+swzAMkqYZT37EV+dYGpyqy+y7/5ntyk6daMz5u+MGnrMzXMf+rmXcCvuK+ctbh2yMMd6+qvH2jmPQ/IJLm2ZoQT/AHQeD+WK+ZPElv5NxIvXmvuKklNKa6n6tklRTo8vY4ybO7BFR5C9asXWAxGcVSZ8Y5rG57UtGPk/SmVE0wXOT2qJrlV/iFLUaLme4prSevWqrXgCgA/rVWS+98GjU0TRp+djrwKbJdbehxWNJqWO9VJtWVR8zgfjS5WOVanBXkzoGvFxyc01b5R9K5L/AISO03FftKFh1ANVrjxSiqwiIY9QWPFX7OT2R5tbN8LR+KaO2/tE/wAPNbGh6Tq3iSbytM0y6v3B5FvEz4+uOlL+y3HpnxA+Il3pWtwfa7ZLJpoVBKqZFYenXg198+BtHsdCs2hsbSG0hjIcRwxhRx3468V5GKxToVfZNankVs+j7J1KMb+p82/CX4eeLfDPjHTLq80eawtZCyyyTFQNm05BGc56V9G31u8abSDKnY5+Zf8AGrnxC1S10PRRqV2223tZ1EkgGdqswTP0ywrIh1qK6t0lhlS6t2GVeMhh+BFfP4qpKUue2nc+cljJY6SnJJPsefeKvhbpusSNLbP9hnPJ2LhT9VP9K8k8Wfs367efvbCS2uu4DMUJ/TH619MzXEMisdjemB836VSVYOQsoj7/ADAp/hTpZrXo2indGE8voVNXGzPEP2efAviH4e+LtTTWbBrSxvLJo/O3qybwQy9D7H86+jrOOw1G8jMzQyBhjO7DL+OeKw/JdmLJOz567ZM/pVG5s1kYmRGPPV4QR+eKVTMHWmpzjqa08FGEHCEjjviT4o1r4d6XLqNpJHqkMU4ikt71MkKSRkOuD1x1zXHad+0e92FE/haQvnlrafI/DK161N4bttQtyk9vBcQv/CQ20/hkisq4+G+kHPlWCw/9ciP06VtDFYSX8WDv5ESw+Ji/3U18zL0n4xaZcAGTT9QtCepbacfka3rX4naFcAYv5IvaWI/1FYN18ObFRgGaH0+Ukf1rOuPhbLN81tdxyY/hJ5/Lr+lddP8As2ropOJzT/tCmruKkegR+NdLnjBGqWZX0kwK0LXVoZPmikt5R/ehkANeK33w/wBYsfn+ztKo6+Wcn8utYLxSwuVbMTr1BG0iu2OWUa2tKrc43mVSnpVpn0t9uSdcOJgfZg2Pzpn7qRgplV/TcNrD+n6V87WviPVdPbEOo3CAD/nqT/Ot7T/ifrdqy/aJYruMdVlQA/mKznlNePwNMunmlB7pxPbpLENGQFwO6N0b+n502w8Ly6pcBbGN4bkcnHC49fapPhT9q+IcH2qOCaztY2AklfmOQ9wvr/Svc9J8PwabCI4Ygi+3f3ruy/Ja1aV6y5Yr8fQ5MdnFOjHlpPmk/wAPU4zQPhzb2zRXN6Fvb1BgOy/KvJPA/HrXaw6eFUd61Y7UKMCpPJFfoNDD08PFQpqyPha1epiJc9R3ZSW3C9qeIRVvyxSFK6jnKnlChoRVraaYV9aAKnkCo2t+2KvMtNZD6VNgMqSzDdqqS6aCc7B+HFb/AJIpDb57UuVDucpNo6SfeQ59epqqdBjjYsvyMfrXZNa5qNrMHqK5amEo1VacE/VFxqSjszybVfhPHqGpC/TV9Tjl/wCeX2kvCfbyzxiq5+Gs0LMfMUpnPAKn+teu/YV9MU02Y7DFYPL6HLyqNl5afkbRxNSLvc8S1DwHJGrGbTBfLjnKq2fpnmuL1TwJp6tufQGtJVbCSrBsx+K19PtZhuqg1DJpsUnBjFcUsppy2k0dEcbLqkfL0dpeW6vDZalfRsrYRIJW3D6Ketbem6H4mvoIjqWo200Rb5rbUrKO4bb2xjGCfc174/hu0bJESqT1OOtUz4RhX/Vqq/7tfN4/IMTNf7Ly37tanZSx0L++meQX3wh8J6yoM/hywRiOWii8tj7jaRiuX1j9nHwhIrC1utS02Q9IrW6Lj/vls/zr3i98HzS8LNJGvdVxz+NZreGbm2BWEx+Z0CrlfzPJ/LFfP4fJc5wkuZ1ZWXRPQ6niMNVWqX3HmPh74VxaTYw2l1rWtXcUQ2pFNev09AiYAH1q/N4J0CFXja0RppOD5OfNI/2nB5/WuvudAvLXyzfP5Fu5+5B3+tXrfT9NhjxFJ5bHr6n8aK+NxtOThKo1Jd3b8NjZU6HLdRuvJXPlL4tfDvUPD2p276LpuoX1pNGZJPKVmaBs4wSowcivOV1/UNJkxI+oWEynBEsbDH45Ffd11Yw7SYpg+OxqrL4dXVINsltDcI38Mqhh+RrqwvEuYxapVaSl5pnLUy7DyvOL5T5I8L/EfxvqFwIdM1C8ulX7zrIWVB6nd0rvNP8AjpqmiyRRXF6fED/xi3jTy1PpvwM/gDXtn/CC2VnZ3FvFpkUEE6ssiQoEBBGCMLjGR6VwGofs/wDhGZWMdrcWBXqYLhl2/wDfWa9B8VU/a+zq05JeS/pkRy33bxkmzynxJ8ULvXrsy3wuEXHEKngfhxWCPFVnNMqbpVdjhVMTEn8hXWeIPhloWi3QjsvEF7fqG+a2RFcfTfnbn8DVGLw/crORbSJpFr0xbDdOw95D0/4CBX0DpxzCCqwUvmrfmca5sPLkk0VJreRI43mjeJJPumRSufzqD+yY9Ryv2cXJUZKhc4Fblx4Zs5oY0YyEpnDtIxY57kk5J+tWvD9ufC811LbvJK0yBRuYfLg59K2o5Teceadl1Jni7J8quxmk/AbwTrEytqus6YqMA3l2zbZDxnBJAwcnHQ17h4J+HfhTwTYhPDmn2lspGGuI1DSP9X5J/OvMrGC816Bpn04XMQJRt8SsM4zjr/Sq0a2mluyfYLzTpunmW8ksQz/KvtMLRwlH93Cor+b1PJrYHHYqPteV8vktPwPeJML918GoLiSbAMS72+uPxrxBfGF9YTbI9fvI+uPtIWRfzIJ/WtK08f8AiBWQpfabfJ6Sp5ZP/fJFenKi5K0Xc8j6tVpS9+Py1R61HchGzOrySdNvIiHuSMk/54qws9rGG3lryY9EhGxF9v8A9deb2vxMuox/puiSZ7va3G4fkw/rV6H4o6O4CzQ31p6mS33D81JrzpYGop80pM7vrnLT5FSSOudlkkZsbFxxGvb8TS+YAAA2P+BVkWfjDQr7b5Oq2hJ/glfym/JsVrRyQTjMe2QY6pIGFdkY8iseNUbm7uNh3mfKQTuB4wwzXO618PPC/iVj/afhvSr5iOXmtELH8SM10TFI8BlYds4pR8zHDrjtuqvdMU2jybVv2U/hhrJbf4ZWzc/xWczx4/AHH6Vyc/7DngqO/gu9M1TVLF4XDiOR0lQkHpyoOPxr6JUbe4OP7ppQHwD/APXrGVKElZo6I1qkdpHkFv8AAOWzuo5YNRimEZ+68ZU9Mepqxc/DHWIFysMcw/6ZyD+uK9aVdvbFOXnkN+tcVPA0aaagrXOz65Wl8TueGXHhPVbViHsZ1A/6Zkj9Ko/Y5YHxKjIf9oEV9BN5nfn61HLHHMMSRI4/2gDVPCLoy1jZbOJ4bHD8oqKaHv1r2ebw1pMwy2nRc90Xaf0qjN4F0aYnMMkI9Vc/1zWTwsu5rHGQ6o+LreYNbY9OlRmQyR59qit5MxNSxsGt/wAcV8hqfrC3GXLFlU9wahum8wKcUxrxfLyeccVFeXieSDnA60+VjZV1SxS6urOYyTQT27b4pYJCjKc+3X8a1vE3jzxb4g1CG5v/ABTrEtxFEIVkS7aIhPT5MZFYd7fK3lnd9Kp32oJ8hPB/nWsW46IznShUV5RuUriG4udQL3V1dXm7732id5c/99E1FPotsLhmWGNcf7Apy6pF543OBzUsl1HLcZDDOOgqndjpwpp6JHmXxWskgsbdowAVdgcD1FeYRyGvVvirl9PcIrMFO7OOK8jjk9q9PD35D5XM4qNZ2NGF84I5rXtW3qDWJbsFYHr7Vr2cvtz6V0HjmnH0HYmrSiq0LeYyirfl+h59KpEajuOCTipY7dXZe7Z6DtTY4t3U4Oat2kfmTKcdO4pgRfZlXVLRSNw81SR6812NxH8x7VzEMe7Wrbn7sg/SuruWDuSAAqnpXm4r4kfoXDUV7GcvM9z/AGcJvJ0HVopDJNBczBZ7M9JFVQd8R/56JwcdxX0Ho+rXH2iCeAx3+o+RtDNxHq9mOo9PNUdq+YPhDePYaUFjYSNc3LbEjJD7lAwPr3Ujng9ele2aPrizWu6YSYZg7RqRG6y5/wBZH/clHdej9vSvYofBE8rHy5sTP1PTbSTT5tNtLf7U/wDYcj7tM1Nj+8sJ8/6mTuBnI5o1Hw3JqovYoIVtddADXumA4ivV7TRHs/fI9OawNL1aS6mk8pIb2e7Q+ZbAbbfVFH8S5+5MO49RWza30DWkSS3U4sbdsW+pYP2nS5P+ecw67e2en8626nn69C3pivrmlRnUTmSxO201qNf3sDdPKuV6gZ79D7VHJoNnrF1OIbSKw8R7SLrTXBW21BB1ZPfHcfjVuTULhdQjuPMgsdacbVuIyDZasnoewbH480SXhuy0NpZj7YmGl8O3jbHQ/wDPS2kOMfQHH0qW3e5JxXju5svDfgLVb5G+26Np8bG60LUm/wBItX6DynPOM8c//Wr8utSlOueKbqXBxJIQPz4r7E/bW+KiR6bZ6AIXXUXO6SadDHcrGOBHKOjc4we+2vjjS8SShgcHdnNYNs83Ey5p27G61hHZ+VAqDecbivPU/wD1qt/2aupS+RKm6PydpH4dfrSaXD9q1CP/AGQX59BwP61t26LD50vTAwOPSrWxwM8sWOfw/rwDkHyX2knuv/6q6qzvHsZpYiMLIfMTdxwazvEmmPPcXNz2XBPuDWlJZ/bvDFlqKEbo2MEn1H/1qjYrcNRY/abd85AP1qjYzF1kI/vGpbqcG3Ud8VTtZBDbnJ564rUzJ5pMZxWC0gu9QkmPKJ8qDrz0JqbULxypWJWaRuABzzXSeFfDNvptqupau3l20fIQjlz7VLY0joPA2l2+g2h8RauMQRfNbwn/AJaN2OPSvO/iD4q1Lx9qwdpP3Rk+7noP8AKz/iR8TZ9euHtLVvKtF+UKh4UDsKoeCtOt5bU3j3LvdeZsWFT8oGOS3vWe7Rey1NvT9HiRQrDzDjknrWnFpgnkWKICNP4nAxx6Cp4k3MFArbsbdVxxkZzW7My3a26WNkIbeMIcYUf1NZl4q2MLg8zSfL+Fb4YKM5Gcc1zGqyBpCWOQKQHR+AWDWep8ZYFVyfoa6Vvla3YjPqOlcR8PrtmGpp2YK38xXX+e3kwE8Y96+Mx0f38j9eyOSeBhbz/M6G2J/tDrgEf0r6y+AV59p+F+noAWMMs0R4/2yf618hw3X+nI3fHWvqn9mnVon+Gt0ryBVg1GQfmqn+tfP42P7o9PGfAvU6G9kNq2Am479mKt7vOt1OOhXNZOteJtLtrqUT3kCKJG+ZnAz271gX3xa8O6T5kUt/CzHgKhLHpx0Br52NOpJ6K55lnJaI7O3hJGAcDbtH51qau3m+ANTTGQ1vKOPcGvIx+0BojXRgtLee4ZTuBCbRjB7k/0rI1b9pK4tdFvba20lWUqy/vJeMH6D+tdlPD1tHymkaNVy+E+eLmYw3UJH3d1SRPm1u+u0HnAqvM/mRwTHjLdKbHMYorxX4XcSpPevpoxPf8AUTxFIs1hayRDam0rx6V5fo+tPofjC11BG2vaXUdypx3Vlb+lelX8O3RY2zuCvx+JryK7RotUlYkZ3BsivUwtmmmfOZtdJWP1ctY9M8W6PZXslvBeW9xCk0bSIG+VgCCKns9IsdLz9ktIbbd1MaAE/U15L+yb4v8A+Ei+FNvZSSb7jSpWtjuOT5Z+ZP0OP+A17DJJXPOn7OTj2Phoy5kmMmYVU3ZzUk7Z4zVK61G002F5bq5hgjUEs0jhQAOp5oiOWh8jft6eKo7SPR9BhkX7RdL5865+ZY1J259Mk/8AjteffsrfFlfha2pw3spm03VFWY2qjktGxUspPG4A9+CDXnv7SXi6w8a/GDxFqemXMl1p7SiGGZnLBgoAJX0XIOB6VU8Iw22t6D4cgmLW6/2tPbyXEYyxV0jYD9DX0dGDjh/Pc8xuM66UldbH6h/s9/Fyy+KWjam1pbG3axnaMQzMGYxnkOccc/N06Yr1CWGLaIYyJVzkNggdOmDX5+/s+fGDTvB3x+0nwxatHBpN1C9hcSFsL5vWMn6Ebc/7Rr9Bl2TW5KY3D5sr0CjvXXQlzpSktTzMwoxoVXCk7pfmfNn7aGj2Vr8KrzVnithcWNzbz25mypMhcA7cdW2g/hmvg1fFyfDv4hXep2DJbbkLwKyg/LIA3H0r6H/4KLapqV5eeC7nzpY9InS4jS13EqJFZfmPqxVh9OlfKXjqxn1W18N3luhmkubAIQgyd0ZKn9AKc4KV0y8PUlT5Zx3R6Kf2lNWvm8r7cqhuCJGKqf0rL8N6hq2i3U1zourR2Us3LL9sBJ68c9uT+deRrptzbsVktAsvQGTqPfFPuLH7NG5UtLM3qvNcscPGDvHQ9epmFXERtV1R9o/CzWrq68NqL25dbuByrzREPGw5YDH1I4r0hYhfWu+OWOWTbl5kbaygEFgp9Tmvk39lvxMdP13U9KmuZI/tCLLEMblyv3sj6Y/Kvq/SN9xbnzEhmSMb2MJxnIJOR26ivnsXT9nVa7n6vk2IjicFCa3Wn3EscK+fFIgLNjbBGMZGOryKTg8d6+3vhVcPrnwx8PXkU4d/sixGRehePKE/Qla+JlRlcqzs02fmcE74UBxjgcjGPyr65/Zf1hbz4d3NkpDiyu5Ej4IyrYYHB9y1d2VOPPKEuqPmuMaLnhI1o7xf5nc7ZptStGkJTnY8Q6ZGDn3zXUR/6sfnVN4h9ogz1Xc36Y/rVpfuivqVGMYqMVZH4zBzcnKbux9LJ2pFNLJ900zoK7r2qHzDDImegNWWAZfeq8ihhg9DSjuZzV46F1lIAoVR1xTbG48+EpJxJGdp9/epjkdOKpkxfMrjW+XHrUMnXH41K305qPHFI0Qxl+XjrXzF+2Z4Vg1XTdJupbaOeOUSWkqyDKsDhwD/AN8mvqHrya82+PHhlPFHw51iJo/MeCP7THxzuT5uPqAR+NcmKhz0mketllf6vi4T6Xs/R6HwBY+DbGzUCz0u3ttvA8uBVI/IVs2/h2RsKw4611luga1hYRgMUBIxyDipFlDKAyLx3rw+Z7n0FSNptPoczD4aCyE7lJA+bnFXo9AWPBZQynnd1rWUqzZyOvSkaMLn09qjmZHLcpx6TDH91D/ug1YjghThYufT+VU7ybUFuEW2t4ZIcgM0khXHvgCrSNJIuAVBz0/DHWp5mVypD2UJnKgjPAx0qPcFped2GLKPUUnlsScY3fWnqUrIieZlYbV47kmjzh68d+akeJmYn9PWmbRyeuO1AeZA373GRx0pqw7Rt+6M5HFTY9RhQeM1LldvTIqdxra5VaFl6+meDgVDJCiRMz5VV+bPWrUkiLGWZlVVHLHp+Nc3rnjjw9Y288F3rdjCWQof36kjIx0BzVRjczckjwbxN+0xqy3k0elaZaQWysVRrjdI5HqcEAVgL+0p4tOC1vp8mOn7lh/7NXn91ZrcSSuk4YrIVVQpO4Z60Wvh3Ublv3NlPIf9mMmvWjRppbHmSrTvoz1fT/2mrtWA1TQ4ph/etpmQ/kc/zrrV+NXhjxJpN1Cj3FncywuixTxnliDgAjIrxG1+HetX2AdMuuePubf51cm0m18OqlvdWU1veKcySSSA/hgUpYeHRDWImup0vw53fbCXU5HGAKoeO4y2sqV+Ylhgd85re8F+LNO0sb3k8wnrvGaz/FXiC01e4MkKunP8C4zW/Sxz9bnut94w0DRoAL/WbOBgoBQzKW6dMA5rmbj42eDbGPCajNcsvTyYHY/mQK8I1jRbia2W6TTblY+gkaM7T+NYDRyxYEiMh9xiuOOFju2djxUrWSPoKb9orQE4g0/UJ/8AeVIx+pNZs37RVhI20aDcMuO9wv8A8TXhE0pU8KS1Tabouqa0wFnaSz56bRV/V6S1ZHt6j0R7jD8XPCerJ5d/YXenseA0ah1/Qg/pXeeH9E+2Wdvqek3P2zT5l3RyA4J56YNfK66LqFvfXFrJazebbnEibclT719afAdW/wCFZ6crqVdHkAUntvJ/rWNeCpxUos0pScpcrOm0ueZYwsyMrDj5lNVbyylur63xGTCrF3bsPT9TXSNhfmdmVR1XAqxCsc2RlWx2H0715rm2dagkzE+yrGpbO1RySamt0jkQNG4fjsa02sVlyNny9+Kd9jRWyowRxwKm50dDOWNWxleetLJpUFxxJDk9QV4wa01szgjgZ9TT/sxGNzZHpSFZFCSxjaDyw7RgDqO9VbXw1Y28hmaJHm7SONx6+/Stk23z54Bxnd3xR9lLPl8krzVc1g5EUmtVbb8mAPaj7MjdRz34q8sPJGMnr2NPW128kHHSle4aIzfsoZWPA9BimLYkqWx064rYSJVXdnGfypVhLZxxnmp2CxxniLTxNaSb1HSvk74leBbrw/rp1XSAyr5nmmNDyjZ6j2r7ivNOSaMho89zXlXjLw5aNMzyW4YE4wBmqjUcPQXs1JeZ9pfs4/Epfih8JfDHiDcPtFxarFdL/dnj+SQY7ZIz+Ir2CzmG14CeR8y/TvXxp+x/4st9AuL/AMJkLBDcN9rtRnA8wAb1/EAH8DX1ulwWjSZD+8Tt61+aYqP1TEzS+Hp6M+hcfaU1L+rnL/E7TAuk3EyDIYfMPcd6+N/GU3lXUqn1NfeWoJb65pk0EoykqlSO4r4V+PfhnVPAutS/aYJHspWIgu0UmN/QZ7N7V7mDxkZ01Sb1W3ofbcO4qMealVdmjzXULwLnnmsia+7lqqTte3X3YGHu3FZ9zY3ysdw4+hr2o02z18XnGGoys5GlNqS7cZrPm1mOLq3eqJ0+5Y4wT9KjfR9/JRserCumNCP2mfO4jiVR0oxv6j7jxVGuQuWPsM1jX3i646Qwkn/a4rUbw7kfKpHuaa3ht2UkxMR711Ro0lvqfPYjPsdU0hLl9DlJfE2ovMNzbEzyqiur0W+tL+ICUqT78Gqs/htWHH3vTFZt1od7ZfOkWPpxWsoQlpHQ8j6/iW71ZOR0WoQ6RynkK7Yydo+auJ1PSILiQG2luYkJ4XflTz3q8mpTQq6XULO2PkY5BU/4e1a1nqiNJL5NvHGJoxHIpXcD6nnoalRlAqVaFRHpn7L9xc+G/iZ4dN1viLu0BDHqGUgAcdCcV+jHhyYLcGMnhsrX5n+Crm4sPEWk3qE77e4ilUk5+6wr9ItFuAl5HKOVOHB9Qef618PnceWvCp3Pawc/bUJw7EfxStP7T8BeIbRk3BrF3C+6rkfqtfKngvxXfWaL/Z9y8TdSofj8R3r7L1q1S6hlhcZSRXib6H/6xr882lm8P6xdQYKy28rRHjurEV2Zby1FKEldHk4nmSjKDsz6Hs/iVqca/wClW8Fx+aN+f/1q27P4kWDx7bm0nhbH8BDD+Y/lXhWm+NIpoVSeRon67hXRWesW10AzTx5/2Tj8a7qmU4Op9m3oKGZYulpzX9T1eX4ieHrcbpr4wH/prE2PzxWzaeJNNumAg1G3JPQLLt/TIr598VeVcWLMrbu9ej2nwr1W60mzu4ZbecT28MwG4j7yg96+ex2WUcNb2bep9Bgcxq4ltVEtD1e3vJVUYk8xe3INSNfSZ2lFJ9HTH6g/0rwrx94N8UaOllPBbXUaiNgWtZCehB/hPvVex1vXLONDb63exsRyksnmAH6MDXPRyupWTcJaruaVsfTo2c479j3r7cOVlgx7q3+IFEgtJmw7LGe3mrj9a8ksviN4htflm+y3y+rRFGP5HH6VuwfF6xs7G4uNVsZrOOGNpHkjIkQADJ9D/OsquUYqCvy39B08yw89pWZ3zWMtqjMr/JjPzHen156fhXA+LvGPgzyZrXWJobi4UHizy7/gy9D7E1458XPjVqXiTw7Bb+HLTZC582RVdj5i4ICMUP0PTtXitp42uocNd6XcQyr95bciXb+Ar3sryWcl7SpPl8lueVmWZ+xfs1T5vOx6trHiRf7QmGjmVbIkeX9uVTIPrjivV/2d/gLe/GLUJNW1y5kPh61l2yRISnnv12DHbnk18yW/xC0q6fYL5Y5P7lwDGR+de2fD39q/xr4PsILPTtRs77TogFSGaFSAB2ymD+dfeUaMaaSavY+GqVnNtpn6P6P4ftNF0+Czs4I7a2hUJHFGuFVR0AFaKwha+Yfh/wDtUeJPEmgrfyaJY3TqxSWNZmiII9Mg5rutN/aYsXIXU/D+pWJ6F4gsyf8Ajpz+lehGpA4nFns4XnpQy1wOn/HjwTqGAdajs2P8N4jQ4/76ArsNN8RaZrEYksNRtbxD0aGVXH6GtU4vZk6l3ZTSoqbhvejbVWFcg20xo89qs7R9KTy/WkO5W8o+lJ5Rq3sFJt9qAuVxGO1IVqcx0mygZBspCnqKseXTdvtQBX2UnlCrG2m7fagCDyaTyPapwvNO2/hQBU8ntTfJ/GrZFNZRGu5ufRe5oKRFDamQ/wB1fWpZIoLcngeYRwTVKbUDHkMV64VI+tRzJNdR75GEeB8oNRzLZGns312I7uCC4wrqJW6Ko5rJ1jw7b21sJHgj8xjwqjGPyrasY1iJIk3TDrjtWJ488Qx6DYC+u2VLeIgFj69h+NeXjY4f2MqlanzW8rnTTjU9ooU3+hxPiC4s/D+nte3cswt1YKWjUNjJx0yK50fEDQ4bd5o9WwF/g8tw5+gx/Wub8ffEp/EuizWEOnCG2eUEXBJzwcgAV5p25r558P4DGJV+Vwb7Ox2fW61Fum2n+J6DrHxyuvtP2fTLZiMZ826b5jz1CA8fnXF6r4o1HXrhpdQupJt38GcIPoo4qh5K+YH2jdjGadsXHTNe9hctw2GSUI/N6v72cNTEVJvccsgYcdKfu9aiHHSkavV+E5SXzPesPxN4stfDFn59wssgPRIU3Ma1OaoalpseoBd/VenpWkOVu0mTK9tCf4e/EDVtc0dbjRtUs9PVpWJsrqIOzEcZPII/CukuvG/ja0b9/oek6vD/AHrW4aFz+DBh+teW65p1vo9qJJInmV3EYSGPe2T3wKjtdPntgslte3VqGGdnmMpX8M14+KwEZSlNVErn6Lk+YL2UKEqDbXVHqDfEKwuo9useDtTsmPVo4EuF/NGz/wCO1RbxN8PbiQpLqUemyHoLsPbH/wAfAFcimsahHb+RLqM84znc+AfzAzVea8ecFZHMy/3ZPmH6140VWpP3J29Gz7j6tQrR1j8nZnq9r4b0rVLfzNO1YXaYyjRyiQf99Kahbwrqtr/q7lJvaX/69eMyaRp0khkNjbrL03xJ5Tf99Jg1NHNqdiwNhr+sWBXosd60if8AfMm4V6NPMsdT+Go366nl1shwVX4qa/L8j1W40+/jaP7TpMdxH/E0agfoDzReW+mxM2LeW0cciVXeP+f+NeeWvxC8c6dgJq9lqYHQX9ioP5xlf5VrQ/G7xPHtGo+GLG/QcbrK8MZ/75cH+delTz7Fx/iQUj53EcJ4OWsG4/P/ADPS9FW7a1aWz8UXkZQf6uVxIvHYhs1XXxr4jt2I82wvAOAzw7T+hFclZ/Fjw5qTD+0NA1LS5P4mltRKv/fURY4/CtSHXvBt026LV47RiOBJI0OPwcCu5cQUtPa0WvQ8OfBr1dOqn6r/ACOtT4iapY7ftugkqwzut5iOPoR/WtW3+Lmi8C6S8tGxyJYNwH4qT/KuZ+yvq0KNbaxHfIPusdrfqhFUptF1KHPyw3K9wT/iK7oZvgKm8nH1R4tThTHU/hipej/zPTbL4ieHr4hU1e0ViPuysYz+TAVupMl1HmKRWTHDxEMP0rwe4sJWj/0nSGK9tiBh+hqmlnZW5zCJ9Nl6gqzR12wq4Wp8FRP5niVslxtDWdNr5f5H0RGq7fm5PY4xTxGmM7iK8Gs9T1e3wbXxFeBe3mP5i/qTWxa+PvFFmuWktdRRTzvQBj/3yVro9k3tqeVKhUjuj2MQ7hkPz6GmNG4zjBH1rzGP4t38Kg3Gi7xjP7qdlP5EH+daFj8ZdFmkVLyG709m5zIquv5g5/So9nOO6MeSR8S2+pBVYA8Uw6oSjfPtX3ryCbxpPMpHm3GD1+YKD/3yo/nWLqHiqJpGad1K/wDTaZmH5Fq+G9g0z9X/ALQj0R6/da3bwKwe6hi/35VX+ZrKu/FFgsO06jE7f3Ytz/yFeLXnjawWQsZId3/TGP8AwFUrj4hW2PlMjn/ZH9a19j5GEsxfSx65N4wtW2hPPlPTcE2j/wAeIrJ1fxstxCUhtpA4/ikkH9B/WvJ5viBwfLtmb/fesy48bXsmdiRx+nGf51rGjboc88dNr4j0afxddbhuKgeoyT/Oo/8AhML6PcwuZmX+EKQmPyFeXza9qFwoHnNz/cGDSR2urX7BViupi3QYY1sqaW5yOtUnors7fWPE0t9DJHPNuVhgh5mP8zXMQXAYcNle1Nt/AOu3UjYs2TjPzsBVWC3ls5pLecYljPNaxavZM5K0KiXNNNG5BL+NalvJ0Oaw7dtuK1rOQHAq2cy8zZt5BwSeK2IyDjAz71gxt029K1LW4DcHkj2oRLNKMZbOBWnp6jzAKzbY9f7vetXTWHnoR8ozVC1COPy9Yt3JyN+cHp0NdAy4VR1zz9KyZlC6xbnOf3gzW7MFhid92RjcTXmYn40foXDkv9nmvP8AQ9c+GNrC3hNdywNvikkL2zFZo2V+HKnqV4z6qQR0ru9KtSlwr3TSXEd0rB90g3wyrgkEehA3e/UY7cJ4DnF14N01QqzIbNfmU5IJ5yG6jBYevBPY8dUuoJbpOZA0Myw24jWbI8tlO3cr4zlG9eoyp7V79OFopHzeIm51pS7s7TRfENxeWcjR/LCso3BxuDY7nHJ/31+YcZyOa6Oy1a4upjcveSNeqMeaEDytF6MBxPH7jLD0rjJJmn1a9tzGQjICI2KxwifaCV3jghuHU8Hk4wc1NZ6qr6RC5jlWG4kDQgRny2fvhhyG/wBpME91NO1ieY9GjhsJNMeSyv7RbCbmaxuNwti46lGxmFwezDFYHizxpYeHfD91Prc4NjYxNPHDqj7ZEwOPIuUyGz29axtS8WWmk27axd38dutvHvmkZvKlUAch5VXY/biQA/nXwp+0V8crz4wah9k0UQW+iQsSsUIEMk7D+ORQ23P0qJaHPVrchwvxg+LWo/E7xne6xd3M06sdluJ33NHECdq59h+uao+FpGuCOCPcnpXH2dhP9uSGeF1fP3WBr0XSrEWMIyPmbr7VlY8eUm3c6PSm8uSR8kA/KPoP8mtfT7K48Razp+jWBD3V3IEH91R3Jx2Arl5LplX5WwfatXw34ot/C9pquo+e66s9uba244RX4d8noccD61cUQYXixltNRubTz/tKI7R+ZHkK2DjODzius+ENvF4i0DxJo7qDKtut5CCe6nD4/A/pXk1xqEmoXmI92wHt0r0L4L6wNL8cWSNuRrnfaMx7LICv9RUy1NFCRzuoM9vJJEVJKkr054qvaWdxqEgREYdq6zW9P+waldLKd0yyMrZ+tZ8+qOsJjiVYR6oOajm0FbUm03S7DR9txdFZpxyIxz+dcr441q+8QXRtLeQwwqOQvRR6VqJIc5Zsk9+tbXh3wr/atu1wFBy5BJrCtU9nHmZ62W4NYyt7M8dbwPdycpKp/A1seGfCOoaTqKXDkNGAQQpPNe2R+DAoPRSKd/wi6rwcH6VwfXJLY+zXDdJr3mcTCwhddwZS3qK17NwwBzkdsGtW+8NhV4IPpzWBbo1nePAeRg8eldVHFe0lytHi5lkSwtJ1Kb2NWaYeWcEniuT1iYKzdq6F2wpzXJ65INzegruPjDZ+Hk2NUkTP+siYflzXeZVrVCf73FeZ+E5DZ6tZuAfmO3P1rv5rlltSehD/ANa+bzKH71Puj9M4bq82HlDszYgkBuosn+HPpWrpPiC9tbW7tLe6nit3be0aOQrH1IFYCyAtbtnkirOmTAXUy8YHavFlFWsfY2TWp0A3SwW0rsXfcScn3qHXGVboseDgHiltZlazUdQH/Gq3iCZVuVZj1UZ/OsY6SB2LeiMv9p56jFVNXucRX0YYgg8DPFT6HIv2xPpVPWlH2i+VRS+2WZzxuuk25xxuBzSGxW6kljdiARnirQkY+HkU8bWz0qG33m+bj5NnFa33sK97XILyMR+H2w2dsgHP4V5XqkarrkykgAOo9q9QvGMmhXWQflmUfrXmHieML4iulUZXcOK9PBrc8HNLJI9r+A/xWtvhD4q1QTmfVNNnU2jx6ePMLzKf3bKO/Uj8a9R8a/tT69Y2rSWek6T4fjxkSa7fq02PaCP5s+1fM954Z1vTtLj1xdKj0vR7wokUtjLuVZAODkE4Y4z+FdD4N8RfDqXR9X+0+EbrxD4t850sred5Z2ZQoxJI4YADO4nA6Cva9jTn77V2fl0qkqcnFOxnSftIfE7xZql1GPEslraNumJtYxGqqDj5SFLAfWudufi1q3k38moXOpa2HiaEzy3jMqkjAPMeOvbipdG0XSfCniK2ufGUH26C7LsbK3fbsbOVUjPIzx1r0eb4zeAvEfw58ZeG77T4vC8k9j/xKFhhMm+VGzhyo+UnAAPueavkinaMDLmctXI+ZbXTbnVmWG0hknnkbaFjBJJ616VqHhO50DwbdG3ilhSOeyu4pEO5g5Vo5PodxHH0rC8O6X4p0fSoNf065WztLW4E0Mn2mJXMpwuVQtubjg8YxmvXdC8SSpqWoeH/ABjJaahf3SNfSXdtOksPl7S7AhCQGGM8elaVpygk4q/kduBp0a03Tqy5W9n2ZN8PfgB4U8XaNd3EXi6PT/EtqhkksL+UwXSSAZI2MBnB7g19q/AzxtJ4r+Cls93rNrLNYq1pqF9JMqKqIcbnOcLkDmvhbxJ4Dm1TzZPDFzZX9tdzrM0krIZlzwG80kkLwcjPHevPvFvwv8X+G7a5uWura7sZcG5OmagksY5/jCnt9KKNaMtUznxuCnQly1Pk+jPTf2zvjnoXxR8ZadpHhmb7dpGgwNCl6qkJczMcu6A/w8AA98Z715FJM158P9OZBuks7+SHnj5ZFVgM/UGsjS9Nh34ktpzJgsWX7pP021u+H7aX/hGfE9vystt5N9H6ja+Cfyauts4Ix5VZDLXwHqcVl/aAt3eJsBnjgbYmTgFpCAv5E1ueEfgvrPji4naFoLWKA7XuJmJXPoCBycelW7jxn4q1TS0xrKxLImGhe442+4zWP/wkGuabGqLrJkTBKxWgb5WPXgDFYNvubpI7Gb4X6z8IfEWh67LqtvcxR3CxytChG1G+Vsk9eCa+m7IKHXaqurcedDwMHoSPwr5K8VaxpmvaDGjaZr1/qARQ1xdS5QNgZIG08Z96+i/hTqzeIPAukXzhllWHyXaM4YSINpJH5fnXjY6Lspt3P0LhfEJOdDbqj0GRi25AzMmBvkAbIH3e55r2n9lfxKdN8bXOlzFEh1S23xhcAb4+nGepBf8AKvEv3UkO4HdGCRvCBT04zk+tJb6peaPdQ3tjdta3sL+atxCwGG6gcD615+GqexrKfQ+tzTB/X8LOhfVrT16H6Jxt51zLIPur8i+/qacrdBXmHwF+KcnxD8NMmoBY9ZsiFuFUYEinlJAPcdfcGvTW+VS391sfga+3jONSKlHZn88VsPUwlV0aqtJPUnWpaiU1J/DVEkRG1sdqhmX0+tWJF71DIPlz6VAGe00tvMJUXI6MvqK145BPGrocg81SYA1yHwl8ZL4k8PzOcmaxu5bK5Q9QUYhW/Fdp/OtU1LTqcypyhef2evkd8RSbfepNodQynIPNJtqTdEcmNuBWbqCo0ZilG6KRSjKehBFaZWq11Gsq7GGR3qWXr0Ph/wAU+H28L+I9S0pn+W2ncRsw5KE5X/x0isjy/LfcD+vWvTf2gdK/s7xwJ8ErcQIwb125X+grzJnG4hjjn6183VjyTcT6yjUdWCnLdkWNzA7hjPrSGQqGGM+461JsJjAQ59eMYpY4TwpbJU/5xXP1OjQgUeYccquOppVgK4Y8H1FWTCNwwOB9KVVKxkEHHWmBBt8tvm3SDr6UvHPHXnFWFUNGM/X5fWkWML15yO4oLKF09xgvBtYc/Ky5J4+tY2q+JLHwhpb32u34tYOxlUEsf7qheSfwrp2XodvXPvXzz+0LeI3jrw5bXBHkJAXVZD8u4uQTj6KKunHnkkYVZckW0bV98drrWAU8MeGby9B4W6u/3cY98D/EVzeoeJvHeoEtf+ItP0JCOYbNAzgenG45/Gs3U9cl1KaSCK6+0TA4W2t3GF7D5V4AqTS/Aev6gquumzKrc7phtB/E16PJRp7nn81WotDMvNPs9Ulzq2uaxrLd/MYqvXsCT/KoGg8LadgQ6KrMD9+43Pn+VdxB8INfuSABDb5ODvkBFPm+BWvIuZZLQe/mkj9BTValHYXsaj3OOg8Qafbx/wCjW1tAevyWwB/PFWl8TTSLtF0wU9Fzt/Stn/hR2q9TfWqc4+8xH/oNOb4K6qq5F9aHHPO7/Cq+sUw9hM5i81qae4ijSfgsMlTXHfEBUkvt2P4c16VN8F9bXDwahZhwc/xjn8q474keCdY0HT4rzUVtShYReZDMSxJyR8pHtWka0JOyM5UZxV2ee2DMqllPX1NW4EeaZSSwHoDUEVuW2jHXgV0ek+H9T1KYrYadPeCPh3QBUU9cFjxn2rSUlHciMW9EbszSQ6DaqkjgMPmXecH8KzdpmiGcNj+9iuluPAvia80uKOPShDIvd7pCMfQf41Qh+Eni+5YqIFwvBUSgf1qPbU+5fsZ9EYTaXYTZMttGx7kfLTLGzTS7rztL1G606cdHhcj/ACK6GT4N+LFY501n/EH+RqnJ8NfElrJmXSp1HqUbH8ql1aT0bH7KpHWxh3mhajeahNfPeJf3Ezb5HkfDMfU5713Hwt+Ir/D17u11SzufsNwVI8kbtjg8sM+o/kK5m68N6rZr81jLj/ZGarxyX+mr83mxjP3ZEJH0waJezqR5UyUp05c1j6s8L/Ebwx4kRRZarA8p/wCWEx8uTP0bGfwzXWLCnljaFGf1r4zhax1WNjcWYV+m+E7CDXc+GfG2ufDqTSpf7SfVdCuHAa2uDuaJc4IBP3Tj04rhnhbK8WdkcTd2kj6Z8vbH657Ck8koSQu4djTzO5bEdtJOOobgD9TVtYy2DjaeuDzivOZ330KaxszAsuOO9O8recZwBz81XfJQ5BOT3qJ4SsmFwcevX8KllIiVWUrv2nmnbFVm4B49Kc8O7BxggcdamiUfKGANPUrUreR8oPNKsfBzkj8qsfLHjjLE5pPvMCeD6UahqVFgWPJLFxncM84py4dQygk49CP0q15fzAAc/TFN8tmbBAH0zRqSVvKDZHJNcr4jsY5FkKjOD/dIIrtUjLKVVdp9xVLVdN86BstyB0brWctUUtGeT6ZeT+H9Ytb6zkMFzbSiWOQdmByK+2fh38RLXxr4ft9RtmAdhtnhzzE/dT/T2r4w1WxNrM3fnv3r1b9nO5kj1PV7aB9kjwpMqn7rYbBBH/AhXy+bYdVaXtFo4nvYGXNLkezPpya6dZmlt3HP3lPQ1kawttr1jLZ6jaRz28gw8NwgdG/Sq8OobpDGQ0NwvLQydceoPcVZW9XGJF59K+F9pKD7H0UaKXS5454l/Zy0DU2aXTGm01v7sbCSP8jyPzrgdS/Zp1S3dnt7u2lb1kVkJ/nX1AvkTMeMfhT/ALLGyna/Hs1enSzXE01ZSv6kTwtCXxRPjTUPgh4n0/dt0s3C9M27q/6Zz+lctfeC9U0/IvdKuYh6tCwH8q+7G0/dzncP9pc0TaKNoO1W9cZr0aee1Ptxucc8voP4ZNHwF/Zqx5VYtoPByOaX7JtbkDb/AHcV9t6t4N0nUFIvNLtrjPVngVj+eM1y998C/C18u+Oxa1J728rLj8DkV6NLPaMnaSaOeeVSteEkz5Ik06LdgqAPYUq6HHPj5Sw9O9fSV1+zjY+Yz2uoSsD0jnUcfiP8KYvwdn0xSVsluEXvH836da9ejmNCt8M7euh51bB1qO8bo+c08ArffdtXznHK1raf8GfOjDvGEHGF24Ne4LZ/Zf3Zh8pgcFWGDSMyo20ZXHQ160ZNrc8x6aWPF7n4droOHQNuHrxX2h4TvPtWh6XPuyZLONvx2ivn3xRatNYuUVSc/jiva/hncG48C6Ex5IttnH+zkf0r5PPk+SD8z3cpldzj5Hpd9IWjjfkKwVx+K/8A1q+FfirprWfxC8QxomFa9kdflPRju/rX3HdNu0+BgekaDn8a+ePiVoNtqPiy/wDNjHzMGJxz90d6eVPmqNLsZYr3afzPnN1O7GCD6ipFmlU8swx0r0u/+HME3+okdT6YzWRP8PbuPkOrqK+l5WeTzo5P7VMV2mRsfWvtH4f3DXngXQZQ5/5BsAP1UYr5FuPCd9bqW8pmUcHivq74T5T4d6Ar8MLMqfwfFeHmi/dr1PYy6V5tI6zxQok0mzbOMlhnv0Wvk3WfHMNprWoW8sTL5dxImc+jGvrPxAok0G3bsJiP0/8ArV8QeOl2eMdYHYXUh9O9PL5PfyFjIpxs+52Nr4y0+TgOyH/a6VV8ZXyax4R1S3tpvNmlgZAkZG5geoHvivO+d2emO9PjupImG1sewr3OeR5Madmmjz280O5symzz4MHrIGU/Sq39qalagoJDKnXD/P8AjzmvU/8AhIpLTPmsskfQrIAR+tcZ4q1m21BtlrpVlakH/Xwbg5/I7f0rWm5Loe3FTrL3onMXOtC5jVL62WdV6ZGcfnmnWseivzmWzY/8tIWKMD9QcfpWjo9rb3d9HFeyJHA/y+Y6Fgp7E4I4rpNQ+COryTqlv9mufMxsMcu3dnp1xWksdDDtRqSsZTyyNRcyimQ6R4k8SaRCF0bxhctCOfJuGWQfT5sH8hXVaX8aPHekNumistVUdTBK1vIf++sD8ga821D4e+INIkZJbGeLaf7pwfxFZcd5qmmMDGZI29ORXXTxkKnwyTPIrZTy68rR9A2n7VRiAXWdG1GzQcM0luJo/wA+Ca7Tw18ePAetSJJHeWdrcf3o5WtJB+eP518s2/iy6TiaBWPdguxvzGDUpvNH1Yf6ZaR5P/LQoCR+PB/Wur2ie6PNlgJraX3n334e+J14iq+k+MdQjX+FZJxcp+ua77Sfjl4y0/b5s2l65F/tqYX/ADBx+lfmRpuh6csjSadf3WnTD7slpctGfyOf5109r4s8f6HGv9n+KW1KBcDy7+EOfpuXcf1rSNRdHY5JYWrHpc/Tqx/aTijA/tXw3e247yWcizr+XB/Suu0X43+Dta2BdYSzkb/lnfI0DfT5gBX5eaH+0H440PJvNEg1OL+JtPnw3/fBz/Kursf2ttKkkWPVbS805ujLeWu5R+I/wrZVJdHc53TlH4o2P1Ks9WstSiD2l3BcoRkNDIGH6GrmK/Obwr8avB+tSRyWWq29rcN0a2uTA/5ZBr1/Q/i9q9jChs/Fc7x9luts4/MjP61oqndGTR9d03HvXzvpX7QniGEr58Gl6tH6xSGFz/MV1th+0ZpTKP7R0jULH1ZFWZB+KnP6VXNFisz1zaKQrXGaT8Y/CGrlVj1qGCRv4LrMJ/8AHgK6u11C1vow9tcw3CHkNFIGH6VWnQRNsNJtqWk2iiw7kLLj2qN5AvU0t1cJbr8x5rHkvizb84A5pFxNUyLCu9hn0WsbUNWSaTygo85uFUMAfzrj/GnxQ0nwnatNfX6xFvuxpl5JPZVHJ/lXJ+A/j14a8Wav9lmtLnTLhnxDPeBdsh7cg/KfY1xyrK/Lc9XD4SUoupZux6lDZ3mn5uJHV1IwY1HI991VtXvr2S3EsLqTHz5ZPB+pqTWPG2k6fDIjXSO4UkrGC+OO+K4O9+JGnqu2KKa4Zu2NiflUzcY+6mdVGjVqL2kofgLH4n+IdnqpI0TSdVsScKILp4pgPfcCD+lWtY+KVpbr/Z/inw/e6bHdDyyZEW4gbPGCUJP5is+H4ibUwF8gHrtXmvNPibqX/CQaslxCW8tFwNx71xXlZqMvvOz6vLRypfddP/I9MufA/hLVdJLWdxaJ3j+0O7KO3IDA14f4q8Or4fvzEL+zvtxJ/wBDcsF+uelNh8SXlnbtbCUmPBABOcfSseaQyMSTkms8LSxUajdRrl8jz8S6NrQu359Pu3E4HU4pNw7HNRn9KQfMQAMk17J5MY8zsiTeKN6+tQ3Ud1b/ACrayM/ZTxWdcaXrVxu8y0uEjzztiYAfXiuOpiox0WrPoMLkeIxDTmuVef8AkWLzWLa3+Xf5j/3V5rIuNcmmOI8RL+td14V+H3h+Rll13WvL9beGJ1/Asw/lXrei2fgGwsxbWsOnlO5lAZm9yWrjdStW68qPfWFweXW/dOpLvbQ+WpZHkbLMzH1NIG+lfV03gfwXq/zLp1hJnvEQv8jWRefBnwtOCUsjF6GOZqw+rVJO/Nc9annuFprldJx+R8zMrN0NRsxUHua+hLr4D6HIMJLdRHttcH+YrLuP2eLfkw6nMnoJIwf5EVDwtU7ocQYGW7t6o8K3UGRlU4P6V7FqX7Ot9ZWpujqlulsOTJPGY1/PJrzvxB4YXQ22HULO8fP3bZy2PfOMfrWMqdSn8SPTw+Ow+K/hSuYPnANgigyelOW0aRsAZzUv9nydOPzrO50ysQ+YcHtUXnMD1xVxtKfrjmojp7qeVb8K05mjL3SBZDFIssaiOVeRIgww/Ec1r2/jPWYcBdSucDoGkJx+dZ/2FumDn6Gnpp/qCKL3I0NmL4ga+GwL5mHuin+lXI/iNrYXbI8My+kkI/pisK102W8uRBawyXdw3SOBC7fkOg96v634euvCmmtf61Pp+lwgfLFeXJWRz6DaCAfzrSNNz+GJy1cRSoq9SaRpReOpJv8Aj40uzlJ/ijUof61ag8VaU+Fksbm2PTdDNu/Q15nffELQLWSMpcsYMbpbpgBDGMcnceSPcCueX46eFZb7yY5bi4jztM0ceE+oJNbR9tTfuXXozi9tgsRG8+VrzSPpLQ7rTtW2R2eqx+bni3ul2OT7ev4ZrYuPDeoswLQQzj0yCP5V4ND/AMI94rhhlOr6nZxH5gbNjGM9vmUE/rXZ6TNr1ujLovxDuLhVHEWorHckemSw3V1f2lj6GvM/mjzKmUZZiX7sY/J2/Jn5ZRyaxqh2L9ruO+1dxq5b+BdfvkLLp823u0nH8694hVY5iqqF7cCprcH96nfGK1eKfRHztPKY296R4la/CjWZIvMlMMC9MM+T+la+n/CHzGIutQAx2iT/ABr09pAYHQDkdao2822YgtjNDrzaN45bQi1dXOWs/hLo8cRaaS4mYHGNwArRs/AehQWbMLFHdWzukJJreWbasqgZINRQufJkUc965/aTb1Z3xwtCKXLBEMOm2NvZYitIY8H+FBQGHmIfu8cCpYpN1rL2x0qn5mdhz360k22auMUlZF7G2bk4JryDxxbLZeIHYfdkOSfevW5v9dGRn8K4P4maYZrV540yY2yfXFdFCVpo8/MKXtKD8jk7abdx3rUs5PQ1haX5lwqeVG8rtwEjUsx+gFbZgn0+YxXNvJbyjqkqFT+tesfCmvHJhQB0q5bzFWGPxrKhkJXNWo5Apz0qUUzorWYMPm/StzTZQZF71x9vcDPX61orqyWse4vgjtVEnT6tqUX26DaVYtIo49c1b8XXzLoN6sTYmkjMcY924rznSL6fWfEFupJ2h8nnoBW94g1pF1KK28zcIRvcf7XYflXnYhc00j7bI5ezw879XYo/D3xJ4z+HEwGlzR3FkSC9ncAvGRgg47jIJHB717do/wC01cfZWTVvCF1PcL5R8y2mRlkK/KchiCAyDB5PIBryOz1iHHXmte31O3IAI/KtFiqkFodv9k0am0mj1WT9onTWhnSHw1r8BuC25kmiBODmFj8x5XofUe9VNb/aO1OZZBo/hBklKI0Rub3akUmPmfao6k++PauAjv4uy4/Cr9uUmUkLnvU/Xqh0RyGjLebOB+IF18SvitetNrWoJ5LdLZJmEafRa5KD4K6zuDG6hQ5/hz/hXv1vCvoD7VZX7PGADtGO5rnljKtzdcN4Td3fzPINN+F+pWcQ33pkcfxYP6VuWvgO94825LnpnbivRH1KxjjI3Ke/FC65aLgAfjUPFVe50RyDAx+zf5s4hfh623Lu7nt2qeP4cwnmRPMGejHIrsG8QQcgY+vpVZ9c8w/KfyrF16kt5HXDK8FS+GCM21+H9pCoCwxofZcV59rlt/winji3khGzy5I5lP0I/wAK9f0O11XxJc/ZtLs5ryY9fLUkL7segHua4748eEW0HxBp9pLc28t9Fag3Pkvu2OSTg+4GK6sLz893seHn31aGH5IWUrrQi+IdoknjTWTnrMZgPZ8MP51wdx8rHmtDVdfkvLppZXLPsRC2eu1QB/Ksa6vhICVPNevc/NbC+YF966Twp4oOkWEsJAP7zcM+4/8ArVwst9tzzxSJ8SNO0OzMC6LDqd4WJM9xPIEUY4GxcZ+ua568XUjypHq5Xilg66qvzPSLjx/IzYUA/wC7VuysfGXiKJptL8PapeQZwZLe0dhn0yBXGeFf2qtX8Dq7aP4W8NwXh+7dPaNJIn0JepvEX7bnxc8QWD2Q8SDTYH+9/Z1skLn/AIEBu/I1wrCz7H0lbiKX2Ebd1/b+l6k1nqdncadPHgvHdIY2AI7g+1ZFxqqXniQR27+asSkyuOhY9s1zFza654oumvtW8RXl/POAXlmkZ2YY4ySa3NFsYtLhWKJcqOSxOSxz1NdtHDcklJs8jG55PFUnRS33ZvXTBY+mTjpXFatw+DyWbmu3lUPASWxx1rhbhxdajgZwXwD9K7T5k0LU/Z7q1Y/Jh1I/A13vnB7eRSM/NmuEvPlkjGOQc8V2duxuLVnAC8A/pXi5lH4ZH2/DNT3pw9DTg3MsB6Ve02PbqkwPO4VQs8yW8WOua1LE7tW28ZxXzkj9ERpR7ltTj+/UHiTDiJ+g2ZqaOQfZ5VAHDDpSalqEH9nmOeEyPsxEwPQ+471lG7kKb0uGhyeXcQZ9MU7UsPqF5gZ4yPzqvpGW8ls9eKkvJM6lOu3Hyk5/ClL4tCkRSbRobZAjcN0yTmqEN0Vv4uc/Jjk1d/1ukyL1+bNYVzMlndQCU7CRg5960ir3QnJR3L00gm0+7QdDIOK8x8WNs8QXOGwzcnmuwutfWAXAQhtpzXE+K4ppI7LVGUiO8Mio/P8ACQCP1FephIPU+czatDkik9bmOniLVFiGlw3M7adHJ9p+xqx8nzMYLBem7FemfDvxUuhaZrcaz3lgt9AI7q406GATmP8AuebKQUU8fd5PrXmWh6DdT+LLSziuobB70BRPcDdF8y8E5/LPrXQXejW/gvxJ/ZviZE1a0YB2/s+4GG9CD/TivpFblsj8sq61H6mvpnxE8O6LqEq6H4SW/wBVfcqX2sTG+nzz8yrkIp/A15HPM91OGkILZbJxjqST+teux+MNO0PTNRvdP0A6bbqhSCWJ4xISwIG53JbrjhR+NeT6HZjULpElcqrHLYBJPsAATSgrNuxLPVtA+Emt+KtJP9ku1+sEHmsyRLHGkh+ZUB3DcSP4iOOlTaf4A17wrrltL4h0+6tfMPkQ3IQGLY6MsgbGSThhj8a3vgv8Ul+Hl9BOFmuNL+0/ZZ1Y4zCR1KE9VbofQkV+iNx4S8M+OvCOm/aLYXlnMq3CNG7KGyMg8H0Nc1apUpy0tY0pqMtGfl5o/hbxDY3qPp01xpp8nY8qtgtyeMHsRXT23wpivrq2a48R6iks0WblfJVMPnlQQSCMdziv0P0/wl4D8GTF4LDS7KYD78zKXH4sSRXJfFa18I+MtLAiv4LfVLf5re4tYDJz/dbaMEGuOdSb1Wh6VGUE1GouaPqfJuk/B34a2a/8TjWNfvnx9yCIAfmWrmdd0/QPDviafQ/DllL/AGXrFlNGtxfD/SA4jfCZBwFJ2nHqBXq3hf4lXnhPxZPYfZTp1wnLRT2w8m5/3fY+2MZrD/aQ8bReItd8D63HpsOmi2uwkwVslgxGeQOnBqqNeTmozOrFYDlpOtR1j+K9Tf8AgT4z+GGk/D3R5L7w3nW1t/IvLhLJJfMZTtbl2PXHoK9Us/jF8M7LBh8PXSkcDbYxoPyUgV5p+zpr7aL4Z8RaBLcRQJpGrToGaOMHY53AlmGfWun8QfErwXaq/wDamuaWB0Mck6uf++Rn+VOpGXO0eXT5eRXOl1T9qjwFpFu6w6XMZMYEZhjTPt1ryfwH49sfGPibXWsrZrKGSQXUcUY+7k4b69BWTrH7Qnwy0kOLayGrSdALewVV/wC+nArkPDPxy0TWviXpMWnaENEgvC1rLMrj5yw+TKgcfMB371nUoylBux7GVYmGHxcJX3dvvPoq3dVgZ94dgRtZcDnr369TS7XLPGG3BucBiVds8dB6GorGR9+5FBydvmKcdyeePQVeKmQx4XzWYYWM7mHTGe2OleBzH7Ka/wAO/Glx8N/FtlqtszeRny72AjG+InkDJ6jgj6V916PqtrrmnW97aTLPbXUQZJFOQwIyDX56NDuU9NitwDtD7iPxJGRXv37M/wAR5LW+l8K6jdB4Jv3tjK5OVk6tFnpz1H0NfRZbiv8Al1LZ7H5pxZlHtaf1ykvejv5r/gH03ayb4+eo4NWKowybLpl7ONwq8vSvoz8ni7oG+Zai9qlpkg5qWWioyhX96+WfgL48j8N/FbVdLupWFnrU8iAvkKswdinU9wSOPavqe9YQwvKeAqkk/QV+c1zqEkeoNeQSCOaOfzo5AArq+cgg85wRXn4qt7GpCR9fkeAjjqOIpS6pW9d0fo3J5lnlk+eFjyvp7irMV4JFz1X17j6iuP8AhP46j8f+B9O1QlTNInl3CqeFlXhh+fP0IrqZIRHJwCo7MDXqpqSufD1adTD1HB6W0a8y5wy5ByKikUFSTUa74xk8juyj+Yp8kw2c9D3qGjSMu54b+0Zoq3egWOogYltpzGSB1Vx/iB+dfOh/1hR0ZeM57EV9a/GdY5Ph/qoJXcpjZQ3rvWvl1odzAkAn1rwcYuWpc+ky+XNTa7Mpxx/KMMcY6HmhYirHORn8/rU4hk3tg4B4+lL5bAglOM54rzT1rEYhc9SG/Dmn7V+UFGAGOamKHgquAeetOCBsgnAzzQURJHu6njpjFI0KeWWBI9farQh+XKDrxg0nksrZxx9aH2J9CifkX5Wyor5q/aiST/hINBnjISQW8gU4Bx83v9a+oltd3zAc+1eT/Hb4S6l4206zu9GVJb+zLYt2YKZVOOATxkEDrW9BqM02ZVouUGkfLLX2reHZoZlu2tZmAlSSAhN3cHjr+NfVnw58QTeNvB+nam4AmlUpLg8b1O0n2yRn8a8ag/Zr8b+J4Y5LyOLTmjPlxw3EoJ2+vy5GOtfSPw1+HP8AwgfhOz0nzRcSQqS8mMbnJyT+tdmIlCS03OPDxmnZ7DY7Mqepz6dqsx2tzGytG5B6jniul/stNuXyATyBzTm0+MYIGDXnXR3WOeuoxdMEuIInbGN0fyt9TVG40NX4ikZT/db+VdT9hRZmIRcngtgZ/Ola3XacjA65ovdhy22OKk0G7hjDmB2XqG25Brw79o6R/suiWQ6yPJKR24AUH/x419PKJraQNFMQM8ccV4D8ePK1D4k+H7e9CNC1rzu+UHMjZHB9hXRR+NGFa/Iz5903TZG1SO325kDbSFORnpj35r6j8I+Brfw/p1tbpCBcKu6R9x+Zz94n8f0rzrwf4dsbr4xWFnbRw/Z4mZ/JySF2rkEnPrivpRNBnhxhCyZzuTmujEys0jCgtLnN2+j/ADZAAwO9Wv7JO4kjryCvaunjs/lwYyD6GpFtEXbj07V59zusculk8LElamXfwpXHtXSmzDAELk/Tio5NOVWyFAx2GDSuFmYDwpO3zxrID2YA/wA6pXXhjSNQjdLrTLdgQOQoU/pXYCy+XG1eeenIpkliOjR8eo60gaZ4f8QPhFotpoOpatpsbWt1awPMIlGY2CjJB/KvCJtek1HSrODdGdjEsqo+QM+/FfW/xQsmj8C64YVYObSTIHcY5H5Zr5e0650OHRYD5byXaxkz7VyFOeD9MYr08LKUk02cGIik00fWvg/xBaeKtBstQsfMa3lTGJBhlI4IPPByK6JYVbjGVxXiv7NuoNqGkazHAGFrFdKEDZwGKfMB+S17ikLfeA2H2PFedVjyTaO+lLmimytbtHcRswDjacfMpH86ayqoAKkZ7+9X/IY9zn3pWtcxgYx7VlqalJY/7vT65p3k7uR19quRxso6A844pWtSwO0bvepK1KJUgrwCvQHNIy/LwNzZ5AxVtoZM8gg/ypdnZhz2FAWK6orrtOVH1pI7HrtZyeuWOcVY2/3etA3KF+Rjk9aSDUgkhORgcetQTQK0bBtxB6Yq7JkMSxIHqQDUirG64G3IH0phqeY+JtN8t93XPrya0vgnqklh8R9PgMTCO4SSEvxgfKSB1z1ArofEWjpd2r7Bl8cVyXgtW0nxzpEzfw3aDPTALY/ka8vGU+alOPdM78JU5akX5n142m2+oWyLPGJMHAboR9D2rJ1fR9U05t2nXEd0m1SILwEHpyA4Hr6g1vaS2YWU8lTirN+gaGN+vGPyP/16/PKSUtGj6iVSUJ2TPDLH47aVNI0V/p13ZTKxUlVDrke4Of0rqtN8eaLqC5ivnjz/AM9AV/nXm+r6Xp1n4g1O3ES+bHcvnd165qZY4REqr8/ovTNfUf2Hh60VNNq55X9rVqcnGSTPY7O+iuCPJu45BjI55q/Hd3Eak7g6n0YGvEo90Kjywwx3/pVqHXdQtVCxXMykerZH5GuSpw7Jfw5/ebRzenL44nsn2jb96Pd+BFJ50MnDKQPcA15pa/EDU7NcS+XcccZypNbdr8Q4JmUXNoyZ/iUg15NTJsXS15b+h2U8dhp7Ssdktqj/AHGwfQf4UfZ5UYlRuHpWJa+JtMu2HlXIDnoJOP51tW1/Kq5UrMleVOnVou0k0dqlzK8HcjudHsdajaK8tkkJH8QwfwauM8QfCea3jebS2a4TvBIfnA9j3r0eGa3vgVzsfsp4NWI1mtfv5kj756ivSwmZVsO9Hp+B5mIoQq6SVmfMOvaeVSSGTdHIuQwbhh7Yr0r4QyMPA+nqzbgssqr9N5r0DxT8P9O8bWbfdgvCPkuU6/RvUVyHg3w3feEtHbTb+PZNDcyYPVWUnIYH0Ne1jsdDGYdNKzT1MMvo+yrteR3rN/xK0PX5en/Aq8U8fbh4qudvAKocn/dFeybv+JYAOflb/wBCFeOePlJ8TXAXJJjTpz2rXJ2/apeRnj1am/U50L6YPP4VB5OxmYFm/wBk9qtouEwUxxTGDZA5yK+0PmircQl7dsggtng//Xr1j4dyGLwTpIxk+VIp9v3leYzx7lYH72MV6f4F+Xwfpyjj9zIf/H68LNv4S9T3cq/iv0Oq1j5vDUI9J/6NXyn480/QrfXNRluJm+0yTMxjjG5s59K+qdYyvhuLqT9oH/oLV8n+JtM/4qrVpjGAHunIz9ayy+19uh7UMD9eqSheyTucU1nE8zNHG6x9g1VNRkFnCSqZNdk0O1fuKfwrI1zTjeW7KkQLY7V7yduh7kMqhSXuo8r1LU3upGGNorK6HNdPqHhm4gYsbaQL2xWHdae8bMCrj8K0UkZSw0r7EKuNvvXrfw48UHV9JfTZZC13aDdEe5j+vsa8daIxkjJrc8D6g2m+KtPcHAklEL54G1/lP864MdQVehKPXdERpOnK59GC+N1Zpcbvnztbjo4/yD+NcN4y02y1FZS1uiuy70KrgqfTI56giu+/4RHW9LnvLa4sZgGXejKpOSv09ifyrhfGCT20ZLxPGVJBypHBH+INfDYaTjUXKzSrBSj6HHaf4BttWs2vLW+kjkB+5cRCRD9ehrH1D4W6tGrzLBbXUbE4+zy7Txz0bH869H+He248Hh1Q/NKVLN1OP/110EkK2+kqxO5xv5H3QOOQfzr62OJqU20nsXLB0KyV0fON5oN5peZGt54I+mZIyB+fSqMN1eW82Y52dc4JU5Fe+w3B/s2ccY5/GsePR9JvoZ3ubC3kYg87AG6eorup5hJK0kcNTI4S1pux5EnibUoZPnPmhT/FyD+dai+NhJCFmiDHuvOPy6H8q7EfDfSr6OWSGS4tmXphg659MH8O9c/dfDe584x29xbzc4HmKU/xrtjjYS0eh5dTJasdtTEuLzw7qrYvNOiDY/1kabG/NdtWNPsbeydW0rxBqWl5+75VxuUfgdv86ral4J1bTXBl0+Urj78BEg/Tn9KyJ9Pms+H3wOegkBX9DXZDERaupHjVsrlG6lA9OtvF3xH0GMPBrVprMAHAvISjY/3lGP8Ax6t/SP2ivGOl83/hia5hX702lz+Zj328/wA68Xt9SvNNcPHI6MD96NypH5VoQ/ELU7d5ZJRHdNIPv3EYdl75B65/GuhVn01PKllsb9UfReh/teeGLgiHVTNZv3jv7Ugj8VzXovh34veENeZX0vVIEm/6dbna/wCWc18b3fxAt9ZwL2wiPAUgDcDx1w+4VWksfCerYZrSO0lPSSINER+Kkj/x2tPbLdo5Xl0/sSufopo/xO1LT9v2HxVfQDslw/mr+Tg12em/HXxXDHgy6bqgx954zGx/75OP0r8xtNs9V03P9i+LtSt0B+VPOW4Ue20kH9K7HSfiV8T/AAy0ZN1pmtQt0S7VraQj6naP1Na+1i9mck8JWjvE/Q68+MHiK4h8yPTbRHJw5kuGI+igLxWP4g+JXiTVrcWsKQ6emPmkhbe34EgD9DXyZov7U2s6dCg8ReCdVitx1m09xOn16Y/WvVvBv7UXwq1vbFc682j3feHVLd4cf8CwV/WocmKEVF+9odQun2rzPLdO9zdN96STLMfqTWzouh2W9JCTAufm2qOR+Aq7puqeE/Fih9H1nTdRLDj7Lco5/IHNbVlpYsLfZt3erV5s4zk72sfY4XGYbDw0ldlzUr37VZi2soCkOMFtuKz00SOGFzLMrqwwoUkYNSNr40MuxuBGCpBWQ9vpXEeIviMY4XS0UKenmf4CqhTlKV2c2IzP926VNWT+852Xxdf2krQtIHCEr8wz+tV5/FlzNBKhjjy4xuxyKwJbrzpGckszHJJ7mhY5W5CfpXc4wjrI8inWxdX3KbbJ/tzZ+ani63dM/gKhh0+a7lEUcbyytwFjUkn6Cuus/gb8SNc095NP1H/hHoVXMSXTYLn2XBx+IrJ4m/u0lc9Ojkrtz42oqa83r9xyzTSNkKhz6twKWDS73Vm8mKKW4Y/wQqf6Vpz/AAx+M/hdA/2fRfE0a8sk0C7z7ZGyoY/iN4u8Msw1T4ZX1kwPzy6PdSIp98FWB/OuOcp1Pjdj6nDZfhsOr4VRm+90/wAG0XdN/Zl1DXJFluE/spG5Mklwwb/vlST+ddc3wA8RaHGv9hfEO/hZRxFO5ZP1zXHaf+01pscwivbvxJ4ffONt9ZLcoP8Avht36V3mi/Gy21ZV/s3xn4Z1In/ljqDNZSH8HUc1VOjTXwvX1DFV81jbmSUe1tPvszIk8PfGDSN3+n6Pr0fQrcW8RJ/HCmufvr3x3blv7R+Hel33cyWMksDH/vliK9bXxx4lRfNl8L/a4e1xpkyXEZ/74JP6U1vixZ2vF/pd3YnofMhIOfocH9K0cXHeT+ZyxxVeT1oRl6O35M8RbxppUORrPgfxRo5xgyWd6ZlA+jNWnY+MPBEiqsXjXWNFcf8ALPVrPaPpuVRn869ph+I3hfUIwJLqNAf4Z4yB/LFUtSvfAs6GS6i0+aPHWONGpa90zT6wm7Sozi/J3/NM4ezbUdQ2nQfiFpWoE/cjluTET+Zb+VazSfE7Twu61N6n9+FoJFP0JKt+lcfrV54JuLmYW3hiILnCyglCfyxXMteT2d00mlzz6ZH/AAxwXEgx+tYSrQj0+5noU8D7ZXt/4FFfmjp/Flt4x8QEDU7DUDChysS2zFB9NoNcdd6JeWufNsL2PH96zlH/ALJWxD4+8W2PEWr3T8f8tJS/881ow/Grxja7VaaK4A6+bCmf0UVhKVGfxNo9OnTxFGPLThG3k2v0OK+0RwH95vT/AH4XH8xTf7XsV4+2WqE/3pFH8zXokfx78SLkzaZp0v8AwBwf0apJvji92uLrwzYue5YMw/nTUKHSp+Bo6mJ+1RT9GjgIWN1xDNHN/wBcnVv5GnnT5sEtGQB1J4re1j4iC5t3Nt4a8OxSY4aayaQj8NwrzzUviB4nML20R0+DcGYNbaIoI78EvtGPU0ShT2jO/wAhpVpRcnTsl5o31jMbdKbNGsqlXUMp6ivEZ/2jruxtbi0j0W71fUYmx9te2+zwgZx84UkHnoRtFcJrHjTxP4umY6zrJsrNz/x6Wo8tcehA5P45qoYactXojycVmuGw/u7y7I+jde+Nx8IXEEFj4is7Ubtr2VtbLIVAHYRrwc45bNeJ3CeIfiFrD392LjUryRtxvNQJPf8AhjHArzbXPFkWgzKqyxzXEJwiqMs2OxPpVDUPiZ4u8WTmN9Raxt34Ftp48pQPTI5P4mu72dSMVGLPnI4jBV6jq1qbv2Wz9T1TXPDfhPShjxdrazT4/wCPZJCXX6InQ/XFeeyabpN5rAXw4l89ozbUS7UB2JPGAP60zwl8L9T8Q3nl20DSuxy7seB7sa+o/hn8L9L8D2aTSKtzqZHzTsPu+y56Cqp0Wn8TZjjMwpqOkIxXRJa/eZHwn+Fup6Rb/bNRuXtfMX5bNTnj1b39q9CbwuwbKMjf7y1uxyrgcgD60271C10+1kuLiZIYYxueR2AUD616tOThHlPjq1aVWfPs/I+KfO/0pSeAeeKn80Jec8gjHFZtxJ5c0LZxmnSTbbiNs+1fP2P0NSJVb5nA4B9apw/64560nmeXdOB061AJD5w+vNaEN6l+DDPMM+9PtYwWlQHnaaqRSYuyCThhxUsMo+2FOxXrWfU3T0HW6qY5V/CqJ+aHk9OKnjk/esMY4NVmHysPQ1S3MXsXJi3kxMDWfrFqmoCaFlyHjq4zbrSMH1AqKSQLNGT8oIxzVc1glHmVmeP+H9aXwh4gLXVt9qgRmVoQ5XIIIPI5Fd5JeWep6bGJoZ+V3xhLnzNhP1/xrmvGngrULzVJbqws5rmBhuZo1JArV8MyImj20NzFarKnyMsgZCvPcjvXsU5xnFO58JisPOjN8ysjOZmgUEhtvZscGmf2micl1Ue5xXZ2uli40/zHWMwwyFPMnlPlDPIC4/Gua+JOkxx6PFNAIp0icbntbMhRn1l/oa0ehwL3nYzX8QRrwJ4xj/aFUbnXoG5NxvPomWrkfOA6Rr+NH2hvZRSNvZrqekeF/EFosNwIryLT71sItxdKT19AP51N4g0e+8KTQtqcik3a+ck5b/Wg5+bn6V5lEktwx8tWc/7IrV8TeKNX8UGxOqTvcGxtktINy42xr0Hv9ay9mr3uelTxNSnFKK0R2VjqCzY8uTzM9lOa37eS7C48mZT6bDmvG7G6NpcRy7d20525xXqfg34l6hHcWyR65fWUgIG77ZIAvuOcH6VnOj2O+nnE6e8Tq9NhvZsN9luGAON3lsQP0rr9J0/UGiBFjcvxkfuWP9K9g8F/H6+8M2MCQ+JxdxlfmXULYfMSOTujK9fcGux079peC4upLbUNa0lAuD5UYlBXP+0T/SuL2TZ6UeIJxXwnium+CfFmtQNPpnhnVryHBIlhtHK8dcHHNU7X4Q/EbxLqi2Nl4R1VJnGV+1QGBMA9dz4H619PR/GTR5rJ76DUZn063TNw1tBJJtbnow+Xn5evoa+e/HX7Y1/Fq0o8O65qsO3PlERwgBuw2lGJH1NTGjKT2JqcRVWrJJG1afsUfFu7uGhktNPgRVDCaS+Up7gbcn9K61v2L/8AhH9N+2eJ/iDpmkrGMyFICyL6/O7p/KvCZf23/jLcQxWlz4ot7S3mcI10LCLegJ69O30qb9oLwPDZ+DdA8R3Hjy68V6nqRZpLW5vGkZFxkPt6KPYcc4rX2NpJM8yWd4mSupWOl1SP4L+DZgLvxzf+JZY2O6LTrZY43A7Zy5/Hiq+pfEf4fWfh6DWtF8Ive2Ulz9m8y+vWUoe5Kbtx456Ae9fONuug/Il217att+Z41Vxn6ccfjVqLw3peqMxsdft4wOn2oGJvpkBhXRHDwWsjinmmKqfbZ7PfftMf2XNHp3hnSotDs2bFzJuJ8w5GGC57YONxPXpXjnizxJJqXiPULq41Br55Z2f7RJJkvz1JNcZ4q8Palp94Qki3MQHElvMsg/8AHTXLSh1JEm4N/tV1xikvdPNlOdR803dndXXiC1t87p0J9jmsu48XWy52iSQ47DFckzUscMkxwiM/0FX6k8r2Rq3niOa5ysSCFD75P51Us9MuNS3GNQQDyWOKs2vhfULhhmHyh6yELXTafo62EWzeC2OSMk1z1K0Y/C9T0cNg5VHeasjm28MTLy0sY+mTULaH5fWXd/urXafZRJ92OR8+gxUEmmtGpLJtH+0awjiH1Z3ywNJfCjptNH/EttCoP+qX+VaNqrZHGKydCm8zT4FBAZQV9uDithd0QwOXbpXrXurny0o8smhmsai8gFrbnBI+ZhisSxg8zUgoGdvXNbk8CabYvKxBdgcnvmqWgW74luSDtxktjHNSSV75x9qx3B7V1+h3AbTFB5+XBrip2El07A5Ga2dLku/s7rDGnljgySyKig/ViK4MbTdSnZH0eR4iOHxDc3ZNHZ295BHYg7gNrYq1b6hDHqUThuq88e1chZjzopYptY0y2Ea+a2ZSxOOy7QQT7ZqpceINPtiP9KvLp1H/ACziWJR+JJP6V4H1Vs++/tWnbTU9Gi1SIfaA3IzkEtWfqV/BdQL/AKRFDsUsTI3XjoPeuAj8XR7n8jTw3+1cSsx/TAqz/aXiG5m22dqYi3A8m0Uf+PEE/rRHCqLvJmMszlUVqcGehaLqgbR5LlElkkhdBtVCflYHnj0wPzqneeKY47l53MMClcfvp0Vunp1/SuZtfD/ibUbO+trq/mgiaNS0EtwdsmGyAQD2yTRbfC2KPy5J9TRQxwyxxlj+ZNKUKEXdsUcRjp/DCw6++IEcdvJbpdhkc/8ALGNmI+mcVzl94se+kjBWeUxjCtKwUD8ACf1rvV+GugwxuZHurt8EqN+wfiAKbZaRY20Vs8Gm24+b5iw35/PNEa1KPwRFLC4ut/EnY87s57y6lzHb+e4OVURGUfQg8VJ4hi8Qt9mi1SG4jt0LNDE6BI0zjdsUcDoM4r0x7iS3e6WPbGpOdqLgfpWJ4633Wh2skjEmN8ISTgccj8a3hiJcyVjnr5ao0nOUrtFj4c/CfU/F2j299O9o+l+dsRbtmXdnIK/d6Bsc5xk0z4ofBe28G+E5NWjje2uUuFRV+0JMk6c7mUKAVCnHX1r234N3NjefCrRLOP7Qtw4kjkZVBjGHbJ7EkZHA9eorW+KnhGPVfAGtM5/c29i5jZ1CsNq5AUZOBkV6Ht5JpHwdSiueVj518deNJ4f2d9A0DTdN/s/SdQuvMuJd0bieSP7x4G4fNg89gBV74O/Bu21fwauqap4cbURdsfInN75OxORkKASefaneCfh3e/FT4ET2Vp/x/wClapJJbKxwJAyLuTPbrXPaZ40+K/w4tU0OFb+ztrfKR28tkJFUZz8pKnj6GulybTjF63OZR2bWh2nibwFJYalpHh/TfDcwZlYGZQI4fLwcl3OQTnB55H416T4a+G/iDQ9NsxrnxSv4tOgXC2Ed1tt41xwvzttIx7V88/2d4z8aXawXV5qt7fzK0rW2SMAAk9Tgd+K2tD/Zm8YeL7ZLmR2023BK/wDE0kcOAO4XGcU5q6XNIIWT0R71H8QfhX8OY7hf7et7i7lbdPLHIbqaUjpkqCPw4Fc7q37Xng6z3ppmmahqD87W2rEpx7kn+VYeg/sY6cyBtS8RzzuPvJbW4jX8CxP8q7vSv2VfAumMDLYz6iy4+a5uWwT9FwK537Jbu50x9r0VjwT4iftJ3fjlEitvD1tYyxnMdyZWkmA9OMCuT1XxvrWt+EZLPWNLkDRyrLbX627KMA8qTjGfQ19w6X8O/Dfh6NU0zRbGy28bo4FDfn1NUPiRoKa74H1qyZFdWtn2qEzhgMjH41PNTurROmnOvTUkpaNWa6HyRqHgPWPiZ48aHRpoYTfafBqMnnSlEPyKrHjOTuNdjpn7HepybH1PxBBCv8S20Jc4z6sR/Kl+Dd8LHxL4AvScC5gu9Ik7/MpLKP1FfVHK4XAzW9WrKLsjho04yTueGaT+yn4SsNrXLX2pMOvnTbAfwUD+dbmtfBnwxoOgzz6RoVvDf24E8M6KWkV1IYEFiT2r1do9q5OOuQB2pqodrx7VYOMHvxXLKpOSs2dtOnGm00jktH1JdS02zvkJjWaJXzH0GQBggfjW/KC0ERCB0Ubc7WJAB9T9f1rkPCkA0ibVNLVnVrK5ZkPby3yy5HpkkZ9q6yFQ1lvlChFcgSKvBHQHk8dK8GpHllqfs2CrKvh4TXVCjZGz7WOQPkZWA2jPUgCn2N5cabfWOoW2Yp7aRZoZADh3VsgnJFR+c0jEmXaGHzPGxIIxnBwPajdtEikLHIwOVOAoXGe+Tng04ScWpR6HRVpKrBwlsz718OeIYfEmi6Rq1uQ0V1EHBB6ZHI+oOR+FdMjbgK+Zf2bfiFbvC3hWcmGSKRrmzDEncjYLLn1Byfx9q+lbd9wFfcUayrU1NdT+dMywM8vxM6Mtk9PToWf4aY6naTmnLQWyWX2roPNMrXbWW+0a+t4GCzTQSRxk9mKkA/nX51ahF9nkmhIbfGTHtBO5MEg5AFfpGy5GO9fBfxu8PyeHvidrsEgKQyzG4jZckFHG4DAwOufyrwczi7Rmj9E4RrKNadJ9Un9x3/7JPjJ9N1jUtAnYLBeILq3Xpl1+V+Cc5Iwf+A19awy71HcV+enwp1uPw/8AE7w3eFhEpu1jk6AbH+Q/+hV+gti3ls0R/h6fSvQwE/aUVfpoeFxTh1hsxc47TV/n1Ligj7tO8okHIHPpTlIpd2K7j5Lc8h/aB0O71Lwcs1q+02dwk0yAf6yIcEH6HDfhXzeip5gLDcfXtivs7xhZrf6Ldw8HfEy4+oIr5AktVWR0ZQGU4P5814eOXvJn0GXSspQKg8onBOD0HFSPb9kYDv0xViOPa2R0xipPJ+Y/zxXlntlR49vRcnjnvSwwtuHQ59aveSdoPfvUsaKGznn35qWWVVs2bv71KLcL3496nZSik7sjrjHSk3P68EZxii4EYUebgjPfPantbqyghe3t+dN3pOp2MrEdcdKXlV4649KLiYzyUQ567vSl2j/aX8M1IhbAOM8Uwru5I68e1UMY0SswdSS3pyM0jLuwMcd81KYDwDn65pZIiDz0/WoAqtGOuBkn6Ux4Btw4689ateX1AGR2alaEKvfnjvQJGXMDyABk+tfOX7TMMlx4q8L29oim9jilflA2VJGP1DV9NSQDHbGO4rwb9oLw7rcev6Fr+iWM9/LCjW7rDGXKkkkEgDodx/KuqhJe0VznrRbg7HlnhWbXPC/iK31pRHG6sPPURKvmx5yynA7ivrixn8+3jljLbZFDL9DzXzR4i+Hfj/y7U2sI1FrggNFDGV8rOOuT096+ndD0c2em2sMnyvFEqHA7gAVvipRklJGGHjJXUizDO02VMQL4xlhjj2NTLbgEjbtA6Aipha7SuG3enOKlXGOP5159zusVWhfK4QsD0wP84pGhYZKrk9sDFXY8K4OSv41OLkYYOqufVuDS1KMpYW6upz9aDb7gABtAPYVsLBaSL8snkt1wwyD+VMk02Vk3xASL/eXmgDEuNIjvo3imHmRONrr/AHh6Vx+j/Brwv4bW9jsNPWNLojzo3kZsjkY5JwOTXo32Yj5SpDfSjyDHxnA/Oq55R2JcYy3Oc8N+DtL8J2ZtdJsksrdpDIyx5JZz1JJ5J+tbEcI4wCwx9KtrFgZPJp3lBcYYk+hqLt6saSWxUMYXAwVFOWLbgHnNTTfKvzoQp7A5pF2DkbhkfSkXqQ/ZW25SMA9vT9KljVvLJB2++alX5kxupjKWY8Ej1zQGpXWRfm2uHHfac0iqGJJA59qsR2qp9xcEjsKbj5SCAPoM4oDUqxw7+GOOfTilktwygNgj24q0qBYgTkjOMkU3jsM+tBJQNjuPBx7Mx/xpy2nPBIX61fjRpM/KPQYNNVckg5DY7HFBWpSe2yuN5PGBXG+ILA2d9FcIAGR1fA9jmu+aIsv7vAOep/wrnPFFqzWsmeSo7cc1jVjzQaLpy5ZJn0docwkXzByGAcfj/wDrrT1CPbYqRxtJ/X/9Vc14FuGuND06RvvPaRMfrsFdLPJ5liwHRWwfyr8yUeWckfYVPiT9D5N+Mnnaf8RNVMbsgfy5BjpzGuf1Brko/E99Cf8AWnp13HNd98fLN/8AhNPMEbFZLWPLAcZBYV5V5LKx3qQQfSvucLLmowfkfO4iKVWSOqh8cXTELMWKDptYg1r23je2YYl3jjg1566qzhiMuvCn+lSrhVXjArsjUkmc3Kj0638SWNwq4lAJPBJrRiuEkXiUY6/KQa8jjbDDrU8N9cWsmY3Zf92tFUfUjk7HrUO9gVIGD90g5zWnp+tX+lSZtbhwccoRlcfSvKLLxne2smC2/sdwzW3Z+PVZQJlbP95amcaVZcs1dFQnUpSvB2Pd9B8Y2upNHb3Q+zXZHyuPut+P9K7qxvnjKxXGWVh8sgGa+cdN1y0vlURy5PXHcV6T4N8aG32WGoPut8BY5WPKnsCfSvkMwyblTrYbbqv8j2qON9r+7q79z1eOJrM+bGu5T1UfzFWNQ0iPWrPbkB+qP6Gqem3HkssUh3Rn7relbMKeWxAPytyPY18/RktmgqSlTldPVdTjrq3e0s/KkGx1DZHr8wrxrx8JJPEU6wyiOXy48F1yvT6ivobxNY/aLF50GZY0OR6jjNfPfjLbN4mnyVI2IMH6V9TlatXVtrGeJq+1w93vcxI1cRgShHlA58vOM1C3lwzAb9jMeFZu/oM1Y+yxq5ZQAfVTTmjLtzg19keAQSQttbn8+leleE18rwvZIeMW54+r15zKu3Iz19elehaPdR2Ph+x8+RY1aGNAzHGWJHFeHm0W6UUu572U6VJN9jp9bf8A4peEZ5Nx/wCytXy/4s8HeKW1rULuyjiv4JJnkSONwsgUngYbqfoa+l/EUgj8P2YyRmZic/Qf41yWmxJNcFmYIBz9Tkcfz/KvKpVp0VFxPfw+Inh5ylDufLt1ruo6XuXUdKvbR1OD50LJ/MVHb+MrSbHzY9q+4Z9Pt57OJSquuwfKwDVyOtfDPw7rm77Xodg/GN/khG/NcGvQWacrtKJ7VPNZ29+KPlga/aSLy4NMZ9MvMiSKKQHvgV7vqH7OXhG5BMMNzant5M5P/oWa5vUP2V7NkZrXXLq2b+HzY1kA+uCK645hRlvdHVHM6D+KLPHrzwbpV5lo18v3U1hah4BFupmgnGV+YA8HivTb39m/xzYSMdM1fTL6Jf8Anr5kR/LDCqn/AAo/4keUwkh08r/s3YOfzUV0fWqLXxhLF4Sp5fI+ovBesf2x4f8AD2pSAH7VawStnnJZQrfzNVfiZ4b0q/8ADupCexheVYJCrFQCGUbgc/gawvhXDe6T8O9AtdRCpe2ayQSKpyBskOP0FbfxVvltfCeryudqi2my31iavz+VoV3yvTm/M8nk5pJrZo+YPAcIt/BqYOB5rvwfYf4V0WpIyeH02njys5/HFYnhmA2ng+23D7xJ/pWxrl0LbQ4ozgHyhz+NfSTbu/U9anskc15Df2OcZyfQfSqtpalrGT5SPeth8x6OrEdqmtIY5NDeQ/xDP64pczR13sY9iskcLqGJVTkL2yf/ANVZ8SvJqCAdGbOfzresUCWsrepAHrmqWmxpJqSj3Nbc+5atoR3Mhjk2kAhcDrV7XrO3uNOCSxJMvlj5XUMKh1S3CXLL0bcM/lUmuMWgwPvYHt3oVTYbindnIXngfQ5LaVxZ+Q+DzCxT8h0rlH+HAvN/2a+aP5chZkDfqMV6RMpWxcfX+VUtNixHK4HtXXCvOKbTMJ4OhVspRR5XJ8OtXVtkMdvcsf8AnnJtP6gVh6hoN/pTFbmwubYqeWKEr+Y4r3DTQZNQbAxjNXJJit06lcrk5NdccbUi7M8mrktGavHQ+dvmAysgzWhb+K9XsVEcd1OIV6IZCV/I8V7nrmh6Xqliq3VlbzKQPmMY3fn1Fc2vwq0Wa3Vo2ubck87JcjGPRs10xx0XrJHl1clnF2pyOF034kXtnMJF2lx/FGDGfzUitqb4mWGuRCLVrFblv708Uc/6kBv1qC8+E91JcMNPvIZhjOJoyh/MZrF1L4Z67YqWbT2lGOtu4f8ATOf0rrjiab2djyKmV10nzRujZhtvBt8yPGn9nXGciS1nkt2B9edw/Wut0nxN440FMeHfiTq6W5HywXj/AGuMD0BBYj8q8QvrO60+bZKjxsOqyKUYfgRVf7bLCwIbac9j/hXVGo7aO55NTAwvacGvQ+gj8X/ilp1xvuk0nxNGeuybyZj+eOfwq9/w0vFZuq+IfC+saX/edE8xPzwK8FsfHmrae22O8do8YKSYkU/gwNbb/FieaKNDaW0LqMM9uXhL/UK239K1VWS+ycMsvjLWE7ep7/Y/tUfDKTbsfUIT3+0RDI/I11Vj8bvA+sKr2utQkt0SRgj/APfJIP6V8tLeeD/ElsE1i1uLe6Of9IjgjlH/AI6Ub9TVGb4QeHdQDSaV4jtScblV7hoHx/uyDH/j1c04U6ju20e9hcbiMIlFU4yXloz9J/hj8ZNOt4wNI0jSp3AwZIZTDO3/AH8yT+HFelj41WsODqGj6lZE/wARQSKfxBr8eJvh34s8PyC40fU5bhduQ9u5OP8AgUZatjQfjt8XfA+Ba6vdTxpgFPMEv5g/N+ddNOEoxtCVzkrVsHiJuVejKL9W/wAb/ofsHp/xY8LaoQg1SOCQ/wAF0pj/AFIxW9DcWOpLut7m2ukPeORXH6Gvyi0P9v8A8S2SiHxV4V0vVRkAs1sbaX3+ZcEn616d4a/bU+FWvNGNRsNU8NzsOZLeTcqn1xg5/wC+hWzlUitVc5o4XBVH+6quL8/+DY+/9W8D6JrUbJe6Za3IbgiWFWz+lcLrX7MfgLWg3maBFAWGN1uzR4/AHFeSeEfjNpOtRxzeEfiTHcr/AM+965yPqPmA/EivQrP4r+OLa3842tnrNqP+W9riRfxKHA/GueVSn9uH6npwweYU0nhsTp6tfmZFx+yDo2iyfafD3iPVvDUq877W5Kj8cEVg3el/EzwzMbbTfiLFrlsowV1WzWWMD/adgT+ta3iH4t3es2rpeaaXlbjy53zEv0UAZ/GvMplaaR2K7VY52r0HtiuCriIQf7u/3s+ry/A42qm8a1L1Sf47mjcfGO+0XUHtfEXgvQdeKnm70aRrZj6npjNaVn8U/hxqjKL3RNe0JmPJ4mQf8CH9a5ZrdYzzGuKrvZpJJuKjHoR/WuP63Ub1s15o+h/srDW93mi/JtL7tUesadp3w38RIBY+NprUnos6KoH1Owj9a2ovgXZ6gobTvGlvdg8jyxBJ/IivFY9PiZc/Z43GO4Bp+2NMYjCbePkJFdEcVS+1BHBUy3EX/cYl/NJ/5Hr95+z74ji5g1exnTsJtPdc/wDAlkP8qxrr4M+LbdTvsLG57AwXLIT+DJ/WuP07xJqelKosNUvrHb08m4ZB+QIFdOvxx8f6bCq22sw3iqP9XdQKSf8AgRBNbe0wkvii0cbwec037koz9Vb8jHvvh/rlnIFuNGvItxwGSPzlz6ZjLY/HFY+oaDcaY+25t5ISOqyKVNbOqftc/EbR4SqeHdHu5lGRyUz9flryX4iftofFXxVZ3Nm3g7SLMRxtI8kh8zcijJwcDsOxzWapYat/Clr5jqYjMsElPGUUodWm3+h1txCnOBx3rhfF3xD8L+G2MV7q0LzdPs1oRNIPqBwPxIr5l8ZfFbxH4qkc6trEiwk5Fla/uoR7YHX8c15/NfXN5IUizGnTK9T+NdFPLm3eb+48DFcWKL5cJD5v/I9/8dfFzQLWG5TS7GNZr+AJLMJczkbg21kX5VOVH3iTXjtx4ivtUmxaxi0T1B3Sf99Hp+GKoRacI2DM32mQ/MQDnOa6XRvCF9rkkNvbxEySHIiQHmvQp0VFcq2PmcZj/bS9rUs5PsYlj4dW5ny3zyMeo75r1X4f/C+41ib5IRFAvDzsOB/ia7PwT8Bk09re51OYtIvzNbwn5foTXsmm6bFZwpDFGsUSDAVRgCtHTu9zyXjGo2S1KXhvw1aeG7FYbaP5sfNJjlq3I8n2pl1cW+nwNLNKscaDJZjxXi3jr43T3cktl4aHlwgbZdQlXBH+6DTclBanIozrS01PRPGnxJ0nwTHsnlNzet9y1hOXP19BXzz46+I2r+LpHW/uNllu3R2EJwg9N3qa57UNQ+eSUzPNLJy9xMcufXmuI8QeJPsICwjc7HhuMVze1lUfLA9KOFjRXPUZ214wa3jbpg+tFyw/dHvxWkujpNGqyyDGc/KKWbSYwwMavJj1rgdRI+vjTcjJkIW6JxkVXSN5LkqAx57V1a2MMcO5rZC3ctzURupElxEsUQ/2RzS9r2K9i31MhbC785XFu+0Dn5akj0u5+0edlACOjMMitxrqWSE5ds1z91O6ylSrPzzmolUfQ2hST3J4dIXzHeS6SMjnpmqrWMUecSySK3XaAKX7U3QIiH1JHFZt1qUi/K03thajmk+pvGlG+poedHbKQtsGHrK5P6UxtS2spzFG3+woGKwZJvMOcyOKZufH+oxz1Y1nytvU6Y8sdkbf9oGWTZ57tn0PFcpDc/Z9RvLXMmA29VBDDB6k1rLuTBLonHAXrXH+KLj+zNUgug7SBuGUDA/E13YT3ah4WcU+eg32O+8N+WzXKv5cBZQyzyId/BwVRe5Of0rZ1zwfJ4s0trWWS4VHjzE15OwMjjskSAkk+4ri9B1pYZI3+0KUXBGG3fhg16ZpFxKskUkCPHLKFaJ1XM0h9mJ+VevI9Ote5JNrQ/Ooy5JpnhY8I2MMjJJazF1OCHyMH3qxBoNpCcrZIO2Wr3rVfhSPFt8s+l6rbwTuu66hYHaHyMlCM5XJAyTyc1XX9nKa3xJd61Gy9X8tcY6Z5P1FeS/at2bPtqeKwKgpWV/Q8ZW2EP3TFFx/AKqf2bArOctLuOSAufxr3Wb4V6LosMkhk+0vGruDIeG2Y3L+o/OseX7Ha27pBZWtqu8CTzIVfcpHUcZxmtaeHk3e5x181o2cacfQ5Xwj8N/AfiPCaj4gntbg8mODTpDjufm6dPavTNG0z4V+A9FvNNtVvdbW4lWSXz4UOWTJUjco6Z6dD3FVLf4qW3wr0m9F3dXAgu4DEqadCI2csMFCQfukGvnnxF8TrzVL64ksIhZQSPuVD8xA9K7FTtofO1K06zu7fce5+MPG2k6yJYbPRkhXcW8yUojEdcbUAAHsK8z1S40++YJbW4gkJwfIY5P1JzXmratf31xGbm4ldCw3ZPGM+lev6LounapNCbK9LMMEo8ZVRzW0Ulsc0ua2o+5vNd8K6TPpEerXP9nX0ayTWyzMUbjIBz9e1eZeINSnsLqOOErEGXc21QM817L8SdAnt2juHlDRrGqoqjsABXkx0RNWuHaSN2ZRgBaVScaa5mXh6cq0+VEPhP7Z4m1JNOtrOO4uZB8quxy3ryeld5rngrxd4P0dl1TSHt7ORlbznkSQAgEBQwJwOentXnmqaA2lx+fE+zaRxkZr0bwXq1zqEFraXk0t3Zsyl7eSVijYHGRms4zVRXia1qMqLtI4wwSTu3r32cmsbVtkaGP5lkHOW4OK+g/FWnwQ6XH9ns7a0XLD9zGASPevIbHwPqHjTxOljaJyybnnkB2IozkkgdBWjlyrUwguaVjH8O6SmowMzXU6upxsTFdFH4SiNmzy7pC5KIJBjd6t06D+dXvD/hZdHuJoEuRdy7iPNjBCgDuBXcaLZ6bJqED+MtK1C4tZFSKzuEDJFtyfvbSM9a5JKory5j0VWo2jDk16s8yj8N6XZ/6w26f7zCr1npsN02yxhnvW/u2lu0mfyFfWmh/DDwjYxRT2eg2KErkNJAHP5tk10bW9vaxbo0WKOMchRgD8q5OVyd5SZ3fW1FWpwSPkKy+GfiXUmAt/D16Aed1wVhA+u45/Sut034E+JZNpn/suwXjIaRpnH4KAP1r6U/s/7SuEHDj7wximtpVx5n7t45I8D5QuCPU5zT5ImbxVR9bHhFt8AlZs6j4gnMajJFnAkS/TJ3Vevv2dNAutP8zTbi5N2oJ/0iUyLJ7Hpg17QmjSSyb5EUL/AAqo5yO5Pekj0PybF4HnkYZLebwrjnI6AU9FsYupOXxM+Or7RbjwvrV1p11bPavEchGAHHr7ir9qynDcE1p/GjUpZ/iJfxKGk8gJAGPcKo/rn865mxF3gMTtU9jXs0r8iueNV1m2SeIJDcywwjjc3IHpU1w32SxZei7RgZpskJnvkOPujOag1fNwrqpzt4qyDFtcyTM3bPFXYdKGpzFd8abRnLUlvbiNQMdqs2R8q+zjqMCsa6fs3Y78AovEwUtmzRh8F2iiEteSSFjhljTbj8617Dwzo8WoKhs2nAXrO5IzjrgYptnqD26xzRsY3U5DKcEVdSZv7QiI78V8rOctdT9VpYWjGzUS5YwwWscyQ20EJX0QE0+8vJWhiYzNjPAFUbOQx3Nwp7g9abPITar7H0rl5W3qd8eWMdEXYZA13IMk5jPU57Vo2bK9nHjgZ71irIFuhxj5OtaOkxXF9CEt4ZZzuGFjQsevsKJRuivaRi9Wbk6r50ijun9Kwo5D9ljU5wj4H513Fj8P/FOrTq1votwsbJzJMBGB/wB9EVt6f+zv4iuodl1cWloWbOMlyPyFKFOXY5amNoU/imjyO6cLcTHoSM/pWH4uma48PptLb1lGPyr6bs/2Y7NJEl1LVpJjgBkhQKD+Jya6GP4E+ELG3bz4N1vGN3+kvlVx35rshFxabPGxWZUZQlBa3OC/ZvsHXwDb+ZGv2hZZAPMIGwFiTgdTzUP7RnxAj0Lw6fCmnSSXuvauBCIIsEpGepIAzlugHuat+Mvi5Z2Ei+Dvhhpi63rOPKFzboDb23qd3Qn36D36VsfCH4Cr4UvX8R+JZ11rxRcku9xJllhz1C56n3/KvQXu+/M+Iqe/JqBd+B/w/k8C+A7PTLqAfaG/0idiMHzW5K+4AwPwr0UWKjBWNQOgwBWhJCGxhQAfwoaN1+UplR3FYOo5NsuMOVWM5dPCyEhI13fxKvJp81ruQIrbfcDNWXRuiqQufWk8xmYK5GfXFHN3K5V0M9bdUHckHrx39qSSAbSQDnt6VpsuDxz64FNaH5SWGFPbFFw5THd1B2MAD6gVTurVZo5Im+6yFenHIroJ7MhfkweO/aqU1mzBtoGR0Bq7i0PiONm8LXWoQ/dbw/4nhul56RuxDfhhRX2JHGZgGB4IBX6V8o+OPDeo2fxC8dadqUUcM2p6c1/CsTFlyjBxg+oANfUvgO+XXPBOh6ivz/abKKQtnuVGf1zXbN81OMjjhHlqSiW2URBiQxGOe9Kqp1VME98VbmtiqsQxbByai8t8ZHK/WsDqscLr2n/2X4zs78P5cWoR/ZJc/wB5TuUn16NW1aMXh2BFRyRgjbtbHc57/NUvjDTpbzRZfs6/6RARcI3oUOf1GR+NZsNwskcVwIyBKAyCIjaQfzxXl4iOtz9ByCvzUZUuzJgoUoqjJBA8ssWEhyRnjimpIVZlYdCpePhSTyMDHNEzeYvyjcpJCoNxKjrmm71VjsJZQDs5AYd8kD8a4o3PstGh+na5d+H9YstUtZWS6tXWVX5JTB+6ckcY4P1r75+HvjG08b+FdO1mzdWjuIwXVTny3HDKfcHNfnxdKCqvhWRWwJVXlj1/ir2z9l34pW/hXWLvwzqcwjtb+Xzba4LDy1mxgqew3ADHuPevey2vyy9m3oz8/wCK8seJoLEU1eUfy/4B9jLSr+tQQyGSMMvIPQ05X/eD3r6U/GhWXb718xftfeHkR9E15V55tJOMg/xKD+bV9SeXjBPINeZ/Hbw3H4i+G2uQBV8+GI3ETN1Vk54/DI/GuTGU/aUZI9rJsV9WxtOXS9n6PQ+DopJbeQOjYMUiuqhiQzA8EYH0r680f4+eC/EVnDc3mvrYX2xUktrh2gZGA5Hofrmvj6T94+EXGR8itkj3IJIHY1SmhLQ5UhsZVQp+YdySB25r57C46eFbSV0z9Zzvh6hncI88nFx2a8z7e8TapY6j4J1C70rUnleNPOjuLe7ZuhBIyGx0zXKeBNWvUtd9zcz3DMNyvJKzZBJxnJr5f+HulvdeKrZI3lijO4v5JKCXHB3889elfT3h1XGlpEV2tGcZA7CrxeNeIacVY+Kw2QrKJypSkp3122Oy1q4+1WKyMzFyp+6xBBx6ivGNUX7Nqk8TZ3feDHknP/169S/ezWeRJn0rz/xppc8afbYIjLNCclQcZHcV5Ua0oztI9SeFjKF4rUyf7o6Nj86kUvuAK5GckU23uFuYUlQny3AK/jUux8/e59a7n5Hi6rRgB82Cce1ABbO0ZHqDUjW3mYRhvHXoMU9bVY1KrhP93tQBAy7u5z3AqTpGB1z61OsW3JZs5pwU9sc0agQpD5edox+FOZdyngke1StBhcFsDttoG3pkg44qR2uQJCwUBenowzSKOMdvWpsMuAx6/hTtm3Izx2qtRkC2xYF0IbA596ihhETHbv5O7BOavLGWUr09xSeWWwOntipFYj8lGyCxAximPCFXG7p696m2YYcEc8UNGS4HVelFxEPklRhuB16Eik8scZGB06datyLEFwwC80bV7jC9wKLlJdSstoIzkkkH+90qVolx93PfPOKkMe7jJPcU7b8hz93rTYiqYl3ghQWBz14pWVo124wDxipWjBbjBz/EKc0YlwBwvXkmkNGd/ZMCt5iRGIg5/dsVGfoDVto2yCwwv0qZUwpG3JPvSbTyCGA6+tAEW0MeFx2qSPMf3eDnqtPCHpjrzS+WNvB9+eKAFWRh8pXzF/2hT41iuNwYNFjpwCDTF3bsH5fp0NDM3mgBGPrhcj86A1HtAWQ7QsmPTrVUK3mEEEDFXfLbdkHH40MNo+9uU8nigLlHyhnbgnPen7VXjGG6AVPJsm4KFT+FRQ2Khvl+Y9fmY1OoMiKfN1OPcUbCuSDlfpVprWSNQCCO+aYytuPyr+HWncNSIZ6qKbtJyTxUgheQksQRnjsakVAOuQfr0photSrtDEA9KPJHzEFifyqdo/lOcsVpu0lvlfYo96A3IlDL06+lIw2leBn3qyVX0OemSetIsa8/LhvWoArKwUMGUgdqzNYjSazbtn25rcaMlegP1FUtQhMlu65XpgY4ol8JS0Z6R8PJi3h/TCTk/ZlH5DFdfIf9BuQDySp/SuL+H/y6HpwHaIj9TXb+Xus5sdlGfzr81neNeaXdn2U7csG+yPJ/G2jtqmoXbpEsxtLE3DqzAEqpOcZ7nPA714rf6hbNcYfRJDD13RtggfRgK2fjBZ6nceOr+A3Evl4V4kRiF27R6d+tcdHDrtjGVjld4x/yzkO4frX32BVONCEZPoeZUw8Z1ZSk9zUNl4fvm2xXP2WX+7cDb+GelS3XgGYx7opVkXHY5H4VjnWxu8vU9MXvlovlz/Sr+j28Ur40rUprJ/8AnkWwPy6Gu/2MZfCc8sHLeDKN14YvLTJaFivqvNZctrMsmGVgPpXo632u6Sqi+tI9QQ8rJCQrY/UH9KX+2tB1Jd90HsplHKXClB789D+dZSoNHI6VSPQ8yZGVvuYHanLGdw+bn0rY8Qa14dXd9lEsz84Mfyr+tcjN4m+YrDEF/wB7msHC2jOyjga1faNjatZJ7ebfETH/ALorXk+Jj+HIQZ4ZLrt+7xx9TXntxrN5MSPNZR6dqpySNMpVzvBql7p7VHJFvN3PrX9nr49W3xCupvD15F9lv4k8y0LPu81B1XOOo6/T6V9Haexkh8sgFlHf0r8u/D95feEfEVjrGmytDcWsyyxsvYg9D7Hp+NfpH4I8VQeKvDema7aspiuoVkZQc7W/iX6g5FfD5lhY0KyqQ+F7kY/CexiuXb9TrZowVz1VgQfr6V8tfGK+s/A/jqZL5ZUhuo1lhkVdylehH4HP6V9WhRNAyryCNwrwD9rTwuNZ8AxatGm640ycMWUc+U+Fb8M7T+FdWEqPD1YSezPHwsYVpqlU2Z5VD460K8UCPULdT6SHYf1rTt7u3uAHgnjmB6GNg38q+bLjFFvcyW5DxStGwOQUYg19gq3ke5U4fi/gkfS0xG2Tn5sZ4HNd9DZx3mj21vKvCxxdDg5xzz9K+TdP8bazbqANQmdem2Rtw/WvQtD+Ous2kYSeC1ukGBypVuBjqD/SvLzDnrxiodCsJlVTCuXM00z6C8VMBomnITwN5xn2WuCuvEFtpluZGmihCjO5mxXKax8ef7Ws4IpNK8polYZSbIJPf7teI6lqF3cSF7qd52yep459B2rz44WVWybtYU6FeDbjG92ev698bGtW8my1a6EmePsrA/h8wIx+FYdv+0D4vtZWZ7iDUI88JdwqGH4pt/lXk/2qKOXJT6HH9ae2oQ7eHO7ocqa9Gng6UV7yuedOli7/AANHudr+05qYiAuNHtHP/TGVk/mDWxY/tNWLbftmjXUfq0UiuB+eK+dTfQt0YAY6YNOWaPk71IbtVPB0exn/ALXHdP7j6osP2gfCF3JiW5uLRuv+kQNj81zW9Z/FrwhqB2prtn7B22f+hYr47XC9DuB9DTW27sY/SsngafRsX1mrH4kfZlhqFrqOmtLZ3EM8H2qbDwsGU5APUfWqHxyxJ8NdYfdj9wDx7gD+tcb8BZBN8PdpOCmoyY7dVQ10nx0uvJ+E+ov1LRwKoPqXQV8nUp+zxTp+aPqsNJypQn6nh9rcR/2DaW0ZIkjXBzxnkdPzqz4omC2sUfT90mR9c/41gSaqk1voqSTSJdW7yQvGUONjFSpB9Sc/lW74kQ+cVPzfdX3GFr6KpFQas9z1aE3UTurNEN1hdLj79v0ojb7NocY3ZBGNv45pdQUR2MKkcn9elR3R2aTEvRto/lXNudXUXT2EmmSggZV8/wBKr6TDt1I46gE8/T/69RafIY9NfPdmI9uan0GU+dMSDkIQDj3Fa9GabDdS+fUWOD/rMUzVCN2fp/OnT5OoKwOVaQkfnTNWO2RVYckL/KhbotbMgv4ytmSO4zTtJsfNspSo45NWr2MfY1XHJT+tWNLYQ6XIx4yMitHL3bD21M7SbELqUh25GKhazDXchzj5iP1rU0v+I5+YLmqvkvJdDHB/+vT5nchPQi1Sz8mFQGyfelt7crZo2CVwxOO1Sa1++kiVjkg1chRvsuwbSoRs5HbNHPaJT3OZ01mOpzYzsCn+lampTBI0GMHIGB+NTaNZI01wQPbpxVjVrFPM5XkHjA9qftFzERatYytkLWczSokiH5WEgBH61xuqeFdC1SSZn0+JGbvCPLx+Vd01qDpxBAG58cj3Fc0LQ+Y5z/Fj9a3p1Hq0yZ04SVpI5O9+C+mXFsZra+uLYn+GQCQdPwrhbz4V6s0zJaTQXQXIGG2EgfWvd7wPHpuzJKDJC+mcc1zFkSlwzA7hzXZSxVSN/eucVXKcNWaTjb0PFbzwnrmiuxn064TA5ZV3rj6jNZbXUtvw25T/ALQx/OvoO4vnkmVccs2MnFT61pNlc24F/aQzHP8AFGGzx616UMc7e8jxK3D9O/7ubR88WviC4hkG1yp9VYg1pxeNr48STtKvTbNiQf8Ajwr0j/hVeh6pcP8A6O9uuf8Alg5H881iah8ERC26z1NgpzhZkzj8RXXHFUpfEeTUyXF09YSTMS18YWEjKupaNBcrjG6FjE31wPl/8dp1vpHgbX5WN2LjTnPR/KWVR9dpU/oaZq3wp17TclBFdoO8L8/kcVzc2l6hp/E9pcRgc/NGf54rSNSlU1jO3zPNqYHFUn+9p3+R2mi/s7jxVqEkfhPxHbz3ca+YiLcmJyP9lXVcn6GtWGx+NnwnmNxa6lqSpCeTco0iDHYt8wH4GvMbfW57GZXinkglTlWRypHuCOa3LH4ha1DzHrV6n/bduf15rW02/iTXmjj5oU7+64vyb/I9i8O/tufETR5EXXNEi1dV4fyyso/Jw5H4EV6z4X/bh+Hmuqsev+HoNKuc4ZZVltTn2ZS6/nivlqDx7eX0Di/+z3pHSSWFGYe/I5qNtY0y+hYXelR3EKjLvbuy7eepHIH5U5U11X6/mdNHH1YbVL+un4qx+gXhjx/8JPHYH2bUr6xbr+5kiukH/fGX/MV2Nv4F8E6t8th41skc9Eux5Lfk5H8q/MKPQfB91Ms0Nxd6XKOVYIGK/wDAlKn9K6ix1jxZpUcaaD8QZLqPHFveThwPbEy4H51g6dN7xX3W/I9SGa4i2k5L0aa+5q/4n6OSfs/6xNbmfTLq01WLPDQSg5/p+tcrq/w18QaCx+16XOF67lQsPzFfG+gfHX4r+DZFl/s+0u0/imtBJbO3vvhYL+ldxpH/AAUS8aaG+y/0jWRjghb4XC/lIh/nWTwlKeya9Gn+Z3U8+xFN+9OMl5pp/ero9muIjCxDKUYHBUjGKgZi3AFeEeIv2+D4iulkvdCmuJhkFZxFCT9WSMGt34O/tQ6Trl5dW/ifR9Lu7Gbj7O6sQq/3chgfxrilgal9Nj2pcUYWnR5t59k/1aR3uqa/ps7NbRyrdyRkLM0RykOT/G/QfQZPtXifxc+JDwS3ek+GGM0CxbbmWOEFeTg8nJI5HXHXpXRX2nz/ABKvpbWxbT/DdlFve1to12I4LcKX5PTu2a8817wzrPh+W7s7iFozcfI5TDBwCDww+8Mjsa6qVGFNptX8z53HZlmGZUpQU+WL6Lt6nlMOjmd2e73Nk52r1P41t6Zof26ZIktNifd+6MDPc5r0jwf8J7zWZElu82dr1+YfOw9h2r2/QfC2l6BaiC1tUVf4mIyzH1J716vPOWx8Y6VDD6VPefkeJ+DPg5HfGIhJVkDnzJXXCquBjHrXuPhvwbp3hu38u0iUSEfPIQNzfjWtGyxjCDaBUd5qVvptq89zMkMSDLSSNgCtIppe8zzqtSMpP2asi9FbgckgGsTxF4v07Qt0bSq1wBnywen+8e1eXeMPjRNqDNbeHn8mFT899IMZHfYP61wF94jlkj5lZz1LMep9fr71zVsQo6Q3O3C4CVb3qmkTpfHHji41yVlecraY/wBUoKlv8B+przbUtUjX5eEX+GNeKq6hrjtIY4v3jHkt1rO8pmkDyOWbHOa89c0tZM+hjShTXLTRe0fTX8SavaWjRu0c0iqUQ4Yrnn8cZrCvtDtJ9Rdgm6CF2VEZh0z39a7LweNmuW8hyBCGlJUf3UY/0rlVtTc7pp5fKt8k7m6tk9BXfQdtTzMbG7seiW821c4Qem41I15tx++Uf7tYEdwu7OCe9WI3PYfnXl8p9VFl6ZluG++7MPfANNWaKz4KAH1Iqs0nlrlpFA74rGmuf7TvDhmdRwNo4o5TWO+pv/2hI+7YFCeoxWRqUQlYSPI2cchTxVea+ls2eOKFiBxubpVfz55EJbanP1osVfXRDZFjVSVVifU1TnfjIRVAHUjmm38u1CGn474rHlvIEyC5Y+metUkNySZea8OPmk/IVGbtG55b8KqfaHk5jtWYDoduR+dCx6hdMPKg2/iBT5Utx+2jstS59oP8EPHqaxfE1jJf6e3C7l5A6V0Nv4b1Cf8A10ixA+9aEfhBGQ+bNkd9q5qFWhTkncyrQdeDg1ozxvS9cfT2EUrExqeAB0Oa9e8CePLKGH7PcvuiY5eXBaQc9F5x0/8A1isPxJ8MUWNrqygmmYcsu3r71xDQCxYqCLdl6/Nivco4qFSN4n5/isBKjNqR9daPr9nDCk0MysWUOwjYZVcZVTjp6/lReeMYpI1jE+IW3Ke5PGP6CvljT/GE+mMv+kiVQclCpIbHrin3XxCvJpJDGgQMxYKoKqM+gzxXRdS6HmypuPU931zxRbLMjNcSOSQ+3gDkYf8AA4rjNU8WQW8Q8tooQOjH5jg9uf8ACvJrrxNqN11faMYwKoNJc3BLNIcmq1WxHKurOn8Ra/e+KpPsxCvbo2UGOeO9V7XwnCnN1qFvbj+6rb2/IZruPgf8Lr/xB4itb6/0f7Vo2fmkuPuH8Cea+rrPwrpuloqWOnWVov8A0xgVf5CuOtKWyZ6FFwgruNz490v4cw6khNpp+sarhc74bVlTP1bAre8EwHSr5RIuzaxUhiMggZwa+tGt9q7dg9K+N/HtxceF/HGpwJEGEczEc8HNKjdPV3JxM/aJWil6HqXjuW3uNItXLAD7rZ9j/wDqrF+Evwu0TxtHqFxqDXTCF1jEcMxjU8c5x16+teZ6r8RtY1iNYGSOOJRgKq84+te6/suNLNpWqBwMmUHke1dFVrlOWlFqR1sfwN8FpavB/YkDBhxNIWaTp/eJNeEXWkReF/GF/p1uCsFtPtTd1C9v519grbMkbtkbQOPavjiF31rXrq8up3+0SzHzGbnndWGHbbZrXPQfEjLJoKN1O4ZrG8E+KE0XwL4zs0uFtruVFMYztZ1J2uB68dveuyutM0z/AIRkeZcvNKV3YVCB7dcV47dR20WsReau62MgMi9MrnmuqUVNWZxxbi7o2vAt7pdlpmpX2pE+W0kduAnLBCSz49zgD8TXqnhfUIPjF4giQRSWOi6btMVrn75HTOOMcV8/W9q00osbXdIZJ/lVec9hX2B8J/DFt4R8M28KSr9rkUPNkgnJFctaWuh20o6anYW1iqoEUKyAYxj9Kn+yxJHsQYGMBdvFPWY7Q3QZ454NRiMg7wNo/wBqsOY35RI/KXndjJ9MUjJGqhVAPuc8c0FyFJ+XGORjNK0fmHJk4qWx2QmNvypyF/CqysZpW64HU9jVplEfH3wTjctQNtRtu449M4pFHy18T7VF8dawxTnzi3qeQDXJMP3ZKjp2Feg/Gu3+xfECboFnijmGPpj+lcWzfKCFHua9qm/cR49VWmym10scO4enJqmLOWa3AyEYksWzWi1iZmVQuSTk1ZuLd0j2hc56Ba021M9znvLKv1z/AI1D5n77cThR1960bWzkvAzRozRhipYDoR1Fd74b+Dfii1vrLxBawQzwQESpZXSgM7DkHaTyPxFYVpqMbS6nVh1JTVSPQ5nRtIvtUVIrTT7q6cnpDCzfqBXoui/B7xZf3EEx0trWIHJNwwU4+nWu9tPjhqWhstvrHg+WNR1ks2Kjj2YY/wDHq6HT/wBorwy0iq9lq0cvRl+zq3XoOHNfPyw8t7H2X9tztypJHK6b+zffX1y091qUFtG/OyNCx/XFdTpf7N/h2GMLeXN1ebeqh9g/TmrjfHzw5NIHt9P1y7kXgRxWJ/qwqo3xk8Q6xMIdB8CX2SOZr4lR+QH9ahUX2Oapmdap9r7jsdD+Ffg7QGDx6DaXUmMb7xTKR+ZrplhsNN2xxQRW6fwiNAFH5V5I0Pxe8TMv72x0GAjDCMKGAz6nec/gKuQ/A+91LB1zxPeXrE5dY2J59ixOPwArX2aWkpI4pYipPXV+p32q+ONB0k4vNUtYWHBTzAW/Ic1xOuftEeGdPm+yafHqWt3YP+q022L856ZNa2l/BPwppq7zYm9cHAa8dpf0Jx+ldbpuh2ekKqWlrFBGvaKMKP0FRemttTNe0lvoeV3Hjv4neLMLonhK10C3Ygi41u43OR2OxQMfrTP+FKa742UN478YXmpwdTpmm/6Pb/Q45avZ9oZtwX+tAZUUhlx6kUvaW+FWK9nf4ncwPCfgfRPBGnfY9F02DToVGSsa/Mx9WY8k/U1rlXaPn5T7GragSDK7senel8o78BSR1qeZt6lJKK0Km/ouM4PJApcFx/Cozzmrn2cMMkY2+hqMwlVU7fcUtQ0ZG0JXOCGxxwKa1svmbjjmriI5XJUsTwaXy964IwPpRcVikYQGGCvrjNKyjYGY4P1xU32aO3ACLtX0Hqf/ANdO+Xyw+ePU07iZB/ZrSsNkfmMcnA5NRNGsnbLd+OKtxyfMQBgjuTmog37wqQ2cZyBxTRB85ftDaamn/ETwRqxAEN20ul3B9Q4xj/x410f7NN7JcfC+30+Vh52mXdxZEN22uSufwYVP+1Jocl58N01GFGMul3sV4GGOADgn9azP2ersWfijxvo7Hass8GqwqvQpNHkke2QK74O9C3ZnJL3ayfc9akUbiCSSB+H1qPydzOOnoRWv9ly/Yevqaja1OPkOR15rm5jrMxoRt2EbwQQeOue1eZ2sbaTcXFg2UNrKypIOQUPK/o2Pwr1aaPBOQQPpiuE8aWq2GoW19hljlT7NJ0+9nKE+33h+IrCr70T28nxCw+JSe0tCs0bNExGLlFOTKo6KOBgk9OaY8jzNG/mYcjbuU/dXpyB7UtrtmUo20hCxDxgAnJ4zmoyT82QyY+/ICXXOOAQOK83Y/U46hIpjUHZtfA2MoVQwHBJ71mXcRkkj2x7QcKA2SrHpnJwK1ZpC0nLLbPIMlcBU24z2yc1Suo91vnGW/hVx8oXrkFvxoi7BKKkrM+mv2Zfjw195Hg/Xpi19GuLO6lcMZVA5Rv8AaABwe49xX0y0qsqsPqK/L1biW2uobi0LRzRPvgbPzIwIYMMD1FfW/hf9pS21LwjZ4Vn13PkXCshEccgH3ufXgge9fU4THRdNqo9UfjfEOQyo11Vwsfdnuuz/AMme+at4qstFg3XMnzkfLEvLH8K8E+MHxX8UNpU48PCyt4TkTrcQtK5jwc4wQAcexqP+07rU7gTSyNNJJy7E1Yns47iNlcZ4rxMVmdWcmoaRNMvySlRSnU1l+B8iOwjwjjnPzK46LnIAJPpRJIZCyqG+7yyk7kXp0GAeteqfED4YsWmvNJjDbm3SW4wNx6ZB/pXhOueMLDSbh4LycieNisqMMSIfQg+nHauCL59j9Po4qnKO9rHpXwl8T6L4Y8SM+rSLb+em2GY42Z3dGI6E+/pX0TZ+INJjjlkiuY5YpvmG09K+Fo/FEniDzoNK0y41Rn4zFEWifn7p4wBV7S/APxBvLgSWPneHIpeqfbPkX6KCcfTHaun2dR7I+bzGWHlUdRVFfsfaGn+IoWupbIyfeOYjnIIPpVnVtPkvLd0jRpFIwxTtXzno/gPxdoscNxH4qe/ngxJ5dxH/AKwjkrn36V7J4J+Mml3lssVwTa3anEkEvBV8cg1lOFl7541GqpNqLMa3t7jS7qW1njZU3ZRmUj64rV2glQy7e4961dS8fWEdy0l7ppuLdW3LIuGWsaTxjpniK6ubq2uLe1MO2MW8gw756bR/X61dOqlaBjWwrleaZajT5hjjjtT2X0BNPVSqjtUiqAuc4Irr1PIK6qG52n8qV4vM2gYII4IJFWBEGYYOT2AqXyyuDt4FSVqVIbcRrhmLduSTUix/MCCBVhY9oAOM9cd6Nkitnapz60BYgkjYgFj16cVH5LtkDB7HOKtGN2JJAA+tMaJvL+UA+h9aVx2IfL2thuuOnSpI4+pxnNS7TjB5HTilZflA+7+tMTI/JC9VYD86j8tWPVgPSpyhbAI5pfLZsHrgY+agCubfOcjjFNaML0PGeKtGMLnPyA9aasbCP159aBq5W8pe4z/OnbBtHGR9as+QNgyevbrTY1JG0Ak9OlAhiwBQAOB2pGiG77vHQYOKfsbJGzI9TT2b5QB1oHbQi8kDDBs/pSeXuYf3f9k1YCs+4Dr+tKsbDOBtJ9qBFVoyq4+9T9o8sEjj0FTMp9Oaa0YxjAAx6UXAiVdvHrRGSvXgflU0ilsYBI+tI64x69vagCKXOcqevXjNGG4wc9qljh+YHvQYiq54A649aB6EPkr+Pf3pPJG4bT0p7Mccj8KbuZscbfXmgQnnNGu1WJPp1pzOHjG5F3n+IcUKo3HaM9qduC4DD9KgGMWFtqlpVB9CMcUNayLtO047EHNPk+XBxnPWnyAoN0bZoBFXayng4z14pzKFbLKCMegqWS48xRuQEfTFIiCZT82054z1oArsvzAAYHcYpWhzzyB1xVryWVTwG7Z6ioBFuwD94GgLCLgZznHvVe7CNE2AD6AirMikZPU9ua6r4e+ApPG2pmB50trSEZlbPzkHsB3NHkP4dXsXPhrp1zqWnafDawmR9rZx0A3HkmvSbzw3f6dYyeZAW+TGV5HWvQfDfhWw8K6fFZWEIiiQY3dWb3JrUfavDDPtXmLIacnKpKb5m/kjStnM5OMYR91W9WfGXxG0Xf4mikaLBa3GWI9GP+NcdqFgsSkhVZcV9j+PPAOneN7dYblDbyrzFdW4w6n0PqPY186eOfhbqPgy6WO7dJrWUnybheA+OxHY+1L6tPCwUb3S6np0cZTxLu9JPoeM6jp6yKcLgEdOormpLdtOZ9ox9K9J1ayS1UkckVwmtYZyR0rWjUdz0IycHdCWvii7s44ykrJtIyM5zitu18V2t9Iq3Nok6dx0J45Oa4ttjQvk4f8Ah9DUUJliUSRkN2YV68ajsdkZKek0dzeeEfDutRB1P2R5DwGP6Vy+r/CO6gzLYyLOh6AHP8qrf2szRqQ5ypztq9pHiyaCZB5rAZ9feqtCe6NXKVP+FI4vUvDV/prETQOOccDNZTLIj4ZSuOPmGK91tvFUN9tiu4llQ8btvIH+TVi98G6Hq0HmKvlSMeTgY6VhLD83ws7qWYVIL95G/oeGQRrJhW6Zr6n/AGSfEe7R9X8PyvlreQXUIJ/hbhgPxA/OvKL74RS5L2UivtP3c8itz4RC68A/EC0vNQBtrCSN4LiVgdoUrkE/iBXz+YYOrOlJKNy8TiaOKouC0Z9tafNuhXHXpXO+MtHj1zQtV0ydQ0V1BJEQenzKR/WrfhnW7LVrXzrK7hu4scPC4YfpT9blPBI+8K+WcmoK+6PkKcXGtZH5n6jZvb3EsTjDxsUYe4OKpLDiu/8Ai9o40T4ieILVVwn2lpVx6OA4/wDQq4nb1OMCvrqM+eEZdz9Ipvmgn3CNfwq/bk8c8VUjQlRgVdiX5a0kauJOW461SuOauso21XeMMcZoRnyoypIQ3bNRm1VsgqK02h2800Rg1omVymf9jU9RmnfYRmr/AJWO1CrVXYcpWjs/XpWlaaSsjDd+lRx/eFaMFwIxmsJt9DKdGE1aSuehfD/xdD4L082QhMlu0/nk7uQcAYH4Crnxo+JmkeIPh7/Z1nO321p7ceSykEgOCcdj0ryy61Q4IBrl9Um8y8s+rEzCuFYCNSftpbnNKnGmrQ2R6c1lbzfYXaLMqqAD0o16bdfOAcjf65q60BkazK9PlrF1Qt/am3P3nP8AOsHqzsgWdcbFnbhRz8x4/CqOrXH/ABLocL90Y+tO1y5YrAh6Bev1NVNWk8vT41bHSlFaI0DTZN2lg4z1/U1d0ZiiuR1ZefxJrOs2WPTR2GOufxq5o7bYyM5+UD+dV0Zt0RM0JW8RGBDY3DI7dc0ms838addrY/IVK10k15A3zrIqbD0245qlc3Ql1QEjIye9Sl72gRvy6kuuSG3tQSc/KOKsWdx/xJ4QOrAZ7elVPErB4FUEN8oH6Ukcnk2USHj+nFU1ojRGrpcY8x9/I2jp/OqyoVuQB0+Xk1Jo8hbzm7AHP5UyPLXWRzzj8hU7NkJFTVFI2HoeorWtiqWbkrn5FH55/wAKz9YiYywYHG3+ZqzIpWxfJyxZR+QNVJ+6iJbsu6DCjQysPlJkC/zzUeqRf6QcHJZiB+FWPCzD7OMnjzSTx7CqepXgkvYyowCxYfrWP2jGJSuNwtU44+Y/1rltyeZzkDcOvFdjfKI7GJycbomIX9K5ZrcNNFnpuzXTTlodS3RZ1VtumnccEjisXR4Y5GyyBl4z781p+IZAtrGgyO3P41BoduGsS2ccgY57ZrSL5YXOhr3kjF1RI0vv3ChRnOOuKW/uJZoY1c5weMDFLcRmTUGx0zzVhbdGkRW4AUnPvXWpbEciV2V7F5FXdtK8EFqv2bLdLEjDc3fI71LbwoNMl2jt1NR6Sgi1CI4BXvirjLVkSV0kg1fasbgH5uazLHKqSOCBg5rV8ULFGQYx97qD9azLbC2sx7gYH1qFsbbtNnO3vh7TtVuNt1p9vIc8nYAT+I5rP1L4V+H5YyyJNZE9DHISB+BzWzDM8d4c/wB7vV68vh5PzIGFdKqTi1ys4qmDoVYycoJ/I86m+C9w6l7HVo2XHCzoR+ozWFdeA/E2iSM8EZkDDaWtZM7h6Een1r1/T5gYcKMetQyXBW6Rd232/GuuONqp6u54lXIcJUje1n5Hhk1vc2L/AOlWs1sQcHdGQPwzVVdQkWQFWxivoe8l325Dqrr6EZ7VmW3hLQ9ZU/adOhaRifmUbD+YxXZDHXXvRPDrcOckv3U/vPHofFF3CoEdw6Ed1JFaNv421GbaJpEvEB+7dRLL/MGu91n4M6McGzmuLZj6MHH6j+tYFx8FdUj+axv4Jx1CSAo39RXQsTRktTyZ5Rj4O0Hf0ZQbxFp+oQ+XqGkQSP3MZKHp75H6UkGkeCr7Be2urOTqcLuX81I/lVO88E+I9Lco2mvMR3iIcfpWPNPPY3RW9tpLZz/DIhWumPs5P3ZHk1qWJpr97Sv8ju9N0CC3VRoPi+506XtG9ydh/Bwo/WtuPV/iRosauZbHXbdW3IZ7fdj3DJwPzrz/AErVrS4Yo7mMgcEjiug0vUoY5hi7eL3RiK25PM872rjpZx9Gz0fSPjrrVr+71nwozBes2ny7h9dp/wAa7aX4vaXp9la3Wo2d/p0Vyu+MzQ8MM4yD0ry+x8UTxt/x/LcJ/duFEg/8ezXa6J460nxdq2lad4psTcabGwhElg/kyRg8DBOQe3Wm7panKoqpKybEvP2kNBFwbbT7G9vZ+gYqETPucmvLfE3jvWPGNw82rSeXbqT5VhCcKg9T6mtP4rXOlaTqktloUdxHAjYD3D72I6155GzSNl25Jye9cTrOa00Pap4BUmpTd2bUFxcalNHDCuV7RoOB712OmfB3xV4m0W4vbawkWCMLsDKQ0xLAYXjng5rA0PWIdHtyqwqWfqx6n8a+sfCfx+8Kab4T02DU7yOKXz0ttigl0RYwPMYDovT865NLnpVJTpwukfON7+zv4u0eNS1nA7bc+Ws67h7c4/SuJ17Qb7w7qD2OoWzWt0igmN8HgjIPHtX3j8RLy31TwXqdno9yJ9Rlt1NpKgYhiRncrHhT06cGvjb41OV8eXaO2+aOKFJf98IN365q5K2xOFxEqrs0ZHhBW+z6/djaRaabK3Jxy2EGPX71ed3FwxjC5JC8AE8D6V22nzi18L+I5SxG6KKEc9Sz5/kpry3VdaS3YqpDv6dh9a6qUXJWOXFTUZNyO+h1RkUFpV247dvrUv8AwkFvHnfLk+g71jfY1kTzCY4lb1Jz/Okb7BCwMlxGCv8AdAH6157kr2R70alops0ptfSZSIoJDxxgU/Tr29XLRwrGD6kE/lWfDr1irbLdWuX6YjQsT/OtexfW9SkEdhoN7IAwTMiCIZ9PmIotN/DETxdGOkpr5EN1Z6lOxaRtuTkkHFMt9JmZiJJtwPoa6yH4beNL7hrKxtc8/vrsNj6hQf51uaT8CtauFH9oeJY7XnmOxtQx4/2mP9KSp1m+iOeeZYeO12edf8I5CzZklY98VNHpOm2nzu8cf+1I4X9a9ktPgLoSrm+vNU1HHLCW62KfwQCt/SvhH4V0lle38PWhfIPmXEfmN9fnzVfVpP4pHK83h9iH3ngsM2mNxHKl05IAitVM0h/BQa17XR9VviBZeGNWuB/C00QgX83I/lX0ja6TbW6BI4EjUfd2IFUfgKt/Zd67iMAc8jrTWFh9ptnJLNcRL4Ul8jwvT/hx4nuFXOmaVpue95cNOw/BFA/Wti3+EWr3jAX3io2ynpDpdlHEP++mLGvXo7ZhhipHOcn+lSR25j+ZgB6cVrHD0o7ROOpjsRU+KbPMV+COhL8t4+oa0w/5/r12H/fK7R+lc54o/Ze8Ma5vaw36POenkndH+R/xr3GO3dlOF3HnbxgUR2bLIGYHOPukcCule7tocUr1HeTufIOr/sk+JbOYiwuLW+i6g7/LP61Ut/2W/GDMRJBaxKBnLTA/yr7UaNlwSqn0I4pr7N2GIP48itfbSsY+zR8p6X+yPfMytqOrQwrwSsKFj7jNek+Gf2c/C3h7Y01o2pzqc77k8fTHSvYZGBGcAj/aNQttbjB6cYFQ6kn1L5F2M/TdHttNgWGCBYLeMYWNRhRVpoU3bgAPqaljuF3YJI4xgg+/FM8wuPmBxnpzzWdy0iJowqj5AV/OvGPit8DZ/GWvHVNNuLeBnQB4pQRlh3yBXtLMMjgkHvim+T1wPm+lLm10DlPm/Sv2W9SlkBvdUtoI+/kqXP64r2v4d/DvTvh7p5gs2eWST5pZpOpPpgdBXVW8PyfMWBz6c1KEY8HsPUcUOTe40khkq7lzkfd4GP618UR7rbxFfQkDKXD/AHen3jX2tJaidvmOVA+79BXxr4gtxa+OtaQcH7XL/wChE10Yd+8znxFrI9EtmM2j4B/gI/SvLNcjPnnkDJx+tepeH1D6Yy9SB/SvOvFCLHI4xyJOtegcHW52Pwj+HMt14wI1K3dIrdBINwIDZHBBr6N03wrp2myGS3i+decuc4rK0TxNpWk+B9L1PU7iK0ha0jLSSEDPyjgdyfYV4/48/aeljWa18J2vl7jj7ddrk/VU/wAfyryXGVSeh6nPGMVc+jrq+s9NtWmubmO3iQcvLIFUfUmuRvvjV4Hstyz+JbFXH8Ks0n/oINfE/ibxVrviy4NzrOpXF63ZXf5V+i9B+ArB+0CHOBvNdUcN/MzmliOyP0B0X4k+GPFNwtvpOs2t7cbd3lRnDY78HGa6NcFQVHPUjpgV8JfBvWlsfiDoV07LEiXSo5Y4AVuD+hr7xgaC4hDRSRzRn7rRnOfrWFWHs3Y2pT59yu05VSoTAbv3NQun8TK2eoHBxWkItx9PQYqrcWyssnGDj8OK59TpPNNW8B6H8VPFW5taSzuLdfs7QnAZiGPTdjd17Vuf8Mm6NBt87Wr51PZEUf415a2g61DN9oNpJLGWLCaFS6uc8turTsvih4o8P4iivp0jTgRTHco/Bs4/CvVeHnOK9lUscEa8IS/e07nren/s5+D9LxI63V644/fTnH5KBXK/FK80TwDbNonhzSbWXXbyFy0kZUNZx8AyH+LvwPauRvPj34qdSqXEUf8AtJCu7+VcgPEk2oalPPfj7RNdyiUzRqBMkuMBlPY9sdCOKiOArX5qsro0qY+FuWlBRLXw88KHUtesLGFS8SSB5GI6qDlifrX07J4TsbqARqjJH0OxihHuCDXIfCHwiPDmly3msGFdWu3yYlAXyk7KQCeSck/l2r1eCS2VQqyKT+leVjMQ61VKG0dD2MDh406V6m8tTxHx58K/ENni78O67fRYyzRXEzSoeOBycjn371594W+LmuaBqwW+0+e/ihkMVzHOyAKR94rnng/nX1prA26WwXbtbhiemK+P/F01tqniTU57SOPYJSNwUfPjjOff1rqwUpVlKMjz8wpxoyi4H1Rp+qQa1ZrcaYgu4wFZtvy7VYZB5HpWnDsuIw8bAq3cHI/CvlPwv8VL7wbNDDEBNCMgxzEBV47HsM16t+zzq2papZ6qtyj/AGEOskLNkjc2SwU9+1Y1cPOm229ApV4TUUtz2BYwAvz7c9yKVR5ZJ3ZGfSneYGypVhjjOOKlhhRc7S27vnmuJnYmRnEnzKDxTdpba5Rh34fk+2KtCEf6zIz3x1oWENgbsn3GKQ+YrmMjA5GfWpPJRW7M30qZYvlO4FSeRjvUqxquUPJA5qtRrYjTLR5Hy+gprxOed4x6YqfZ0GOaetuNvHJo1IKiwY5zwT0J4qTyxyqjB65NWvJwoyoJHqKPKLNx6547Uaj9Cmy7OcMvqBSn5mXAyO+TjFW1jCv1Bp7COJuufajURVkU9QCSPQVE1v8AOGKk596unK5K45/hpDGFO4DaWoDUqeTiTKZHtio5v3e0bdzH07VeZfMGN20AcGoRCFwWJz1+hoDU53xboMPiTwzqGlXAGy8t3h5XPUHB/A4r5l8B3OoeEZh4kkXzL/wqv9ka9p4YCaWxZv3VwidX2HGcdMe9fWckLiQvgkdyK8c+Lnwjn8SainiHw7dro/iS3XYJsYS4XoUk7EEZHNdNGootqWzOStTcknHdHo+j6xYa/p8Oo6bdLe2lwAySxtuUj+h9q0GxtGRtJ6bfSvh2XxN4u+FWpzC2h1DwpdM+Z4Ei8+wuG/vhDwPwqb/hqzx80kULXunyDcAWhsfmbnsD/hWv1dy+B6Ee3srSR9pTKMbQc/XrXMeLLjR102e31bULfT45FyJJplQqQchhk9QRXgH/AAsjU9Sk1iz1LW9WuZ2VTafZZVtkjY8nzFAH0x7Vwt18AfGPxE1OS/0+2DWkmM3N7cAZbuepJq/q6Xxuwo4izvBant+g+LtP1j7WbTULXULi1cx3Elu4IZs8MPXI5rSlvo5nP7xVLHBjfLCRwecdu9eYeC/2S/E3he8N+3iu206UqUZLaBpldT1VgSAR+Fd3dfDbxdtVIL/Tpgy7Hk+ZQxAxu2lTtJ9jXl18NaX7t3R+iZfnsJUksQuWS/E0BeRwkIxwActG7AByOABj296p32tWtuJUaaNZFUM8T4DDjgKSeuKzv+FF69fRwrd68ttFGd3lQo0uPoSRg1pWH7PemGeQ32o6hexAY2sQgY/hyB9DWaw76s7KnEFBaRuzmtR8daZbwxl7hZCB86FyWiHpjPJ+ld14F+I/hGTS9NsINctn1GaV3a3Nu8bIxwAGcjaTheAD3rS0/wCDPhfTdpj0S0eRcYe4BlP1+bNbd/4R0vVtOfTrqxhktHwGjWPaOOmMdCDW0aCXU+dxmcSxKUFGyPXPCl4LmzVkOc+9bMl8qKwBHrmvCvCmsX/wuuvsN9LNe+HX4g1CVtz2ueiSHqV9G/A16R9ugvopZIbxWVwrrtYFSvU815lak1LU0oVlJXR0E2oQKzALvAI3Ko55rjPEfw60DxN4pjE2kW8mpZCh7i3AZF9WyM8elTa14s0LQba6+03scisA8RhYMyt278cjNc3N8QNZ8VND/wAI3YPb3EILT315yJc+nPPrVU48rutwqSX23obWveDY/C96ljbXCTRbc4RAoT8B2qnBYkYDjIB4wMdqb4b8P6lZzXl9q96b2+utu4qTtUDPygfnXQPA3y7Y/wAq9KM3y+8fPVuVzfLsUI4RHxgD6Vj638P9I1+c3DwtaXR6zW7bS3ueK6lrXbHnoc9MUz7OQFxxj1FN2ktURFuLujh1+Fbbjs1q4Cj1BP8AWtux+Gul26W7OZJ54juMm/G85zyK6VFbcMAHA6damVTxkMeeOTWfs4rVI0dWctGySOHy06Y9ial8kspOOR9KXy265wexGKnjXy2xnco5x1FO5CsQxwBl5wD15p7Q+XgAgrjgg9akPzYwuBjJ7GhVyGC5ORxntSuOxEqqMnHzZ9c0vztwV/HOBT/JLMNw2ke1KFLD7p/CpCxEFKqMKCey0MhbnbyO3SplhP5dCxp7Rlc4wTQFiuqMyjCkDutJ90kHtVpi/GeRjjimbQ2N/UjFAWIMDu3OetOVcLkA/Mc1J5fzY25PTpUjW4kyBxgdPWgNisqjadwb6il27s469CfSpWj2ZGOD25pvljkhcH1B6mrKI/IDZ3N1GMA0xY23EIQB6CrO1mPIHvUXndV2c9QwWp6kdRHYx5DHcPrzUe5OGDfVetOaR5FKFVJHVqSOFt2T754pFIZGofLK78/SpApbBVufWnIvl+hBPJzg07CCQjncvqKBWIyoVhnLnpxQy9BndipWX5ePyxTY/kyCME9aAsN52sN3y9AKbja2COexzUgUs/I6jikm3swVT8o4qw3G88knI9e9MjRt2W5XHAIqxHJuUKeexoZ/mxkn6CgEQeWeeB601oz1H8qs/KwyNy/pTZAVYbj8o9DzQHmVfLVegweu0dajaL5SF3Lx2BzmtA7X5ySMde9RNG2SGOVoEVwh27WJb0JpEQMoPmZwelTCMZAzk88mpCqLgKAW79qgsrqo+8y5pWWN1IA2n68GmyY3dMcjIIzUgUcAkcdBQAzlMkfLz0yaRWbccbWIBJHepjt4yAARwajCorHByfXFWQNUq2RyD05ORXpfwXuPs+tXULFSXjDjHsf/AK9eaSOVk5BYHviul8A6l/ZviyxkC8yN5RBP97iuaorxZpHt3Pp23uHXgNkU6G/iZQzDaxHXrVOFt0YP41TZhaqQ7AKrMAfQZ4rb6xKCT6Hl+yUm0dBuhZfMDB/TFeZ/HzSf7a8CtcqNsljMsw/3T8pH5Nn8K7iGQNDlW/KqnibTv7a8M6pZ7dxmgdQPfHH61rUn7am490OivY1Yy7M+INaTCsP5VwOrRlWIr0jWrcpu4x2x6Vw2sW4+Ykcj9a8Ki/ePubHKMB0PWlUi3jbachhSXq7WyKpq+GA6ivYgVGdmQSfe5OOaWO3kkZzGjSeWu5mUEgD1PtSzLlunFRhjGcKSM8HnrWoru5ctZniYPHKysOnOK63TPFZht1imkVvZxn9a4uP5l59KDISAO4NVqjqhV5T0Oz8bRGYB5GiLHG48pXX2OtrPECkkN4gPK9eAMdDXiO7zMY61qafctDjaxGDng4q1N9TT3am6PZbLyI5xNbiWwuMD99ayGNv0robXxh4ksVVF1gX8SjJjv4w5+gZcGvGLXxhf2cySbhKq/wDLOQZBrorP4j2dxIBeWTRA/wAUJ6H1rKpRoVlacUyXh47plH4qeFdY8ZeJJ9XjtoVkkRUeOFywJRcZz9MV5fqHhjUdNYrcWkkZH+ya97t/FFjfALDcIR2D/KfpzWm+6aICeHzI8DHmKGGOwGamODpKPLDRI6o4uth0o2uj5nihK9Rj61Mse3NfQd94E0fWIQZbBYpG3ESQkrn04Pv71zmpfBW3ZN1tetCxIAWVTgk+9YSwkujO+nmUJL300ePktTGBzXban8LdZ0/5lhFxH2aI5zXOXWj3dmxWa2kjI/vKa5pUpR3R6VLE0anwyRl52npmjg8gYqw8XqKiZSM0kjq0IyvXtTOPTFPY+o4qKSRQvoaqxXLYGYLyOO9QzXhXjNVp7oLnms6a8HPNWoLcjlbLk172LfWo7EfbNSswq7z5ygD35rEn1Ar0roPhnnUvF1hG43RrLuI7cKTSq+7TbRjUhZXZ7WfKhuLS3EQXbg7l5PQcfSud1C3jl1aLDbup9O5rZlmC60i44VeQPpXPzfvNWYKccE+lfObszpopasn+kRRsOTtAqj4ijKrGvYc1LeLL/acZPOG470zxHI0kxyBjb0xW0dLI6hsYMekqCcfKP5Vb0dd0b/QfyqG+ULpo52jAHFT6U22zlYfT9Km75WX1sSW6j7Qx68d6oCNmvCfc/wA6t2subh+MAD/P8qpWd4JLwA9N2f1ojuyuiJtZUsyLyOeR26VNqEfl28ZzjaO1LqjrNdIPf/Cp9YVNiBcfd5/HFDeyLXUt6PDs0qaUr1H3fXrVfT7g/aGLZP3vwq9azeTopAxlsD/P51l6fJumJArN7sldy5q0g3Q7gMgDFPvjs01TkDLn9AP8ao6sP9MRS3Yd6ta1iPTIAp3bgT+uP6VXYwm9Wa3hu126X9o3kfviB+R/wrB1J1F4PTYf1zWxZyi38MW+99iyOxDKckEeo9OawLuNxdKZMkMoCt1BHtWkKMp3mji9vGE+WRa1TK2jrkDbGnX35rLs0We6jQEcAmr/AIiuI7hX2HAKonzewxWTpvmR6ipB4wBnrRCLSdz0YtStYb4qCqkaY6GqmjsEtXAPy5J/QCp/FzBl5/vqM/n/AIVT0+Arp+8Hu386tfAdi1kRW9uGu2Zjxk03WB5EinPAXFJZ7/tDBjjFR65N8xHX61st0iX8OhNBIJNJbdwCdvzfWptNmMt4oCrtXvjnoarSSLHokWOCZOlWtF2mQkdcGk5bspJXiJq0PmSrnpkYpsFoBYSSOpPPftzS6ncFbhFXkg5I/CpTJt0tT/eft9Km7skW17xgx2ayXLccc/zp15axoAGH3ulTQ58xmHAFVr67/fBD6V0qTuLl9wdZ2ojhJA4qpcWfnXA2mtm3hLW+ScHFVF5uim3nOM1XNrdByJpJmVqqy2sJ2jpVfStXFuyEoCRyc9M1q6/HtiUZwWzWRFZhcFhXVTleOpw1oP2tjXutYhupEPlbD6dq0rW6HzuvHtnpXP2tr506Y9cmtu5tok08kDa1VNqyRlTp8spMluMz3UWxwScZxUerQx33lpcRrMmeVkUN/OsnSUk/tEktnn19q1btpEbgE+pIrTS6OdNcskzGvPh/oN9Gx/s+NHP8UeU/lXN3XwxtoZv9EvJ4SB0kAcf0rv7aWRVO4ED2pqwtdXjkEbl/h71pGpNPRnJPC4epD34L7jj7H4f65KWS2azukRDJ+8bymI9PT9areH9Ys7HVvs+qf8S/aSHcoXVSB7ZzmvUkDQQTnGDsw3OPSvLrvwvcR31w88TKJnyvmLjPf+RFaQrzqXUnoeHjMDQw7jKmrNnN6xdPr+qzTjOCxxx27U+301UIzyfpXTW/hS7bPlwbu/yiqlxpdxYtmaF4x6kYp8ztZHJyRbu3qVH0ksiuo5XtVK8t7u4m3MjMcbRgH8quXGoS26ny3xtHSrPgfxxqWl+KNOdbdL0/aEUwGISFwTggKQcmt4J7s560uVe6erfC2e9+Ftst/q1zBff2xp0kdlpcl44e3cthWK9EbgY9jXiHjCPV7fXLiTXCz6jKS8juwZm7dR9K+vtX8DpeRrqlnbzPdyMH3xzEZbshUHHHAx7V5d8aPgvbWvh2+8SXusR2msJH5psXO7zOQCobPB5qotv0PIp14Kbk92eG3VyYPhvfgpzc3saiTPZUYkfqK8RmO6Qseua9h8WX/lfDbSrYMR5t1cTYIx0Cr1/OvHgrTTbVBJz0Ar1aCsjycZLmkfSXw9+DujeNtHOp38l1KyzNGYUl2R4AHpz39a9F074K+EdN2eTosBZecy5lJ9zvJrM/ZvZrzQdSgc5WK4DAf7y//Wr2RLFWwAgI/vAVxc3KFRvmZyun+F7GyyqWUcQyCDGAoJA64AwMe1W0sZI45IrWzzIMEGQgAknGS3OT+tdVFppVeBkY61ZW2T5T6dfelzNoySONgszHdSxw2jG4+QzSRqApJ77j1wO3WrVpb3MWpSW/9mypDu3G53go365z7YrshGoXjaO5GKSO3ym/byfWgdjIj08+YCijGec9fwq4tjkfOFPtnFX12ooYoFIHrjNSfKWAUZBHNK4WKMdoRkrtHPGOalaxLRnDEc7uOKlY4ZVBwMd6VURdpfDenNMCNYVXA6kHP+TQyiNdo5BzhTQwHOOCaZtdsgfP9cVADPMIkAKrx79c02SUycnpjucYoKMg25w+efUChlA2/Nx06VW4WsV2j3MC5DbuRg5oZcFcKeO9PuNqshxgbvvdKH3bAVx7gCmBXy0nfHGKP9VjnKdGx1q0g4bCAcdhXzv8cPjlreia9e+HNBRbEQhRLfugaXJUEhB0AwRyefpTjCU3ZESmoK7Pd5p4LVDJNIka4++7BcVhXPj7wxZqn2jxFpsRH8LXaE/zr4f1bUtQ1WTzdR1G5vZD1aeUsf1NZvkxepH4V2LDaas5XiH0R9xv8WPB8JP/ABU2m7vacGnx/FzwW3y/8JHpwGcZMwFfDkdnAxIPU+9TjT4l9fzo+qx7k/WJdj7lt/iX4SmJWPxJprHqf9JXH860I/GWgzFWj1rT35xlbpP8a+EFslXHzHOOOatx2oG05J9jR9VXcr6w+qPvSPVLK8XMd3bvn+7Kpz+tfIfxKjjt/idrvl4KfaCwCdOQPSsTwxol3rl6Le2dVOC25mwMAV1Ung0b45ZoXt3ThpdwAf3Ktgg040lSd7mU6ntFaxu+G7nbpYJDE4HauH8XbvOlVRzu3fhXp3hvT7BbUxvqMCEcBWYgn8hUOqeDdNkkeYzRSejM5P6Ct+ZGNjyu40HWdV02zllmlliWL90krkhVyQAoPbiudu7WSHAdXBHBypFetXmtW9rGsFuWZ14M0jYyBxgDsKXSfDcHi+Q/aNXtrCPr5jIx/kKFfsVqeF3skitsEbZ9hVWPS7hnRmjdYWOCwHNfSEfwh0AN+88Wgj/ZtXNWU+EfhVY2MniW4k9BHaEZ/M1rqSeKWfh1Zr2xt9OVo5JcbpLllAXjk9MCus+DniW98KfErTYjcSJptxOILnzHIQqf4j2GDg16PH8IvBnBk1zU2H+zar/jUrfCfwMMH+09YI7kW6f41Eo8ysEZcrue/L4g0hlwuq2JHb/Sk/xpya1pc0eBqdpz3W4TGPTrXz+3wp8ASOVOraymOn7hP/iqZN8Jfh9GMf2/qi9eTbL/APFVxfVPM6/rL7H1J8L9c0W4s5LJmtm+zu0ZVWVgeeg/CrXxE8B+HNes5HNpBjGQygKR9GHNfJq/C3wKpzD4wvIDnIVrNh+oNWIfhrocn7qz+IhQ9AsySpzWMcJOnLmhM6542NSHLOFzJ8ZaDD4b1u8tInMsavtVj1xgHn35rn3hkSVGjPz5DKV6g11198FtRmkZ7TxZYX7k7vnuSjHj/aFc94h8La94LtBJcfdYkrNDIsgP0Ir3Y12opSPF9mrtonbxV4qW8leXWWgWX5gNg3Y+pFa2k+MddtZQyajdTyDoZDkf4V6l8HfhPpvijw3YeINauzqr3Me5IQuwLg4IY9SQQR2r1+18BeH7PaE0WyAU4H7oEj35rxKlWlGT909OnGrJXUj5kvfix4lutPuLWTUGnEyNHtBGRkYyMDOazNB+F/jDXY1a20qSOFxu8+4Xy1575PX8BX2BDoenWMnmW9hbo4/iSNQ354q7BIDufyzH6giso4r2a/dqxq8M6mtR3PBvDf7MMe6KfxDqH2ngE29qCqk+hY8/kBXtWiaHZeHbCKw06FLa1iGEjQcD39zWnBOlwhCEEcgZGDVmGE5G5MY/CuWdadT4mdEKUafwoqiQqxAXGBUscgxk5X39alkhyygHHHOOakMWcAHaD7ZrLU33IY4QrEgZX1zUu3dnjPtUghEeOQRT1jCsMdfajURF5JVQ23d68U6NSzE4xxTt27BGefSnKp6ZJHpmjUpkax7vvPjd708Md20OMbfTFH2dV+Y446Ggqy8nDGp9BWBlbOM5FMSEI2M7h1+Y1Iq/LyCz9Nyjj8qkSPd2796VxEeB5gKrlPalaOMqGIzj3qTaM46EUijbxs+Y+ppgRnG3HccjjNNy38LLnPTFSOdzYJxgZ5FRKyscBQM9D6/SlcdgOOpIDZx04oZGWMk8j1qXaPUEdTTpIguNjkevHFPzDYqHczYPC7cg+/p0pps45PvDj696vN97n0/D9aa0akKVzj34oFYx7rw/ZXXEluswxyrrnNZv/Cv9BkLH+x7NHbqwhVW+ucV1flmPjBz/AJ5o27XOMY9cE1XNYHG5x+n/AA38N6bNJJbaLZ+ex3PNJEJHJPJOWya2fsKxxrHEqoqjhVGAK2FQu2CG2k0CyjTJVQOecdaTk3uJQSMJ9JUseBg9OelQPoLnqyEkdhXUSQoF/vHHaiO3+UbhgemKOZofLc5ldBVc8tmpv7Ljt/vvyeea31hRmxncvbtSyWqrjdHkevWlz6lcqMJtN4B2LsPcd/SmLpaLkhQMjHy1tQ4bcACu3nDjFKU+bHGcetO4uXuc1caZFJE8MyLIjAho3GVYehFcjN8LdI81zA13Zox/1NtcMsY+g7V6c1r5u4hxntxVf+y/LBIBIbtRo9xxcofCzitD+HOi6TIJ0tvtE/8Az0uXMjD8Dx+ldhCfLjCBemPanfYDkFFA/CrEdqcL6frT0WwO8ndsRIw2G9ffmnNGFYYDg55yP0qeO1LSA/wD0HP51ZjtRGgxlh1+Y5/nRqSVGQtjaDjvnilMauql13N7VoeXmMA56+tN+y7UVsn6YFRcspfZSrEoue5z2p6xnnBxz2xVpIxuO7DHGM4qQx/KC5AzwNtMCq0cm0kDLY/ipY5AqgsQhxzg5q4lvlSeD+NI9sDg7PfiggrJHG2CJeT7dakVeflK7fXvUrwldoXaAfbiiOERrgKDz25qCkQiMPwyscDrTl2ox4KrjgZqdsqvHAB5GKbuzuzGfTn+dA9BjbsDagI7GmvG7oMLk9fapnk+UbQB7UzzCuOefaggghj2/KwzinybQuflI96mOHbGfxqNm3IQwzjjmgrcb5ILE5Cn60BGUHCjOMg55p8cOWwo4/2qf5ZUrhcHGT7U0PQiaMyJjHsecCkEe3BJHFTCJm+8MrzyaTy9rDkYHueaoXoQsp2nIwPUGkOeCOfap2ULkgkk+9IqjgDhu4oDYriMbicfypDEDnBIz6Vb4xgLnHtTFVW5z3z0qfIZXEapnjPuetIF+7kDBz82askjA24wO5pFVXww5bpk80gIFIPG4GlaArGGLHHUcdamZU4JT5h2ApmwNyo7dKBIg9CRhvQ9fyoZTu6Bh2qZcbhkZXGPxpTH8oDcbemae5JWkXKAZwB7Uiqd33eMZDVbMe085bPrTGhKkBTkYpFkS5bnH0ppjIAP3vWpwvXaQfrS7ePY+nNAFZiQAOgPHApNp4wuRnpU7whnAznqcA0GMKBnr6Zp2ArMyKxG3HbHpSTRCRMKSh9c81YMBIJ7kc802WMHABwM4ORVBYjRTHt3Nu4wTjmmCMKQO/61Y8td/QDPQetJ8vJxgjknHSgCKRDwFIAx360xiGX5vlbHcdasJHuXg84zk0zyVVvmAyfxqbAQtHuAHH4VPazfZLqKUcNG4Yc9wc0zYW6cilKhVYvt/wDrVMkmrDj7rufUulXH2rT4ZVOQyBh+IplxDHM08MozHMvPt2rD+G98b7wlYSFskRBfy4/pW/cLt8t+pyV/rXCpc1NNdP8AhjmlHlqSiZ3h2xutPWSGZ1eJZCIsEk7McA/jXSQ45H94VnQna/HbmtFTtkXA4ruw0Uloc9ZuTufHnxN0f+x/Feq2yj5FuGK+wJyP515fq0O4N3r6H/aH0n7H4v8AtCrhLyBX6fxLwf6V4Fq8e0HjJrzJR9nVcex9hh5qpRhLujgtQjw3Sst8qfaug1NQ2eOawZU6969KnLQsikfIqBzu6cVLyvaomUrW5Wo+M8AZpzd6jj45qfPTjNUzWHcI/l6VchkCrnOG7EiqnRumKlXIPtU2NlIuxtuyG5HrUkbKvGeRUMKlk9eadt2n0oN+bQlyeCDxnn1q7pesahCNsE8uFOQMk4rMclRkciprG4+ys0hPA4IBxmi5UZXaPTrn4269eaZp9hf2lrJFZJsV449jsP8AaYdav2/xQsbxf3sEkLgdMZHSvKHvknJEe4DPAzVrT4PtFwQzYRQWJqozktblxp017kVoe22/ijSLi2jBkVHfpnrVyFbPVl2q0F2M5KyAN+HqK8CkvHa8Lodqqfl5z06VNa65e6fcebDO6nPQNjNbe001RzVKMZStHQ9g1T4a6TqPEmmqrYJ3QNtP+fxrj9W+CVptJtbuSFv7sycfTjNUNN+K2t2Mm5pRKB/DJyK67SfjZC2F1LTVZTjLxPgj8KdqU90NSxFH+HJnmOqfBvX7WNnto0vIwcZibP8ALNcNrXhfWtKLfaNPmVR1wucV9Y2/jTwrqb7ku1jX1lG0rntmuhtdNsdagKW08FwrDC/OHwPoal4WD1izrp5riaf8SNz4AupnRiGUqR2NZk02QcnmvvrWPhNpeoea15otjP8AKR90qTkdR2z3ry/Xv2bfDOoBtsd5pzn+OHEgH4cfyrF4aS2PSp57S2nC34nyDc3G1jzXf/A8+b4kikPRfNIx7KP8a7PxN+yTf7HbR9ctrkYyqXAMbfQ5xUvw1+FHiTwHNGdYsvKREmAnj+ZTuIx8w9QK5MVTkqMtNSpZlRrNRizfmmC6xPIB2b29qwvM3XzNn+HFakkbrPdtjopOccctWNbxmS8lzxxXzKi1udlOSaRCzNNqC4Azk4JrM8RTFrt+TjgcVqWR/wBOPzeufasrWIfOvAucnzQP1FXHdHSWNak2WwRsgYFJYyNHYnHQkmna4BJgD+9j8h/9akjxHYqO7D+tP7JX2iazbekzHsD0+lZdnCf7QB5I4BFXI5RFBIM49x3qPR9sl1IXOPvEfXBxTjpdmnYluJB9shAPf+tXb5j5gHsKyceZfKw7c1cuWK3RB6r2P41Mo6oqOqbNRt0emLjoT/Kqujk4JHrU11cBNPjwcc5o0Nf3Lt2Cjn8az6CZDdZm1Rg3RcVN4gJks7Venyc/99NVdZg+qMQc/Mf6VPrSlhErEf6sY9sj/wCvWu1jmkyyrf8AEjjibJ8uMY7fMaw7e4kjuJY3PmIjDcv0rZuWC2ZUZPKCszT1E9xN8vzFsk+vJqqNZ020ctahGpZkepW8jqZYX8yDO7p8yY7H/Gm6Y0dxdt83zjgHHXFQ3E3kXG0H7zdKNDxJqEjA9OcV01uW14lYNTTcZdCr4qR/MCBuN47e3/16jtHMOlLxgsKk16cSXmOuO3+fpUnlxx2NumSfk5rmv7iR7Metyjp8pa4lOBjis/WJV8xiQMO20Cta2QKrMvTP9K5nUmMl1CvGN5Nbw1YvsmlMxFnbRngZJNbGg7MSNjnb+HNZGoR/NAvOVj/nWjpP7m1kOfvYAFQ/hNLe8VtSXzLrIPQHFWZP3dhECcjOeKyLmctNz1/+vVm6nbyYlzwVzTcdg5r3GQSK3mkHvWVdN5moRj2Aq9ariGRjxzx+dY7N5mqM6nhWwK1j8TKl8KOtVD9n47HvVGzy06s2M5Jq3v3We5v88VV0u7t1EnnK7SbQEZWGB65FOOzCV00QayvmyKp5PWmR2paHcQWGOlQapdbrrjnirNvMfsoHUEVpdxRjpKoynbQmPUFUNxit7U5BBYiMICJFVSWUEg9cg9qxbOZW1J92NoXFbGrTAwqoxhec/hRKT5kEaa5WczZ3TRXZZTk9a1P7Wabd5gbAPb1rFh2rdMT14/nU8lwUZv7ua6ua7PKqRUYm5ZXYmXr34rQs7UwyNcbvmboDXL2E5klXHc+tbtjM+8rnODUc3KzNQckrG7exhdDu5GIxwG+hNeS2viq4u5JmlmaSKORhGrHIA7AfhivTNcuJLPwreSj5iTj5hxwM14Vo8n+gsx6s5OKvDa8zPMzH44R9T17wb8ULbQ7iI3NvHLFuyynuK9vn+O/wZ17w+lnrOg3Ed0wI8+1VTjPfDDBxXxq8pVhg8c8VXa4zgZ5r0oOx87XwsKj5rtM+v9M+E/wK+J0kMOg+NU0rUZiqtbX8EkJJ74IZl/StDxt+xx4W+EvleIrXx4ly1mROqxvHuB7Yr4yGNuehB+8Dg1FeeJtXaye1bVLqSBhgpLKzAD0GTXZzJqyR5EsPVi/jbR9NeMPj7oXw78PxWOhW6yakyZkVXDjeerFwec9eea+X/GXj3V/G+oNd6pdPISfliBO1fYCsGSQKCWOT71BHHJfXUcMKtLI7BVVRksSeABVU466mfs4Uo+6aXjhZJNF0C2U7h9kLqoOfvSNVLwj4VUTLPcjv93Fa/iyOW18UW+m3MflS2NtFA6dwwUZBHqCTWpZKBwvbkVVSo4xsjXBYeFapzz1sen/suMZLjxBEZNpVYpFT15YV9Ax5VmXOccH0zivnL9miKePx5dW0MRlNxYOSFycbSpzX05NZS2+N0ZUsMncMVEu54lTSWoyMOsfOUPYUISp+fnsQTxUscEnUlc9M44pGjVs+Y6gZ7nFRe5I1Y9rMC5JP6U9/lH3zj3FInlSyMYyz7f8APXvU8UPyr2z/AHu35VNxbkaMeSzZOOvaiRZOnX02ipmj2sQAGK9OKRstkcIV52ilcepXaMuRuyAPTmn+WY+Ad5x6CpNyrIArFWbg8HFOMZDZXlsdj+lCYEEkQYYy25ujA4p0zJbQySyYRFGXcipDGCefvdB7e9KqyLu3nK+pPWmncDmV8YafdXCRwrcXA6eZHE23NbbL5yhgpyex7VOtnGrh+AfRTxQ0YVhyAvfA5FSm+o9CoYQXZWORng0bVh6Dceox3FWfKjXP3n/2sU5FHz7+gOBnvV77k20KDFkjDY7+nrXxt+0RYzab8UNQJicpdpHNGRzkbQDj8Qa+y5908oRcrj7v06flXzd+1bob29/oWqGM+Rte3aTHAbO4D9TXRh3aZz14+5c+b9Qtbm3mVZIWRm6K3WqE0z27BZYnjJ9ga7zw7rGlWevW899Gt1FCjEKTwGwdpPrziuR1TfealJMFAjL7sfjXrHlkDxTR/wDLNh68U63mnVwFBP8As165rPxS1vxtZixsNDsbO18sREpbLI5AHd2HHTtisO08E+TiS+uQuf8AlnGMtURcuppLl6HMWqyTKC6YPpWzZaLdXTZWIhO5bgD866F4bTTgPskChwOGlO4/Wsa41G4mkIeRsZq9RHU+GdDs2ukW61SS3XHP2MfN9Aa1fEeh6Ppdq0lk15cN/wA9Lhhk/gP8a5XwsxXUoj612/iSMNpfoe9AHnDau1pOShYY96018RzyQDJO0+9c7dLm8YdQaj3/AGeQAsxRumTU8q6gXr6+N1cJJjBU4IrtPCDrtYAAAjpXB7NxLZzznrXWeEb6GG+gjuJXWNuqwxGVyPZQRk/iKLpLUfK29Drt7bzgirEl2i7dxWPIx1zUf/CG+JdeuWfS9E1BbRmJikvVWDI7ZresvgX4tvNon+w2Y7+ZKWI/LNYuvTXU0VGb6HOt4hEfyopb0LcVC2vTyL806oP7or0y0/ZzZliN5rCowGJPIiJzz2JNdHp/7Pvh2GMfaLm8uJD/ABFgo/lWLxUeiN/qr6s8H+2GeTMk7OPcmrLXCdtzZ9AcV9EWfwe8J2aoX07cF/immb9ecVu2vgPw3blQmjWnXILpuz9M1i8W72SNFho21Z8tpDNLysbDnvSTWdw2MwSEdcqDX2Db6Dp1vtEWnW0XcFYVA/lV37HbFT/o0HA6GNR/SpeLqdkV9Xp92fHtndG3G65EsSDnzJUYBfqSKh8Ta3ZrpMoF1DI+QQI5A2fbivqLxt4d0rVPC+rwTWNuxe0lXcsS7l+UnI4618X+Gbgx6fcQpsXcuGOxdx/HrXTRquqnzI5q1JU7WPYvhD+0JoXgfwnb6TqtreMwmd1lhVXVEJzyCQRzn86+kdJ1v/hIrSzvtOlhbTrhFkSdsnzFPPA9frXwbrWiWOm+EbC6juFnvbuSQyKD/q1XAA/Hmvrf9luZ7r4R6cr5xDLLGpP90Nn+ZNcuKpRiuZHRh6sn7r2PV1tVUZO1vX3qTyVOQo2g9lqTY2VUYx3wacij5RjH49a849FFWOxit5JHjUh36n1qyN4255Hp0qxtVhwRnpgc0kUI3MckkDvQGoKRIv3RnqTRw2D/AExT2ztBxn3WkjR2z8o2nuScipHYasi7tvI/Him7NrFgSfYCpGQtwFI+tIq7S2PmoKFaFlUFRj8abEDGrEsxPXipFUvj5cZ7LzT/ACwq4HU9RigW+5Cu1twyx3cc0m3avQk1YSJV+Xo3501mVVO4gfU1AITlV7AUn31BwOPSobS4S8dih8znDbece1XPJKx8EKc9CaB7EbRkqTuL7f4QKVW24IQjcOc84p3LqSMbvWnxwhcMSWbHPPH4VYELbevzHNKBswAuD/eJ4qb7zAbdw7cU77P0POKBbFfyduOVwe47U2SNmwpY49QelXVjEbFWGSO2MilEY7BSB16VA1qVlhG3ZnJHXPqDQqqWwzDoeGqUr8wyuF/WpHiVsZC9MZxzVgVWj3KMDJFOw2MKnPcmpo1EZGeCOmKnkQOileB19KgSKi9QSMCpFjGQM9qcfWQfLx8vpUgjDKWUfN0BqkOxC8Sp8pxnrkGn+X5iAckZ9adyuFIBbtn0qRmK4PG4ccVIFPy2ExUIVj6buMVLtbPAyCPrU8fzL1znnpigLtkwG57LigCFYVL7mwp6butNlhUt0ORx0xmp4wNxzwSfmHanttk6c+u407gVJIVwAAoPrjrTVgLt83PYcDFWlQBlVjtJ7jJFS7WidsD5j2x1ouBS8vymIK8Y4NN+xozeYWY4/hXP51b8o5yegp8ZLEDBB9ccVQEEMYU8DA9cU4RhflAUj24qXLAjB3DOCMUvljB9RyF6VNxNakflgZAXgj+Gk2scGQZ9DzVtEVYxuU59OKjZVdtxzgDBpEkPkrHuYDPrxg0skYdQcEDvU6bd2AuB2NB/dxggexyaAK8ijpnK8jAqVWO7aT1HUUoUMxDfN64p/lhWBOCrDknrTZVxgVmUAjav1/nTWRvMwSuR39qm80bSOq46kZpu5VkBYfe4GBSGReSE5LfL/dUUoB2kkFl9cVYaISn5Rk9wRmmrGVXB6egNAeZWZfl4AHNO8tSv3QffrUjLtyVPJOAKTYQpyfzoAh2qrAbsHHpkZp7RlmJGNp68U7aCDjb0yP605VLLgPtP93+tAETL22ketDIQMHk4781Z2/u8bTuxz2qPaNvq3Q01uBAqncOCvcDFI0bbhkBR24zU6xnH3z+VOZTjIJf0zSDUg8lWTrn2qGVVVeoQDqSKtJtjZt4G30wRSN3IRio43YqxakS7ZPuMp9WyRSeTt3EjHfK1LGoc4DAj/aqaRSrcEk9tp4qdNwXmUyobkKc46k8UjZj+XZ34xVxkTjOVb24qPaVJP5buKQaEOzdyy/rnmn8bRjd14ojB3HKj86kOOuQq9OtAyDaxXgKB04BqLywY/nBQn8c+1WQobJUYHekaMbh2Hb3oEyBVXaBxjpkDpTljRWI3du3FO8gFiMbTjOM80v2dlXJ3YzzT2GNaPbjJyT044pqgcgkf4VJIryL8sn0GKZGwK5kXgcHcMGkAYVc9Q3Yg0zYNnzcj6U4qedp460rKqtu3cejCgLEKruXgFR3BpPIG0fNz7VZjjC8gdv4uaikTawIP1GOtWNESxZwFHfPNI0eXIIKHuRjpUzyLu5DAY6jFJvWQAqfpzQTqQeW3zODkds0jfPhj29qm2nbtX7ueKVQVU/Lz0qAv3IVJY9T68VDPlY3ypA56VbkYRkDbn9aytSvBHC4zhiMDmlN2iyoK8kj1n9nnXP7Q8OXdozbntbgj6KwBH9a9YlhaWIgfw/MPwr53/Z1vzb+JtWss8TRhwPdTj+tfRqdhXi5dP21Kz8zfMqfssQ7dbP8AAihXkA8+tXVk3IhHbiqsa7X245FWVXbu475r3qa5VZHjzszyz9o7ShdaBp2oKvzQytGWx0DDP81r5Z1qH7xHNfa/xQ0sa18PNUj6vCnnL9VOf5Zr401mLYz4rgxUeWpzdz6HK581BwfRnn2pR7c9q564jKyYPQ11mowhmYE5PasC6jyMfjW1I9blMlgy9OtRPluDxVpsrywxULjcw9K60Sxqx/KD6cU7bSQsyye3pUrKdx9OtBrHVDWBbBFTq37lR39KbGD061MkZDe1WXy3EiYxHJ6VcVlxuPIqs2V5U4NSLgxjPSoN1poWVt1kZRGxx/Wqskf7xh3zTlkZenXPFJIGbDdaCrqwtvGUk4P6VqNcC1s2ULhpO+KqWq/vFB6E4NTalJ50iheVTgULTQ0jorlZcnPr1pVVjjIzUfmbZQQMgdq2Ly6t5I18qLYSMmgtRVm7mW7BRkrhu3FR+Y2ODxUlw24nHSoNrdPyqkZtt7EkLtux2roLPVLuzlUQXbKVwdyMRWHDDlc96kiJjHXdQm7lxbSPR9H+Lmu6f5Mb3hmQNjEg3DGa7DTvjlDBITqOjwzoe8Tkf5NeIx4LKT8o7mrjExJgYaPjPHWtfbSj1FKjTrL3on0ZpfxA8D+Jl2TO+myN1WbDL+ddJa+CdKulSfS9YtZI3xkQzAED6Z618lLtuG+QbW/nUtvql9p7BoZ5IiD0VzgGtliE/iR5lTAP/l3Nr8T78h+Cng2+02OKbTIb7cMm4bBZz6kivn74p/AXQ9F16WGwhktopF3iS3+faD/CVPp9a4Lw/wDtAeL/AA7YrZWurOtupyFZFPJ9yOldZpv7U1/lY9a0ax1RO7qvlyfmP8KUo0KytJHkUsPmGEqOUZ8y9Tza8+Ct3bzSTWGow3LdoZgYpPoM4z+FcF4k8C69o2oRPd6bOsfm7vMCEr69a+uNM+MHwz8UKEv7K70ad+CxAkQfiP8ACui/4QDTNehL+Gdfs76Nh/x7tKMEe6Hj9K5pZXRnrD8D16eeV8O7Vk/mv1R8E6mSs8QYHqSaS7DLaxsPQV9X/Er9mm5utEuNT+wR2l1AN37pxhs9sdv5V8zeIdBuNGHkSowMZwwYYIxxzXh4jAVMOr7o+owObUMY/ddmYDBmtXI7k1No6bVlZueD/KopHEdngDOSc/nU1jJ/ocrHg4xXmdGfQIZZjN4COAFqa6mP2snHWTH6VDpbBrtwf4RTrosLpVI+YyE9PpU/asNfCaurKq2UGDtLDn+VNs/3Vu+Pbj8Kqa1df6tOuMCr1iQulPMwxycGs1sPYyNOuMXrMfmBJJrTvroyzQIDksVH8hWTp8QZ2ZeeP60slw0eqwZ5G4ce2TW8tzlkrq5vzMRb4I6yZ/L/APXWRocn+kOe2CelXri8DQdQvyscZ/CqWkqkMMrLwdua518LY0ipeNuukyOgJ+lS+H4x5krbugx0x1qndKXlZx1VfWtPw6oNpMWODj+lbyb5DWnZSMnUpV+0Pg/MSVz/AJ+tTX0qwwovcL2rLkH/ABMJB1+fH8qs60T5kSjviqtsdC2bLEKFrJmBwcMQa5aSMvexK3PfP411SRkWQUDYRGc1zcEfm6kefuitafUXZGhP89wT6KB+lav2fbpe9eD359qyZGLMQp4Jwa2JWEWkqSc7hSnskaR3ZzDRn7RjPtU+oZiaJT2xSRKXuhzkFv603Xd8Uh4x16/StPtJGd9GxI5i1m7kY3HIrFVWjui2erZrdsYmaxjDYINZXlbrkntmtIvVmr2RrLdGKzCdflPWo9PhMySsOBUVxjaQOwq/pqlrNsDO3JJA6D1qdkadTn7vd9s2nkZqzJO8cSLmoWbdeEn/ADzVi4USRZI6Ct3sjmivebIdFbzdQkLeoH61ray+1cLkcY4rN8OACVmxkbuv0FW9YutzY/2aiWskaLSm2YaKfmbNQNKfXNW5F/0d3HPf9KyxIOM810xV9jyMRJRikzX0hsMp7e9dDp1wVfcRyTzXO6fINoIPatq2uElZcIB8oztJ596ynuFN+6jU8ZXJj8B3UnynO8jJ9sV4fprCOwjyckgn9a9a+KV0LPwDDEpy0iZ/Nq8djYrZxr32+tdGD1pyfmeLmUl7aK7Illf+VVWf94RTpGG081X8zDF8cda9KKPInLoWftO2M7my2OlYt9c8nnrSz3DM3HSrel6G2rB7ieZbKwi/1t1KCVHHQDuT6V0xjbVnk1qmjM7TdNutau47a1TzJJCBkkBRz1YngD3NaUOvf8IHeyHTZo59WT5ReKAywHofLPc/7X5VW1rxdGtnJpmiQtZ2TECV937ycjux/p0qp4O0+K68QWRu4UuLZZA8scjbVZRyQTXVy2TbPFnUlUkoxKem3VxqmsSXNxI08rHc7scsT6mu604/uciuO0+SP+3b54UVIfMbYq9AM8YrrrHm3zn8a56zue7lseWJ6x+zhp/iHwz8RrPVobCZLdY5YZ5HT5QjKR1Pvivpu9uHvpjK/Vufp+dXZEKKRGdq46AYqE24VuuTjnA5rKU7ny7956lDiNmycn37U5SGTcgBHQ8Vaks1YAs7A56bf502O3C/KpCg9am4iu0YDAjnPWneXtOFcEc9BT5V4yqZ/maXaOMMobPXnmgqxHncvzHa3PANJuCszZ3Ke3QVMFGRkZxnqc0jRvtxnj6VWoWIwse45GeO38qVWIY46n/P5VJHGqsoJyfSl8oLISoY468UajIPLbdkHv8AdNSrGm5gE8rA5JbIb8KnWIL0Xjrj0pvkhs54IOeOalAQHZwPvA9famNGrZCjfg8le1W1tURWIyB6EVNHGqxnacEHlcdarUDPlt3Zwqrljzx/Ko1hkaQeZGN6jOAP507xB4i07wrps2oaveLZWUKn537nsAOpPoBXzP48/aX1vxA8lh4TtG0+MnAuiN9w4+nRf1NawpuexjOoo7nvfizxpoPgu3Eut6hb2XGUjZsu30Qcn8q+efiN+0ZZ+KrWfRdF0CPUbSbjzdTTcG91QdMepNcDH4NutUuDqPiS/kM0vzOJJN8rfUk8U5tQs9JZ4dMt0j42mfq3513woKO+pwTruWi2OXtfA93dMZbgLZQn1AB+gFbNvo+h6OxIb7XMO8vI/Kq15dT3Eh3yu4z3NVhu3YVGb3UV1XS3OdJs1J/EUVuQEyB2VF2iq0mvFsER4HbmptP8C614ix9j024nGeGjiZq7zQf2afE2q4a78nS48f8ALy43n6KuT+eKxdaC6msaM30PNpNXkYD5F47c1Rkut2S4CZ5weK+kdM/Zb0uEA6jq9xckclLdBGPpk5zXbaP8GfB+i/6nRIJ5f+elwPNP/j3H6VlLFJbI2WHfVnyFoepXC3I+x2s1469RDEzn9K9Euf8AhKdesY4bXwXqxkI+/JH5anjtmvqq10aCxtxHbQRwxrwEjQIB+AFStZSNLkjfnkZ/hrL6y+xp9Wiup8N6n4E8VaXvu9Q8M6hbW8fzSSiPeqL6kjPFUbizW4tgY/n+XOcV96NYPNkEBlK4ZWGQR/Wvn34u/CFfCrvrWlxbdLnfE8CjiBz3H+yf0NNYh31F7BW0Pn2PIGSfmHykdK9Y+BHiyDwv4pWzuPLFrqGIvOZRlJR93B9CeD+Fec61pcllqAnjOyKTBGOAp/z/ADot1ZdjISpQ5XtgDoR75/lXXpUicqvTkfd8UcsmGw209DjAq9DYyzYY9Bx0xWD8GfEy+OPAtley5+3wjyLlemHXrn6jB/GvQFtsDkFea8aXuux6sfeVzAezuptiQJxn52JxgVYj0uTHzEyN7n0roorcDDLgGpfJEmMLjHJArNyuaGEdHE20Sc7emc4FXF07y8kfMV9q0FhHXvjjjNWNofbnaGA6VOl7jd7WMcwyoAVXcO+SAPpQLGYrl+C3I9q2WgLZ2qAPyoVTwpIwPxo5gSMW60kS27K2WVvlIIGDxzXy1rn7JOuNr87adqsMekSOWAYkSxqT0xgg4+tfYDW7SH7/AB6AUv2ZdwyvTncKuNSVP4SZU4z3Pja4/ZL8T/2qLa0v7NtJLfLNcSkSKO+VC8mvqfwD4PtvA3hSw0O0LNHaptMh6yMTksfqSTXRrEjbsd+p6VJHCdygYwB6UqladTRhGlGGwxYxjIBHPrTwVX2PoTUiq0iyAbQegKjimSQhYykjYB6svWue5shR5O4E7Q/elVQrMMYwep4qO30i2h+eMs2ecs2cGrjgtxnj6UyyIgKv1HHbmpPL3ZYHaR6UxYRgZOW/u1Jhm+UDDe9LUXoJ+83HJGBxjFCqGZhjvUu0jvzR5a7iDuLHnKtTGN8pVIIz6YpWh2tuCfLjnmpogPm+bOD1ajyi0eQVPJHyrgUEFVioxuIz78UGFNpO0ZHfFTrD8wIAc+9O8rdJuPB/ug0FlaNRHHjHPr0qdY9uPX25qSOEKxJXgnpinYPJ7VArkXllsBVOSecilUbVxkLz3p0cgbdhmAHp1qRAJJGJypPI461YyPI2bAflH0OKVYj0zgH1NSFNmSCG4/hFCRtwXyB/OoEhFU7RjJJGDz0pTCpBVcr70kmeDgBc9Kf5Y6hSCeFbFAbERiCjeeo7UisCQV59j3qUZbB3D3Ld6UQp5eTufJ+8O1N+QyBtiZO0ls/dAzUsMe9shDn0o27W+YbuKkWNm5GRjkGkHQjKlmUFOAee4pRbyMQMAoT97OMVOylo9rDH86YYX4OeOnSgBrJtYqdxxknPNOVkm6nLD+IUqo3lggKDmmNvjG8EZJxjAoAGby0wcsF49KbsJxhGJq1CoLM8zbIwv93PNN8xNyjb+JyKAIFUw5IPLDoeak4ZSMe+ac0bBhgcH8hSKu1hhSDnOc9aAEVAzADqPapP9WwLDJ9fSjyW8wH5WbHTOKljtwud7BlPQYppAV22IuVIz/epqhixIXeOw6VaaH5QCx2HpxTRtWQIWIPTOKQEA2rggYI56UqlAuAPmY06G28veNxJYfx1KsY+6QvoOKEBDtYufmx7UjbpOmWqy6BkKriM9DxyajEbcgAcf56UAIrLGuGCnnrim7izgAjPp6VIYGaVCpAUduzUvl8DK5/2lGKAGyR7uGOH6/SljQKv3txHUEUqo23K8847ZpGhbcHzgA9v5U7huLtG3IY5J6Y601lG4ldxHrxipRLubGDjpSfdbhflHPHINIBBlY8quTUWH6MmDUsYkXc0zb+flKrjFDu/mZOGj9QefpQLqRqu7ljx3HWpNsTAgd8Zz3pRFucsv3e6nmkVWT7w7cHFAyKSHbtO1lboCBSKrbyA3GMEEVd3DjPzfU1HJHzwOnJ5oAijhboW5Hc0jQqrA4DZ71NxgFgzD6VG0YZSckc8YGKAI9pVuOV7E9KEj3MwIwwGaYokUcjjPfmrXlsWLNg4HYUAQqNvG/OetSlV3fIGA68mntGNrFVClh1pq27jGWznnjtVgRvGOwK/iKRo1+VscdCB1FTsvHzZ9BmolUebggkeuKgBqr1O7jp8xzTFUuw+8fTmrLRs3IX5QeKVVGQu0M59OKAKfl/7Ptg96Royzgcj9M1a+UvwrAgUpcsu080AVmhzJuB+72HWnNjlR9fanmP5ueT1HFOwFQ/KG29yaAKuNrFjuQfnTmkDKVHynsTT2Ctleg96Fh29Pr/k0AR7S2QMEY5wcU1lVmPJJ4zVjy2Vf4tvbA6VC0aozZJPuKAIWUIQQTu6c0n3lOQAKsbcADIc9QKbtVWAIJ4xQBGzBVHJx6r3qNtzIxJBA/vVJsJYgLkHpjPFJJGFUZCk45U1YETQg5GefQVFJGqFQBjHqcVbjjIAOcHHQdKSaESbccNngVAFdGZCPlUcc5okbnLZXmnZ+ZRg/L3p/kjy8KWB69M5qwKkw3R/KNxA/wAiuW1JZJriNQcfOMj8a694ldS2QKwrm3P2+Eds7q5MQ+WlKXkzfDx5qsY+aLPwp1D+x/iHYSk7UldoG/4FwP1xX1hE24qR1r4yhuG0vULW8B2mGZZPybNfYOk3S3lhBcIcrIiuCPQjNfM5LW+KHzPXz6lacJ+VjVmUCTPZhmljO7HPUVFMxMMbdcDBFSRt8v419rdcx8f9kdcWq3em3Vs3KyxMh/EYr4g8T2bW11cRFcNG7KQfY4r7kgbD49eK+SfjRpK6X421eJFKo8vmjjswz/MmuPHL3YyR62VStOcH11PEdU/i6DHT1rnJpTExz9ORXUaxFtZvTvXK3i7mYGsqOp9Hdla6IbkY/CqYbt3qZlO4+lQNxgd67lcmTuJg9asx/vYMc71NQbRt75qzaja3I478VpYqDsxkRP3vanmY9cUskfluQASPWmurqq46E0G99LCNM/TPFSxyP0PSogueKfEhDDPSiQJky569/Snxsd3TB9aI19eanWE4yB154qdjaKuT2m2OIsTufp9KikuE5/ipNzRAkLg9+KqyZ5xSNObl0JPMjHPIoe68zp90ccVCgDRsSRkEDac5P0/KgMOaCeZk27dx0NJ5rYx+lJGo4weKMMGyFyKrqPYm81mxsGOnSrKqG3Z/CmwwmaNnQAHuv9adbwguAZFGf7xx+NMLu1x0aBo5CZVQou4I3Bb2HvR9oLLlRj60kkaszYIxmoSoXjPNSwjJpki3GWPbJ7Vc+0JhVYZPrVHcMZxg0xmK4IGaLF85orGGG5Dn+dV2IEmQMCo1kkXHOBTvODN0IIqiG77E/mHgCtaxvbmz2vBM8br0ZCVNZMRDEcZPvXQ6fYiaMYApczWqM5eZ6P4R+PviPQ4fs17M1/bMNpjuMsQPTNUvGV7pXxCbJsIrNip8uSIHIb0PqD6GuSk09V52j8qtabnlRklfTtW/tZSXLI4/Y04y54KzPIfEGmto872zJt2ttAP1rMUbdNk7ZPFel/FTRPPt11GMqoVMttBxuBxj8q89+X+z1yufmr5fF0fZT02Z9tgMQ61JOW60GaAu5riTHIPFSXD/AGjUFcjlmzSaL8kM7Afeao7FvMul5z+Fee/ibPU+yhdVbbPtxkcCrF5fGDQ1UsMbf5mq2qLumcDjp/Kq+vMYdOVX68d6cdbIrdNsk8PzGRXz7AVGkLz6wrZ5Usdv4VY8OhVtS7detJYzb9QkY88H+lXLdnM+hFqEjw27nPUYH4mrelsy6bM3UnCkGq+rTCSFQOORx+uKmt8w6Ox/vScfhWf2TTqVJZAryccd61dPj8vTJHHO49B9K5yaTc0mTnJrds5zFouDztLc1cvhsVCL5rnLW4aXUGycjzD/AFq3qEyyagB3TjiotL+e4Unj5jnj/PrUE8nmalIFyOTxWkPiNPsmzcSmOxAHBKgVgWo/024cHg9jWlfMwt1DcDI/QVQ0ltyykjhm61pHSLZVrtEbSfMvYk/1rYvrj/iXxrn+GsO4jBmX61d1WbakaHjAxRJJ2NI7SZDoyma7Tj7tLrzBpmTPQHvVrw9j7S/PRc/pVLVp1kuGOMhsD8zT+2Z290txHybJfTbWHbsJLofX+tbt5tj0/B7x/wA6wrGP/SPUdKum92zSV7pEmpKVjJAyKltZmjsMZwNvrTdQIaPb3zmpmhEensRzxiq6F/abMZZMyZHbip7q8225zxx/So4oG8wqvepNQsmWyyep7CtXujljs2XPCw3QZP8AtEUmsKrTNjO7AFWdBjFvZrnsM/maztRnBmbqcsev1rNazNZO1FCbPL06Rz0wa5r5vOI9+ldTNmHTc9mAGa5zcBd5IyM12U92eHjoyfKkakSeXDkZ5FamnttjBP8Adqg2xoiw4HTFXrP7gA7kKKylrqb01ZJFL4yXBTRdPgJIO1AR+deaNhUUY7V3XxgkaS+gh6hSo/IVwEj5PWuvBx/dI+ZzKdsTLysQzNiq2/ch57VK0Mt3IsEMbSyPwqqMk1NcTQ+GWYYjvNQC8d0hP8mP6V6kIHhVsQoGzF4XtPCtjBq3isMiTIJbTSlJWa6B6M39xPfqe1cd4o8UXviy+BMcdtbJ8sFnBxFCv91R/U02Z7zXpnubyR3ZuWmlJY59KnhsRtVdu1B19WPv7V1JqnqzxZKeIdkZNrpzLIX34IOc11PhnTkvZJYW3qgjd8ou48KT6+1U3jC8BcLWr4fn+yWOqXAO0paOq/iMf1rKpUco3R20cNGm7SOV0SMedKc855rsLRgtqOOcVy/hu0MlvLITnn+ldWsO23PsKVR9D0cBG0bn36kySSbN2SeNvrRNJFB94kA+3WpdiqpfILDgsBS7lVUyATzg45rlPk0jOOpLIwSO3kb3IxVhZH2gMMHrtbk/nU8iKzbURhjnkVIYRtBzg9yTQOxX8shR/Cey9jUARn6KeO4PFXkieTGSHA6jFHzbSo6dRTQin5JVRuZfmOc46U5Ubb7Yzxmra23vyT3p32ddoIBJ+nSl6jVtiv5RIV+CQc4pyxllbjcfbk1P5RVhx8uKXyyxBLNjHaquiiBVCsAwKjuaRo93T5T2OTVryduGzx344p21fL5yWHHGKYtCjxv+YA47KKnjXawKoFOOD3NTRJuj3EFT9KRmUtgbi3vS6EvU+av2ppLnUfE3h3TRcFbcRNMUHTeWxnHrgVzN/baX4X8J2sNhp8cd7IxM18zFpJMjoOwFdL+1bb3Gn+IfD+pwsq+ZE0HzDOCrZ/8AZq8k8Sa1qM2i2plni3D+CBDn8Sa9fD2dNWPKxF+ci1S5mulWNAzu3THJra8KfBnxH4oZHSzkggJ5lkG1fzP9K5Gx1XxD4LvLTV08sPw6R3cQkBz32npX1/8AB34gn4leD49RliS3u45DDNGn3QwA5Hsc0q0pxV47DoRhJ2kef6H+zDaxyLJqmobvVLYZ/Nm/wr0TSvhT4S0hV8vSIZHUctcAyH1zzx+ld1FauzYYjnoAKuQ6bGrZYEsPQda85yctWz0V7qtFGKtusACQxqiL/CuAB+AoFrMxLMhz24rol03oduB1qxHbqMHGD6d6z5irXOaj0t2UZGTnlcCp4NN2FiwyOw24rfaFVY4Az3GKjeJwPkYDJ6VPMPlM+Gzbad0YQ+gOf0qyturYJG7tjtViONt5z0xwakbbztX64o5gsZ09nnlVGe/U5rOvtKTULWW3mQSQSqUeNhuBB9q6P7OOvr79aq3FuSx7A9lPNVzdxcp8Z/F/4ay+E7ya3BMlnM2+2lx0H90+4rJ8M/De91jTZLi2WGVVKl90gQbR1yPrivqT40eET4o8BX8VvH5t1bfv48L83HXH4Zr5w+G/ipLdLuzeC4kmCnhI84PTmvRw8rxaODERs0z0D9mK5m0vxdrelO5MdxAJQueDIrYJGfZv0r6USN+h4H0r4j8O/Ei88AeMpNZi09bh4leNbdyV3bsdSPpX1V8G/inB8W9EuLo239n31tII7i33hwuRkFT6H+lc+Ipy5ufoa0Jq3L1O4jjO3jO7saljRmb5twFTNGFZFyQfUDipGVtvAz71wHdYZJA3lknG4DtUaxsFUdMHpmrUcbBcZGPejy1kYZ4Yc0agRhtuARj8Kk2+YOmD61InzZ3cnHpStGB0PsNpoHYjMZ6q3TqOlKVdmzjK+/NO+zhmzzxUvkqrg7ieOmOKNRkKx/KQAoPrjrRGrjbuXH1HSrOOxwB0OetLDa54Muf9nOKnzAimilZfkC89ARxVdo5DHhwpc+mePpWn5W1SVGfTBpBb/L8x+agspWtuY48buOpzU2xsdSVzyAKleEfMQmcn+GnrGSxB49eaAKuG4wBtzxkc09ZDIp3nBXqPSrJjCrlQDzjFCxgq2By3WoE9CEfdOOv54pf9YBg7cHn1qT7OGXbwFPUtkU4D5scAd2U09hieWZACvIHXbxSmER4Klhjt1pW+TA3cgZwO9TIvzD5gT1xjGBSCxBt55+bvuxTVhZVJb5lHPyipm54yF9xT0QldrsRz1HNWHQiVflyeC3r9Kcd3AONq/p9KfNDubjscDPWmKx+6x2EHqanYPMjWPDMWAJ7HPOKkEYODjAzyfakaGSSTIcbeh4p0cW5cFSBnjFIBrRtG+U+ZT04qTzGbG4/pmpkicbc/MvuelJINr8NnJ6UAVpFIywIO3vmpYm3RgL0HPzf0qSTCryMA0eVuz2HbAqwG7c44HHT/APVTVReT5ZUmnMoD99p6expnMattYsR2NQOw7y84znp17U9htQKpz69qbGBtLRtvbuu6nrhgV24IoEMKBpDxzQzZUAKNvTqc0/1UMDx6ZNKsbO3ylSAMUXArsw2Jwcd9ozU0ahlAHQ96dCpDMCm0nsOM0u0eYwUlCOo74oAZJEvQnJI4z0pVjY/wKyjv0+lSeWOMkg/7VOaM7fvsE6/jQBX2hsjOB9OhpGzGoO4sMfwjmp1jDsRneOuV60LE0wBG3r2NAEcPyKGBx6KeakVdzbcfKP1qXYF+XbuHvjNNZTncF9KAIlUx57rninqpaTcOmMY9aay+axKkgAc5p8J8vOX+Y84oAQg7Sh6+lOWNQoGPxPrSoDFu3sHJ6Y7Ckjk6lMfiOuKAGv8AKw3HkHjFOChmz0XuevNOQDnB2nPSnoztuUqR+NAESybtwRQQDTo432jfye/NEUaQrgLgE5pxYRkqU+XH50ARyRKzkhSDj+HpSQr+7OTkdTip41yOBg9qbt8lSFUb/rQAzG5W52gDIprDy41OSM9ialjSRskoAeh56e1L5YmUh48AcD/61AFeGOVgVmfc5JK44/KpUj3Ky5yeoLVPHGqoV25wMAjnFNhiVW5BBYgfMvBoDYhaECPBYpn+71ojh5PJcfmTUskxEioF3Nk8dqeu7cwI25HagCs8IU7Sdp7EjilVZCTkKecCrCIMnPAPI3VJzz9wKPu5P/1qa3AqSfKAMblzyNtIy7ogQMd+9Ttt5WQYI5JU5pdu2NQW3A8c0gIPL7EZHalbcFyx2hhgDFPaGSNvm3D2okzjBwWPPX+VBZHtLKHzg46Ypfn2nnAx1IxS7PlUEhv96nqpXg8gnoaAGMAy4HIHf1piwllO1dhz1Y8VMyHd8pAXOeRT2kDjOSex7ZoIK8Ybb8/POAKjZFyQDtYe2AasTKFjAVCfXnmiPCxjgg9eDQBWKFXODnHB96dHuk3LjtkNVlfmyAqr7nOKRkbOAvBHbpR6AV1fdgbSB6nINNkTuc9easvBu53cDGMcUGEbs5JyMk0AVmgWRufmPb8qbtOAdox0C/1q06+WAQuT2/8ArVFIrMo+XHOM/wBaAI/LMijLMoH8PaoxHmQhcgjrzU7J90EgNnoOaQLtz3f1xQBFHH5eTgscd6YivGVJBGe/WntllAXcc45Ocinybgp+9lRwV5P/AOqgCvtDMTuBOfTFOLKsm04f3zSmL5ecsevpQoRm2snOePpQA3kswDEN2pvlxnIb7/YfSiSTa3yDO3r2qWNgzAhVB9qAKjZycgNt4603a2AeXz6mrDhfO2/NwOc04qi479vagCj5LFc4xg/dzmqkdmWv1zuAALY/CteSPbkBcHpyKhEO2SRjk4jwB9SK4MfLkw035HdgI82JgvM4jWrfaxB4Xj+tfRPwX14a14IssuHktt1s/r8pwP0xXheuQDBGP4ulO/Zx8eHTfG2saDcy4gvHMsAJ/wCWi9QPqv8AKvh8trOjU5mfVZxR9tR03Wp9bM263yOucVz1hZ6jp/iJ13y3Wn3O6QlnyIGGMAA8jv7Vq2t0Jo2QHkjIq9b/ADLlTgmv0CnKNflknsfnrvTTXclRjG6HtXz/APtJ6UYfEVrehcJcwbSf9pT/AIEV7827apYcg+mK83/aE0sXvg63vQPntZxk/wCywwR+eK6K8eak121KwcvZ4iL76Hx3rUXzEHtXH30e1jiu81qEbm4ri9QjG4159Bn171MORiWIqvITnk1bmUq2exqrIK9SLMxqsRmrEN0V6dKqbsc0VYtjZ8yKeEFh8yjBqFbfzPuHI9KoRSFeKsrIyqGzjvT1R1RknuS4aMnI5p8UgyC1NW5MgAZQfenxiGTI6NSeprHui3FiTp+VTfdbniqHmCNvlbIFWdzSRh8cVNjZSCaTt2PNQLjbz1p0jB1wPzpiD5eTmnsQ3djlhLtweKcbUsSB1p0TGNxirisJAAMgkdak0j5lRbGeNA235fapEUZ+YnHpmrisY16kL6VUkBkYECg0slsLJD5O2SLjPNTTSJNCjAbXxyBTHYlAO3SgWrjBH8RwBmn6g0Q+YydgVp3mLLgEYNWFtT0KZI7Cqsg2t0x9adzFpksce9TtOQo/Om7e54p1vlcckU6Rd2GU7geMChaBa6IyxJAo5znGBSY2sT0PSnM2/GAaZBLGzMQFxXoHhPR73U4/9EtJ7v18mMtj8qX4NfCO/wDifryxoGg0uBgbm5xjA/ur7mvu3wv4O0zwnpNvYafaxwwQqFG0cn3J7mqhTdT4TxsdmMMLaK1kfFl5oF/aqftFlPB/10iZf5is+2KWN4vm8Rv8rE9q++3tYpFw8ale+4A1w3jb4VaF42h+zyWEMMm4FrqFAsgAIJAI9elVLDzjqnc8ylnCk7TjZHw94umW90zULQybrf7yjJ7eleSthNPjAr9Ede/ZW8J6pZvFaPeafIy7SySlweOpDV87+Pv2MvF+js50Uwa3ajlSrCOT6FTx+Rrysdh6rSai9D6rKc4wd3CU+W/fQ8D02NF01s8ZJJ/KqGn7VuFIPK1sX2k3mgx3FndwyW13CzRSxSDDKw4INZOn2586Zuo6mvnE7tn30ZKSTi9CC8uf9OOemc9femeMHWRgIzlNwHFQzKHvFDDnr+tSa0wLRL68/wA61VuZF/ZZY0+MwWSsx+8pcD2zj+lUtKlIvZ5MZGCOK1ZoSlih3BtsIx+WcfrWZo6jdLwe2fele92c73SHXzHz0QjpyPwFaLfJotqM4LOSf1rHvJx9rGTyGI4HvWheSCO2s0HTYePSk1oi+pmyRAheON3NaN0oj0kENgMCevvWZNJtjXI/zirGsSCPSLdSMHAP6VctbGlMraPHtmVzyn61n3DK2oMc/wAXf61f0mZSzZ6BetZskga7YdDmrh8TNvsmpfOrWcbHH3jx+FVNP/d2vbncRVLUrqSO3gTPyjJqazkP2A+u3j860S90W0gRRJdRK394d6sa6qhlA67TVOxBe+i9jnk0a9M3nlcjPQUbzSHH4WSaJJ5cs7AEAA/4Vm3MjmZef4q0NFgZrG5lG4kLuI9s9aoR7mvI196qL95sfRIs61dNHH5YyMKoNUNPmG7rg5zU/iQKsr4bdz1FULVW27hWkUuUuX8SxNfTjzlGcmrss+LFuRmsSSTNwMnnOKv3ihrPIODWnLsZ82smPs5hvHHNWtYlzboucdzWbpbDuPepdRlLXCjGeRQ1eRF3yG3aAR22SvGFH6Vy+qXBWUL3710sjFbUsOAxOB6Y4rmpYxPqCKTkEgGiHxNhW+BIu3khksoY89+n4Vk+SzMOK39Wt1hMQB7ZqrHF5ntWkZaHnYi/MkxIo1S3AkDbTn7pwc9qvaWp+0QqDkmQHrVabEaIGH6Vc0aQf2hbkLuHOfyqW/dbCL1SOV+JmpJHrJhkj3Z3ENnHUYH5VyGn6XPqkj+UUiiiUvJPM21EAHc/0rofFTaZqXjGc6xdy2Frb25bMUe9pHz8qjkYznr2ritU16fUlW1gQW1iv3YFPX3Y9zXsYSn+6j6HwOZYhfW6lu5p3usWlni20fzArptnu5AA8h7gD+Far2unwTTKWTzWHPlkkZ+vtWfp8WZeRuP6Ct+zYQsOMH9a7JTUNEeZToyrO72NG38MzXiqdmOOFQYVfYCku/B99GjFbZiAMnAzWzpPiBrEIuckCvT/AAn8ZdL02FotS0yC8Xbghlx+tcjk5vVnfKLox9yNz5vurWSF2DIVOcYIqRZGtdA1RuhdFj/M/wD1q+u5tc/Z88fQ2tlq9hqnh+8ALy3lkysmACTkHH6c1B/wyH4O+J2nzWXw2+JWkalLcurJbai5gnGM/LtPX8DXVGDku5588VCN+dNM+SvDcezTwO7NXQSRj7Ln1rqPiN8C/FPwN1SPR/E1ibabGY5Y/mikHqrVy0wZVCjvWVS/Mezg5J0k12P0Cjj/AHZGzGSPmzyKVUJfJG6pdpL7R0A43VNt8tiSynPBAFQfG2KskarTPJ3YGMN78VcaFS3HDdeKa0ZGDkse+R0oH5FNY/M4HzAflmlWMxnpgDt14q0YUHyEH1NKsYXpuGTx70rlEQyw6be4YHn8qfJCVXDH7wzgmpmjHJY9eOtLFnzASxH9femLyRB5K9Q2MDFOVQwBBGPep2XEhAYFzyBnPFSRIpYgj5vWgLEDwhDktyep7U1VAb1B46VakhxjPznsp6UeWNgGPwpXC3YreUTyeB6LUMqj3yO2OTV7ymU9cD34pFiEjdefzouPU+bf2ttNnl8O6PfiNmit7hldwOFDAYz+Ir550/xVpyXmmpMpmWKVWkRgCuAa/QrXvDNl4g02awvoo7m2mG2SKRcqwrzxv2YfAc1nNbppQhVx9+N23pnupzxXdRxEaceVo4KtFyd0fHfxQ8WJ4q8Q3F1Cojt2P7tFGAqjgD8sV9S/sqeEbrR/hnHPcwvE2oXDXC+YuP3fAU/jirmg/sf+B9H1CO6uvt+rlDlYbqZfL/EKoJ/OvabWyhtokggULEqgJGowAvYAdgKdbERlHliOjRcfekVfsKKVAUhu+7ipo48Y+YAdzjNWWjJVfpxkcCoWtGfd8/4j/CuBs6xJsqMxjefSlggO5SwwT/nFTwx/Jt3sSOT2p6xt3P09KZSQxkYj5iAue1MW33Zz271aRScZOw9uMZpny/cfj0x/KoGkQpbKQRwMfhSSW43Epz71YbkbVAx/KlTK8EBeOuKAKbRYIwM46mmmINyEC54q8FDD2/vZpdqJjBH+e9O4WMW4hbazKccdCMj8q+B9Jvmj8XanK7LH5lxI7D7uMsT0/Gv0IurFpIyEBDt0avlfx5+yX4g1DxTdXejX9uNPupGlZJCVeMnkjoQRmuzD1Ixk+Y5MRByWh5lYR6ZdL4iuJp1knitwLaMHO52bGc+wr0D9kG6lXxlrESgtbvZ5kx0DBhg/qal1/wDY81yC2sv+EfvYpJVhC3f2pyvmSd3XGeD6ewr2z4C/BFvhLoVz9qmS91a8YNNJGCFVR0UZ5PeuitWg4NJ6nPSpSjO7R6dCu6MDqxHTvUnltIv+rx9OtWI4SqghWJ9M1N5bMq4BGe+a8g9UporeZ8yZJ5yRxUzQtCpz26cZqysWzaSSy/XpQflXO0E/3jnpQBXWPc3Xr0zxmpfs+3I+76GpGZe64XsaawO3puzQO3YZsXcBv2jHUdPxqTcGO3duHTbjpRhPk4Jb36VKrDzD1U44OaBEUlv5nCjPP0p0amJRnnmneS7MpYsRnginfZwzbQM88Dr+dAEcmdw29x0I61IqxiP5hjj3pZA6bAOecfSjyTG+PvbzyPSgsaxRocAYRv8APWo1yFVSSD09atxkx5IXaRxgdacyGSQHGc8gYyBQJFJIdzEEnjj72OKl24YqDxj86lMTKW+bPbb61GkbtIQMhT7gVAxm1pJCu4BSO1PjhH3mBIIIxn+lWPs4To2QOOuTSLht2dze3IxVgU7eE7z+6xtbhugxVmTbJ83Tjr0p82WXC/KOp9KTyxt2g8/TFT1AjIPc4PbPGfepY8Y3A5Y8HuKfHDuXaG59Owpqx424+ZOlIB5VmRRj/gWearyQnzNpzheflap/NPlsC2Nv93rQH3Dcp46HJoAam5WIbAHQkUYLqM/d6jIpzKdwyOWHXPIokjdVVs59dozQDGLGu3AzjoR2FCxrIq7XJI/HinKrlex3e1S+WI+VHOepOKAIdgkBRfmPqTSLC/3227R0zU3l7GBVQD1AzUbDe3JxnqAM0AJNJuKAcBuOFz+tNWNcp3HP1qcIFYLyO1Ri32vlMEDrigBYYgzMwQfKc+hNSLKjLnhQfX8qTyRIxCuYzj16U5V2rydxHtQNDdgK/KMnpkdvemp/Ds4werVMshEfHyrnpSrjoRjIPH8qBDGXkuZNpI7AU2PKxsT8x6Bscn3qSRVbhhyDnCnmgbEXP3R3yKAGRNIwIcZHbipEjLSYK4PXbUkch3NhSh7E0SE4I3Zbtxige5GFZW5BYYwMdqPMMfGDjvkU4SydPLGPUGnNGrbgwzg/jQIbuEmGUY56EfrS+Yu0hhxjk9PypqxuJDjaVxjjjNLtEcmFAIJ6E5oAh2vJlHBVOuFPFOMcYDdXK/xAfoefrU+4hvQYPXuKE2bdpXaaB+QyOPdHk9D/ALNNZdyhVPA5wDTy7NnaPLI4HvUiybmwQFz1Io0B3K627+YW3MRjHt+VSNEHKbicA5/GnxqN5wWKr13d/wAaNrM2Cdn4UIQ2Rl3ECVflGSvU4pVjDRh/m5PRai+eOTdwmeASBVhG+UnKgHOFyfzoDUiVBwuCDjOc0/yBtJwQfrmnlX2gEfMRn60m0M6DaVHXBoAaqmPgBfbPenqRzkc+tShTwSuRn8vakaRlIB4T6UAQqGXBJGzOWxT1ZZEO1enGfSpGkHljnrwcUMywp2JPQ/wmgBkSlpQqDLgd6kXdyxAU9CDSRsy5O7nHPTFJKGMg44I9KAICpZhhip6BduacsYWMhl+nGSKn3DYcA7h6UL905Yhj17igCLcY2UpHkHrnjNIsgkwGBQDnpmp9q7R3anJncqgYUHnIxzQWV8dfk3NnBbGaj8vZkqWJ6cVZRSZGXG3jFP2p5eAfmz25oIKggL4yOfzp0aFcrztC1IsJjJHlHJHVaXYRncxyegbofaj0KuRLGNue5PSkdd2MAKcc+9TKpbAzyPam+UsLsc7t3971oJIVX5cZJ3cAY/lTtrMnyhduedvWp3VCoO3BPao9yrkAdOvpQOxFNH0QHA/XFLDEzfLuyn+eafjzm/2O9OaMZ4bKdDt5B9qCiAxiPK/Mc87qQ5YquN3Hepdm1sJtIHTJpgAJ6YoIInVmKjI2n3pc8HnOOigZp6gtyzn246UeWep5bPYUegEDRjBOcKPamLFKqhhgDrU7K3f/ACKciCQIAx2npu6UrgQfvNoIKtxzinHCqOMsOw71N5bKSCeD0HcU2TdFhtuWxxtGadgIJIy3QAE9lHWmfMqnK8k4AxUtvK80IeRNjnorcMKcIz1JHqcmgCrJGVUrklugNIsRVecA9M4qwQzZwPc9aFAbgNgjoO1OwvUijUrGTwcdKidVaQbRyw7n9asMyrwh56DNMYFn+427qMcUhkSMckEb/TPFNZt0TA5zwD09TU4RlQbRg9+KgfgsMAYP9P8A69ePm0uXCy87HsZVHmxUfIxdag3W5I67M14LFeS6f4wF1bymCeCUyo69Qwr6I1CMtaXLYziPj8eK+dNUj8jXJiTjOev1r4/L4p1EmfVZhLlptrsfYPw2+K1t4t0uOZXEd3H8s8WeVb1+hr1/TZhcWcbj+JQa/OnRtcvfD+pJeWEjwT98dGHofavu/wCDmut4m+Huj6jIAJZoyGC9MgkH+VfZ4Oi6VVqL91nwGK5XBS6nbMv7sj8qw/G+k/294J1S0Ay5hZk/3l+YfqK3DnZ+FLAgkhkRh8rdq+glG+ndHkRly2kujPgzxBbbd5I7VwGprt3Y9a9i8c6OdP1PULZ0KtDMy4PYA8V5NrUZVmAFeBRbUrM+5TvFNHL3BwxHaqcuWzjg4q7MNrciqU2VyRXsR1RJC2acqkqTj6UFffmgErWmthdRyKcnPNWEz0PTFQLnqRxU8eOuafkaJakiZXPHWnKDTWYr2pYZvLcEgMOhBp2VzW9kP58z1q2sjNHjPHpVeSRGmJRSF7AnOKcrDp61DRrFigDnmnpgMQvI7ZqNsUisVJpivqWvvHJHNSxt/e6Doaqqx5p6Mdpp8uhpGRs2t0vl+WyLgn7x61DfRqkhAIIzgHHWq8cygAPwB296mkuRdMozgA8GlazN1O6sKsJaNORtLZpdskxLAdOMUskfyxx5yD39KltVRcFiQAT92gpPoQxyNFIvzHdxzSXq/aZlPVyPxq/PHBJjop6hs1SuGTbwckE4bGDUCl7uhUDYBH50+0kUybGPyMec03Hmbudp9BTY4eg/Wr3Mb2H31v5MjL+IqKMnPvV5ALiPYxyyjAqkymNvTHGKBS7n3X+ynLC/wnsTGqBxLKsmByTu7/hivZhMpbaa+dP2OdU8/wAB6hZ4O6C8LZ7fMqn+le+RzbZcnk10U6rjFI/OsdTf1idy85LfKpzTo4fLX1NRI24ZAxSecyt1zXUpR3kebZ7Is1Sv7xYlKA/MRUV1qUtuwBjUq3AYGsaaZprkMxyTXFisZGEeWG500aLk7vY+Dv2l7MWPxP1oKNqzukwwMdUGf1FeRadIWWU9K99/a9sRD4+il6Ga0U/XBYV4BZxlrafHfNfDX1fqfu2WyUsJTfkijJ814efu4qrqs264h46dPyq8lruun2jnv+VZ2qR/6ci+xraOrR6t/dNmebdpZHcoMY/Wqug/LbOW5+f09qS+Yx2TY54pNNytqB3JJxU291mMviRnyKGuyccZyPzNb+sW6xrBtOcREdfp/wDXrFVR9q/ECtPXd6sgJ/g4P1OKHe6H3Zm34VYwcZwcVFrjb7aJScHHH5Yp87GWSNOp3Dt70/X4/LAznA6VpfVI2g9GVdKj/duwOO1ZzL5l+xA6GtSzYrZMc44rMsZhJcPnqD1q47tmnRIg1P5po0JzgVoxxImmkDhiQKzNYw14u0+h4NXo2ZrKPf0yTWltET1ZJpEXmagM8rUWsKJLhtvXNS6GrC7lY9FQ4qrqTZmbGfvHNR9sFpAntVMOlPzywGe9UNP+bUh/sjNX5m8nTEB5zWZpm77VI390dauPUr7SI9cYyNxxk0tmi+Sf71LrEga4iUAHPJpo+SIkfStV8NjT7bZTkhBugw+tSao5SzjxxnNNjkDXTE844z+lGtSfPDFnPGePWtFukzNtcjZa0aMSsARheBn0pzRhtTAyeG/rSaPN5cJP44pLYiS+yD6mlrzMn7KNW5kK2/1HSsCzj87Vox0IOea39TzHYAng4Az+FYWjNu1UHHQGin8LY6vxRRo6z/ro+c/LzVeBsqSD9BUuqMXuSOgVaq20ZBG05zzVfZPNrXdQm1CUBFyMHFXfDbBbgSGMN5cZxuGcVjXis0pye2CK19JmEdvckKCdoUe9KXwM0p25rs8q+ISSS+J70uoB+XKqMAcCubhjZmAH3f511/iyQTa9qEjx8+awAY7sY4696w4fmkY8fUV7dKbjSjHyPznEUFUxM6l92y/Z26RLwAflH4U9eZG9M0Q4HB4pIcbvTLVk9TutGKSRejBbkdh61DJIysx6VaiUtx0570smj3jWkl39mm+yoQDMUITJ6DPTmnGy3MqnSxztxlmwO9XrOC50ttGvbOZrO8muWCTwsQ424/rUVxCck46cmrdsrTajo6MMrDG8oHpkk12U78yseZiYx9lJyR9YeOPFmqfEz9mDw7f+Jb/+0dVg1CS0triZcyOqnk7u/T9a+eZtDZWAxmvozWrNND/Zj+Fltc/P9tlur54yccMxwc/jXz74g8T2thqHk27C4cHBdfuit6sG5OTMMvrclNUz7pVWKg4Qj2PanrGFxtXPep/LVtuR8vcUMqSLhVAYV5x5KRWO+RW424P3uKa0fmODg4x17VaEZ2l8E/pTeGwzMSem2gZCbcN1XdjvSqo2jaPm6HmpVjZW5xjNK8e0k8ke1A7FVYxyx3H/AGetOaQJy2Bjrmplj2sCgbPfaO9TCHOSxA7YoHqVxHFjKqBkduM+9OjDLxwM++asLGEYbsbfpSbSsmRx6AGjUVhiw8kF1z1pGgaM8nI61LHGvOSFOOM96Ny9ON56baNR6jApOQ3QjGDT41O7BA9MgVI2So3A06OPbtx83+elGoakXkxsxXCnPOMd6TyxDwRtOfSp2hIYkZHbFOaHdy/T3pXAasbLnOOnA74pPMO07TtYD06Uo2q2Bkjp1pcHggBB6Y5p3DUi25GDyT6VLtyudnzAYJIp6IHUcgsOm4VL5IYIelArFX5VYDkt3Bp6xrIvIyM8elSsoVm3OP8AgNSRgq2QuAemaNRkIVm4NPNu8i7CwQY64qd+x4GKb5IzvKscHBB70ahqRBewTp6d6T7PuGfu5/vZqcx4UHZyaAJG3F0GOyjqakCKJRCv3Mk8A054T5mQoB9x1qSONpMkA7hyKFywy/DE9znFAEfl7cLgsSe/UUrKJcoFY989KnVcdVCn2NKsbFkAJx1IoHbqMjhMas3B78cU5mEjLggcYIxyfepI42UHf8ymnCEbUGDljnGaBDIQfmIB2HvilWNjJn7qqMj0NHHOwd+cHg0v3V65B5oHqw8tVYleO+KRo/MUsDlf9oYqZYS0YYBSSfWpFSORQvIGfXpQUQfYdpGZBjHGT09qJLcFsN07dMVLGzLIAOFI6nBoOVwWyOeKm4DYoWBKuykL3zSGMeb97A7fSpVBZiO2OfanHsSV3dAx/lVEDGU7SqdM59qFAVQVXDVI0bdduB169qYqrtZm2jnOe1SxoY+9SCFDevenRtLyQCBn+LtTypZVYPtOcYxkGkETFsBtydzikUO2gruG0Z689aX7qZUqPTNJGpVmIUgdzjg1M0aq3CY74oDqQeWW+9wc02SMxyBtgUjo2RU0kYkDFhtA/ipF2Ku0soXtxQBGPm3BvmOMnFOEbqucfKRjNPUBl2qBtx+dOUgRkAfLn5QOlADdvTLcnsO1JtG1OAGIzuHeljtZJN7n5cDNSvGPlGFYrzVgV9xZGfbgnApPJKncdxY9asGMOykt8/QAA8U5QzMN21Pr396gCuq/Lj731ojt2XcTtPPyjv16VKyybuAHB5G7jFO8vK/vWwO/GDQBDbzNI2TDsHOCcZpzOozlWPGfm4qZYyqsN3zdix4pgt2kB45+vf1o1DqRnBwW4PcZzSt+8xv3N/sjpTvs0ivw4wPYc+1LGp/XkDmlqwGyRndjHydBjtSw2/8ACOo/X/69TNH1BLLjsRSpD8rbjtGO/emBFGsm4lAG4/ip4+6AF5PJ9BSr8sb7VGMZ69alVV2ofliI520dAuQSxquCrDI55Peo41O/IO4dx6VLMrBslcow+8vXNIBtiIAZSDjkY/GgBdu44CqSOcUR7TMDlBweMjA9aXy920BlCry3NL5aq3Qrx19qAHmMiP5CM9TnvTMBkKFOGXAqRdqseWPPUDJzTm2rt39xkN6UAVx82UXPXJGO9I7OWyqZx1weauyEblYDJPpz+P1qABlk6f4YoAijjKq3mMxyeg7U77H828Fs9QxGDUkfzM2OuMml+YcE84yFzxQBG8JiYOxznsTSKgnUpwuTnb2//XT44X6HGz6VJJGUwycnr060AVlkY5QjGDj0p4U7SMKzZ+YdMUslvumUnKrjPSknjCRjK53fxZzSuixHidpPlVSV607aSfu8g8ZHNLDlGZm+bcflznP0qTa2PmOTn7vpTAb821iBgZ2njj86SaQxBC2GYjp2FLuwMDBU8GmTTxSfuWyvo+OlAESmReWVVTsoGcfjT9hmUruZVPJOe/1psLbepEinjIwKf8rNkKQAeD2/GoAejrHtQsznH8XINOeNP4hznhutJ1kKHCn+6oz1qQMqghmJPrirAXzDwAcY68cfjUatt3I6qGySaVVEzME3Ng5HpUjQhY2yVU56Nkfjmggr7DIpUAR89T0qfydqjJ8xehLUnlvMCCeO4FI0cifxb+47UFiqpaYYU7RxUjbFcDrnpt6GnRgyqrZGcZ4pvnGNeVy3p3oIHbSqgE8U3y92eDt96Ebdlyu0dT2qSMu2PlyOQaAG+UPKOOp4I9KaF6bsg4/i4BNSNwAR1IpI8FweSBxgEYNAC7d6k7cH/Z60n2fdg87s0vJViwAyT3pvDt8rHpzzQAj54Ycv7UZLKckn05pdxZyQFJz/AJxSQ/KFyCuPbNBYvLR4IAyM5HUUyRU+UDLf73UGplh2rhzuI5HHBB96STGQ+cjGMY5oIK6xgKR8yK3G4H+YpxWNmUI/Q4x3zUk0JZU2tx3XFRfZVbJyR3IpvUAVAyngL6Uxc87QfQ4GKdtXK5OAP7vSkU7gw49iKRYgjKrg455GKaVZlIG3C+h5qaba6Yi2sV4Izg07yzglTtxzQQUnjbIEYyM8j+tStDuDLuGcZIbinfdkORgFcnHFO8vfwrAkjHfrigCt9l7typOcinbdqsTyO3GKesTxttYbc9qGbaGKpyRwe1A+hF5vzBih3Z2g9P1oOWUnLZU+v6Usa4jKyAMpHXJpixbVwPlU8Fcn60bCsKF3MQD+PrTGV2yB0B//AF1YXEeSQQrH06cVAzHcXb5RnANAIY37xsbsj+6Oaa6lc4yCexxT/KC4I475FP27S27a2etAFRsDqSRn0p25tp43MOmakXCtkDBPbHWkY9AybTnIzz+FAESxsFLHj1Wq8Y+aTIzlvXPYVbaTdIVx+dVSVVFI7k/z/wDrV89nUuWgo92fQ5LG9dvyG3SiSzuCP7p/QZ/pXz14qtjHqkgzgla+g5mC6ZOe5BAH414r42gP9sXRCkCNFXPbPJx9a8HLI81RfM9XNJcsGvQ4eN2jb5jivtv9lG/+3fCuGMtnyLqWP6DIb/2aviOTM7Hr9O9fYH7Gsu7wPqsJO7y74kZ90X/Cvs6H8WJ8ZiP4TPoPHyGmQtyRUn8JFQR/6xsfSvaejR4q1ufOn7QWhpZ+JPtMYAF1EHcf7QJBP5AV84eIowruMV9U/tGLvvtOGesLkD6MM/zFfLniZfmY968Cp7uIkkfZ4NuWHi2cRdL7c1QkPqK2nhgaNmkkZGycDbWZNEgX5XJbPTb2r04XsbsqbiTyKa3y8gZNPZT3FG35f5VutgHLU8XU8dKgX5sD1q4oVQASc0eZtFXGEFm9c9s0bd3GKeR5bbs5FKSD1/Ska8oKuOTUir09KRWLf0qaIZx2ppFJDNoboab04NT7cNwKay7W6UbA1oNqZcFfeo9vzdOKX1NCfcm5LyuBkmrEK7jkDIFVecCrqsEhwTgt0qvM0jZjppC20gY4ojkG0jqcU3gyDPIpm3bnjip2KbJWk+U4P4VH5xCDnk+tMz5Z4pUha5YKiF2xnCjsBzSIcrbjl2seeCad5RaMlSMKefWosA9aVVIbrxmrQlK5YV9rAEYUillQMwZSPxpjNvUADJ6UqgKuG6GpaNL6H07+x3fbP+Ehs8kKfKlA/wC+gf6V7nc2dzpM8lyJ5pi7kjgspBPH09K+Zf2S9VFv46vbQnC3FocD3Vgf6mvr5funB4rKMVK6Z8XmScMQ2utizayM8JJ4OM01s7jmn2+GZh7UyT5a7fsq54P2mUtUB8hSP4WBrNZvmB96teIGkbT3MPLrhulZ247c96+ex0uWr8kepQj7lz5O/bQg8vxFos4HL28iE/Rgf/Zq+e7eELYcHG4cmvp/9tOxH2Tw9dfxebJGfxUH+lfM7R+Xar2BxivB1Tafc/WMmnzYKHkZtqpaZ2x+PrWXeqkmpqvet2yXEbke9c0ys2rvnqCMVrTWrPfvojR1yMLY4xzwBVfT8rZhsknBNSawd0aLzwc0tvGV00MRgFQaPs2F9sq28Xm6hwM/OP0rQ1na1xtPZV6/nVfS5N2oDjndmk1x2a+kx6gD8AKPtpD6FW3XdqUC9SWFSeJGEjYA68UzTYWn1JD02881HrW77WR1x/erXl99Fr4SLmGx9jWPYqdzsOP/ANda2oMF02Pt3NUtNZfLPoxrSKsmzS+yM6ZXmvDjj2IrZvIWjso+2RjrVXan2hfUtWrqke2KBO23NVJ6pEdGyHRMRrOxHOMVm6g2+d9v+ea2NNUrp8jHu2M1gM/mXJ7/ADYqI/Eyl8CJtUYx2sABxlag0tz5chPc0/Xj+7jA7DFR6YP9FJI6mtlZRKj8ZQ1Nm+2KBzjj6VKxYWrHBHeorxgLz15qe6uENiwU/NitOiGnq2UtPRpJR/tEfzqLWVP27cOoFaWiqDNgjkDP5Cqd83mXchA/i4qk/fMJfDYks9y2/pxT9JDf2g5JPC9vrU8ahbdR3P607R4Q10596G9GzTrFGjrEh+yqv+1nFZuhR/6VLIVHC4qfXZhDJErHr0p+kxhY2YEHKr2x2z+dStIlS96oivqGZLmQ8Ull8zHHUdagnmbzH/3qlsN0ykgYq/snDLWZUvP9ccNzkAVo2Fw0NjK6/KUYMOOhHes1Yj52Op3d6v3ciQ+HblsfPsbPPtQZJ2i2zy3WL43lxLOxyZXZz9Saq2/HXnmo5GUKvOcgU63PHA5zXt2SVkfDJtyuzRjIXB681JbruYDuT6UWNjPfyxwwRtLK/CqoySa+mvgd+zbPHcQ6x4kgVQmGjtnAZenBauKtWhh4udR2Rq4yk0kc38DfgXqHjC+S91CydNNUhgJFIDkdj7V7H+1FYaZ4P+Ev9kWUChZnjBKjGGB7V7hoAt4LSK1gjECAYCoOoGOfavnP9tK8Mej6bbFvvT/d+gJ/qK+bWMni8RBJWjc25VFO+58dXc3VSDj2rXs7dxqkrklvIsFx82cZX/69YdwpZjnuasrHJqXjCysrSV0iuLqGFlU/fG4DBr7mhrNHgYx2oux9X/tSNJongX4T+H0k8j7PoUbuoHOXUE/TrXyZtk/tDDK3DYBNfTf7eOsiz+L+jaRHzHYaVBBtz0wiivnWErJdEtg5/T3rWrJ8zNMDTi6Me5+krZULuOeKaOoOccZ6ZqVonyCDgdcetR7ZNxUFcDrXms8MazYXjIH40qgL82Nw9qV1ZW44P9Kl27CpJyM445FFwInjMy/L8rEZyaYylsrhVAqZ4w6thjj+96c06ONWwQQW9x1NJlkIRl+6QxY880MskkgH3EHB5/Wrax7Qd3buOKbtjjG4A89Sf0pARJB8vzv06Y5pywlVBXhffvUgRipaQbRjNRWk8N2reXIX2nG0A1YCrCzKRv4Bzux0qWNGMRIwMHH4VMtucbgDknGCaTbscAqPfBoIK3k4yQORTmg+VG69+vAq1sCqSrA+ozmk2naAwAPXigbI+dudu3aOSvH40iqPmdQxHHyk1MzKyjHGaev3doJ2nnbQIhij+Viwxxxup6ovRickenSpNu3LZwx7dqerPtXBB9e/50D1I1hBwDz6GnQw7WJPHrup0XzSZ3fRRxUnlP5YY5yfQ0INVoMkjEilcqNxpfJ25x8ox9c1N9mdMOAq+5NKN7Z4U8YPagREY1G0t0Pal4VuQCPU81Lhl4B46HjNKSD6epJo2HYj8sTH5W2Z5AFE0J4ZeT3pwzHuDkMQMgLzxSNEy5y24k5GccUtxEfzx7soT2Hzcf8A66cwIXzGCj/eb271O0J2jocdfrSvEGXLKrAjOODTAqq2WG3BUjOcU8gjA+6TyR0/WpJIQ3y/d6EdBSqiLgE7vQ1BXQj2lkJzkD+61SQqTnaCT+lOZUHfnvmgTbVO0M4bpxQMSRN0g3KzdxgYqQqpbO0Nj+GltyVXHY8bfSpOdvy8YP8AFQBGwYNs8vg9BnFKbfzF+UbR1wOcjNCrvYqrdvTPNOVPLZWPXv2oAYsRlXA3A9OnNPVNoAAUDHBPJNL9o2thOTk5UGpWYSKrsAsi9MUE7kcqCTZgc98HFNjVY1bOSx7dcVY+z/dOQT79qaAyyEr86gfT86d9RB5a8Ek/XtUTx4jLbSR7jtVhFZWPIx19AKRstJgvlcdsVRdyJVdgNqYXH3iORSFWdl+bnPp1+tLIHhkOGYYHUr/WnhdyKGftng81AupEd0eQBj9amV1VQPMz2JIpeEYcFvenbAzE7cEHjB60FbjFYcrkPu6gilbGVATJzgdgKk8n5SVP3v0qI85Oc+hzViF8kswZXKAEZX19afMu5gF+ReCT1o2hV27mLfTg0sYLbgOmeQRio6gQqBz6jjctJIxbkO2CMn0qxHboU6cg5pki+XhGIHGcdaNgGwqGXI3SnvzxT254AA9qhwQ+EO3jPvUmA65AwN2OeeaBoTzFZgFGCOCQalZVYZwG/Oo177kUnPY9D60/ytzeWXUZ9TxQIRsNnaMqvfPSnRoVYKOeM9aUxrGpPQ4wR0J/Cpo49qj+99eaAI44S2cDP0pPLZH649x2qVlAOWO7/ZHWmhm6dB16UAQSMyyKu3cTwW3Y/KptrKvGD2Ixml8tWbJByPQ4piwuHBQkrnkYoAXy9i54680PlTnJySO1POYiy59sY6U9gViy2Dx36UARKqryXPGc0knzSMwbdkcLmnIqyryOn8Oaey7VDxpt5456cUBYiWRSzN5eCODnrT5EVuQx6df8KOSEyy9elTKw2qBjPvQBXRXVNvJQn+HqKRrfzOGZkwPu9c1YuI258tlYAZZiKjPcbs45OTQUhFjbcFBKlepzxQ6qzbc5Ddf8BUqzKzbAhPGAzHinTIqxjA2v275oCxAsC7s7mC56mk3jzN0gznjK1LGdy9MAHHqKd5axnJT5gMZUfrQLqQtEygENuDHgA1I3msc7Rt6kHjij7rFhwM9TT0XuCxPoe1AhjKrMSy4Gf4TzUc1qrRlhuAJxtq1t85QMBfx6c9qVoQy4LZ7igsrRKq7V2kv23dacFJfdkn8MYqdcbQWcA9AxODSlVVV3Pzn6UAVtrM2QowD1zzSmHc+4Dknt0qy0aNhyw+YnCtxTdxhyQcL3xQBX8pFVxsGw9V7fhS+Xu345jI4bpipHVpMjd8vbA/nR9l8tdu/OB9ygCFtoxgENjgjPNQtbNcSY3ttzwuauRxvJy2FC8BSBzT5FVtmAfUMRzQBWjtWhX5Tgkd+eKlW33Z/jxgbWXH5VZaJWwqrnv83SpFA2qrAKq9h0oFcqqobClQCp5PenBPM2d9vI7E0qxpJIGU4HdWPWkljG7ngN93kGgkrrlWDKOvGen9KN25mXYVPXNSKWZWAba/bI4NSySFY8hRuJ5Hv7UFkcbBnHznfnAyecU5oRzzvC84B6Zpp3NtwAy45x/SlOGUknvjjrRcBq7dpUttPfPNN/1XzLgjpzUjfeAbcM9WPPamM0cKrlRgnBbFTuAKr7socr79qccLHyfmHH0pJpkj+dQxVuD8ucU4viHDKzspJ+vtVEEYjB/hI4zup8beYdh4xz04psEkrQpJ5bRqwBKvwV+vvUrHcocH9eaCxGO4Ak7SvHH8qiZmRfunkcNxirDRmRw5DY75Iyaj8ra21eSDgnrQQQSZZQBzjp39KlRW28Lv4wM/rUjRjJ4G0HJxSpCmzLZA5z6VBZEsbR4OwA+5qPb83z4RTzhRmran0OR23DP41HIokbkA7T971qraEEG1VUE88npzxUjN+7IHJbnafSnooVvl+Xr9PpTJDIzDIQAn5cE9KZYnzZ2lQAvUkZ4pskZ/h+UYzntTQqliDuGOnWnKzrIdpxtGdrDOKCCu5ZsYUZB/yaI4QZFYYPOSpHapNuWTnkjHvTYlbccMVH+1/jQBGykYdRx35pWbGB1ZuuP61M33gCu4emMUBVRSGTA6Zx6Z/+tQPUhKkRncvA7DPNMeFVTr1OQp6ipfKf+9lOxFN3Zfk7s/pQK5FsOODk5xSMrJ8xOFxgg9KnaTGSeD05NMVPMyCeD0DHmgNSPy41y6kv0x7UyTqRggdeh71NtxztVcDjsaheZ2T5SWXuvegVhsi7Y22ge+RWXMwVUUcYUf41oTSbIXJTDYOASfwqjcRlpmA7dvwxXyWfSuoQXmfWZFDWUiZozJp8cYGSSGP0z/8AWrznxHoxvFvZ4+kkpOMZ6ACvQ9SmNtbwKpw2w5/L/wCvWVb2a3GlK2Cd+XOe+TRk8E2/QjNp6fM+dNRtZbS6ZGRkyc55r6q/YqmLeH/ESZzi6Q8+6f8A1q8a8aeEZ5g7wpu2nP3e3tXsn7GdlLY2fiOKQFT5sJwfo1fRwhy1Y2PmarvRkfTWPlNUo/8AXNV7jac+lZ8f/Hw1epUdpRPHh1PFP2jI9t9oknrBOpP4oa+XPErBpmHbmvqT9pRiP7FboqpMPxOzH9a+VfELDzGrxsRb6xofX4H/AHeP9dTkLlSGPpVSSPy2+Y8VbuG3SelVplLrzzj2r0IfCehEhkjX/CmshC7hzT5sBE47YP1pi/KuR0Naoqw6AHhj2okk/eDnOKjEpUYHSkHzNVA9FYsqxYU9Tn2pkajFWUVRGSw5oNYq6IBkGp4HIpuAo55pYz8xFBXLYn+bII605l3fXpTQ205NSL6gk5oLIujetSpzjNIV2tnrT1Xd0p7kWFjjLcngA09mLMMHpSSPtWmx56k5p27jvYsNjHocVE0m4Ghj7kU0sPqaVr6EtgRkA80i5DZBKnsQaVe9L05qkuhkxyx7uBwaM4IFPt1a4kCqCzdh39aPvD1/ClYldh+3cuDxmnMx2kGolAjbn8AaWRizNjjNHQ26Hp/7OOpHT/ivpA6CcSQlQeuUJ/pX3UvY1+e3wjvPsHxI8Oz5xtvIx9MnH9a/QpG+QH2qYfEz5TNlapF+RPC3zqfwqK4YqR6VLDjK/WobxfTjmuifwaHz8fjK1581vIO22soeuMDFX2kPKnkEVnrlsgnOK+fxjUpRPRpKyaPBP2x9N+1fD/TbkDJgvlyfQFWH+FfI90xFuo6DHH5V9uftRWP2z4R37AcwyRSD8HH+NfEF+22Fc4J2k140vjaP0zh+XNhrdmxtom2F8dxWHawrJqDH0Petq1k/0MsTg4rOtdpmZx3qo7No+mbtYTVIQ3y+o71PJGI7Pyx04FQao4+0AAgnIBqe4k/0MbQdxORUPZAndtlPR1LaoGIyOTS6gqteH+LcWPP1pdFLLM7dSF61WZmkuic5wKrVyH9kteH7USalM2SAqE1WvLGe+1LbFC8pz91FJ/lXsvwK+Bep+OJH1G9D2WjdPOYENL6hfb3r6t8OfDnQ/DdiLXTbCG0jA5k25kc+pPU1jOp7Oep5GKzajhv3a1f5H5yeILGS0gSN1KOOqsDn8qoadbiOEMR61+iHjf4b+G9ahCahplrOrcBpI8uT7HrXkeufsq6bqMUjaU0mmkghVYlx+R/xqVjIRVpaF0c0o1UpS0PkVWW41JZI4xGhJYKvQVoalLumIJztXH0ro/E/w21T4eeIpdP1GLjYDFOv3JBnqK5nUo2+0OuM812xnGo04vQ9WnJThdE0aldJ4PzHJrn7eE+fj1f0rouY7NUIPTvVCzhWSZCeuc+vetI+62zpeyMrWpN02088Ac1Lb8aegHU9ai1mMm8bPAB6DmrC4WFRjBx0rTohxfvsx9rS3bDJxmm30JEIUH0FWbWPfcMelO1SPy/Lwe/SteyJWzZHpKtGJHPAxgVTC+ZOvuxP61p2fGnlj1JqlaruuN3oeKUd2YS6It3UZjhQrkmp/DqkfM2QxP8ASkuxtXBxjFaei2YaPg4OM5qXK0WdEY+8ilrjI10OMhVFW7eFbeGVwO+OPYVT1iE/apRt4yBV6FTFo5Ln+Hp9aL+4hx1mznZD5jN+NaFiyxW7EkbcVmzLuY7OMnFX1+W0YHk4rST0OKO7ZSZ90hPbFO8USLbeE5mZ1BNu3QfxE9KgjU/MP4cVH8SGFl4YROvmlF/UGrj8UV5nHWly0Zy8meWtnCAnpgfkK0tOtfPZB0rOkYSSMcbe+PSt7Q0LTgD0FevUlZXPj6MeZpH2L+zh8HdI0fwpZ+LJyuoSXDbc7CPL5Hyc/wAxX0Zc6abjyyo2RjooFcr8N9PGl/B/wpZEKvmFHKgepJzXojSRlUYdO1fnuNrPEVZOT0T0Oy/s20ipplmlpbyOB8zHG78a+bf2mfhxr3xD1iM6ZaPcWumQNNPIoOFyBgfU19Pt+7skGOvJHua+Y/ih+1FrPwb8balp+lrHL9pVXlWZQykAkAYNehlkYuvHmOCtOpyScFdnxZqWl3NjdBLiCSFt+MSKR3966L4M6G3iD41eFYmT9w+qQkyMMDhwT/Kvc4/2wPCPiRpF8b/DKxvlf711pTm3kHqSvKn8q2tN8UfCiyksvF3hPSri1a0LTRWkhUsJCCASQqjivvqfLD37nzuIrTqLkcbM8r/a81xfEn7SHiKWNxLFCREjA5HHFeb2kPfbmvbvCuj6T8SNa1LWNW02Ka4urhpN3QjJzjI5rd1P4B6LPl9Pu57N+oRgJE/x/WlO8kdeGxlOj7sj6XjX92c5IX8KZt3Ngcr69vpU3kKyoGLAH9aeIzG+0EDn7uOgriPNSe5A2V7ZXp14pfNK8bWwOOmRVjy13LjHPr2pP9WRsCsBzkVA0RKhYAMPxAwOtPZWGflAGc5FKqluGXdkZzinbG5DdAQfl9KAIpI2Y/3h6fjTGt3Y4HTHG4c1dXCtleVB64o3FtzZzt6A96sCsluP+WjZB7YqW2tSvCgY7KKlVFZgwB6cDHHPWnMiw4y557Y5qUAxQysQ3TuuKlkB2jLAN9KrSOqs4LmPHtmnLeQyLgNuccjkUgJolJbaOQP4iKVoWaXOM4qPd0Zdp45OelTu26MDO3Jxxx271SAb5capkkAnrgUKpVQvVeo+tPRG+U556e1SqzkKDhRnHHNMggjj+Y7g0nP8IpRC6tuHH9KtR7Y1OPvZ4561H5hmkOQN3UUD9CNYPL4kOwDkY5NS27Hh3xtI79KkMTbeQN1JtbaPuqR1PrUD33GiUeYNwG3p60bSzMqt3zzxSfZwpA4Ct0PTFSKxj6tyvfbkGnqL0EXcqtIwAjU4xjnJqNYU3Bgu4seDkjFWo2MkZDcbv4cYzTvLboGDBRjnqKoRGrHzBvwB/fB5FIV+YAIoT2PJpZB5e1Tx68d6d5aAc7sgdM96Cxi7Y9waM+vynrTVaVQwZCQx6gdKmMPy4LDPXvRt3ABFKleCuevuKm4aDTGDn59zZ6ClVi6uUOGPAFLAx4bayH3Ip/8Ay02qeT26UgI/KabO0D5RhgBzT1iXbjPz9R35qRbZlkDB8D+Zpd2MbivpkdqBXIfL6F89exqTy32nDEccZOBUh+RsYwCeCD1pFIcldh6fePSgZF/CRkfh3xSrG0jnOBgZ9qs+T8uFBbvz1NN8tkUEnBY4/GgV+xD5R2hiSfpmpY1LfJgk44HXNKzGPGWwOmD2pUyuTt5P8I7UD6EexZOrY/EmnRqrD5l+cHKsTinjCqSqfNn7ueBTpMtjIGSMbscCgBxXzmwSpHT5jwRTSoUjb8pPAwKlSEvErHk56dKpmORZCC2R/dJwfagB8gba24lvwpIgseVTFO2mONlYMSRjdn+VSx4WNWGQxH3e+KAGM2MDbk9DUighixUY754pzIfLBH3ByTTW3ggEYU9G6gigAk3suNo2H+Id6aseIxsJUY781LCm2NSzNtyQSMfpUaRnc5UkKfegCNZgsgXDD/aYcVIuNwIZiSeDj9Kd5e3bgDOfvHtTlRJFz79cc/pTQDFQs5TlQO/r7U6WNTExbAbv3qcZ6D5ePXpUTKWcsqqU9qGHqQ+XlBtQI/djxQ0UkedzgOOc9TViO3zljypFJ9n+ZW3nA79R7ikBU8x1+Vdv5VJb/vCoIOcZ6VJJGGkI5PpxjH406BUiVsHcDwcjOKAFaPcwLDnb370v8QUKoY9fQ03aGXIDMR/epDGrbU5xnJPegB2Gl2fLtIOCc9frTmjb7zEIDzj19qcr+TtAUZ75HWkOQd2CE9ucGgNbkci7VLdl7Y6UbjG+c43ADH9al2xtHgfxdd1Mmt0jGBk8UAMLFjwyhM4PFSNsiAPzN2J60kEG1BuG7uDnApI4yrHOFU8fjQA4x74jsBVvpzUT+dLA6xfMykfeHSpHjKqy427j97FOhikbLlRn69KAIbe3YRqJSpc8nHT8KkPlNM+3IZeuae8YjIBBxjPBpI7cBizMyccZ6YoAVgFX5AuOuM1H5Y3ZYnB6DOR+FTMu0MVw2O4FS/u2jPO115IIzQWQsFGcK3uCCafuSTkLux3YYxSnPBzhSOc8U4MI4yMoW28c0Bcik3BQFQjuCe1L88igkFWxyKUyFmVZAduMBhUsBJYZJXseOvvQBGbcLhNwLd6SSaO0Xa4VS3ByalIV2IVA3bdR9jSZDGyq0b9S3X8KAIY9kkRfjHYdPxFObDBcg/NngjH41S/sGSG7BtpyE5JEnOK1FhHlBWZS45z/AEoJuQhfv4z6bV7e9S7iQFG0hRjng9KTYu5WXOR/F1pVVCw3lQzdAOaChvkiRWXHsTn+tNWEhsAgE85I4qaONeW+Yhh90H9aWNJCcA854U/zoAgjZ4WC7sfNkDtUojLsWYZOcjFOaMbhuK56kN3pz5WMY5DDIyOgpICJWRmY8oT14pjOrK2Q2emSeae0IZATyAOPSnw25yCODjqaZA3JiVBtIbvu9KczAsAXKjGAQaRlLMA7c9PmHH0pWty8b4JAz8uD/WgfqQtlm2H5s9CR1o2iRl3HnoAtPjh2yFv4gPfOKfxMuSqBv72cUFECrjJb5ueKBGu1ieW6j2qaQDCrnv3pjRLC+WbGRwMZFADFAyuA4K8hlPSka38xsgnb2Oe9SIyMzbiPm7n/AApNwWYts259CBk1OgDo4R5QyxcE5Hao35bKgR47MOhqaSTzYxxxnPIwfWiRtql164xjt1qiCstuNrAHaevXgk1KsbKoUhiD1A71J5omjJBPy+3NMVWYbWYHnIXdzQWOkUQ7WUHGfu1GJEeMbkwO571MvKfMM8+nSomy7jaOPXIoAasHmKRz14YjpTBmQEE7SvAyMZqVcbflOR3HvSMGdSVfb0yoHBpWFqAbdGp6Y554oZisRHADc8VJG7mMkcegbpTcL12KM9ec02LyGNuXafvH17GnxqpbptLdQv4UZI+VUBPTHYA05iPmG3J+uMUCI5LUTRuozt7rnBH41GI2Zs5IX7p7/SpZZPLZTnqMDBPvUdxMPlUJuP8Asnr+NBY8Wp3ZVmHGBxkflTJD93PygdeKWEHzN2Tt6Nz7U/hVZgWA6kelK4ETNG0eF57ksefyqEMFwN2WI5GM4qzIBIpYLyDj5aCD5WflyByO9MCnJujwRxk44waVtzD15xnFStGqsTuHqRQkhjDKULhuS1ArjI1bcR/Dgg/SoljVM7ST26c1N5hZuWJ5x2GKRYt0nLHp3Gc0EleSOJo2Ay5PqetQMqAAIMk9SasSRbpD3NJ5cYYeau5B94Dj9aOpZAq5wo3HbxluaVlAUMDkYoLKqkRntx6VEyNsbnBJznrQQR3SqfK+YklgcEcVUVjNdMeo9KnmL4TuFJbcD14pmmwneWPIZuB9MCvh85k5YlRXRH2mURUMO592UvETbJCo5Ijxj9KdAsMMUS/JGu0KB+GKgv3E90WPG5lB/OrrBVkUBQ4bkbh0+lexk8LRlI8fNZe/GJXvofOgYKFI2+vWu3/ZxjMd54gyAMmLjGP71cnNGnkHKEnvt449a7b4AKq3mubcgHyz+HzV9DH4o+p4FT+HI9rIDIc9Kz4R+8Y1oEDafpVCH/WNXVU+OJ5dN6M8K/aeuAq6QnfEhx/3zXyvrj7pD619OftPsP7Q01QeRCxx/wACr5e11gzmvFqK9eR9ngUvq8Tmrj7+ajQfvOmfUUtzjdknFQB8dD+Nd8NjvjoLMPlK9MHGKiUDaPWn7t24HvUcZ961RTEVTuI7Uip8/BxSbvzpd/NUiSxHnip/M8zggEVXiBKnHSrUe3Z05pm8VoCpuHvT41BJGOQahII4HShMgjmgpllY9z4AYfWrCqGj44xxUEb4OMc+9Seft9MUDVgZTu5pFkKnAqzBIsgPQdv/AK9MuLfy3wMN7incfLpdFeRm4x0p6nsD+tJ8gXFM+9TuZMtIhZcntUTAVMrD7LgHnPrUIGWNMlgq/lT89B/OhM56cUrjb3oFYRW2nOOfWpUaotrbc9fwoVcUmQieXkdOcUzGeKUMeM80eZ1zTHc0/DN19h8QadODgx3Mb5+jA1+kllIJrOFhyGUH9K/MqNysitnBBBr9IvBd8NQ8KaTdZz51rG/5qDURdqnyPn82j7sJG4jbVz6GkuvvN9aA3ytT7rJLe4BrresT5f7RlzLuzis2GMx5TnGMc1rN8zYIrMZSkzD34r5rFxtKMj06T0aOD+N1ob/4U+Iosbtto0gH+7z/AEr8+tSkO0Y5+UYr9JPGNj/aHhXVrVhkTW0ifmpFfm5fLtlZOAVwDmvH+27n6Dw9L93OPmRO5+xttOOKo6bCWJJPOM9au3y+XZsB3FQaS3UAZGKvXldj7CW6K99lr1Vxk5FWrrIt17YQtVaeTzdQGO5Oa0Ly0e62xRKzuwCqqjkknAxUPpclPdkfh8NskYgE7a+gPgd+zNL4kmi1/wARQtBpgIaK1bhpvQkdhXTfs8fs2tp1vBrniiD942Gg09xnb6F/f2r6gjhEcaoqhEAwFX+VaRi3K58dmmcqK9hh3r1f+Rl2tlBYwx20ESw28a7VVBhQB2p148WmxGSU7mP3Ix1Jq5fXUWkwbmG+ZvuIOtYMjNM32m5OW7L2X6Vw4mpGh7u8vy9T5SmnUfM9vzKi2Ml9dG6uzub+BOyj2q9uRflAx+FVprzcpAz7YqOC5JYq643dK8SWurep32k1rsjyX9pvwamteC31CFQLmxfzenVejD8v5V8S3AaS6YkZIOa/Rv4hWq3/AIJ1iFxndbSD/wAdNfnhJzMVIxzXsZfJ2Z9lk9Zyo+zfRkd8R9nUNx8vWqen2xUhl+bAzVzXDtjwMZAxUdi21WGc7Vr1U/dufRyfvJGBefvLxj3zUsi4jZh6Uk0YluTgc5p14DHGV/Wujohxe7KdkvzMffIo1iMPtA4IB4qWx+Zs9jTb4s9xtqvtD5vcIBC0Vinrtpukwh5gCOSat3o8u0OD2puhx/vgx7c1XRsx+0kLqWOQgycVs+H8fZxn2H61mXkY3HHBzWnYQtDDyenNYT+E6Yv3zN1ScNM/97f2q3eqF0pR67RVBo/PumBGAATmrepKyQoD0z/IVT6Ii/xM5mbfHcLj+9k1o3co+xn8qjaMPIg9aS8tykQAP3jmtXZ2Ryr3UyC3wykZ6kCs34sSJ/Z9hbjn94Np6cAVq2tqWuIl65Ncz8VnMmpWKA/d3ED0xgVvTV6sUeZjp8uGl56HEquX/Gun8MKWvkA6lgOK56NT+ua7X4c2ZvvEGnxZzvuUHH1FdtZ2iz5zDq8kj9HVhFn4d8L2oO0pApx/wEV01rHutkOfasbVVWO60S3B/wBVbnI+gxW5aqPJz1GP6V+b7ycu7ZvUd2WLpgiqOgAr81f2n9QF78XtUAJIjRF/TP8AWv0j1NvLhkP91Cf0r8ufjbqH234peI5DyBclB+Ax/Svo8qi3Xv5M45fAzkbKTy47mRT8yxMc8HtivT/DNobb4eQyA5LoCV9zXmEaquj3zk87QF59TXqd5dQW/gnTrOKYF2RQVU8jpX21PZnz2NlrFHqnwd09E0MNNG2JCQSAcfpXp3l7NoUsEHpnFcf8LLN7Tw3akZUMv3W6n613GWGOg5pyeup5O+p6a+du0I2OnApefm9v4u9SKAvLEnPelYL5g+bBz+FeedhGsbMoJPsD0pPL2sVck57AdfxqzuLYy+B7inwrH87OxUYwDjOT2oApws/zbF4X+HualkUyYCoEx13cGnQqd2AMDvwc1Mi/vPmw59TzigCDasbNkE544HFTLG3l7jtPGcZoK7iRtJOMc+tG3AXjC9wDQK7EVSrcHBpzx7VyTn2FPjwT/CB/tUY54YntxTuPyI2XbGSqcdCaiSzTqU3Ec8dKtMp3fe9Oo6UsUPLYxzySxxxSAZPbkqCFzjtn9KlWMMuTtIPbB44ppzH8q4K5zu64qwI1kjXYT97OWHNWBFGmFIQ9888fhTfLKqQRtPUYGam2n5s+vA9akXKqvr396BMhS3Crgybh/ePBqMLHyfu+lWY9smMkqc9aa1mvzsVyy8jacYoGMXEa5AIYcZzims3zCQkBgvRTk1P5PmYJQDjnd2NL5JTkEYHZByBUAJukk2gphR7daXYw+U8E9FJ6VKUEKFyQVznack09syKeAQf4gMGn5AN2nbzn5RgHipI4ghBYgE9KjOYWCt8uelPf/VjB3hT+VUBHMuW3bN2epJpVj8zKngd8ccVMihlJVSQR6UyFtqtlsMvrzj2qCURIqFcYYkH72aWNQxJ/i65x+Rp0jbhhEY4PYcU77I7YJxu4AXJGaChFUNFx8wzxxSeR5nyuCT3Pt9aljYKWjIdpI8Z3D9BTtqeYzp0PT29qAGc/3cqOfWmpCnU7R655H1qXaYiyjAzyQQMUgjJULynP3hzQL0G/u1whKseuByaesw25WNvlPfvUUcYjclvlO77/AHJq18qtgKWOc0DIlZmhypwQeNvBpskW7DNuZyc9P61Yk5wTGU9MnNMZTHISGx7dqAI1jdpSu0YxmpOGVRICTnGBT+I9zA8kY/TtTI7ncAm08HjOc/hQAkcfkysnzevPQVJCoUY6cY65x9KazGQAtkn/AGsjHNEci28e1zu9QBQA1WMkbtuIJPXGKVQq7CJATnOwg0q+XDGV2sd3TnBHFCx+TnDckcFuf/1UAIzG4Ysq9TtHbFSxqFUK5DMTtzTFV1yWByvK8E5qVVbqy5Hu3P1poBr7MvGfX+E09UO9cfdzxn0oihWMscqGIIYgU7LKqowXPQNmiwAyjaoAGcY4BppYRsqqNw+7inN8vQhT09c0nk+ZGArBueQelIBchWw20YGevamttLIB1IpZIdioxUMAcYz0p2DOxCqFPQdqA6Ee3GWK5YHI70qxGMMyg5Zs4PI/Cnec6gLnGDwSKewDOWYHKDhgcc0AMjk6ox2jpnOM4omZZFI+6PakXMm7cm1s/hT5o+VG3Lr0PpQA1lO0hcP2zUZUKNhOR1IxnFWvl2plcyDqcHn/AAqFo1V8bSFPIx39aAGPN5bsM/NjO3PBqNWEyrtDhuu0jFSNCJkKFiq5+U9DTtiIwBy305waB+grNtY8YbofWkkYdQOc9D1FPjXdIWb5Sec5wKWbA6HLAc8ijYERbycZyccfL61LNiTKuPlxyMdDTVP7sIpWPPQ4qVUbcS78Y9cD2oKI2YxqRxkcYHNM8t9p3gHJyuQeKdNcRW65b5wxVSwHqegpwZ1B2525/EenFAkRhWZl5XaDnvzVkywn+JRx6Ypscay7TuZfXjFOaIqvJVl6g460rjIY5RI7COXLDrtGfwp0qFQxyoXrk+lG1A+cbCetWooyoQgKfX3pbgUYYcSFnbLevb8KFfcxTy/n6lsn8qnkbduYkKvcAUsdqGUMMAfn+tNANRFWQjopPen+ShbuOOTT0tywHl8heML2pyw+Y21TgL7cGmQJsVVPlA7l/Wq4h8xlba6n+96/hVnydpyRhiORn9alPIVctleeBQWQKphkwuXL9G20qzB3baSSffjPtU8cfzlt2T0xgD6YpNg4wGB3fdK4oAaoO0nIBPHPGKa0DKRtVj6NUssm1iuF5HWkVhwFG0Z+v8qVwG2cZVCCNtKLdT+8bGd2cfQdKlMJXbnldpy2absG4E4O7njqDTIDKq2MdegHIHvTHjdm3x4BUY5FTy4kRTEvzEY6cVCNwZiFK4HOW46elACqgZkUtt/DIpkkbKq8DYOm3tRGCsnmHhfrzUgbeH5OemcYzQO4wMjZwuAV9M01cbQCSSB24p69cqOn8SirE0Uce1i4DDvkGgWlyu7RSLg8sOdwNNjaWONDguMn73YUrKW4yCd2c54NPcYwu8bfrQOxCF86ZtmUPYU9d3nBZACB8ufenx425BJbGAW70ySNnTDEsoP3sZIOaBC3G0EjAPTGD/Sq+1pDjCgd91TzRlo1AHQ5o/hyf4u+KmRZH5QYhW+7np0piW4WNipYjsrevtVny9q5zz145pu1ixZcAkY6HFICPjZk8A9Sp6e1NZR2LNuHLHjilNvtYk9znap4GetGCuWz/u5oAcgHPcjtng/hSbj0xk8+x/8A1U4OGwQFO0cc8/55pI4yq5YswXv0oAbHuiXcwzzwaQskjYPXbwQKfNhlBwcqeSaiKq7I4ZRuHB6fj+VADiirtChienSgo0eRwVHPXn3pEYx7sjk/xZz+FOeQyMCi53dwcUANZVVfMG4BjgL360M3lsUY5JIPAp5+dX3BdvbHrSNiFt5+ZjyO4oAJZPLK7G3HuRx+frTY1DSb9mWxyDn+dSMysp9fTtRHufbh96k+mB+NWA3yB1kZePUZOajEAbcQcEYwBgCrckIyQTvUDsfmqMGOWMrjhRwBU+oELxoqkhgRn1waTzNucnPuKBxMAGPpjPUdqjMZDA5IVmIPfNICZSqtuXofQUSMWbdx69eaibaued3T601EMStkHOSeuefWgVmOjaNsrk56HdnBqJlYsChKhT93v19KcGHT0PFG0xqcjJbnrQMiXdJuIwpHfp/k8Uh3wkcNwME4qWPDBt3Cg+vNFwpVCp+oyaAGiNdv38g8gmo/L3SPlcBeTjPNSLGVztPUcbR/OpGdNrJISfbH6UDsVFh3K0ajPclqfND8nyjGewHtVuOcGEkqPQBlwaSSQbd2CmD2NAWOcu2+zyKsrhd4Khiflzkf0qS0j8u33A7sg/MPx/8ArVsXVjFeRssiiQEYIIqvqFmlxYww2kYtWj6MhPzduV6ZrwsZlv1ibqxlZ+Z7eFzD6vTVNx0OVj/eXQOOMlse1bK/KcjaDjp1FLDo8VkuV3SyE8setWTCyks5BGOOK9TC0fq9Pk6nm4qt9Yqc/QjuF8yEYVVOOa7H4EwiK41shSMtGP8A0KuSa3aOHIJx1y3Wu4+CKHbq5Yc+Yin8jXZH4kefU/hyPVWztYg9qoxf65qvt/qzVGH/AFjfWump8UTy4bM+bP2oJifElnHnj7L/AOzNXzXrTfNjpjvX0B+07c+Z43jjB/1doo/NmNfPmrNuZs/hXjS1qtn3OEVsPD0Oful56ZqpuIHrVy6wtUmY84HFd8Dr1HhvmAGPpUTDDfShl+YEGllw3Hetg1GMwbpxQoB4zg9aRhtHJpY8VpoiS5bsF4IqXADcZ/Kqiv04zU8TEnFI2i9CXr1+lKIzketSrg4BFSYVcHHNBrYb5ZVR3pjDb1qwu3cueBmkeTyydpyp9qAaGQydAOtW4m8w44rP3fPwMfQVLyvTjPWi2hMZWHSLtkIxmmnhhxT8CYZ/ip3k45JyaEJ9x0YAwcZHpUjQjbuQ7vUVEgI96erGPODitdQBDyPWppAGhJzxRGqXTALiOQjjdwDUiwyMzIwwF+9ntUMVuxTVdtLtNX/scaqTnJHaiKOJmI2nH40yORlLmo2b8KuPGokITP0aoBHuPTFVqZOLTCFfMyeg9a/QX4J3g1D4V+HZs5/0RVP4cf0r8+jjfjO0A4HHFfb/AOzsZNV+CNjb28/kTqJoklH8DBmwawu1NNeZ5GaRvRTv1R6/HjnBqaVfuE/3a4bwndapY6hFpuoLcztsJaeZeAw7Bu4IruGzsj56DFdNKoqsG7WPlKtN052vcqMo3ZrOuFK3LDtWowG41nXilZAe1eXjI2in2Z0UnqUL6MS28qEcMpGK/M/xhpzWHiXU7bp5N3In5MRX6ayguTgcV+cXx30u40H4seI40YqrXZmVeowwDZ/WvC9nz1dD7XIa3s5zi+tjjdan8u3VTwDxmm6P/qWbviqF5fTXkeyWMDH8S5ruPhl8PNW+Il19i0iBmbo8zKQkY9ScU5U5U1Zn3EsRTS5pOyRzmg6Pd694gis7G3e6upSRHHGuSTkf419qfBH9nSz8I+Xq+vxpdawQGjhYApb/AE9W96634Q/A3Q/hTp/mRRLeaxKo8+9dec+i+gr0kKGwz9R0FL2ep8PmGcSrp0qGke/V/wDAHxxA4B6elQ319FYnCkPNj5V9Kr6hft/q4Dl+5Has+G32/O5Lv6muSvi1T/d0lr3PnadLm96e3YgO6aZ55juY9z29hVK8m3MFB47egq/esVXI4Xuewr5x+LXx+t18Xab4H8N3AfUrq7itbu+jwVhDMAVX1bn8K8WEZ1J2WrZ7GHpuo/L8j1qbVrvWdSk03RgJZI/9feEZji9h6tWpp+k3unu4uLh51/2q67QfDNn4d0uC0s4wqKuWb+Jj3JPc07UrcLDIxGDtrtq4FwpuUtzH66pPkitPxON8Vxs3h3UgTx5TY/75r85GJF9IST989frX6MeOJvs/hHVJCePIbP8A3ya/OtYxNNkD+LIOavL9pM+tyb4X6keogTMAcHJxSRYW1nYcDoTS3Y/eKM96hmJjsW/2j2Nestj6r7RnQqPNyDxT9UIK/Sq1o5aY+xp98/GD3Nb21QRfushsYyrZBzzmiT5rk5FWrCMBSRUO3MxJGcmn1JekURahGFhxyCTmn6ONu856DFLqS/u1GcGrOjxKsLFurEUX9wIu8yO4AaYA85NbvC2ZJ98ViSY+0JgZOf61rtn7Hk8DbWUtkbR0bZhRLuvlxxzg/nVvWF+ZF7AE/rTbNQ1ynTls9adrDkzEDkBavqjHm91sy7WEyXAK8gdfyp1+owd331HygDrU1iD5xJ6AVHqci+aMdhVfaJ+wJpNmLi9jDNtAySfoM/0rg/iI3na4COipgfma76zm2zLtOG6/oa8z8XXRk1q4HX5gPyFduHV6l/I8LNJctBRfVoyoVDAfWvTfgfY/a/H2hRt/HdLge+a8zt2G8dea93/Ze00X3xR0X5NwSQP9MEHNXiny05M8rDJcyfY+4Najz4gQZ4itsfTJrctPlt1Bz/k1j3X7/XtQJ6IqJ/Wta2bdtHX/APVX55BaoUyp4im8nSbyQsOI24/Cvyt8YeZrXjHV5V+dpryVh7/Me9fp58R7r7D4XvnJP+rPT8/6V8C/Dvwzp/iDxolvd7i1w7LEqLkszHp+Wa+sym0Zyl5HJP4DzC502SJU08gLJJOkZwwPOe1e/eB/2ebSH7JfXt7Jcrw/l4wB7Dmsz4kfDO2i8UXeuWPmW1jpcybrcwnLFQA3IJ7j0r2XwL4sstasdPhFtc2MtxEXiF1HgSKByQQcfnX11OXu3R8vjJKVRW2OjsdLt9NtFt4eiDFSGFTEOOf7uas/ZWWYnOfYU0IhY/xemRVHFqenFf7+AB60klujIodFZc5XmljjDqQZNpx0pzZMarncRyK8869BQy9WYfWl+dh91cD+LpinxxYwAdxA5z/jS28sjblZBEDx97I/OgLDNrL0LHIz/wDqpFUyBskjjPFWJIw0pIYqSuODxS+WvzAFnXHbvQJEUbIqF+krdeaYsa+ahxtJ7A/zqxDtWYgcdyp7VJ5HU7dgByO/4UDK5QK3ZVBxuxk1JGRyGPHp0py7Y1VQnb+L1qUDy2G5AWI47U7C3ICBHnapIbp3NKylmwz9PbFKyylkJ/dgcEj19qkEO5SRyFGTVDGL5ZUuByRyOo+tO2gsCp+774H0qRY1+UtIOTxtHI9OKRlRYmwx3McfLwagBoj2qCSTJjgZ4o5BCsfpz1qWFTkBR1HORmnNHtYFiQQPxoAiC/NluB1wKkVcMeAR168064hCdwe5A4NLBG5ZSvQnB7cVYt0IZQsfzPsdSMHdxRIp8wHbuz1IqVY0+YMm89PmGRmpVYRsXI2jdgD0/D0oJ2IFbco3DHse9SLbMv3Cqhvf+lMMgVTltxx2FP8AMX5SigP/AD/Cgeo3Yq4BPPPemfK0u0DAYZVjyDU3mEZBALbs8U/y5GVmjDIDztbjA+pqBEcasQxI+77dabJGTnYMHqR1NPy0km3uD+FG1txyRjP3cVY9SJZBHGCU2tnn3qZc7uQct2xSNDHuUHAYnO0DgU9fmbZt46++agQ4Ftx5A9KRV2kqU7dc9KbIpXKZ4POM1LDHIsZ3AeX7HNPqPYhCZY5JJ6gVKcFThQGzj6UvDbs5z0NJyg2k7vUUiiLyX+XeAiqePU1J/q4xtc4/vc80q7pFyPkx+Rp020ZUKq9DwO3egSEaJl5ZtygcED9aZIp+TB7c+lWfJj2nDZ7euab90rx8g55HI9qBlXbu5Uk7egqZd/POQTkk9enanSfwHIwTxxk/lUnluyxF87cHOMfnQAbTJgKygdOaXaeA6AsBtpiWob7shYk7i3Hr0qWQMuCpDuTzntQBElq+4g5PHYYNEcKuzBwW9gM/hTbiF7h0YdiCBng+9LG0kcm3IKk9h/OgCRovLxlc+nNIu4MG+Uc+nvUxkCoS6lx0xTWVDGELBcckKefpQAr7XchQUOKhkRpCo3DJ5C4qw20rhd209Nvakjh8xV+ZgO22gOpHHEWRgQNucbj60qb+cHG08jtUsZKhlJxx3WoWaPdzkkdWzQBNt3btx4PP4+oqCJ2beVdWVeu2nbcqBvXcACR7U2O3T76N17jpQA7yRNGSCc5wTmoIbVo2fcA2RwGJ6VeDhVIRdxx6UjMxjBcYbuFo6AV4USJeu1cYK7jj9akZg2SAWUjHAqYRBlBxz1quXkjkaNlULnK7TmgB7KWUjO0qcleRTYWZtqllJPTNSKoSEhpA2W43cbfpQvG4gksTQWNlVGj2nv8Azpm7yY9pGCf4jVhkDZAy3HRqYsAZjG2MbckA5xQAwOkiAKQyN1z2p/kvgkHcoON2OtNjZLVW24IBwOOlTSYaMqCAcfK3PNAETRttw4VjxgnjtQqbpWOVYf3Se9Mt7V4I5d8hm3NnJ7f/AFqs7PLcfKrLjufagCu0aMh3PtyQQqip1yxDZG4DPJ/woBCqSXAB4PHSpVjBxtboeccUAM27lHIyw/vdKYVb7h+4OlTiExyFwASB16ineWknV1fb145qCCAwJcLtaPbjkNnH5U3d+7AztI4yeTVo/Jyv+7yM801ovmU7QwHU+tWAx42+Q8HPDEDnFI0LNxlnHrjGPqKfCofChmbPrxTvLZk4DcdGzg0AMVf3YVW5X09R3pxYNgkqAR0B6tT4wv3WPA68cg+tOjtzGoJw5PO7IoAYqpKqyAcYwWY80sbPJtAClQAGwadKrH5FXgYOMD8aXchI+TfznvmgBu47QPLDc4Oe340+aF5MFSp7ADrmm8bQNm5Wzx3FLMvlxbETY3QE80dBdTPkhS3bB5PT3B9qqzNNDGUjY4U5x689K0TZ+c+90UBOCMZyfWgWx3EBht24HAqbGlyO31FJQA/X7qt0/OrIhVl2qVy/O48/lVIwnaVKkAHHAot1LTYUt04OOBSAtxzmJTvHyYHAHHpmhWbeoB2IePm5B/Gp9paMCQK3GOmKVlDQ42b+ccDirII5laVUxg5zjb069KhzK21TGwIHY81biU27BsK7YwB0JNSrvkUuyEE8nnOKBXK8Z87OcKR13Cgwg7sr379qkaMszEDAU9hxT5GC4BxluvNArlX7KGLBgCR90d6lnw64jGAvXApuf3YIViSfxpqyE4VuWzyG7e9BQ0xlcSbSD3xSvnIGcjvU+4spWPp64wajjRlZlb5uOeOagfqRsrLllwR0wTjNEcYbaZB838qcSzYBGOw7ZpkilQ2SxIGAvbmncRIVZnzuBUDGDUTFcDL8H2/rUuF8niT5umBxUkMYXAPIxz3pAVvlb5WG0dqY2SFIPy56VakXpgjavK59abGsZXBBye3FBZAsYGBja3QccUjIdvPpxt/zzU3JYZCj0welK8g5BX5h0PagCszyINwUY6Zpu3zFPzqRkEcZIq0oDKGIJY9QPpUbOdyhY2BHp/WgCOS3MilSQwAwP/r1DGCMIynHcnnBBq07bkJVeW6CodpXJ+8O5xQBEFJYAFtncDNTpG33d2VyKQxDnJ+X+EU6T91whwrnPPrQAySM4QZU+gI4qTaUTdgru7HsakKt5I39R1DGoZpWWQEBlGcBaAHN90AA5z378U1oyNgG7AP40bRu3oxj65AOfxqP51ZCSQeQD/8AroAdJ8rL/s/rUcih1Bydo5xnipSwbkkjHBXjP1pOO3Q9qAKyr85wxIzkrnGfrT22sCCPmJ4YCp9nlneyrjPG3mmSbJCoDHIOdxHFADJIA0YBAAB6571E0QUBtx3rwOaHjK4RWILHJ/OpVjaNRkA4/umgCrHmQHjJHPpStG0Yy4PsATVpVEgbIGR1wAM0eS3HGQRyPT8KCtSKJgvPHQccg0q4VuSVDDIbPf0qPyTIzbvkAP3j0PNMhTbKWG0Aep7+mKOoak5Vt+0jco6EUTMhYqCoPU89KSRm6DO89GUY/SmMqyAnk+uOlJgDNljsPz8dqYNrjcVzk5x0qTaYyHHzg8YXP8qTajNlhtz0HPSmFxn2fbJkSYDDPNMmi8xWbO0k/Q1K37tVZApA5pZWZlyyc/qKA1KmW8naQDn16Zrvfg3HttdVYjH75R9ML/8AXriptsiYxsbOeTXffCP/AJBV8+0jdcH/ANBFXD44nNW/hs9CdsRk9qow/wCsarchzDVKHKu1dNR2nE82GzPkb9oi6+0fELURyfKEaD/vhT/WvENT+bJFey/Htj/wsjWR33Jn/v2teNahGSzAGvH/AOXjPv8ADq9CHojCucFunNUW7+taM0Z3H3rPmXa3SvQii2iLJXrSSfMAc9OMVJtDDrRtXGK3EkQdX46VLt44oWMdB1py9OlACKvvzU8eVNRqc5qeHaVbJ5A4X15o16GkSTcciphlkBzg1B/FVlSGX9KDZD1YKvWmFt3Ipu35vancnpzQJskVVG3Pc1bXymjIKnPapLfy/sbK5USK3Q9arlhzxgCluaWFjt2k3beCo7URRs0hGQPc1o2tx/ZNsZWjSV5htCSemOtZ6ndyB3rRbEvR2LS242gbgffjmmSWeVG07vpSoxfgDkelQSZVsgkH2oE2hYo1RsvnjqKvi8E2VKnNVbeTzB5cg3ejelPkgZWOR24NBKemhI8xZCAOSMVEjnkq3PSkGeRnBNIvyyHcPzqtTOUhrtg89utKuOWzyRikZR6e1KIzgdqNTJsa0QC5B4PvX2Z+yLdfaPhm8WcmG7kX88H+tfGjNmEoR0bIr60/YzuA3hLWbcf8s7sHH1Qf4Vm/ij6nmZkk8PK3kfRG3cfehm/d/RsUL1ppyVcdea6z43UjZqz77G5TVnzAuQTmqV9INvvmvIxkk4M7KUXzETfLxXx3+1x4EmbxhpmrWdvJO2oRfZ2WNSxMicgYHqD+lfYcjdPrWTrGni7iDqF82PlCwzg187Oo6clUir2PZwdb2FTmfU+P/hb+yfqPiKWO98TF9KseGFsp/fP7H+6P1r6y8K+FtM8F6XFp+j2cVpbRjG2Mdfcnuazl1K6tJAkyspHtx+FXl1K4uFxGh/3iMCuOpjnUd2ehiJVq3xP3fwNq4uiq9QPU1W+1SXSlUGxO79zVa3tWY75HZz+Qq+uOMdK5HWqVOtkec4xhotSNYwi4H502aRYoyzHAHUmi8vIbKB5ppFjijG5nc4AHrXxX+0r+1NPrP2vw34RuWhtM+XPqMRwZPVUPYe9KNKdWXJTWv5HVh8PPESsti5+1R+1cNNF14W8I3Aa6w0V3fr/yz7FUPr79q+cvgCr6x8YvCayMzs+pwszMSScNnP6V53qUdxIzMQz9y3U5r179kWw+3fHXwqpGQk7SNkf3UY19LRwkMNSdt+rPelFUYOMdkj9VyP3a/SszWT/ocoU8hf61qFQ2Mdqy9YYR2cuR94AD86yxelJ+h8XS+NHm3xWkNv8ADnW5R/DaSH/xw1+e1jKXkG3sM9K+9/jrfC1+EviFs7c2zr+Yx/WvgjTIwNzd8YFeTgNKcmfo+TJ8rv3EvZfnwR0Oc/hVW6cGxVB/ezVieTdIc1Tvl8m2X6Zr1YrY+lvqytp8f33PXNQ6gTuGOak02YNG3p1qS4w7Yxzitn8QbwEsWxGfpU0EIkmFLbW6qOflG7GaWwk/05vRR/Wo6M1tsQ6rGUZR7VJbIVtlOOtGrMJLgc8Yo8xo7cf3T0oV+UzjbnZXh+a6TPBzW3et5dmBjt/SsXT/AN5eIT0zW5qzL9nAPas5/EkaRejZi6b810OxGTT7wgySE9e1Lp6nzWOMALVa8YsZDjnPFa7yMre4SWONzVQ1D5rh8HIzV7TY2ZMkHGap3XEshNP7QfYQmmw586UnaI0yR65ryfWZhLql24Gcyt37V6zCRHZ3k3TC4rxdpDNcO+PvOSfzr0ML8UmfNZtLSEfUt2zZkAHWvqX9jbTfM+IDXDDIghyPxB/wr5ds13Trj1r7H/YxsU/tDVrvjcseM+mMf41z5jPloSfkc2F6vyPouzl+0Xmoyf3rjGfoK3bddki88YrnvD67rN37yTsa3423TMP7q5NfD07X1MJbs8/+OGrfY/COpOx2osL5/wC+TXwRH4kuvDeoRahp8xt7yFt8MqYyreuD1r7L/ar1JbH4cXbA4ab5B+JAr4Jv7gyN17V9flMPclJ9zkrNcqR9Cfsj+C3+JnjjXb3W73Up7GC3814IJ9qzTyMcFgQQeAa+ndM+DwhmuJ7axlsIUAhjZrcbAg+7kpkA+vFfKv7FPxBufD3xXk0JZE+x6rAqMkhx+9UFlKn1xnivvDWvHEWi25juMXE8nClMb/x9q+nlJpJW6HyNZXqyseM3lmdPuJYXYGSNtpx0PPrUI+YgMu1TyFzkVcupXurh5X2uGYsQetQMvJKnavpuzSXmZPfQ9HVfLbH8PYipNuTxnHbjrU/lFhtHPcYx+VEbGNMnKEmuM6hI4VTLFm9xmneT+7XGGk459fwpY33fcznpwKPl2qwBVc4JqwEZSvzZ5B/hqaHEiB2GSeODz9aZFuVkwuVPPFKsnzSbCFAGCKlgI0Q2u4AyPXrU33o8sW6fn71FGvnbBux709mVWw2VDABfcVQmRKpP3c984H607lFVUCgkZ3f4mrDRHCIdqkNnrzULMQN4I255OaBIRnEhxnPqwJqSFduQG+76dPx9adCQu5upYY6VJ/yzIDZA6+3tSQ35iGbzPn2/P13Dj9KaxPySbgD0wFzin9sBdwzg57U9Ym6JgAHgA8k+v0pkkXmMPm3d+aezCSMgD5uxqIA7slQzZ6sCasssvBLLgcBR7CoLGKw3ZfHX73XFOWM7QQ3GeoogtWWNiQV5z9PehE+ZurDuxPWrAXcfLHKsF9TQtzuyF2jn9alhhSNwAoIJ6noKY8Y8zaqqzZyS3p9KCbDdvy5DDkgsxGfwo8wNKCgyU74qRY8jGMeoHGeO1MRRuxnGffJ/GgonX95jaoVuvTvQxaNQCxXP3sGkCr8ylmP9KCu2TaWJB5HvQKw3YMAgBSOjE/0pdu5Sd3zA8c1NDtl3ZXG3PIHOaDHsZdpHqcigYkMeF3cEdMMOlJHbqxPYdcU2Ri33Tz/e6UQhmJBbezDkqeKm4rakhdDkqmc8c9c/jUa/dZASBjoOxqQSfNsLAL3Y09YxtLLhs0hiKilSije479/pTXZwy/Jgkc+tSbflV8FhxnApzLuUHyzj9asBkkR3AYIx+v5VGYU8yRgDluc9KtTMcLhRnrzxSriHlzt3cDPrUCv2KoZ4I15b+8SRUUlwV+bO4NyTirDZdWQZZf14okhGA24Bem3AxQMgUiYkLuT5ecHnmn2/yjYOXP5fjUkMCZ343MvAIxU+VkZlAUoRw3egCuymPLhfmB+6KfCIpoi+0gDn5ueopkh3FcNlk64OKlt8LGQiEEnlm5oAih6MqLke/apY7VdroqhRjjPSnMCy+WCQh6qP60hVoWIk3HjoOlHUB0abkYjscfMKSNVRR5pADH73WnLuZQoBy3609YDH8rpux1oAac2q/L/qz0C8g03a3UA9OeKdGw2shzxyuO9KJFkQFHbnO7qMUANjxKRznv1PHtTDApuA2DuXOCelWJo/MYAbSR7cmmfJJ8rttIPY/pR6AQrGGBY4x0IHJxSxxn5geUbqMbQKFYRyOFjbDAHdzU8TJH2yW55OagsjEMaqzKdrEZLZz+FSx7GRcFeRjOc06TBYBQRnnHbFMLBlGBgdTjtVkCRyLI788Dj2pxwGLZ4x2HWkC+XIVznuMdKUM0Sl1II6bWHFAEbQibnChs8Bl/rSLCLcgqM8kHjnOKnlEcmw7AwX7wzjHuKVpBx8xO7pnnPtQBFFIoXHzE5J6cU/I6n7h79KarSeY2FyD/DjGRVhd6xtvH7voFX0oAiXYqklkBxkYoVkm2g/MxGQaLe1j+Z1UxvIcMWPNTOpZuW5A4YUAVvLO/cG2oByO/1pWVhyzeY3TK8HFSeWHbBwzYzjJpyKVXYx2vjovp61BZAs0aHa+DuPpUsbr8oUKp9+lI1v+8G5WIHHA4qSOBRlFTHGQ3cUagVpZFttxuJdozkKDUqyptyi8t0zx+lDQkRlsZkAwW6Y/GkaeRcADf68AUAWIAzqoZiz7fWmmM+bvw0YU45OQaRX4CmToQf50G6jlYIj72JwqirIJEkEWVjXK5IP0pFjMisQcFenPOKk8ny2UrHw35A/0p/zZaN9o/2k4NLoF+xGzKrZ3AnoeozTmxsJdVBB9c0sWH64b0LDilaMcMeoNMTsRWypJ8xfA6AEdDUzKF34btk9qrMxa5IUKqDB+UZJP9KnYkbTtX1xQHUFUTID2I4wcVG0Z5YyHj+DufYVPiSRgVUEA/MFOB7U17f942eSoHXqKgL9CNpG7cq2QeMGmmPcoIYA9KlfapwHYtH6Ac/WnW/3gNmcckt2qw2QwRxsAFRsHg7jTVzbsRhTGTjGP84qxg7sgnAPb9KSNXkO5VJwP4ulLcVxsIBUEgmQDIPb6GhVBYgAD+8B3oeFzcHynXC9U71KVRY1YZ3L/d70xX7DDBuXONu36HkGn8rsCKWDH5sUFXjdSGyD7e1OXOzcp285GTQGowYZVB4DHgEcfjUDMxkAkGep29f5VYVh95ueOvpTGY78BVPOct296gERbPJ+fO4dAoJyBSFVeRnK544J7HNTxw7VVpRvU+hzTg0W5o+q9Rt7ZFBXMRfM0YZeCvPA7fSkWT+EjhucinSKFwQPnY/p9aakZH3+SO/oKsYrR+dGrFdw65HUU1oM8Dr7mp9pf5VJyOnYUQqesg2tj1qCeYrNCejAkfrTT8uAo6Z42+tXAfJUjqmfXnFQrIr7hnaOmT1oHdkccYkUkR4bOMH0qFvv8p3xjoelW3yhG59yg53VFhVLkEnaerDg0DuM/i4O3sPSjyGeLG/Hp3oVNoXcVJxx6Uobdj5ScHO3NA/QQblyjA47e9M3EMxwWJ9AOKsFsJtYc5GOaZJy20ja2PpQUQ/6x8lMnoQOKTlQRtxuOAB1Ap29VYDJVlPGO/1pqtuySny8/MpzQAkhaFcYBI6kGmxqrZ3sN7D6ipWkRlWPBIx/EOfxqHChwIztZv4SeMUrAKflYgKBkdH5p/meW2GBJP8ADSTKWUHbhhg89vpUckcsDckHuFPOKeoEnHmboxtAX/PNRzQs5HPuR1/rT1jFxhgc9CQp461N8jKwJJI79CBQBVjiDZG0g+uePyqQrGqFgm3HfpSjaqHLEqzcFTRHbl2bkEgfeJ/pQgIt4VWGSy8fLjNKyjawC7lPUEGpPs6+TgEK/Tp14ppXawAbdxx9aA3GOq4z34Xpz9Kay9CpP61OrY3ozDkdH5/WmKhkRjkD/Z60AxmxmkEgfbj7yt3FEquJODnnAGf609oVXPILdMCo41I2scAdcH+VAELK235sueuQO3p7mnpGPL5QKzDnPSpY5GkiJRDszj1piQM3ykNhhgHOSPegNxsMQ3KSdu049aWa3SCTenAIySO/vim+WSxG/px6GnkqQCdo7A0alalX5/lwwBxkMoqzwFYkq3qO+fWgKqqx2gq2e/rULrHt92JO1iR/+qgNRfL2s2Tt7duaUsJEIKAPjAZj1qNZljjBY8dOPmA/+tS7g0RdcE55FAakciJtZduD/ezXo3wrt/I0CYkcvcMfw4FeeHEallUkdQa9O+Gq48Nwt/ed2/XFaU/jRzYh+4zqpsLFVKDO5qu3A3R4qrGm1T64raaftFbY8+D91nx5+0Eqr8SdVK9cRbvqY1rxy84YkHmvZfjxpM1r451K6lY/6U65Y/dyFAA/LFeJajcKJCAcmvNlB89z7fCzXsYpFS4j8xty8E8kVm3Me3nbwKlubza3BpVkjuF+nWu2Kdj0I2kUtoyD2qJgTznNW5o0XHP51XKngngdasTVhin5xkcHinyLsyKbt+bGautbq1ujbvY1ZCjcpRnORU8K5fg4FC259c1LDAwY4/Ki9ilF3JfJOM1NHCW4HWpZFbyQAAGHQ0yF3UnjP4UHRy2EmgKtjODQYzHGG9TTpFP3+QTSFt0RHcGgl2GyZY55qxZxb5gH+4OW+lQx/NV14/s1uDjLv09hR0FGOtwup2urjpxjAAqBW2kj8KVT5OCAd3bmte409fs63JfO8ZOPWgvl5m7GerGHEkbEE9dpximSsG5/I5ociJcAnOeabuyPur/KrMJdhobGPXNalvIjMFkZRgYBzWYytuwRj8asw+vf25oFDQsXEbRyHO0r/e6imRwmZc546DipoZAq7D8646EcintAGUhMbeoyefpQOUOqK/k7c5H4Zpn1p/Mf3hnj1pqgs3J68mqOeRA2Qx5x6V9QfsY3XlWPiOInP72FsfgRXzFLw3TivpL9jYGW48TIOABCQPf5qxqX0aPPxiTw07/1qfU4PQ+1RRybbiRT3ANSxqdi561TvGMUysO9b1JcsVN9D4yMeZ2K183lyE9iP1qhJcBvlPINTa00pgd4AHI52E4/I1wNj4607V43ks7uO4CO0bhGyVZTgqR2IPavmcxxDpz91aM9nC0ZVFodzHmRR7daRhtyOnpWZoutRX0eY5Ax7881qMd3PWvPhONSHMhyhKnLlkVWgU9QtM8tV6DJ9qmkiDdaiZhHlQCTXBOKT2NUxvk7gQTxWdr2vaf4X0ue/wBRuo7S0gQu8kjAAAVx3xU+OXhz4UaW0+r3im6YHybKEgyyH6dh7mvz6+NX7QniL4xaiy3UrWekI2YbCJvlHoW/vGunC4OeKfuKy7nTCnfWbsj0H9oT9qu9+IVxPomgSyWXh8Eq8g+V7n6+i+1eHWNjLfHJ4j/nVXR9AluiJJgRH129zXYWdqIYwqrgY6V9dQwdPDwtH/hz2qNXlVkrIoppaKoUKM17L+yN4fj/AOF26XcKg/dQzPwMfw4/rXmSw7egxXvv7HNnv+Kjy4/1djIfzZaK0f3bKxFf91JeR9xdFyKxtdY/Y2z0yK2WHSsTxBkwKM4JcV87jb+xZ8nQ+NHhX7T94bX4P6qAcGUxx/m4r4n02TZbE5+YmvsT9ryZ0+FRROS91HnHoDn+lfHdltayBHXvXHgo2ot+Z+l5P/DK0zFnPeqmsyERgZP3eBVrafMx261S1whpNvfAr04rVI92+jZBpufLqdjumGD3qGzhkEa7RxT1G6ZS3BBzWrWoJ+6kX5GKwqTwc5qvpg3yO2asXLL5QGf4TUWlx7Uc+prK2hu90iC4b/TCD9Ks3ELeSCBVdl335PUbq0LpsQqM8elDbSSRlFatmTpbsl8Nw79D9a19UuV8oA9evNUdKjElyzHsam1hP9WvtzUtXkilpBsl01Q0MjjjOBmsm4kJY8+tX7PMdmSDhTzist8uAMVaXvMUr8qNXTpFWICQsicksoz2rJuGDhvetaOMLYg9fl9KyHG488fN/wDXpR3Y56RRFeyCHwzey5ycMMd+BXkMMY8lWJwWavVPFSC08HyOMBpecj3bGK8z2ACMY/KvTwtuWT8z5PM9asV2Rb00AzJx3r7P/Y9jFt4b8Q3jfwrgfjn/AAr410uMtcJxnvX3F+zLpn2P4QandLw1w/zfQdP515mbytQkl1M8PpFs9l8NKf7LtWxjdubH41rqhPm88kiqGh4j0+0XoVjH681dVvkfPd+MV8nTSvqc0tj5o/bY1L7L4bsbZG+WSZQR+Z/oK+LpWLdOPSvqn9tzVFkm0i1B+9KzH8FH/wAVXyo7AMAOa+4yuNqN+7OOs9Uj1j9kbRxrfx409zsP2IPc4aTaTtXAx6nLDivpDxj44sLT4g6kdRkngZZfIhZjmNQMDgjpk5r4+8D+D57zw7qPiOzv7ixvbOVvJe3JQnA7MPrXVfCn4a+JfF2sQ6pNK72iyB3kuZC245z0r6GUea1nsfJTk+eT7n1tDNHeQrLGd6nkNnGamVQoJ27fYd6jtLMWtvFGF2sq7WKfdOPSplXaqsNxbphvSstTM9OjkDKGUBPTd1pFkbePk8znPtUiW+IRIdoB6kmmFZNw8vA54yOMVxHWSbB5nICZ656CnqoVixYlD/DiomjdVAI5HXnOafHlpMsr7s8YPFAtNhyuAoA27c9yelO8pbhpgm0DGfl7/nSSRiNsqrMuO56/SnK2/A2bRnjNWMG+VxhQD37Gp0YMoOAXT7vPIqNrV5GYkcspwM8f/rpbYLbs6s4KsMjjH+eKgnUc0beW2OGbnr09qjjhCq2fmboVA4Hpmpd3nMQDkMcFs4xSeQGfklgTzVlCRxtz8qB/7pOaleHfEV2ZY9AtOjjVs79qhRjI65p0e9xuX5cdfTpzRYm+hCsa/Ku9lkXqvr+PrUq55DLtX+HmlWJWXeH35+vAqYbFXB3YU9ulAivIpdC6gyHoy+lQxkpJknBxggHrVnzimDj5s5AOcY96DaqxWRkUu3Q4oH0EXdggtuHTGOntR5flqSQc5pQoC/IdxVuVp/I5XKkDj3+tBQ3bldpPyf3VFIY92doZmH4VJH90liu49OOaesnmFhs8tcckUAVjbNIAzO2F4KrUzSIoJ8vLAYNSKPlB4lB7YwfzqW4s1mZQCpIGcgVLArJbiMjYT83I5zUkLPMFztJ6he9OUHbtUZ746U1lMe3+Jj/dH9aQEkahZSOhP51IWWNgF+cnqMUyQhvmU7Vx/F/KljVZQDuUv355oAazbWK8Mf7w4FKrBQEYhR1ApGtn4UsGDH1x+tTrbKrHdyMdSaAKwkRmwUYnOMrTreaNTIpY7gduMj8qn8kRHKjB/u45P0qPcjKxCqrHjng1YEvzfKw4XONjHpSbTNIVjcsij7vfPfmmtIigBRjjHy9arGRrSNPKB3Lxz0PP50CiWVYxRgyKdue3PHvVhtjLhAp47j/PNUz50qx/Kyndu28AYp4jkaba65BO7CdFoGI0hVidvz5yOM9Oop7MW2KY8vnJUDAzU4yr8hsAdFpP4cmM53cc54qAIsRLtwNr5+70z+FG19x3R4GeSwwPQ09YVLGTOOPvY5pzZZlBaRmHfPagPQjkjVsEDB7KahGWI8xHiCnjuDVqREj+ZSMt6DGPwpdg+VidxPc0bAI0b8HGR1zjAWkXCpkzfIy59cUSRuFYKfmP8Ld6hjjZFCY2DtxwPagCZZE3FcM2ACBj+VSttbALbnx0xjjFRbVVc7ivPXJzVaPz5sho9vJxz1FAFnzBK2dgJ7j0p/UK6cPnkEdabFC0m7DbhjAX/GpfJG1vkaPB+8x70ARqzQycAkZ9On4Uk0f2pHQkojAHK8N1p211ZQDGFIycNmrK7NhG/cW96AKkLFcDax2jHmFetKHZo2yu1lPGOpp8sLSb8OzJjlSM03YdrIwLcZHr+FAEu52hCjAY9GbrTGU85YgnnJP86SNTG2FfaG+6vepdrO20ttOMZXpQAxo2jTGzkjJX0qJpPLZBjj/PWrEhfhVYls84xS+W7K2WUSDjK85H0oLItpk7YC+nHWhQfmQ8rnjaKm8mTaOOBUYKj+8pX070ECMHX5lkYMBk/wCTR9peRTwrN935eTnnr6VKkIRQTkbhkk8kUvEilcAcdj+tLqA3y12rnkHp7GhYwzFTzxkeo9qfHFbsu1T0wCGyaSSPy87GG3jknpUj8hsyvGwkIbcvTj9Ka37yNjIPLbr8pp0m6TaSxC9VYdaVpG2rlC2e49vWgodGrLDuBDZ4qKSYxTMvDnv3qWFQjnYpUHoAaPsSrJ0VgvfvT3II9xmKnYfl5Kr0xSTp/EdwQHaQBj8adMPL3eXtwOiDihJZGf5whLDp1x9aRZWYx7QscTEBuXXHAqykMW7zMAOvJYUu0fPGoAHqq4zUVxHLGflIXeOpPT8qCC55xZSm0MuMkA5zTgB5eTjaTjC9aqQxyNGRKfLkTvnrU20ruVgEyudwOOfagCTY3mKDkfzpJLh4WORnbx7VYj2TQgNkt1+b1qvjfu3rhs4ABqxLfUr21wJyXSMk5zuHAX/GraqWIZm/766UxrfbIJM8kY4PFDMYzkudq9iDQD8ixjyiq8n/AD0pQxaEBlUP255P1pvmN5KOkePm7Ugt3ToQr8npx9PpQR6iRqnmBcsDnLAL/WnGXarLGVLBs7SKdGrfKgUKfXH4mk+VpCUGx8ck/wAqBsggm3b48EEMA3pz2FTzRmL7rcEevFLCFj3neo54IzzTpNjKG3FVJ6/rQJ7kQZMrtXCdiOc1KybdxyxLenWiMeXIVjIKt7Z/GmrIFbDq3HAc9aBhIsbMxDsxB/Kl+8cyA4UcY6VFuk+fayso52qMVIMLgluPc/0pdAsRN5cMmwE+v51LGFkbJGSOpU5qRURgQQSeowO9RGELMuV2nGc9qkNGRtJMnKqvPQEUiq3nH5duT3OKlZTJgo5RuxamCNmwXH73Hbp1oK06DbgJtCn5QTjaegqRoysa4fKqM7icE0FELDLMAe69qZJ5jxn59ozxk+3609ibjpMqoY4Vsce1CTMyBiNw6HPX8KGlMcIEihVI/h5o+XzFVXBIXp/jSAXzFdwoOB0IxTvM+XIAHvTLi3VvmDj5uKkXbtG7nPoKB6bis3mJnHCnr61XkjDRfMBuB6dOKsqpb5nG7ngimbVZf9bkn+LHIpsS3KqqWRwpBU+lDQtuBwSmOecfjTi3+kBC/CjuDU+0n+LHPRD1FI0vYqpti4685BNE0YmViWyScZqZo9nUkimIFUAryO4NAiGOMsyoPuqPuk8mpPLU7lVdq9Cuc07y3TL7MHr17UxYyy7iFMmD83AP0oARtqqUOD3JpjLxklSmcDaOanW32q3IYjjax5FJJHzgcYx0PU0FkCkx/KfmCjg09mWZgWZnYcjtmja3mBmfJzg5pHUQ/O27aW65yOv9KWoA0LQqDhcH7x46VGoIfbuU7hwOlPh3NJgYZOn3qdIsmSzJgAcH1FMCPb5ahMkjOMd+nrTkkKnGF9g2eKSMhh97930GRTy4EQGDkfMrZoEyORHUc7sdcj+lI3yrt3FX3cE96csism4q3zck570se116MzY5JNAyKMRMxPzb+evQ0yO2MjHcdpJB9qmaP5lAI+XHzZNJIzN33H25xQg9Bgxbs55bjBzUM0YVeSw3dGJOfpVyGOVuSUIXpT2jKIpLKOx68+9AGbskZgFZNo6bepqZIztGcr2IYfypyt+9HAIHc80/y13E7lzn1ziixWpHtgfBkKoR8v6+1IbYKxII2dlbjmllRRhcbefvY5PoTQvLMd27nOPWgkiXe7EELtH5j8aXd853KcDr71LIgxjZjJ+h+tRspUgD5l7Hp+NBWpn3V0bcyKrbxu6HHIqpbzvdN85ZAxIwo4xmtSSxW4+8xbbzk9fwNH2aO3URoNqqOo5zQSQoGVTxu/HjpXrXw/Xb4XssjBKk/qa8plVvLwWBU/wk4Ir13weAnh6wH/TIVrS+NXObE/wzbk+6K53V/FVlo7+U8itOf4c/zrdvnMcLHPavjX4969qnhnxpKHLbLti8TFuNox0/OnWrKFRU1uyMFh/rDabPTviBrnh/WJJ4b7T/ALU8v+tKybc+leBeJvhXpN+00+h388T9rO4K7gfRW6MPY4NQWvi55sNJIzH3Oa27W6ivVzv69ulaRj3Pejh5U/hZ4VrFre6Hdva6jA9vIp/jUjj1qn5m4AhsV9GT6bZ6pCIryNJlUYUsoJx6V554q+E+ZHuNPbyFx/q0X5T74/wrTlXQ7I1WnaaPORKW4JJ5qxHlguW4HFVdU0u/0OTZeQsi5wH7Go4brC8c1NraHXGaZbkyr/yq1FuMLL1HXFUfM3YIq3ZsN43HgilYpbiLnPPHNWI5ipx0FQM21zTlyzCnuaXLf2xtu3jHrUq3BiwCuRj8aqIgDdKlbOPw4pMvmZaWfzVYnj0pAvaoYOmDVn7P2zn61BWrFtYwMl/uZ6ZqcuWkJB4xjBqIqEXJPSolZlweR361pe49i19mkk5XDD2PNSTSLbxCIksw9sD6VUaQkdcH2pFMirjdn2YZqiee2wpfdz/OpFxg/NUe4N1T8uKkUIRgEg/Sq1M9yxG6NHhuWxxj6UkcxjYHoRUcfygHDHB9KdGuH2ls/hUjLtlMsbBgN3qCOKnlbrJENmR09Kz1JQjHTp9al8wZ4zxT3Hz2WpbWNbpRhdrY4HrUf2co+TS+YFcDOQD1HWpI7gsxVlB7ZpmMrSK7R7u36V9IfsboI77xHx/DD/Nq+ddo3fIOOpr6R/Y8j/0rxC5/uQ/zaiXT1PJx2mHmfTYGazNYyrIfQ1qr7Vla823b9axxztQkz5Ch/ERnyyH7PJ/umvyb8T+MdX8N/EHxBc6VqNxYyHUJ2JhkIB/eHqOhr9XpmC2UrH+6f5V+RXjrTrlvEWq3Ozekl1K+V92JrycGvbStPVWPocPeKk4nrXgX9sDX/Dt1C+pQR3yqcPJGdjMPQjof0r6r8Fftc/D/AMS6bHLLq6abc4+e2vPkZT9eh/A1+ZbZ3HPBHFKJNuMV0VMppSd4NxfkaVKvtF+8Vz9PNe/aw+HWiRO7a7FdMq5WO2BkLe3FfO/xU/bq1TV457PwlZ/2bbsNv2y45l+qjoK+Tdx2nbyat6fpN1qTARxlhnG7tU0sppQd6knIUZRXwxHatrmpeJdRkvL67mvryVstJM5djWzofhVtyT3K89Qn+Nbuh+E4bJQ7DfL3YiuijtUjUA17EYxguWKsjpjHXmkZ9vp+1cAY9vSrQtFVeanZhH0qPfuY7qtGmrE8sV9C/sYW6t461Z8fdsf5uP8ACvnvcF5zwPevor9jG4T/AIS7XBxn7GuP++65sRaNNtkVk1TkfYjHB9qwtfPyxjvuzWv5m7NYmuP8yZ7V8njqidJpHk4ePvo+fv2qtQt9O8E2rXMfmRtOFx6HB5r4rutetPPKx4SNjjFfav7Vvhu98SeBbWCxge5mW5VvLjUsx4PpXxN4g+H/AIg0lgLzRL6DPILQMQPxHFdGVqM8O4S7s+qw+IeH5ZRepNE4eXg5FZ+r/wDHxnPfFTaRuEUe8YOKqahlrpeferS5Z2Ptoz56akupoQYWBexxms/zP3pJOTU7yFY+uDiqVuyyTDNWurN+yLtxJ8px1Aq3Yo6wBscYzVK4w0b81qWsgSzyOAF7Vk3ZGi3MyNz9oJx71ZvphsPPaoLdRNM+DxxTNRXaCPzp72Mo7Nl/Q3UqemabqrbpsA5FV9KUohyc8VDcTEyN35qbe+afYSL5Ux6aP939awzIVPPFbF3NjTwufQVkcNIoA6mqgtwqdEjZdtlox9ABWJPN8pI7ZOT9K1bzclvn1NZjDzHK46/1NERVOiMvx9IY/DttE3y8L+XJrz/Zt2g+leg/FFlPk2+zBUgcH0rhZLfEvBxxXp4e3s0fHZg+au12sXNHX98B0IHWvvf4P250/wCCNoApUyEbgevavhfQ7cSTBcZ6dq/QTwvaLY/C3QYFGGmMeexOT/hXh5zJKmo92iqKtTZ21nGYo4h2AA/SrDNmFeeeTTWkEcPuBUdwyxWpfphc8189TtucskfDn7YuqLeeOrK1B4hiZvxLY/pXgSxlsnuOa9U/aS1D+0fildZOfKjRfz5/rXl9z+5t5G6naeP0r73L48tGBwYh7s9r+Eum3TfC14re1e5a6uCzbBkgZ619F+EdKi0nQ7aBE8twgyoHSuQ+AWkiz+G2mb0wzJuAbtkdvzr0d/l+ZiV7dP1r15bs+Svzaisxxgru9+mKFVVxzx/tcClXDciQOMY9DUkah42Kn5h/DjPeo0DU9PURnAQ4yOARwacYF3JEG+boSf05pvlrJtCk7wvTPSiWFFUMhZ+M4HHNch03FRfKk2McDvkdKUqsS9MK3Kjv+NSbcQqMZLfMWx0ocKJMIQCcEjsKAsRNG/mAArhRkcdKPJJjYyL905xnr71KzeZCTG+wjqxH+f8AJpu4ff3bd2B8vSlYoZtY4G9hGeids+5qR1UKEXhmHp92nTbdg2Nk/wB5evSmMxVCrqXAPc4P6VICRIyKCSAf4uM5p0bSSSKY3VfRsH8c0949sSM+RzgjqaImwrEhguCOv61YmWCysqqpBOfmZRx9aYsgWTam1e/vSxRvtLKeOnpuz6Unl8gMeMe3FAkKuWZVUbQOegpwkAUsSS3QErgU1XLMFJ4HerDRqys0XO3K5bp70FEckaOq5jy5GBzRHmM7chVxjOM/hUi7do3fMuONtPkhDWsfzgjOAvfigCC3Yx5PIBz6U9vmDEPyOuOKd9nKqxAC/wAVLFtO1SdpzyeueKBeYRq20MiqWz37+tG1Zm3AlQD0z1pdrLG4GYzzkjknNSQw/KBKcpt4bpzQNERRlYAvtAGB7UqgwnGVPcZH605bXbuDOxPXHY06NEEbMARNjaN3SoAjXdJIJkUgdDgYNOM22XlSP9rHFP3BsswUMvy4z/Ol8kHHQLnkj1oHvuRLG28YbnPXGOKk8lYZRhSw+9nGeRUu3y4cFcgHAz19zQW8zA6Htt+vegQ3nzEYgBTyQeDzRkCT94W2kfKF6YNMZWYnOSoHHFG0RxAKxCqcgdaAF2SRnZtJweApO6lZhxKFxj5T65qVlWaElGbzNwxyQR60LFu+9zHjnacHP1oAjZWaMuwXcW6Y4/SpYmRVDDjjp3ppVZFbYTt/unioo4iFb73J6DtTuBNvZmBwyjHHJyP8KawDMpLNnsT0/Gn2x3Y53nHTHI96kmUKyukbPzycgfjSAiRtsmN7YGccc0o+VsSEhM8igN5nmho1VSeO+f8A69OitVmZXbgL+GKBXI442Vi4KyxHOwAdM1LLnbuK7aVrcYxG3LchsYAqPy9sgEjAevWgYG4GCASVb2/kaZDZKsm4kofvFsn/ACKl8vphSeMcjikRXk+QkkDjHQUbgT/M7K5ZWwcjv+dNWMtIAIQWbOdxohG2MMSCEznuKQRiSPeXOe/XigBs8qwLl2AycDcQPwApY/3qnaQFY9cU5mYqP3auc4GVGSO1L5m5cohJ64XoKAGCPyicEbuyqc08xPNsyrDjnJ7j+VOj/wBXlV2seeRnFRMxjcO2BGTg8Y96AJlt2XIYYQKOe4pF2LIERencmn+YJCflcKe5o+Vt4DZGeQRz+FGgepFMNrMc7Rx8yn+dG7avmHJCnkAevTNPZTDGAqEj6YwKGRlt/llYFvTjH0oH0GRy+WDvVT3PrUxZBhlxvXkg1HHCzfMy7icYbOT9TUoj2kM5JGf4eaBFdY2kkI5y3dqljgCqW3ZbGOelWShWRSFwR/GKiad1U5iJHTr3oC4bjtAY8e4yPpQY1kUgDHr70shVFRSVZm7DjHtSui8fIR2A6fnQBXaTyVZg25c4HWlEgmIKZyAT0p7x9PlyV59hTQrpIDkDOcDqKCxY/wB6CSOrZVsdx61JJlR8vHXdx6e1IuNuAuD0NSQxfxMTGCfwqCGMjhUpuCEZOR7UssIVicnDd88ZqWRpmmReBGR95f50yTcyhPlUlsg+uafUSZFFGjcqPKZcj5hx69KV1YSEoQCRj8KmEZWTOMjuGNN3IzDJ+fszHBzSGNmaPaGKbccDA4oCoMqEy2OQakZfLzksSeT71GjsrZBzHj5cHOaAC3+W4dRySMEN705oMc5xz0JyakhwsYbcCxPO7+lNOQuC2DnA45qyepRuopdyLGcrn5sntVuKAMQGOQp4wP8AGoEuttw8JDMyjJXbj19asQ7rjChgQeeuCKgt7CtIYZvnbBJwOM5FLho5C0jZUdMHp9aFZ4cq2WB6EjFPjBbcxBPQHd+fSquIrSXCRyCNjvPUELnFSw7sLIJfMXrtIGfyqVlSMh2Qb8EZ/pTbZHZM8rzjkc5o6i6EjIEzyMEZwDnFQr8wBBO739KJC0alclgQfw565qxbLnIc/L157UdRbK5BIskjAbiABn61HuZmVVV88Dpz+NWri3VVcLJk44xSwq0sO4Abvbg0aiukrjFYsi7sBvbtUabtpBYls/eHT8akVQGGcHB/hpxYDIxyD3WpC/YjjhcR5OAV6le3pQ8jfM7ZP0H9KkVmmO0HnPB9RVdo8yMpZtoPzUAvMkiZVyTuUDtjGfcU6OJbiQkOSV5HQU5drLtKkt0yDjinw8D1JGNxHNAmwjXy8lmx2BAxUc0i7hsY+nsKlXKyYflMdmxk1C2dxCjcmMkqef8APNAluO3GRgYTkgfN6U3LMMOEVQM7zxSbkkkJT5iOc4PNSvtZd8ibseh96BvQdsVuiYA5x13e9JMoKkDnHKhuajaOSOUyIC0Z6+30FWP3eOWwQvJJ/SrF5kCoGtwGOQwIAqOGFAzoCWwvTHFTNI22Tao+Y44/nUasTIVVsr0ZcYIPb+tToNXsxzwpHNlAVbHJUD86ETds35kU84xjinspSQ7k254+tK0pUD5DjHJ7imybsRl2yZJ2r2pHtwxPTB4JX86crGT95nHOPUGjzG3KGIxjrjFMepWKsr5Kbh0zjpxUcalpGJwpBGdpqztMcgDtlccAdRTPLVN2FA3HO4VBpcYsJkZmDttxz7+9JtVWCqDycnmpDIFjHzEY5+UUfKxDsMHrRqGpBIpVuJGAUcjtSlV+UjI4x0NC3RbeCwIzxxjGKn3My4zyP0paD1RAVG8A9QM9aGHQDIXtSvGyzgqvmFv7pxQyMq7lO5B1/qKYAluYW3hgT160mz98BhmOM0rRkxhh8uBjtxUmQ20ocvjJ5GfrQF7FaOERuwHy9/l/n9amZW2rj5gBgg0rOFz8qqT3GSDTPuqDkkjr6Gge+rI2RI8pjk8k4BpvlMzjMRKE8NipCGAO5m9BmmMwXaC3yg7uvejUocLfbvyepyAB0oUZj28J2z0H+etOttskj7BuPfPQ09oflIC7B0Cn600QVpGXzAHKsvbBA59P0pVhTduBx705o12iM/M/UAjpUZ5RhG20sMbSOOtIshkZ04YrtyaPOPCs+4YzkGpmOMCUJknlfwpfLVhgL0PHtQBA8KuGKtjjg4pht2WP5iFbv1wautiOMEDcDznpTHUuwyuOcqTR5juRZTa2XwTz8vNC7doJ5UD659vanSxKykj/AAzTSSPmKhyOPTigeo1lVsMpIHcdqZJiNR5hCdcFewqRgYydwJTPYU79zIw2MGUjo3B/KgkrbtqsIjk7uVxxUiKdpwoTOfmbk/SnOrKCwjG3OBg5J96j8wKQRhvbHOaCtSGaFGUhgAeu5a9g8PwiPRbIDjES/wAq8dkvo5FIP324wADz6V7Rpg8uxt1HGEUfpWlO3MceIvyInvF8yPH0rzj4l/CHRPiYtqupRSJLb58ueAhWAPUfTgV6LesRCcdc8UyxZbqby2+8OSPauLERjUxEYbN7HPRqSornj0Pij4u/s96p8N4RqWjTTajpTNhl2/vIfr6j3rzHTdfmgmUO3I/hIr9Lb6zF1Mquv7twQVIyPyrx74hfs2+GfGytdw2/9l6gScTWowrN/tL0NdclVw7cd0j28LmkWkqx8t6Z4g8zAJycZPNb1vrzYCls+xpvi79nzxb4QMtzaw/2jaQknzLU5YD1K9a4ldYFudkoKSL69TWtHFU6qumfQqFOur03c9AmtdP1i2eO7gRi/Ulcgj0IrzzxN8HYxmbRJvJY8iByTG3sD1WtSx8SRscbsEHGDXQWuqhlDA8fXrXZZM4J0pU37uh4Lf2V9odz9nv7aS2k/wBofKfoehp1rcfvAR0r6BultdUgaKeKKaNhho5VBU15n4n+FbQM02ivs5z9lmbj6K39D+dS6fYUa9naWhy0jjzCBk1Kny4H49Kzys1ncvbXcTwXCdUkGD9R6j3FTxyfMCOfxrDVHoxmpal8MSODyalXO0VWjY44q5FhgMGi5siRV+UHFTqc4LU2GQ78EVZkhKgEdCOlM2RDc42ge/INQgnA5p0itvwe4oiU7vpzQZPcRvmzgUo+XGfzq8o3Rn7pOeuMUkMhj4ZI2GeQwoHy6lZQJGGAT61P5e0HCkkdasSIrNlFaPvwcCljkdWVW5Hc1Y+Ww2LbcQ7ekq/rUTKVYqfbk1LMAswdeDnOBxSvtlk3c89frQQyKNP3ihiQueSOTT9ybiMbhnhqCp+v0p23LDIyc9KaM2hN25sY6Gpo160jwnjt2xTlyGHvWhnJWJUG1h719PfshQ/6Pr8uMZMS/o1fMcZ+YZ59a+qv2SY9vh7WJMfeuFH5L/8AXqJbr1PJzB/7PL+up9AL1rH1/O6MCtfn0rH1xsvH9a5sw1oSR8nh/wCKjF1b93ot22cbYmP6GvzBvImuLuc7c7nYn8zX6Z+LrgWnhPVZicbLWRvyU1+ZlzcSSFj056DpXnZf8T9EfS4X4X6mTqPh7T51JaPdIR95TjFc+3goNJ8s2FJ6EV1qqXbip47Xc3Sveu1sdEoRlujE0nwZaQqDJulPvwK6Oz02O2XCoqL6CrlrCI1GRx0qXy3m+UKetVuTGK6DNiqvAxUfll+hz2rQi01pFB6Cr9np8K/e61L0N1Y5+W1ZVB2n06VF9nkVdxXHfBrsvKtlXDBaZJDabc4U1HM3saqy3OImj4YgYJ969v8A2PdQW3+I1/bO2157Fse5VlP8ia4OXT7d4zhVq/8ADPUv+EJ+JmhaohIt/O+zzj/pnINpP4Eg/hXHifepSj5Gk4qpBpH30sjY65rO1UmRVYimWeoK6jmlupxJGMnvXwFSalGzPIjBxlsYutJ/oqTAZ8s7iPasHbY6tu3wxSqRyCARXUzMNpQ4IIxzVBNOt4WDJEATzWUKzgrI9OnKKVpHlPiP4AeFPEskkq6cLK5b/lrajZz64HBr5a+M3wdvPhfrEH7/AO2abdE+ROVwykdVb3/nX6ASfKQAuFNeUftH+FYdd+GOoNsMs1mouYm7gqef0zXbQxU+dJu6PXwmMkqkYSfus+EbrPlnnHFVLONvNOOgq9eLtGCMdqjsAOTX0C2Prt5JD2wyY6k9cVpS4hs2wegxWbMn7xSPX+taF3gWZBrOXQ1j1KGmsyyEkcZ/lTNQkMmQKs2Cjyy3se9Z102ZCM8FvStN5XM37sTSsTtX/PpUMiq0gA7mpoObVmPvVW3k8y6Vajq2N7JE+osPLRRwKzo42+0xgetXtVj+ZRnnrVayYrcEnJNOOwS+NGpfv/osQPrWVx5iYOCXUVNqUx+VT1x61Db/APH9bqRld5JqFGyHN+8c/wCPW+2agCOgOOnWua8k5J75rf8AFs5juFGM5mCj+f8ASs0LllJGOa9al7tOJ8RiJc+In6mx4Ns/O1S2TH3pVH61+hE1r9j0bw1aAbdojYj/AHUzXwt8L7P7d4o0yJRnfOo49zX37rm1te02EfchhZsfkK+Yzd3lGPmdELqFiWRiygd24/Om60xXT5scBUOfyp4UNIufUVm+KroQ6Ddyq2F2turw4e6mZS+JH52fF66F58StbcfMFm8vP+6MZrjLxS1q/OCdoA78mtzxJMdQ8S6pdE/6y4duvuadY6el1Np8LdZbyJOB/DkZ/nX6RhY8sIR8kePiJaTfqfafw8sf7P8AB+lQEsxW3Tr2+Wun+VoSp/Mc1T0uNI7C1jjPKRgBce2OlXyrrxtH0YEV6Dd2fKx0RReyikYl1yPVWwakt7ZLZSFZwjdNx/XNXWyuCRuBHQinKsYyhwu4fxVHUq+h6IYxGwyQNvPHWn26l3ygAA56+tO+y7mLByY+7AcU+NUWNWiUg9zt4Ncdjp8xrZGT97noOKJE8zAKYOOMdaGb5Wfq306+1MRh8nBGFPb9KZQ5VEafMu7ccNjilhwV2oO/TrT/ALO3yfN948E8VJbZaYg8YG0EcUEC2/LAonyqeeMDNOdQd5Kff5HHB5poj8lmBZgF5Pp7UsdwJthaPKgbducZoAjZt+0gZ5PHb605mXaCNpHpjJpf4mAGNx4AUn8KkMXlsDg7mGCO9ADZG8uREjTzBtyrHoKZNjyRsDEscFv6VJtbHLbmXr61WkE25xv/AHWOOMn3pbjsiVW3HBVUUenWp1kjbG0lyOmDVWKJHkZCzucD7wOKtRj7pXntjbTKHwv5e4FSOwBNI0ZWVCxJKn7obH41I0O3BIztORzSSKkijJI45qdQEXaykHoeOuactuTiQ4cdj1x/9eo47cKcsowv93tUiyyqwUDKeoPApATtJ8oZshvunFQySM2QuQi9G5NLjzi4DYK498/Wp5I1K7ByVGSQTz7VYFe3JZnUIZDjAzwKnhRwpJ425z/hQi+WPM2lt2QwxSeYqtIWyo2kFipyKACSMNna2wFenrUisBnHzblwWxxUAm+ZGIDhu54wPep1VuF27UPZhxmoAY9wyyhE+ZdvzBjimq5y5w2V4wvenKhWRsITnjgc5pi4kPCbtvVvT15oAlVjvLEbewwcj8KmjiCq4U/MT3ppj3RgIePfoKYpyzYDMV/iUUeoDlhUEAliB3wP0qVoym7IB3dDjBppVtwcrt2jA55qXcI2HBORn8asCMRuG2tgqTwc0wKu4q4ILdD3/Op0ZWbKrj1Y9vWnMgm5VgFzw2OnpUCuVoxtRtjZdeNvf6CnbWkk/eMVbB+Vx0p0kiQs3zDP94dahRfO3fMxbdkc5H0oGPbGCsXzDILN0zUluERJEEh+nofQ0QYbcrrhgevQj/61Cxq0bYVs9R9TQAzcdvGB/dbvT3j3sBww7nGD9aGjHlAZKyk5LbeopizqshGCGX0HX8aGBYeOOOYjcSvTrUe7lkBxkcZFKVMr70XjGPapY5CWVEUg9gRkUANWGVUZDw7YOF/CmtatCM+YWjP8WcfUUTRsW2gFTnPXAz+FOy7MGLjJ6gn5QfWgnUijV42AU4Xt3z2ou7cuuIZSjE4b0NTsxRRglhnk9qJI4AS5Xhzjr0x7UDuQxwzwxbnbzRnj2p5j81GK5A68jmpdoZQmTx17fSkhxHvRhtQ/rQMbHGyqG3nceMetK0e9TsBVuoPSpMRzIvAVlON3OQaaWDKCkmM8YPf8O1AvUWNd2Tv3qODxTFZZGynyBuAw/lU025WUNuXndhRgj3pu8zZCkrsHDYoFcWMjzNhyoI6ngU5vL8uQlsbeOP0phZkw2/gY+92PSniIzYx2/hx+tA33Ij80YUTZbH8J6U5o2kUscELxkDipZId3A2oQMltvWo2YxR8c8Z6Zz+FAyElVyGQfMf4R1p8UytIDuMbdAOenrTtpk27cgNznH6UscHlqNyljk9e9AOwEx7sBg7EcDpSf6tsnj2ApxKxyqHjAA557UFgzKfLOAT2/SgBiqeDjPb3pchSWKjGMAnj8KdGqsFboD8x29qfJENzDBJ28dhQF9Suu7yyAPlHTjmneZ5e3IG5Ry5JwPwqZkAIwcnaOAeBULORgtyhNA9GTSybYy2ATnIINQbVlX95sB7+1JMoZ23Fig+bA/lxTvIilkCg7VX3/AEqAWiJGy02eWUDHXipJI0+Q7AoxnjoT7VBFwzIWBHtU7xn5SAzFT8oagT6Df9Qi5Tdxn1zSBXkjV8bWH8j+FAyw3ZK446dasLM0ZOB5jdMEc1ZLK06oGyUYFTjcvf60BtxxtIbIOQKluJNsO0rlfTnNNh/fQ5EbKD/eGKgfQVoyzElc98A8U1oyqjaERepLdfwqzHGkSrnjHUhe3tSMGbadmVB45qraEcwjMkkYVfl3LwetL5flxtgfdH50jRMYwQMR9wePypFRhbszPggfL/hmnfuLpuKzho1GAG74/wAaFVCuTuzjGehpnEbFk9M4zyfwqW2aXaxzzkgqewzQD20Gn5lBAJPbf1NP8vymIGduOFXr+BokZshcbT344pkjbJAQpWTGB74oFuRSIZWCo+Np/u8/jUEkLqpETOWY4OfxqxwzSc5YkEkinSNs6kgg5yOR9Kmxa0diGO3mkUfvPLYDDbRwwqxa4XIYZ29Bzz70xvN3EqAuOTzxStK24NyzAdM9PakDu9CTKpGxK4boFA605l2jhWH0PH4VBHJ523HKKeVAqfYd2CxZM5681ZGw1ZFEgDL8px0XjNM8luCPl5POOtSeX5UjHaW75xiljYGXH3WY5A9KBX7DWhCxq/CseNv+NCybAy4x2XjrShZJGbHHHUjnFO4Zucg4/GgfqNZs7P3Sndk7T60xllY4zhTyQuARUo2j7pYqvJyKZ8u5X5cdMEVAkScoy5Y7QegFMkZQu5AXJPKr1okYMoDYAYevT/Cm26x7FVeAOnPrVa9BruOtXVhyCB0HX+VSMp3fe+Q9+9OEY5UggH7pxg1HIrx9Dkfz/CpJvdiKynAK8DpTSwk+U8dtxqTa7fJlT/tDp9KVYdx2SLjnOTVgQNtYjB5z0/z2pJFi+9tYDHG1up+lWBA+4so3Lj1qBrd5c5G0Drzg/gKgtW7jPs7fKXYHjhMYzRGq85GO+Pb0p8e5VAEbEjq2M037shQkOV60DuyMrt4Chtp6EdKeyFW3FV24zTpADgoPlP3vWjb5yEFj9DS6lX6kAZpH3bcDHAqTYsa/Oijd78805Y9rqNp6cY4p8kCytt2DPUMDVWFdFZSq/u2+UZ7elSqhkTOTnHXH60yANtZHC5XIORyalVVb5QuFx06UaDZCq4U/KRg49c+9L5O5Rg5yM/MeRSeZtYspx1ypHUVMi5jGDtbGQWHFUO7RAVfHzKGOCP8A69MEPm/Oce2euKnk2SL5ci4I569aYVG0Bcq3b8KgaY1Y1VSFGzPWlk+XAaQ7VPRvSkhZ5FyBnPr1/KiX5ScgDnjPpRqPqRq24gdH78e9JIArFc47cnpUnPBJxgZK461H5yyKQFIz97/ZoKEWNpGIk+7jjI6inFVwCnPbaOO1OWIq2c/hnn2qPO1FJ9cbv/rUEC8w/LjeWOPmGaYZDHJtChmbnr0/OnBjgh9wDHqf50IgODgEjkbqCyEoxUjblc5Oaakci8DgH1P9KkWMgudxwew/lTvl2x/MSFPQjPHpQVqRR5aRgclG4646UnljbmM855DN930qwGAyoyR27UyP5lw/z8Z2Dr9aCSAM+4IhYkc9QKawVF2lWU57Dhv/ANVT+WHwoG05zxwTTZsKxK/fxj5h0/GgrUYtqoaIFAWZwFbv1Fexw/LGorybTV8zUrRN33pUHPXqK9di7CtqMfeZw4p6Ig1BgsYzx8wqrD1LDr6irWoRedhc45zVaNTH8vavKxSl9YvbQxp25Czb3kibFkO7B6n6VYh2Dy1U52hjVJmDGk3lSMGuinipQspapfeZypp7aDdQjGIJiPmZcPjvXnfjz9nvw14/gkuHtV0+87XVqApJ916GvSJpHm5Y7uMVJYxfuZEZl8rqFPXNRGMamIbS0fy1tubQrVKEVKDs0fD3xA/Zk8WeEWe4sB/bFmuTugBEgHuv+FeYWutXmlymCdGjdODG4wR7c1+m+oxo0crgfMGAP5V87+KtH8HfEG81m28SaG2l3dnN5UGoWvzvcAsyhgEGcgqchhwBnOKutWlg6qhJ3TPewuZTqx/eRufN1n4sVmBY7f8AeNb0erRXce3cGB961PGX7LviPQFkutDmj16xUniHiUYPde5+leSXAvtFumhuYprSaM4aORSrD8DXfRxkKi0PTUaVdXgzutT0G11aHZNGsq843clfoe1cJrXgG509DJp0xuMci3n4b8G6H8cVqad4rlhIDfMvf1ro7XXoLuPLAA4zyK7fdmYOEqT0PKo7iWGTy54pIJscxyDB/wDr/hV9JCi5HWvRb3QrDWods0Ucy9Ru4I+h6j8K5HU/Ad5Ys72E3mQ5/wBTcHJH0b/GsnSa1R0xxCVlIow3XTI61cW43dPauekuptPlMeoWstkwPDSD9230YcVeW6SVAyMGHqpyDWLujujUTW5qMwbBPOOKWKPzJMBtp96oecy8BsD0qaOdum6mPmVzQ2iGQo56ehqe32swQjG443elZ0cu5uVDCtG1kSRto3Rn1PIoNFqyy9m8LKpkDrnjFQSR+Wyqo4PStSKMNGwDKT6t0NUY/lkJYhsd/SrRU0iOOEtnP8PXNMWMOrYbYQeBipWlEmCAc9W7U5o12u3KrjI/wqtTKxGsb+VkMNvpmmpNuyMfjShQ0eehHpUCsd2Mdaa1MZM0bcq7BG4LAimMrRvtPFQKSGzySO9W7g/aI0kAww4PPWhk7iKBkc4r65/ZSh8vwLeSYxvu25+iivkSLPqDX2V+y/CIfhlGwGPMnkb9cf0qJatHiZk7UH8j2FelYusYaWMZ5JNbdYWrfNdR+ozmufHfwreh8vh/4hx3xRmFr8O/ED/3bGb/ANANfm/JGR2zX6G/Ha4+y/CnxEwOC1qyD8eP618BfZSTz0rmwMVGcvkfS4b+H8zPjhO7pWjDbhcHvU0dsFHStbSdHN7MA3CjrXsm7dtSnZ6fJdMAEJGfStgWKafhnwO/Na9xcWmi2+xNpf2rjNc8RmQP834VEpJEwjKo9CxqWrJBuCEYrAk16SST5PXGRWPcXT3jM7t5cS8sxOOK4nxP8SI9NU2+lIszjg3Dcr+A71yylqd/LynpR1qaNSzyY+tU4/En2i4EUc6PKeAgcE18/wCpeJtS1Zs3N5K4JztDYH5CmxyPDGHV2VsZ3KeaUuZLR6mlO0tz6htbHWLhgAPLU92bFbmk+Eby/wBQghMjTzyMAkUeck+1fOfhj4teIPD7J/pZvbePH7m5+YY9M9RX1/8AA/8Aa1+E4ktY9X0ifwzquArXlx/pEO7uQ45UfUV8pjZ5lG9rcvkdUp06cbpNvseseFviNJYxJp2qhrfUbXEUgkOC2O/1rvdP8VQ6gwRZQdw4+tZmr+BfCPxfX+2dE1a2mlkUZutPmWVW9NwB/wAK4LV/hn4q8Iuz2L/b4ojuH2c/N+Knn8q+XqVJU1eojCEqGI02l2Z7IuoqExIencimzahGuMA/XHFeQaT8QtZumFjcaHdS3ijH7tWGT9MV6R4c8Ja3rqRT6032C127ls4j+8P++39BVUYSq/DsTWpU8Orzdi//AGlHdZ2spK9RmuU8ZXX9teBdeHlskIhniBcYztU5I9q7S/8ADMGn7Wt4xGqjjH0rjPGlxJY/DjV45XL+TYygyN1Pynk/57V3U4KMrPcVCUZSi6fc/PXVGVsrnnNQWrCOFuKg1GTzG4HNNttyQsG596+pjorH3cd7l21k8yeIYyc1a1kGO3Xtk8Vn6a+28U56Vo6xcbo40PPepl8SNYv3WVLFi0Df571TnP75frnj61ct/wB1CXFZaMZLpQORirjuRLZI3ox/oOcdRVWzjUXOQe+KuTfJaIMccCqlvlpV571j3Zv1SH6o25gMc461S0xi87A80/VZf3xx/DimaT91mx3rRK0DPeY/UlPnKGDAHGKfpy7r5f8ApmjOfao766e6uAHO5YxtXJ6ADpRorKsl8xLEpCFWps+QiT945PxM3mXtmCDzMzexAU/41B5ffpU+ujzdcsQDwsDv+ZA/pSrGSeK9aOkUj4Pm5qk5eZ6L+z/Y/bfiHo8a5IWZXPHoc/0r7Re4Nx4odmbdthC/rXy1+ytpZuviCkhHEMLN+lfT1qhbxDeMOisFH4Cvjs2bdeKXY9OK/d6msznCc8cn9K5f4oX39m+Ab+To3lMf0Jrp5sBQM9K8l/aS8TQaR4Ja1d9s92pSNO/pXBRi6k4xXUyvZ3PimW3LO7HksST+dbvgbSzqHjDR4NmV+0K3I4/zxVBIznj869L+CeliTxlZSsnmFTvHoODX6TR0sfN4qXuSZ9RW9uiKq7Qu0AfKc9sVY+ZcFVz9DkU5WPEgUgf7vNKijKtjdnj0xXTp1Pn+hH93AZCPTFJMp2n513Z496kmIPAyoHy8GmtbszHMgIxng81PUrU9O81EiSJiEweq557015k3YDZj6D296dJD5yqjkKp53dSfShbXzI25wFOBkVyHSh6yRx8KMrjnI/Wq8THzC6cHpuqSNDgdMdPQZqNkPIL7VPQjrQIe8Rjbe5BTttOeaFZmkDB9pJpV3eWq53BfUdakVBI5zyMfLz0oK1BrkK+GQjPHJFG0KT6t7UyNoY5GUyfvG7daniA2nexIX7240EiKpZuAVwOT3qTy3nUc7W9e5oaQllYY56DpSq6x7Sp3t2GKB7EEitayI5PLnbuFTiETbmzkdBzxUUjeXwctj+92NTrC8gwxAX7w29fyqCiNU2KVH3f4vepIlVW+8m3GePSnbQWwd5Vew9ajhh2swdhnO4ZH6CrJ3JW3vvQxgjqSSentUCxyKpbLKCe+OnpVna8fVWORxzUoVAAQvOPXJoKINgXILE56YPWkhVlDEgHb0xUrQiZlbcQCMlcDIqSFWG4tkHHy+9QL1Grt65GevHUYpXtgu0b8KfmPt+FNZCu0r8hU8/7QqTarLnfuBPrmgkikX7oDg5OSc9qfJncQ3OB+GO1Nt42t1cGRDnjk9OelNjllWTy2QY6gDGKCwK7ZEIPy45+XNS8Z7gZ5JpVXcpYqACMDDZphkRtpVOfTtxQBJDt2kF2QE5IzgetJHCjM2VZQOmOP0pJ8SNlkJbpxj0p0brtZVxkDv2oASNmKggknpxUqtt2c/MfTp71H/qbZ/mUSZ+9jIxSpGQod2+f07c0AWGxJy689V9KrvCHZXwSDkfWp4UZm5VWdeBzSTANH8vBDYJ/wxQLS4RswUKWDHHO0jJ96VndlK5UI350xjJIxiZWIUja2Ov8An3pnm4AAyO2FoGUNS0sXjRDzZYiHDgochsetacatDs2qXJXk9BmmLMTIMIV5wParasSDnahxuIXnNCB3K7MZOmS5Ge2TTkaRlXa/A4x3p3LMGA5754xUkhaKHhU3ckc8/SgWwwoPLZiWL9BzTFUrJnH40u7Malwpm9PQVOvLbcA9ct149aBkccTSM7M4RF5wO/tUqhV5Xp9cD3xUETLGxBw2fTtUzbWhDjJwf1oAlyszgjdz/F6VDJagq7fcOOOOvtVfy5EkUJIUJO4j1FTmZXKqJMsSelArdBII2Gd+C+OdvanRx4RTIyl8kcCmNHuwrHfn+IHrUjqyKqDLAc5oGLJG3zOibiMZ96VI1WM5Y9eQx9eaSHMgPlv35b6UsjIowVOOmOKAEaMLJ5uQN3BxUbQqPNfJ6fw4zVhYx5JG1stnjsRT4kROvGRjA7UrCuQwzSLtUgltvJIz2oSMCMBlbf1OBinLCfm2/Mp6FOo+tMWLqpILNyCx5OKYtB3k78lMu3UqopFUxKSo2sp4/wAKS38yFm+TG7jcMfTNTqx2lfmcZ/i6moKdxY9rrud8r0C9aUo0wJ2gYHJHWlWMRyFtvbANPjjcKhYblYn589Ksy21K21443Yncuc7AMEf/AF6k8tfLR0fO4569asmEybi7gqT6YpjARtt2jHUfLkfhQHNfUglYXMZ+Qbt2OePxqBrLzmTL4CnkK2KtNiTawADKcZxj9Ka26WQFiEUZztHNJlLyGtCIvlVV3AcEEk01S8qhSMdyuM0+RPLxlt5zgL0qRvl3Y+cY6c8GpH0IYtjTbyeMYVe4qORw1wyorFR1G3jrUm0xyfupEweuetSKdu4A/ez0PPHanvuPZ3RAy7TgdBycipI8SROy4AXhhipPIEqmQPt55Gajmi8vaoOOcketId+g2MjywOpU8tj1qTyy2CDgZySpPXFP3BY8oCWB5RcUsTGORsDAGSf8KCL6aEWR5yMMeZjjA61O3zKSAc5+7joe5prf3wOM5AHahl8zkllx+dWJ6iurGNtw3KepFNjwtvgkkA8FTzT1LDC5Vo/fgimneW+52Hfg/wD16gXkxWULHwucdvanRr5fUZ5yF6k1GxMfygZGc5pfN2tl9wZTjbTuFh7bl5Unb25wBR5QaFYypcH+EmlVmbO4bSenuKV2dSoUZUc7uuDT6C8iFR+8CJ2yKlkUtHgrgg8MOPzpqxsqeYgGD1O7n2oeYNGVcbmH+0aLoN2N3EyfNyx6tnrUkkkeMgbaoWdzNNM+YmXGRuz19KtlplY5QEe3XmpKa1H+X8oxx6DpSrtVcsecZwRSqr7wCgX05HNNjwjEFix6YoJ3GsoXDY+Zeh64qOK38sZRtgY7iMdf8KmiUZGwg98Z/nTvIeQnZ8sY9KB83Qbjy16BQxyNvrTGYt/CSo9+4qVcecyuMbe+R6VH5KNNuUkEE/jxQHqSqrSZ29SOecZpvnAMABgjjp39c0vzbMHn+8McCnKsbqXUEfrmrIGvJsPlhWUkZDdQaTcuDxgdd3Q0GMtsKPgZOR3xTmk/dFerd/8APrQBCv3iAcnuMmpUZY1wBhif4eeaar7pEEZMZPA3dKl4DHzBn/d/wqCmCKdrcZzzyP502GN/mVtoweDu6inDgcZJ6/Who1YSKfmI5Ix/WrJH7l2sQGVe5J5/KhHjUHDkNnIJ6URlMFHOAeNpFRHEfSPKnvj+dDJ8iTcCoVcc9MGmycquW2n1qTCfLgEBumBxT/3eGCEg5H4f5zS3DbYijzt+T5TnOc8Gmybl5OC/Y9jzT3UbXHTnOaQMIwoAyo4plDI23dCQG6gimSLHu+VlzngA4pzLubrhfQGiPEjMnlAdsnufrUD21IljeXIVdvpzzTmVI9m8YBHSlZdpUD5WU9ulQX1ul4wR2YMR64xQUtyVJBGow+RjIoXIXGSp9B/FVe3h+zjyi2+Jec45zVnoVXqPzxQNgyp5inG4Ec8dRTbhSikqAyqc88frSsG3KWOwdAQtK+RlB1HG6mh6lfyWZgccsMbT6Ukm6Phhgen9asydUBbDA8nb2pjxq/AAPOetIaZX2bwxTKZ/vUjIQ23GScYye3fmp/LMfCvtGcbep/WpPLJYK7IOMbsEfQ0D5rbECqWReg+h4pfLCx8DIP8AC3r6VIdi7gOR15NQsw3EnHXkd/woC9yJdvlhGXBH8NHl7STj5uvA7VYVo2Q5UZ7n+lRmQqyqQBz17flRYd2R4SRdynnP3SvP1pjGRQc7GiY9RwQan8w+ccH5f7re/em+X8mHPzenY0tQK77tpVWDBjuIYZqRNiqG/i/2hTQqsx4wuOuacrbPlX5T1HPWjqUwl2su5TwOdqjkcUlrsbIBB75Azj2qQx7mznPTPqKfIrKoPyqcHBBzTFfoVWYGQhB0wc/596Rt0YLdBgAnNTbkhkCsCxboQKSRUZtykYbqPX8KNSitH+7+V8jjAwcipGcNuKNk5xtpsbF2K7cAHPX9KlWJV24J3MewzRqA/wAP7pdYsI2j2nzPXOCK9ZRuleYeGFaTXoFKsF3McnpwK9PhX1rWjuzhxG6M/VZC3ybmQ9mU8iue1DxPP4aVpdTjMtgvW8hX/Vj/AG17D3H6Vv33zXA9M1wvxkn+z/DzWTuxujCdeuWAxXk4i8qkpRdmjSlGLSi0dhpur2Ws26XNjdRXMLcho2Bq7/rFOBzXxBofijVvDNytzpl7LaOvJCt8rezL0Ne0+C/2lreZorXxDB5LMMC8twSv1YdvwzXP70X7y08v8jeeHe8NT3dWZfY0u4ScdPXNZ+ja9YeILOO60+7hvLdxkSRMCKvMvTI/EU7u3uu6ONqzs9yZZnWNlJymcjPWuOh8MR+Grj7Zbaf9pnuLqWW4e3Qb2MjEhmz1ABxXW/UcetPSQrgEjFXUSrRUaj9H2CEnTvy9Tgfh4us2en38GqSQSy/aJbiFokK7UkdmCsM8kHPIrG17wnpPxC0tbfxXpNvNceVAEvLbiZpHB3AY5ABHTJ4r1Z7NPnkiUZYYbFchrXhQGSxkhtjeNDcRMFaYxmLbkeYD3IBPHcE1xyo1cPa2qOunWjKTlsz5l8X/ALKN15lxc+DdUi1aGF2SSzmcLKjDquehP1xXi+qaTq3hW/ez1WznsbhDgxzIVP8A9ev0N0/SYIdev7+O1FvOdsO5U27xgMW98k4z/s1Pr3hjRvF1qbfWNOt7+LpiZASPoeoroo46cPdk9T0I4+UNJq6/E/PC38QPHJndXTab4mWdVSQg59a9v+IH7HtjPHLd+FL97SY8izujuj+gfqPxzXzz4j8B+JPAN0yavpdxaDOBLjdG30YcGvdp4yPNyydmelSq0cRrFnYNbWl/Cwwr7uCrDINcze/DXTZtz2sR06c/x2p2r+KH5T+VZGm6/NbjAYgZ710un+JxI4V+Qeua9FSjPcqpTa1icdf+D9c02QhFi1KLs0R8uT/vknH5Gsl717WXyruGaym7LcRlM/TI5/CvZo7q1uOh+Y9ank06G6i2XMa3MZHCSAMv5Gk6aexj7apDfU8djuguCDmtS1vEdQDw3866a++F2mXUxktmm0xm6iE748+uw9PwIrltV8Ha1oEzZhOo245We0Unj3XqP1rBwlE6oYqL30L32p8YUkDPFSiRfLOR8zGsCx1WMttdwrDqj8MPYg1ovcK8eQ3OaV2tztUrq5pW80O7nhguDx1NWlmRk4+TjnPNYFvMYz83NSrflcgDJ6c1aH7SxoMVWRnTp7VW4aTrgVClzzxgZ7UuN/8ADn3U0zGUrk/ytj9TmrMEioxGcr1qpFGNo6/jTslWG09uaCFuWThXI4x619tfs4wmD4T6Sx/5aGR//HzXxDgs3BzX3j8ELVrP4W+HoyME24f8zn+tR9pI8XNtKKXmd8vWsS+Ia89wK2/u81hXjf6Y5HpXPjP4av3PmsP8TPKP2lLnyPhdqKZx5rxx/m4/wr4reEDpX11+1hffZ/AFtF/z1vEH5An+lfInnZbrxWOC+0/M+ow0f3SJ4bcYy4x3I/GrMmqCzhKxZB9azJLxkzzznNZV9e/KxJ5PvXpOR1qnzbhq2sb9xd+a5m4vBJvmmcJAg3MxPA96NQvI4YZLq6kEUEfLMxryDxd48k8QStb226KwTgL03+5rmk3LY10joW/GnxBn1WZ7Kxcw2I4O3gyfX2rkZJdtuBmqXmAyHvitKPTZ73akcTEdziqsopExvJuxWB4UVckZguB93FdBpPgd5LiEXD8E8qK7NvB2nWca4j3nGfm5rCpiIRdj0qGBqyi29DzS3t5JLd2RWbtwKpxs8c7AjafevY3t4LSxkEMSrzzgVhrpen3zyGS3+bP3s/8A1qwjiE27o7ZZc7LllqcjonjXWfCeppeaNqt3pV3HyJbSZoz+h5/Gvo34f/t+eOfDJiTX4bXxPaLhWaZfKnx/vqME/UV8/al4MVpmNrL3OFb/ABrF1DSLzTlXzY2A67sZBqKuFw2LSVSKf5nlVsLUpt80bo/Tn4Z/tu+AfHmqWVnMlzoeo3DrEkV3EGVnY4ADrnv64r6Z4aNTnjHFfjZ+znY/2t8YvB1qwzv1SEnvwrBj/Kv2SAC24HoMV40sJDCScYN2fc8LGQjFxaVjN1iMfY5CewP8q8W+Nd1/Z/wr8RyHvaMg/wCBcf1r2jWW26bM3fGB+dfPv7Tl59l+Eeo/NtEzxRAeuXH+FedKKdaK7nflqvNLzPhG4YmTr+FSTY+yE54qC5YCQ445oeQtbgEEHNfRW2P0OMtyTTT++xnPFWtRk8x0Gc4FVtLG1nbOc96dcMGuBj1xUP4i/sEs7Mlm+DgYNZlnhrpccgCtO++WyYYOeBx9aztMTdcgjpTWzFLeKOmuAv2WNmAzVSBdzcYIxn3pbtyBEpOBjOKktUMcbMBwetZLRGj+Oxh30xaR/r3qfS8hfxzVDUJdtw3PGTxV2xz9n3e1bSVoGcHeoyPduuHOeD/jUli22O8cYGTjr1qvGu53I61csYd2mKWBy0pH1xUdLGU5cqcjm9WjDeJCAP8AV2qLx7kmnrH7dOlEred4k1UjkKY4/wAlqyifzr15LY+FpO7b7s+iP2Q7VP8AhINanI+eO2Cj8Wr37SV3XFxPj70z8/SvC/2R1Pl69MU5wMNn0r2G58S2fhbwrNqN7MIYVLNubqSScAe9fDZlf6z9x632UkQeOPHFh4K0mW/vZOF+5Gv3nb0FfG/j7xxf/ELWpL6/Y7PuQxDpGueAK0/iJ48vvH2sNcXB8u2TIghU8Kuev1rllt9zcDPrXuZdgVRXtanxP8Dirz0sjNaEr14Fes/s6wm68QGVW3BFYgrz0wK84uLb92eucV69+zLppgt55ihBVM5J6ZYmvpaVtz5vGy91RPoAsOOuT6f/AF6ciq3G4Atzio1bcCDuJ9Owp0bLhlLAt79a1v3PKGny1ONzfNwBSNC0bBoyxGeh4IqVo/lAHTuvv9aM/KPMQij0DU9IePagOAMc/Kabv+0bRuwxPapII3kIIVRxg/hR9nH3Q3yb+fauQ6bgqxrCww27PXFNaJtwfjA7VfutPWJbcNPGzOu5lQ/cz0B96qsoX5XztB64p2Ivcrx7FkKSbiH9BTy21t4X7hwOKkAKzKSp2AY6801nWXAUHYx3DaaWxRlz6kbe4KRWsk5xkhcVpWreYomaMxF+RGT+ppFskj/eq2R65/DvVhLcsGGQGPIyO1BZJ8s2NqkKvIDdaVpFjbdt2YPK+vvUUdvxlPmTGTu6gelSSNHIsToduRwpFBNtSKQpLhmAwTxU9rJHh1MhB6jAzmmLD5qqAowehJ6/hSm3+ZWRfL46ZwfzoH5DmVjLhTlUGFLdaYqsYySWK5BPGSPWpG2rM2QFH3d3ekmQW4JBzg/w55oJHsQuPmc57ntUsMb7/mG0d26k1FHIzR4IyBgjAxj/AB4qzD5bKzLlWzgse/P9KAIPs7Rum9tueAT0PP8AOnL+7kCknaDyM9amm3E8MMZ4701YUj2Z9z8wx29qCyHdukbaxTA69OKf5eI8hgwJwQKei+YhErBCCWXnr7U5pAqgKquO+6gghaINIpYAHHbrx9aeuVxsO454bg4zTpPLmw0Yz6t2qS6jwyDaAWGcLgc1BXkRx24XcXDFQNobPJ/CmsqxJtB25PbtT1ZeQNxx/F1pGt3dk2qwAGSzcjFAw8tV2tlifZccVF5bNJnGAcA/L/WrEcR8lwX27RwWokycYOcDByD+dAEaQb8AhW5x1/WpVjRRFGMHD8/zxUe7dGzLnepwBjj8KlSZ48CbjuPYGgNQ8tvOyODnlfSluJirbVwqdSMcU9yj7iZcseB7DFEcQbCuMqo+8ec/hQJd2JvJy5b5Seo6UyWNSNyOMZ+6eDU2GjfyygKnketMkU+WdqZ9AKBkXzRsDtJp/OwkjjAB209Uddu7Ctxkc4IqYqyuBnahOcUBcrOu392Ds44/GpVZmX51D+uR+VTybGjzkHt19KjjUSrgfIM9GPTFArkMrFVALAH2Gam+VV4dcnjG2mL80zchVzj2NTNCy53IWU9CBQLQhT9zM7sgB9xS7vNBdgF2ck44NTQxs8iBm3R45UjmpHi7oVXnHPegHYpyRrJHGQW+YkjJPtTowI+TgL3NWJog0KZPl4GQF5pi/IAG5LYHH8/50DUtBLNVnYo2EC8jacHFK48rcmCHU8H1FN3EMoYAZNOdt3TnqAVH86BagzIFOwKXzyO/4UqiOVipzlf73p9aWNGU8jcp6sOtPVkkBXDAZ60C2GKQyrhckH5WzgCpGQtIfMIKcDFRr94DbkZ546VIY3ZgVI6Y+agOo8W4XO3aoY4647VHHu5y2GXKjjOKT7Q8MmX6Djcf6U9ZnKs2wEqccHij0ErjohuyFYMf9rj8aYct82xc9AaWNt7BzuUqcYFKGaTem3HqelAbMRIiGIB3FeuKjF15e4Lk8E4XkE1O0fkxMeOmAQcUj2wmjVmG0g/wnrRYV11K8OoG4VohkOpBK9M1YVmXB6H9RUVvarHI7oNzvjLZ54zVuGMRs+cvuHINAOyKDSM2N8o8zGc5OBUiq+PvblzgbuD/APXqf7PtXnaGYfex15qSSNhjaBhemTmoHzLYikjbzgwfaVPccGm5bJG3c27nYOtT26jD7lxH1bnPPtQifu1LtkNnaR0xVk3syF4YmkBQoGHGcf55pF29CuG7AkmpBCFYKkeG+8T2NOaNDtAG9g3aoHdFSFS24MoGRyqmpIxIAG27gOCKleLa7IvD0Y2/Kw2rnAp2HzdSBlK7QV2j07fWnKok3DhSeeOQaJMRqTIxx+f4Uq2okBdeVPBAPIpD0sKzsp3Yx2K5pysu7c6ld3QZ602EjJy3C8BSeKnO0KwwPUZ/pVkMaqxyNz8vHPFNhgQTEFuOQOeaPL+9tBDAEevbrTWkPR+WH8QHWoBeRYdflXBBGfwpsirtIYc55x3FRqcADHPJGKl27lDAHAPXqRVbi+ErGUxyBcZOM5UZqwjNGwynfG4dD9RSrskfJ3gr7YFKylt2089j3FC0E30sQhnUsuAdx/zmmrGZAzgANnAbNTRtt27FywPPOc0Kqq7DayAnqp4zSsVdFeOYeYVmDNzgcdPxqwWSJeTuOeMHjFRqqtkIQ+3Pyj1p3Vc7Nrd8UhvUftV2ADHJOcf/AF6arH5iV2getRLdrjYDsbPy+lTxr5yluCPr3p7ktWWpDJv3CRFVv9nGGpytI6DCBAf7xzT2RjkqvJPXFO+Zlz90ryzUILojjUxuxzz6jmpljVlI+8fzpjR5wC/zL0/wpLdWjy4GcmjyE9eo+RAkByx3nkHoazI4bySZApCqrcsp557mtOORpSNxU46BhTVIhkPKhz/EOB+NOw4ya9R20qpyFZ9uSemahW1HyuPlYjkA/rVqRWRUXdvIzhjVeVjIcqD8vykA8fl/WmTG4eWGbJYfLxuJ5piqF+eSTBPTuD71LtSOEbYwX6/MaZweWRWbqAeR/wDWqWUhRNGsm1ckYwM9KlaTzIySBgcE8VEY/NztBwT8xp4hfOFHGMnzKQmkDYZdpIKgYDd8U9ZBHHtILL2qCOMbgxQiToGJyKt5ZVyxUY4yB1qxPsIWBjG7nHTjn8aYyHeNxUow54z+FVo2NxM7RvKnPCleKspJGZAzHaw9RjP+NG4rNClkaQBTz0HHSl8rdkOMkjPHNSbl8wgLgn/PFRhgpbyjyOp9KLE+hHMmxTx3GMU3aF4Iyeu4GpWkE7BWwD27/jSthWKsuB0+tTbqVd2syvJD5cZJJkyMkGlXLIMYbHY9amyrdRsLcANVeVQpwGxjjC0bFJ30GbF+5yD3FK2+NQ+MAjB/xqYhsKxHTHPSghGUjOecnn9KodyFVZdpMm3JxjOKH83zgv8ABT2yyKPlBPbHSomme3JB6eo5qClqIrBZCobdkdzxUe35j8pU5wTjrU6bGYFjtPJ3Ypjqedp4HfGaCrgvLHcd+Og7ilmJC56HjBA5/KpVhyoOAoJ520xsM390jkZ6UC3ZB9nErMxA3Lxup00asrlVyw6VL5gWMsRk4z1GaahfOdy+Wc455/8A10DVyLaABwoBHr+dJlGyTk9uPpT0/d7hnJz0YDkUke1sKgUovbPSgsXykkwpAK+3BFQybJBkfwkjb3qWRcNHs4ft/hTNpViRgHp05AoJQ1kLIwIIB+nFQtuRH8sbmH8OCDVqSElVBbAb+Ko93zqhYHH8XQn296LFpjGj8yRSgPuv9KTnbjZgmnNIFyoOxs5Izg/Wnsw5LKXIHIbt9KNQ1I1PzFXViCOGHUGlaHcQw6gY24HJ9c0qyHzOWHyrwGOBTXYcO6fKTgYwcUahfUWONpMsrBW6HcufrTFXy2ZVy4B4z2qVV8xQQdjZyMioZZTDJhgwzxwMgn2oYXdzX8H2wGvbyMssTc9v8816GG/KuH8HQg308gBDeWo5Hv8A/WrtlbbGxrWi7XOLEayRnyHdOT715j+0HeG38BzKjYMk6J+uf6V6S3MgP41558XNNj1zTbGym+49yXwDjoDXjVJc8uXuzpoq0kz5OeZgd0i7u27oRVdpnabcsismACpAyP8AGvU/EnwhlhtmewfK9fKJya8+1DRbnR8pcQbJAec8ZHtW8qbR6CkmS6D4i1bwvcC70q/ltM/MfLbG76jp+Fe4eCf2nY/3dr4kttvY3lupx9Sv+FfOs8kcy8gOv0+YcGmK21lB3DjtzXO6avzLRhKEZq0lc++tG8Rab4gtVudNvYryBhnMbg4+o7VoCToNuV/UV8G6H4m1Lw3dm7sLuW1nXgPDwDj1Hf8AGvZ/A/7TxHlW/iO0ZzwBeWq9fqn+FYVOeLWmn9dDilhv5GfR8ZaFtwO5CanZVmXcOGrB8M+LNJ8UWa3Wm3kVzG3XY3I9iOoNbTIYxuTp6V20ZRcdNUcEouMrS0Y1ozzkVC0J6qefSr0bLKvXn0qvIrRuWA4rLEYePKpboIyd7EW7zIyvRhVS60+01a3NveQRXNu/yvHKgZT9QauPGrZdDz3qIWz7gyn5GHNeVL2ikmlc1i10djyHx1+yb4W8SK9xpBbRLw8gQjdCx/3e34V84+OvgT4x+Hs0kkthJf2K9Lu0BdMepA5H4196QzCFiszfN2qRtQtpGMZIJ6bWHBr3qeIpRS9/lfZs6qWOxFLR+8v66n5o2esSW8uGYqV6rjmuotvEjw7WkwQfevsbxx+z74N8db5pdNSzvW/5erP5Gz6kDg/lXgfjb9lnxN4ds520Zo9btFO5UX5JgPoev4GvRjXlD4l8z2qGNw+IXLN8r8zk9N8QW91j1+ta8bRTcjH4V5HeW+oaFdGK6t5rSZTtaOVCpB9Oa0tN8WSQFQ75A612U60Zo0qUF9k73UvDlnqq4uLOC5yeTKgLfnXO3nw0sbjDWMs2nzZxsyXj/I8j863NF8QR3xAU81v28sc3OQTWripE8tSCutDyy++HOv2LZSJL2PrvhOf0rBubW5s5ClxBJCw4+ZcfrX0JFcm3ACEgf1pLqxs9UUrcW0M+7qW4Y+2ajkI+sTjpI+dxINvBp8cxXvXpnib4c2B3y2iSWZYdByoPr/nFcdceBNXhhklt1S9RD832c5cD1K9cfTNRyHRHERktTMjuPT1qwJNy/ewazxG8cmx1KHPIPap42xjNFmbpp6ouw5PynkGv0R+H1r9h8EaFBjGyziH/AI6K/O/Tf9IvraFQCzyKv5kV+k2jQi30m0iUYCRKuPoBUL4zws3l7kF5l587Tiuenf8A0p/rit+QnyzXNyEtI7e5rhzCXKoo8TCrVngP7Xk+7w/o8APJuGf8l/8Ar18pOcc5r6T/AGub4C80G2z0SV/zwK+Xby8+YovWs8C/3XN3bPrsPFKlG43ULw4+Xk9OKwtRvotPs5Ly9lEEEYyWY4/D3NQeJfE1h4UszdX0gaUj93bqfnc/0HvXz74y8eaj4y1IPcyGK1jJEVtGcKg9/U12q9R2RpUqqK0Njx148m8SyGGHMNgh+SPu3ua5a3VvLzyc1Xkf931rb8P6W18vyA7RySa1sqcSKadWdkN0bRZdSutoGFyAfzFepw6ZHY7YlXAUAZrJ0KwjtWRUBBLDPHvXRXbbro4HH/1q8utUc5JdD6nB4ZUYNvdiWuFvlHbFX766zIqnk8Vn2J/0pj/dGKffSL5ynvmuS15HqL4CW8mVbFQM/M351n2eMOxGKmvW22sYJ7Z4osfmt8nqSc1e0WOPxIpAnzhxnnipNQXcoDKDx3FRQsftAzyM1Nqkm6TjtVdVYzv7rPUf2VfC9rdfGfwrKtuqyxTvNuHH3Y2r9OW/1Yr8/f2KtPF58U7WYqCbazlk/PC/1r9AZDhfWvMrybm7s+Izq3t4xXRGP4kz/ZxUfxMK+YP2v9QNv4F0y0BP769XI/3VY/4V9OeKGKwxKK+Qv2yrwtB4dticAtNKRn0CjP61wJXxEUa5THmnE+TpGJuDk/LmpLxvkUD61XeRXmAzz1p91Nhtntmvftc+5i7Jlqw4QU3zN1104zVizT9wvH8NVY2H2hd3Aqepr9lFrUJCIemOQKo6Pnzz3BOa0r+MTKgX5U3E5zVGyjaOYgfd7H0q0vdbZm5fvEi/ezDzBzwAOlXbW4UWjkng8fpWPeZ8zOcnNWixj05jng9Kya0Rre82zBvtklwB05xWxCojswAe3IrG2ma6X3NbSQ/uW46d62qK6SMqcuXmZVtyPLkOcZNa0K4tbSMDHVsfU1mzRnyVUDDGtlozHcWysu0xwdvoamK99I48VU5cPOXkcXpv7661GbJO66fn6HH9K0duBnFUtAt/9FZsctI7c+5JrVaHbjrXqVN7HxdF2gj6C/Z/1+x8IfCnXdWvZliRpWjXnlmA6D35rynx58RtR8cXcUcjGDT4RiG2UkqPc+9cvDcTx2b2nnSfZt+/ySfl3YxnHrT4IyWJFeTDBxVaVaer6eR6LquSSWgixfuxntTkby8+tTXChcVQfexGPX5fb3PtXp04uTsjgxNRU43Zamljltyn8Z4P+yD3r6I+CelQWOhytb7jCSqEn1Ar5j1S+jsY440YGR2AHqxzX1l8G4RF4PgEgwJHZuDz6dPwrv5VFWR8xWk5tSZ2kGVYBVZvQEdKlkjLc8AjqMVKsYViUJIX1GeKfs5+Ye5IOaWphYrNuReRg9hzSxT7jyCB2J7+1TMRjb8xH41J9lVmCBPnboqgkk+tGrFY9CjmaTaVUHBwuBn8KPs5WYh5GDE4yDgflS5jVgV3BgcAg8CodytIDu8zvkcAVzM6IlswpGFSMln9TRDH8xDAEA/5Oaa4UTBxuf5eGpUZRsOTtByFbvT1HqPmj3AFtu5TxtPWhQZmBztGPl7U1t0YL7hluuRgD8aI45N4YdQOrdKNQI1j+VHlBPONo6UodLeQEjbzkd+O/wCNOuFMzM6nY/OAO/tUknleTEWBVgMMuO/19akBkgKx4BbaTuwBSr++jMhQow7e3aiNhuZQccYDMPSnxzMuVK/ulXPueaAIo0lQfK+1CewzzVqOFhHGpbDsTkEfnTI1Cg7w2D6HP5VY+ztAyluQeFxkkfhQDI7WNVLsMSEHuOtJMpkuEGMIRubnoamhhCyELJjbznjmo9zrM2Amxl4UnnOaA1BpsMPLXCNwef1qR1QqqsduB17U1fkVW2nPU4x19qJLhlZZF+633Vxk/SgdiKOGTcn8eOdwGOO1SSS8BSSIs/exz70WshRic9epIyPoKh+0PIpG0bc7VIOCMe1BRJ5bMxwOemcip441t2G4tInQjrjiolQRxht2T1Ptj/GnybLpY1Y4THQHmgW4rssm10chSSWTGPxpWy0YCnB7DOKetqjMzEgxgfd6fjTLiMQvgHLcfLnmpYkReYrSRxsWUDJxgYJq15ku4rE/m91BxjGKijVyz7l+UDgHjGamU+SdxUemOtIbGTRhowx+UDsKaLiUQusceFzjzC3JxUxDvuLcAD5TmkjhLYG04J3A/hQHqRRyvIuXPKngH6UbFkkXeCQn3jgAEVPCiuMFcMB0zn86SU5xxy3Raa8wuhibIZMKuQTn1NSSqY2JIyc5K5yB3p0MIk3MzAlBgN0pfOVg+ck9s9KQmKqi48supK9znBFDblTKIWb+HkUi7mjypVRnOc9akVWC7hnAPyr+PSgQxV8xVVj868Dj+dMkba3ltjk5OakbeScFRn+EVFgyZEnQdPb8aBpD2VPLOw4A4Cn68CjdIqnCKVP3ieuaXaWQsFw2MZ/wqTEvzkD5RtwMYFAhIlRsggZI5HamC3khtpIxI3yNuHPf/CnLsVssFVm4faeFpWeXcq7flX+NfSgGEbMUQvkN6k4p8mNvI2noD0we9R/vjHgcZb16U5BL8u8BhnPI56UBqPTO1P4jjGKkkCxyox+TsSf5U6PLbgrhSo9BVdnbzF2/MM9+poJ3ZM8YbqDs9e1VmIikCkbgecgfzqaRWXYADtPJzRJ80ZZcMF69jxQNaDeWjJQjkZA70qx7WKgkAdQMcmhp2VtzKEG37y8Zp7xlo0I/i6mloHkMZNmCW2nOCVHNSr94hOUx1xiolk8k/KQxPB3H3p+PlO0gn+7jFMNSKeMzHaE+UnBJP64qaHEMgBG8AcZ6n14pis+0lfmYc1Gt1HIyq6qkwbGc5/AUCtfQsO5j52hFB4/+v706El4wrHoOGPX/AOvRIDgggZPIPNPb7+F64wp9aCOhHuZVww3ADk00SNGwiHMbDIJPSpG/eRqG++pznOBRFGeSRk+pFBWgL5ayc4DdBilYKjZA3nvimjHG4gc9G/nSyMvDbwcfxL06cUE9dSVWRo9ry/JjsvFNYRscOfcd+KhZAzfNuznPHepJPnX92owMgjvz6UDsHEZcJlB2BOeKfuWQLG4Hp8vWmr8sOMk7TnOMUzznZvlYqwOCSP8APFK/cVrjpCFiCEliDgNjpTo2GY8x8D+M96Z5iR7VjYvvPPP8qeioq5OSo4AxTDoIsnmKzAb5CeQMZFChZFyWb2J6GiFUeXrtJ6HoDUzr8w5C+u08H60CbtoVc/KGZV2/7XrSFiFfaGGe9LKwXdxu5+96VJb7WTcp3emT60tS+lyGNdzqOMAZA+tSofLYlT25wBTVjLcL/F/Cf6UpkaBuVxxy3pS2B6iyKu0bsk5+8OOlMSMMoABIz9/PNKqdZGcyNnoTTlYRlmUdeWX0qhegyOby5CWbOFJIxyamXDRqVDKmcnv+dMVTggfMW56dBUiyeXuxjIGcdaFoJ+Qkk5Cq4cehG3FNjkV8FmHPTj3pY1LH5tpRs+tPCqij5CBj1/nSuxaLQDjzudvXOac0Ij3SYzu96GyrLwDu5BzSyO6xldmUbjk8infuSMjVQQcYO3jH9TRHjcXznBIw3GalQpGqAgOCfoabOuyNwqDpnk0WHfWxDcQxPJExYc/nUXkFPug4P947TS+S6quMsMZKnnFW5vlQO/T09Kgu9rJMr7WZ2Zm+b65qRIzI4TO7uQKUMi7GVGclcgdqczgR7kIy3IVqtENsWTKgnaTk4IqDaIVXaxUbuck1K9wF2knZuzjiomy43KAR2Pr+FS9xxTJZtsi7MbWI+8B1qFnKRDcNrrye+aFukiXynJUg5BNQiRZGyMsCf09KVy4xsTySK0eQwY9wBVS8jlkjiWCUQbT8zsu7gduvFSIQu4Bcnt/hT4lWVcEkBRk9/wADSuNLlJGkKhVxlR/d70MBydpB6P7U1Sig7SFXpyfzpMuwP7vAI4YDIIpkCNcQxyADknvjOT6dalW4EhwzYB4X6VFHDtyflA6lT0+lSQxqY8HbkH72McdaNSnyksm5GXeucH9DT41Z/lYqEA5XPSoFhjdGLOXcjAYntTYWKEqfmHTnk1XUz5brQnO+NshlIJwAOtI2GHyqB6j0qFmHkqzJ9zsT1pVkXcr4AjYEdc0uYfKBlDurE7v6VOPljJODxwucVArKzYC5zyWp3LsTIQO6nPWmmNoGbMuVX5hjLZp4V5lbIDDr64psjNGAMqGB4PTPtToW4BL4ye3ehbi6XRBzH1ZgWOFz0PtUczAw5EYVhg/N1+hqeUP5gY89vamKzeY2/wCcEAqMYqWWn1EhZ/vEqwI9xn2qRl+YKqEMxyKZvKyPx+AOc0ki/vELHPGQvTNGwyS4VZo0wwABwe305ps0Z5I5U9S3A+tLu8vBbpnj0pJozNEqgMeRhweaCewyTbJGgC4OOc9OlRsqtsQnnmpPL2naHLPjG0VEsLbwWDYGTwaC0TRuvljBwW7gU3y9mCFP0pBGGhG3Kt3DGl3sJhkEDHU0C9CSRV5LYUduP6VFJbGNhuG4njOen4UttcNPv3qUcHG3OQRUr7ZEJfI25IwDzT3ROqZAroGOPmZevrTWR0UsihWbng8VIsas24NggZHHpQy4DYO84x14HvSL0K1ujYJ2lXzkv1Bqxs2kndhj/EafHgLzgc/Lk8U1i3XHmKOMjrQF7sjVtuBIw25xu9KbJEDlsquTwc8U9mMj4IO5eemB34pilZF6FtvXPNA9RklurqcZfd3IzTvLjWNVBVhjrmpPu4xkYPPOKguHDH5U+YHjrj86Bq7BgBJnPzDgen51EspjYxuN6nnI/wAKNxhZiwEjfw7fT2qTzNwDglif0o1LsJGSq5LMVxkZ5pmZWuJRnEXVcAZFS7xHu+6wxyfSmW7edKR5YIx1XnjtkUCOm8FIfLu5BJ5jFlXPbpXVyErCfXFc54PhWGxlYH70vT6ACuhuM+UTVx0i2jjqazKC/wCs98VwPj6R21rSo027lWRzu9ytd3HJudz3xXn/AIsLXHixVR/uWwG36k815MbSnH1OumtSCTb8hK98bc+1Zes+GrDWrdkniVzn7w6gVq+ZtTY4J57fzppjaPDRzfht69q9M02PHPEnwhkhXzdOk80LxsGCR7Yrz3VNFudPuPLmiaOUcHIyMV9T7C0JJ+QnqCOc1j6x4X0/WAFuYVkZhgPjD+9ZypplqbR8vTK6kKPmHZge/tVVWLSmIg7l6HPevVPFXwgeOZ57As6JyU7/AErzfUNLn0uVkuLaSGTP8Q4z061zTg4m6lcl0nxJf6BdLd6fcy2k6ceZAxz26+v0r3DwH+1dPYtHa+KbYTw9Pt9qPmH+8n+H5V87eYIwWRnBzz1yf8aGl85tzYYnGeP51hy680dGOUY1FyzVz9CPDHi7RPGVkLvRtQhuk7+WcFT6EdQa6BWL5Rhg+tfnJpmval4evEudLup7G4T+KOXBP19RXuvw/wD2trizWG08VWn2mNTsN9bLtdeeCydD+Fb061naa/r0POq4RrWm7n060LW7Fl6elSQyBunTvWP4V8c6H40sxPpGowX0ffy2+ZfYr1H41tNbsuSn5UvZcnv0tV2OKV17s9GVtSgMihlHP96smPT3D73Jb61s+YRwwIpV2t/9avExmBp4uqqknquhtCpKEbFK3uJbVuCdo6g1tW90k6A5+tUmhznvTIYzC2U4HcV34WVbCSUb80X+HoZVFGor9St4m8C6D4wtWg1fTbe8Rh950G4fRhyK+ePiH+x7aTLLc+E7x4ZhyLO6bKn2Ddfzr6dhmLL8xxUFxG3nBk5H1r2MROPIp00Vh8RVouyl/kfnnq3gnxP8Obp49W02a17CTGUPuGHFLoviySK4Adsc4r9CGs7bVLd7a+t47hCOUkUMD+deTfEH9lvw54q33Gk/8SW95IMIzE31Xt+FVRq1OTmWq/E9+jm0H7ldW/I8PsfElrNhXPB7jpWvHIrYKMCp5rkPFnwb8Y/D2aVriwkvbNDkXFsN6kfhyK5qz8Yy2ZCsSGU9Dwa76eIjPRnp1I068Oek7nrgZBHyOvXvTG021mbKqqse6nBrmtG8aWt5EnmlVfvXRW15DIytG4I+tddk9jy5Qktypqvg2HV7Zo2iS4k6q8mQ4/4GOfzzXDal8OXtWxC21z0juML+Aboa9egu5baPesfmDGOKltlivMsypg/ejcZU+xFQ1YzU509meEeF/Dd5Z+ONDt7mFo/Mvol6f7Yr9GIRtRR6Cvm3w74V0vUvEWkSQyGB4bxH8gDIBBzgeg4r6Vi4471hFe+eZmFZ1OW/S42ZtsZPpXNs25j9a375tsLfSsDb7/WvIzJtuKMcMtGz5B/a61BpvHVjapz5NmGPsWY/4V8j/ED4maf4NWWCFlvNWPAiz8sfu3+Feo/t8ePNd034lajaaVZTJEsMaSX6qSANudq46da+Gbq7eaRnlYu7HLMxySa3wNPnpJvY994j2cVDyNbVPEF5r1/NeX07TzSHkseAOwHoKzN37zPWo7dsx8Vc02xe8uQijO4161lFGUZOpZLqWbe1e6ddoJP0r1Xw/pcdjp/KgMwHNc7peirp7KG5OK7DzAlqPWvMxFRySSPsMvw3s25z3H6RCWuEzzzmtBiDM3J696oaKxW4J6qqmpmm2muCS1PYXwly3UCRyOtULpj9o79+laNigaMtu5yOKoTRv9ofC5VevHrUrcv7KF1SYLDGPRKdaLtslOP4Sar6qu5h6YAqTzPLsyO+3Ao6Fx+Jla1I+1Bm7Cm3zCSdtvQn1qOF/wDSCcUxm8yUdstWltbmTfu2Prn9guz87xhrdxj/AFNiqZ/3n/8Asa+3mP3RXyJ+wPYeXB4puiOS0MIP0DH+or66Rv3wFeLWadVnwmbPmxMvJL8jB8WP/pEaA8Bc18U/tkX4k8TaNb8/urN3x/vPj+lfZviiTN8cdQK+EP2r7z7d8SpYsnFtaRRn6nLf1rnotVMS2vM9TKY2cX5Hh0Fq89wNoz0q3eaey/MTj/Z71DbztHIQmR9KV7wvIcsc5r6SKR9NJyt5F+2hKxnjOB6UsNms1wpbCnNDXgjjfAp1nIZH3elS7WZo27pEF/J9nbbwV5NPs2VogRzmq+rMGkIPaprOMRwgjgYpfYsOP8S4yRd0xHYnNWriRYbAIwwDVdceYSRk1NqigWaLjnOR+VYvdI6I21ZkWbJ9r54Ga15pPLhIVtqt1x3rEs4X3nI+hq3dyMqqpJwK2lujnhpFmjaqs93Ah4+Zcn8a1/ES+TcajME2GOBuFOeg4NYehxm41O2jyRuYVb8VXDR6Dq8rnc2wRbs9ecUUbOsos8zMpOOFk0YOlQeXZQgdNg/lWh5ftSafb7beIeigfpVpo+mOfrXdLdny9O/KissPTgDJqzDHt3elIsfygmo5LgRqEUksxwMdaizk7HRKagrsiv5C0ixIu9mPA7fjUssYit/9o9e34VLHCIVLHlz1NRTKcEnrXXG0FZHi1JSrSv0OcS2jvPE1mk7MqK4+769R/KvtX4f2Kw+EdNjZOPKDF1HPPPP518c+H7M3visOV3JGRkA8ggdf1r7f8PafJa6TaRA8CNVyv0rTdXOLELlko2L3ktHjbhx3qz5YZ1Ykc+vFP+ysu3dk+9SXEIUI213BH3ulI4yt5b27EFMoevpUsb+Wyvna6EMjqSGBHQg+tTIiSofmO0DHJqNlPmCMOCO2RRewbnZyrJ5saYDDGT9elSfZA6kxjDgdh15pyzBZHVQQBgZJ4qRpCkfyqrZ6+lc9jfUWFTI7bgzkDhc9B606aM7VKxBl75bpxUlvKqks6s5x6/L+FRssTMHVHXeehP8AnFVqNhuKqSzDAOVXFHmedllG1CcGpplEkYJARsemRRGoXG5tp+8Nw4NSC8xph8+JgoGF/ibr19KVYzzI0iseCPU+1LJiZGVcnPofbrUg3fJ8m3bggDk0AQyZVldfv9cqacgCsu7AH8QzUwxHIm0BcnnPXNE0CRrubLHJ+72oAheR1l3IRnAHzc4+lT+YzTZYllwM5HQ1AUjXBDEkctToZPtUknlYQ4IO6gdhVuGDKHXy4+c7efx/OnRCNd+7cyt369u1SNa7IBH1/iyTye5qJ23YVDjn7oP60CJvkkXbtA2DrVZ0dduRgDnrnFSMpQsc53HJVhmkVgygsoAVtpU8YP8AhQWSIAyk7tiYzgHBJoXc2FUMqHkdv1pkvLHaMgcnHejyyoSbOAPfj6UAPXZG+WbBPBP0pIUDSEIPl69qlkKtDuK5PbAyTQ0irKSVILDhc0AJJE6FBu2nPzLgHFPnDR7QCWLHAJ/Snsp27w2BgjpyaXzAyskhyAPlbHHWgggkxg8sJMhRu6fWpGUQOjcOW6dv0od49q7wck87uM1IBHJG829d6ANgc5PagNiOBdzMCu8EZwx/SpdynkKV4A+h/wAKbA6Rtsc445288U9VPOY2K9fw9anoBCyjyWZAfNU5XOTn/wCtUkMqRx/MgRx97d0okkFw6iIleuG7AU26hkhy6lXDc49/WkG+49ZJZFKfd5wPp61AY0VcRrgJ8vzMR+NTxB5ZA2MkLg/4f59alWESsEAYMAOvfvQHwkFvH8wYHagHRj/KnyMNwy/1IPSkWJ0kllLZ2tx6Din5DAOW2luox3oDqKkZZXJby3A3Db/F7063wjDHyALzu70JCGbzCMEcg880+TayLubC+45oF5EUknlyBlTcSMFl4FPC7lLynYAcD5utQxuofbKm3nIyevFSxx+crFwCmfrmgewqwQxnG0c9AO/1py27rHhuMjg5zilK7WKnoeBjrTxz5in5vfPShEXY1o1POScrzt9ajkYSwp85+UZG7jBp7AwrkE567h0xUTp+5fjO4bvm6A+tAIdG3mqRnBH4ZpY96BuMA/xY/SkWNmiQvjGOvqamkP7wbfm45GeKCr9CExsyEMcn72Qak8tecZjGMn3pjKzMMj58HkHtTlB27HbbzkMByf8A61AdAVRNGSz4K/rSMxJGAwOOmKcm4JhVJJ9f5VHau80kkbQtgDPmHoTUBfqT7d2GWNmGOcihgrDAGOM//qp26Ro8K2T1HtTFwy7TnenJGashXHQwiOFlJPljJHNMWzit5sgxsX53E8j8KnjjkG44yvrUE1uPMEm1SDwGp2Epau7JlKSRkOvPUEd6ashZWRk2MDj8qcsBXaQpA9R3pnnFHPytjnjr3pB6CRkDcGOXAznoMfSnu37sk9Ox9KJoz8r7VIxnpRNJ5ch3KVXHf/PNDDsQq/cjJXA3YqRmEwBGFUdV/rT3Tc26NQR3bPBpI4xvIcqBjdwRU6jutxVX90WbaBuwcelOkhYOMbWOOuahWIxwqVX5QemaG2+ZkbldezdxVBa4pZo3YPw3UD/Gnr5exy4LjGc46e1STRtJ8xCgkcBuSfrTGjKSGRCVfGCuflpbCumhJIl8vcOF6jHFTRlmBKrkDsDjOaZgFhyM8jYacGCx7s9+hGKZL7DWkMeCqDd0K4o3IqhCCFPp1FODJI2WADL0NKwXh9rArnj1JoF8iGaDzGxnJHNL9neH7rbQeoIzShWX5y2Fxkt3PtRsl6KNy5yc9aC7va45tu04AC55ZjjFRk7lJX5WBwoHQ/WnMy+YiNlh6MOlDQ+Yu1crz93qKH5C23GxyO2CV3dhx1qYLGOWX86TcF2svKr+nUc0xi5QE4wvXA/lQG4KxabIQocY9qbgFmIwrZ7U/a2375xnvStt8sNnfzS3QaDIpDISoH+6MU7eGYIAFcipEZYv9WnGN2aWMiTLEqVB+XFNCdtwSZUVQ2C2MbV601XMrdHBH+zxipbhkypRcnoTjGKVo/lO7LEjtkcVVtSL6XsRSLt+9gEc9KlKeZGyOQpxwe9NkVW2ZJJ6Zz0NJtCQjcxPPGakfYFUJCu0sc8DkUnnfu+m8Y6mmrlgFcZxwG9aVXZYg+3le/rSv2KtrqC26/Z12lkHVQvABpB8n8IJbtUfnMykhsM3OO31pNi8SLnK9dvfmlcq3cfIpUkgHPTr0pIwVUoSSx/Wlk6cMpTgBs96YMY9XzzgUgWwyaFLiPbIN+fzptvshQqT8i49jVhhtVlcBs8DHXFNjO1jhNoHQGp3KT0II4yWLKd8ZGQcc/SrB8tmVQMMDSFH3bl455GKj8zzJGATpjANVsG5JJGFYKFzz949KY0bqvA8xWOeD/Knsx2rsZc989ual3DAU88Y4PFArtIij/1IZjjB+6PShg7KRwW6g+v1qRlHmBD0PQAdfemyKzMGDFR0wRwaOhPURI/lLbmxg4OaduG3Bb73PAxUX3sDgjvtJpVZWYDgBeCQeaB77iXFqtxlo+G7dsULCyyY3Ekdscc1Is3mLg5DZ79aWLc0W8nPHHSgLuwbUWPg4ZfzqFgWUHHXoTTJvNZicjjk84zTmjw0Z35H93+tGpSViRYxJ1VXbHPrUi5Uhieg54qOOVVY7XOe8dAUbujdO9BLJNysPm59sd6YVDc5XOfxqCNlaUIW7/KefyNKzHzCMKNvA4/SlcfKO8rYSQcbTnGR0pxVlYAYPpxmmbg0YzwxGaY0zEZC7++OlMqzJWUsuSCVzgqO3rSxsITvIJVj69KjZWdTt3AZ4wKciMFUYHsPegVhMnc5PAPHBx+NLCwYlAOD1Y96WOTdMVMa55xzQVLt0wR6cUah6kcsLbQRtyp6HrS/dBZvk2nIz3pW/cyEMTntuPH0ojjTzA/zYzjnpQO+mo2Zo2bIXcfQ9etKxZVH8JbsQakmhRjvUAqMfMOtC5fkHJH8Pf8ACgV9A3AA4Hvk96i2x/fHfnGaQI+7JJ245B60LGZFfkDnP6UDtbqRLmSTb0JORUiyMkYBYFugbOc/WmvCOrfdx95TTsCMBhgnBHqD+FBejARnaHDfXB5/KmSKfMZgNrdCwHWmiQ5JjDLjjOc81K0kcm44ZW7880C1QyEySf635yoxnqad8iM2BhWGT0psl2zYVfmU8bgMGkWbfGGeMge4p3Cz3I2VvMLIBtPQdKesQGSx+bPIUdqSRm+4pyi8/SnxqWVmXp69/rSK1K8kYViGDHpjNSLujIKDGehFPbLEszYB79qPu7Tk59+KB3udh4WQjSo2P3nYsePf/wCtWneNtjwKq6D8un24Pdc/nU9+vy7aU3+6bRx71DPjz83P0rz/AFiRpfFd8BtysaKM/TP9a9DUbVIFedeYLrWNVfqWmZM9MAAL/SvMw8ffTZ3x6k0ys6ozDlV4Kr0NKqiNcgebnq1P2llUk8BduF5qBXyNmRtHA4r1CB0kgeMJtIJ+8O4puUVSEACj5fLbrz60scjBtjFdwyfb86Vtr5wo3EcHqaAImjbaoDLg/wAPTHtXPa94ZtNe+W5tlEnRWP3j710k0bTH5k46/So40kVVZh8qEZXvQWeF+KPgzdWe+XTdrBgW2e9eZappF5prf6RF5Tgcq/HtX2JcQh1MhQFM89sVzviHwdpviCMrcwKxbhZFHI981lKmpbFxqOJ8ky3EsbYI4HY4OKha4G75Rtf0r1vxh8G57JZZ9PbzNw5RhXlOqaXPpEwW5hdG6fMpxXLKm47nTGakP0rxBqnh/UlutNvJtOvIz8s0MhU/j6j619B/D79ri+0tYrTxVAL+POPtluAsij/aXofwr5rwW+YJyT97t9KjbEgOecnIrLZ3i7McqcaitJXP0k8I/EXw748sluNJ1CC7BGSqtiRfYqeRXQG3U/cPNfmBY6pe6PNFdWN1NaXkRBWaCQowP1Fe4/D39sa/0m4t9N8TBdR+XBmXEc31B6N9OtOpWSX7yN/NbnFLAN/wX8mfZRDR/eU0+Fg3Oea4/wAD/GDw14+jA0zUopZ8Za1kOyVf+AmuzEaScg7WrSmoy96lK67HnVIzpvlmrMXbg5zTxIGxzzTFBXjOaRgDx9011apbGO5NGq5JA59qeMr3yaqqzRnjmrCyBlGetbUqkXpazIlFkU025vLdAysMfN0rzfx1+z74Q8cb5ZLBbC9bpc2gCHPuOhr011VxgjNR7SucfMKmUXd31X5GtOpKm703Znxx4u/ZV8U+G1luNGnj1m2X5gi/JLj6dz9K8xe+1vwzfG0u7S5trhDgxSoVP61+jscisvas7U/Dmk6yyNfafbXTpypmiV8H8RW8OeKvCV/U9Snmk17tWNz5R+EvxD0dri8t/FJaz8tFMZcdecEEV2OuHw3cJ9r0LVYZkJ+aHPzCvTvFnwN8JeKo/wB9pcNvMOksChGx6ZHavJvEn7Kv2dXfRL+W2fsJPnWuhYicY8tSPzRUauHrT5+Zx8uhpfCqH7R4yt2VshQWI+gr6KjG1RXzt8Dfhn4l8E+L7iTWZY7i0+zssckT5G7I7delfROcKKqnJSk2jz8dbnSi7op6g2IX+lYf16CtnVCFgc+4FYc0gWF2zjAJrw8wa5ysOvdPhD46TrqHxI8QO+11a4KAHngDGMfhXg/iv4N6B4l3kW62N23SaAbefcdDXr3i26k1TxdqtxuEwlvJTt9fmPaug8HfD0+InV2jZI938XNZ4fnilyOx7NRRS1Pk21/ZM8WX05XTZILu3zwz5Tj3qJvhNrngC42a9pVxp8vZ5U+Rvo3Q/hX6a+GvDdnoNqsKw5IGTjkY9a077S9N1eGS2uraK5ilXlJkDKR7g16zqTkrSZOHrfV5qSV0fljOu6444GcVoT/8evI5r7S8d/sd+FfEEktzo5l0C8Y7/wDR/ngJ/wCuZ6D6EV4D42/Zx8a+C1llFgus2sY/1thlyB6lD835ZrCUex9RhcypTb5nZs820dP3crnoFxTWGd2RxV23jeKKZXjMT52tGy4IPoaoysNzYBHbpXP9o9zmXIrF+2by7Mke5qhDdN9q4cjJwfcelWFZktSpHOO1Z9plrxc9M54pJbmzdlFFu8k3SnPXNLcALCfc1BPIWuGI6Z/LmkupAwFK2yBS0bG28Y+bPU1BGv7+Pj+KrMGFXJ5ot2V7hFAOQM1WupnfY+9f2GbER/D/AFS7K4M2oEf98oo/xr6XRj5gNeE/sd2Asfg3ZSfxXE8sp9PvY/pXusJ3E/SvnpP96/U+Dx8ubEzZyOuSeZfuevOK/Pf9oa+a8+K3iAg5CTLGPoqAV+gOpN/pMn1Jr83vizfG8+IXiKYnO6+m/RiBU4JN1pPyPo8tjb7jkbNgztn3qCVnM428c5qxar8rsM5xVdH3zqOvWvo473PoJfCkaHLoMjrV/T2WHcCO1UmVltw/TniiGZgpBPao6FP3pJEOpXAac84/CtGzXfZkrxtBNZLKt1dBTwSev41ux250+3kVTvDKATiqeyuSr8zaK8APmc/Nmk1hiqqQeMdKdZxtuyScBuai1rPmEdcD1qJL3gjK0G2RaeV8vJHFOvtrbRjNVYWwvHFLJITIi5zk07e8H2DY8P2PmXjOCT5aFuO3FVfEimbwzOg6y3KL9fmGau+HWcNdurldsXIz1GQMUzUrZn0ewUFQDcs59wCaujpVujx8ybdBQ7sitVwqjp2qc80IoCjNOPv93ua61qz566iitK+2NR0J4AA5Oe1Sx2ax4cgeZ79h6VNHEQwdhj0HpQytLJuPQdK3iuRX6nn1KjrPlWwwRbuT+VV7pcRtjgYrQ3DODxirGlaHc+JNSh06zhaaaZtoC/qT7Co1kzSypxuc74Ks3m8UwKm7zJXwu0f7Sjn8q+7IopkjizFkhR93jP5Vx/gv4D6P4VuNN1HbHdX1vbCFgRgFidxY+/avTwsXlkFQFH5iuhqysmeRWqqtJSRn8RwkxMRnqrDpTWk3MFY4zzhastGyyFDFvjbkMDzSIEdQrJtfOR71K8zEqfZ1VgGG09du7j86BEGYrt8qReee9WZttuNpkUMckK3T8Krbt0xUttOOw4NNMmx2UrmEDauQ/G0npQsgj4YcnqVXipGYmRU+XC8llFSeWJAuWL4HLL2rPcvUfxNtQA520JJ5cY3AycnnOc1LDHEm8IR8w655FSQfNlCAAvO0cbqQ9SvM26WMkbieT2AyKecSR7W2/Qd6muVj3JtTJXk88VEmyQkABWOSBn9CaXUEN8tYlQDoSctjilLD5f4iPXOKkkVQAoxgcZzzUW6O2iZsFnb5huP8qepaJYY1B6cqeVWmxYO4Mu3PdjzQpjbY7bl3DBH8jViaOMsuHDnrgdBUhcr+Wskm3yzvUdcYFKH/AHYO3dgbQQOtTXG6RQwY+YxxlRgYqFrdmyyEn/aJx25ApPyEn3Flugvl5ff2z6f5xTfLV5GZW4x36GnRxr9n2HAU/wAXenNGshaRhndjjbjHt9aYyOH95ExaTY6nj0qw1uCwzHkbfmBHWhbeLyzkZZW6djU8syopKjyxnaNvegHrsU3YNujQADu2OeaSL5QVbDoPmD1Z8sx/MSAzctxxQq8MiAMANxagCNdzKAOB0HqT70NHLJufblsdByQe1NW6EY/fP5ZPTI6mrHmRyRpskLEjLNnAPWoHqJDI+4CTnI4HpxTmj27WYMePvcVEwEJiJHJOPm6j64p8e5yGUOM+3WgQjbpEyQrLu70jYwBGhAU46c47U6TChlRwRnI57mnTM37to9qtnDHP60ICGRi0gCoX7ZPFWQfLt9vyrkcktUU10YJFxE0wPLBf55p0bq7dd248ZFAC7Sy/LtIzjHTAqTnfwPoc8ikaYAtHGNqjoSetRLDtmZFYjaM8jrQHqSLIYMRbdrAcnr+dSqrY3IxDMf6daijUgyDcpD8jIxUsbN5ZGMqo4IHH4UCasRbVZWSUMfXFSLIscIR1Kjtx1pdxbGG5I5LUM6W8bNMzAAZzjIPtmgRDN5qxnaCmR7EiiG3LW6iV9zbsnjr7VYjuY5GRkZXGB1/lTZJA2U2/Jn+H+VFtbla7Dp4UaRyT93kce3NOaRdm1gVIAxkjH0puxo1YOoBTlATnNKsbs2XGPUDFBHQRWbILD5RgYBzjmlug0LMYyp6dTRJnzCF4BGGGRnHamLgrjbu6g96BruTRxeZuG7b+tRTRhzwCv8JBPB/+tTt21W3HgjPFTOySmPnnbgjsaBaplSFjGxTGADjH8qeu1ZHIX95kfxe1SKp+UuNp5wD3qNo8spPylj90nIP40Fjo2UKOd2eM46GlkY7R69A3XPtS+TsUNjAznbkfnS/KVyOT+VQRpcihm8mTAXO6rEOZGLbvm/u5/SoJV8r5gpIzztp4iZowR0xkrjrQOVrXHSw/LxJsfOPU1KuCqZA3AYyOtRZ3KYuhA5NOmj2MNuScA9cVZHkxzSHzgoVg/wDETxT42WQnDZxxjHFI0iqoLOC+OeMmmqyBQCDknjnGPencm10EkkjKdh3FT07UgOGBGQ7c09pByAW46nijeH2mQ8gZHTikNbCFWaUEnJxjHpSvEuTGwGO+e1SCMMqrgjHA+bNMZE3ZxlSPXpQTcGXyY8ggbfypGVZFUgKmc5PepPLC7tmXJH3TUcKSsCWXBH4kUAO2sqkEqQo59cetMKvM2GQMOgbNWFXzgSRiU8c96hV2DAN8jeg6fjTegK47a25tx8wL93jviiTK4V8deq0vmCTlhg9jj0pijzkIY5B5DUgXmM2ZUhOVPt/WrEaDbgqzbh3GKjQKy7VPK8lRxU3m7toBIYfiPzoQpX2I/J2sWUBjmno3mRnOFwep9aXy5Gk3hSR6cDmm3FvI0mEj6/eU8Z96q2mwr30YwRlVYquAMZAOaTcFVW6t3FSxQssjZCg8+1R7fnXkhTnnFFiiPibAK5OeaN37xQgUsp/SlnjWRikbsGGCdpxj/GmgMquCgLn5c9Mj1qS+hJcIF2OAXxnco6mhVDAj5toFV0XyphGCzoDxk5I9Kk3ZkAI3YOA3TmpuFugqt+72s4Y5zuAqXhlyw3oOn1piKVkI2FSPyNCuyvtJXrnnvVCa7AwkVSucgfdPpTlUq2xgWHQkevrSvL5Shj8wbnGM01Y2mXB44+nHvQLoPZVaMEksBx096PN8s7MZXHO0VGZAVHZeKWTG3duIWlcLdxPMJxsUgH5tvGfxpdxkGNv/ANftSBlWHEfzHj5qGJkjxuwxx8tSOw5Y9ylSdpU5zmmNIeV3fKeppMspHO0KOuM06SFWkU5wTyxXpRqPrqRNGfvIn3eRu6ipNzSZCHHH4fnSSKBJlGyD02ntT4lJjb5g/Ofm6mjUbel2NXb5gXGW7jPBpGk+Y4O7n7xPWl2pHGVH3scLnkfnRtGVEZ3c5cHg/Wl0EJtJlLKNwApZHYc+nOfSpUVlY9xzjFRTRPJIOgPdVosLrYezHaA4yGOeORzSk/KpABHp6+9NUjeoVWxjlT3+lL5m7aAMHPb+VMkrr5YkICuq9/apuPLDLyT0OeDUuF8xlLdRycULGjKdjbZF49sU7FNkYh2/NvJYZyoPHPanB1UDOOOmaPMfaMkA5x+HvRtRW2sg+YZz6Uheo1ozGMdfU45xQ1tGqhgcOBxgUSZUhlXIXgAnmlabaowOcdfSmmh3fQMrGuWHz45wfypJNqqGiK+4bGaSa4+bOC5x/DQFdUXaC2eQvekFu4kzCRVb5efSovvOScoR6DNSJGzgMi8A4PFSQsqyYZlUnqp70rXKT5SAxq3DBkdehNOVd/yhtxPHIwalX5j0V1JyFqvxDNkAh8nIP+NIadwmjCxlGXGPzqLy0XYHl2Hs3qferCyFpGJBAzyD606TEhYsFYAcnHFA+ZrciaQbRuYjjjikALLkE7eg3Hg0i+Wq8D5mOQD0p+0NjIAYdhkf5/8Ar0AOjYsrIThcdBTfM24C5C9N2RSj/XZ4GfTnFSbVjYMQD+Of0qtRPQjEY8klSXYHPzU1UdGzMCUPOAM1OZQny9QT6YNNRQ65fcOflU0aCUmMKgrnaXX73J6U0xs2DyARx3FDRmPAAI6Hdnk+1SsV8ngsW3fdb+dGoegyMmNl3DPPBoYhWUxgkA8EUn7xTkr8mDyD0pkJHdt2einvSuO3UerJv+ddjdvrTn+UFuvPBAwfxpp+ZnRhlWGMHt9KpqHsoyC7zRFuMjJX2/OncLXLGG+Y4GfQ8GmAZJIAXn16UR5Xb5Z3Fj3qXaHG5xg45Hc0al/CNaLcy4Py9T7VCFRT8pLMB8wNTzIfL+UM2P4h/nrUe1GhyFPvzyaNRp6EKx+YSXYqAMgqODUqziJiu0sPpxTIIXVW7g9FJ59qkZipJCFwo+6KNRtjd6qoCqD5nJ9c03y9pOCxAwGzx+NJHIjMT8yt/db+H/61Bzn5m3d6PUdiZTu3LtOV9sYqFnJ3DazAc55p8a7ZAqkr3znI/GnxyPIwyPmYhSMe9K+glozudLUJbwjB4RetPvSWkI9qdbr5fyDkAD+VV7tt0snPAwKxqPlpJM5lrO5DJ8sZPbGa810SZmjmm2gieZ2LD3Y4r0TUphb6fO+fuxsf0rgdD/d6bb4yHxnawHeuegvfZ1x+FlmORg3DqWJPtQzBl52qT/D1OaVokjV/lCjdn/69K0h2lVHXvXfuIiMLlSysW44VuTTY8SYKgF+N24Yqb50j46Hv3FU1aSCTLAqMklgOfrQUiw0ZG85B3e9QQofJkIJVem3jin7hM2QwI7k+tKu2QMcAg9NrfjQMiF1GpMZH3v4T+mP0qXY7Ox2hQAFx2p+3MfIXcOelQpujdd8hKqM4xk0EEFxFC7EFfMLfLtxkmsPxB4J03WrMWstvgEddoz9K6SSJPLDFdpbnGKhmYyYIl5X8DVblnz94u+B9zYrJLYo8q9cZ6f415Xq2h3elzYmhKOhyFIPHHpX29Ex2hGAKnnMg61geJPBOmeJYWS5gjfjJZR0NYSop6o1jVcXZnxmyjaScZ7jHT2rI1HQ4r8fvIw+Dn0xXu3iz4DXdm0kulv50XJ8s8EfSvK9Q0e70q4KXMMkUg/vj9a5OSUXqdcKkZHLW+hvY3sV1BfXUU8X+rdZiGTnsRzXvnw1/ao8V+D4obXWCNfsFwN0x2zKPZu/4/nXjFzMrNs6dzUIYxpndtHv0+lZ8ut1ozSUYzjaeqP0O+H/x28JfEFY47G/Ftft1s7r5JAfQdm/CvQ2kD4z8w9RX5ZRybZQ6uQVYFWU4Ye4Neu/Dz9pbxV4JeOC7nOuaeODDdMS6/wC6/X881qq04qzV0ebUwK3ps+8VTd9xqVm24yCK8r+Hf7RfhPx4yQG7GlaiePst4QpJ/wBlujfhXqCz+YuUYOh6MOa0VSnKN1v/AF0PLnTnTdponjY9uacHHQ8GoQfQ80u7nnmtozcUZNErR/NkHaaTeQff9Kbu9OlP/hwRzWl9fd0J9SwrLIOVxStEpAweKqq3zbQeanDMvSu+nUUlqYuNtiBoUS4yF56Zqf8AhqL/AFlxu6HFTVpHqxvoZWsEmNQOATXN+ILg2uh38w6xwO36V0GsN80YHua5LxtMIfC+on/pkR+fFfM41qVVo9fDr3UfK/gv4c/b7j7ZfIVLuZAvXOea9j0fTLfT08uCEqRj+Gk0GLybNAAMkZ5/lWk1wm0ZAVvTGK9OMVFWR1Sk5O49W55j2sO9S/Z0cbg6g5yMdRUSuJIxlxvB6L3p9urMRu9fvYxWhA5lEaso659cioVzGrvIVYN2zmpF3RsQxAUc80zzEZi/ysuf4fegrU5Hxl8IvDPj6J/7W06JpCP+PiIeXMp9Qw6189+Of2O9Ts1kufCmorqUSkn7Le/JJj0DgYJ+oH1r64VwI+MbM9AD/KpiUEhG4bgM9P60tDpp4mtR+GR+aHirwhrXgtxDrOmXGntwA0yfKxx2YcH8DWBZxpJISuCQCa/TzXtF03xJavaX1nDe28gw8dxGHU/mK8P8cfsg6BrjNceHpT4eu2z+7X95buP90nKn6H8KzdPTQ96hnF2lVR8XbS1xgHH9ajvMqy969O8dfs++NvAdwZJtMbUbJQT9r08GQD/eXqv5Y968xumO9kddhU8hhg9en1qeR3Pbp4ujUi3CQRsfLyDS6exN0xBztFBUxwk96bYgySNtGKXLuaX1R+n/AOzTYrY/BbwwuOXtvMPH94k/1r1NcCNyPQ1xfwesf7O+GPhi3Ax5enwj/wAcFdhNIY7WVu4FfL83vyk/M+DxD5q0vU4TVJ9rTv2AJ/rX5l+L7pr7W9SnzuMlxI35sTX6OeLL02nh7V7ktjy7eRs/RSa/NXUJxJIeQSxySa0y/wCKT9D7PALlixkDFIW4xxzVWzO66IPQdK0YNTGnxYkiSaJvvKw6iobqOxaVbiwlJjYDdA/3kP8AUe9fQLZnqSlqol2SQ+SF7Ak4psKho5GHNUbm5/d7VOOKktZtsLc9Tz+VTry2Li/eZWizHfIy8jriukmvA1v0x0zXNRsPtZK8itO8ZliUHpSl0RULWbNOz/eBSpwSeKi1CxkZyx5U/pTNIuDEoOOQKh1DXCsjKOBzn3pxtzamEr8mhUW3KyNk9KibH2hQQauwzLeQ5AwT+lVDH++Y4xjvitHa9xK/KkzW0lN0Vw6niNCT6mtDUWj+xabEyjzP9YOeRkVkaLMfJuvRk2k9jzVzVJWbXreH5RHHbg9ecn2pUU3KR5OZSUYwT8ydV+WlgidpGZuAD8oojzcMDjEa9Pc/4VYYlflHPrXevdV2fJVJupLljsMbMnygfKOtCx5bGeOhqzEgbAB5q5a6c19cQ20CbpZGCKo9ScCou2dEYqCKEOnPfXMdvCjSTStsVVHJJ7V9P/C34UjwNoqXbAS6vOoMp4OwH+EVnfBf4Qy6BINX1SFWvt37mOTDCMev1r2Fh5LFWQc56DpWyskeXXqOo+VbGZb3TMwM8PlMw4fdwfbFWpY4zIGG4dxnnNIYBMNoBKngMcY+lJ5ZhUJG/Ofu+gpnJYbNvkZUTJYDcOOR7fSnMoZAxyp6lT1FSszqwO05zgLnOabMZJm5whXoCOvtVsRTurZb1drcnHysOtMjU28YV8sw46VYheJWPy+Se2ORTZlWP5iwcMeSDkUE+p1dmuxm+dnbPPbHtVjyWvIwkRKdjz1GKKKyRqSR7YzsiTbkYOakhjW4Vo1JWT+9RRSEib7OZFIL7nAx0wPrVfbsjUcZBx5hHJyelFFJAifCx/ePQDtTZFVvLJUEHkZooouNdA+0RsxB3BfQVDNGGbzG6Rc/LxyaKKTLQ9VLTIEYjdgHNPuCLdlcneqnhT7UUUCEklcohb91uPVecVJErTKWC7jngsehoooAh/eQnazqxYYBI6gnpVmNSu1mVXTAI3DOKKKAfQnkPmLkf6sDHHBqLzljXCjO4Yz3PNFFAKKGzQ7pEY/MAMjP0pVH77eVAA42+hooqB9BvnbZGQ4YZAxirKrsZeQRnvmiimtiXshFiQTmM8lhnpwKfHDH53lFc7fXpRRQibuxDPCbeQxqdr4zkUsZEykjjsB/M0UUi4knlpGvzjLKMjHao5HRV8wnjGWPOSKKKAtoSKyIy/J7gtzT4wZFfa2FU/MPr6UUUkD2DywFdXA2jPvSLD8oVyzKee1FFMjmYxo4otn7vktjipWULCzjI5259TRRQX2HrnazMRk9ABUjN5kjIy7cDIINFFBkKkWyMkgEgYJqBpl+VIhlmGcHgUUUPYcddxFZ2wGVV4HvmrDYVY2zz1oooQ5dBNyuoCjHOc/WnzWJkRgoG8HPsaKKruRL3XoR/Zzuy3z4p/l7sbRt7miipQ+ZiRru4Y8EU/bs5OVGcDaf1oooJJXVV+YRgcYLdzUNwokUsjEs3AY9qKKb2EJ9nmSBOVy/pSsrSW58za+3uBjNFFIq70Ft4xJI7pxs60q/6xUHyleNvY0UU+xHVisM8vgbjx3yBUkannGBmiikDIts32hQrbD2x0PPenf6uZy3JHXbxRRQMGOYzgk80og8yPlssvfFFFPfcUvd2GIxXcW/hxwKVWbzgF/1TE89xRRSGJ5HmMCM8fd5/nSicrIqMoRgM8cgmiiga1vctQtLs5YF2/iNPWYspZiSVyc+tFFaXZjIh88yqrc4JxS+aBIYv4l56cGiipTdjSyIVjMjkEcjluf5Uu4blC9COtFFSw6kbL5cm736e1JIpWYFMAHqKKKg0RMMiPeW3N6/SkWF2Y7GwDyM0UVa3I7ieWywszL0PryaikbZJ5YHzY7dKKKl7lR97cFYSYQLtJ6NTjGyna2Bzj1BoopAyFlbdlcADqKkVFdt2Tu9D0ooqS2OXC7lZeB6U+ORFk+Tdswd35UUU0S9hrwldrjlTyPXpUe8ogIwQxyfbPSiijqVHYbuDSQxDhpM4z7e9SRw/Md5Zx/tYoooQnsSSMFwqcOemelNdUh+bbh2HIBooq3sQhqzDzFTncx4zUqgNGpYbWLY49aKKmPUcktB6xjdtODt56e9R/YlO5SMYO7IPSiiqsZ3aJGjkjQ4ZVH97HNRNsZiW6f7PpRRSZUSOWby8swyvX9KZ9oAGcfLjcB6D0oorO7NlFFlULKHByrfnSfKzbVX5h0/lRRVmIskYZlAJjfP3hVWNWaTDHceTn+tFFJlRbFhmjj3AtkYzwD9KmdwGcFdozw3XNFFCKe42XC8Yweo9+1OFujY+9u+vGaKKOpF3Yi+8ZBgDHBpMmThWB4x3FFFSzQaqFWfKBWzkMp68d6Rcj+FcjkEfrRRUlXJo/3jEKxDds96guppY42ZG+Veqn0oorToKPxDI7iR0JYcr16YxmrULHPkjl/0FFFJGk0rCsv3gWyVGWGO2O1JLbllXYflHbpkUUU+pjHci8vbjJYFzwc0+NVj3D7rgYHeiijqU9hkcaeYUQc54pGnYDJJcdAehFFFFxrcTBVQRliR0LGkkbbhfu92B5BoopjjuN87auQeAcEUzkYKSEZ5A7j8aKKVyug+KCNl5X5s5DKcUxYyshyuAx4PHP1oopsa3GSM0KqUXlhzz/L0q1pkwuby3TJzvB9sZzRRUS2HZWO8j9AapTNueQ/7WKKK5sR8KOWnuY3iybydBvm7+UR+fFc5axgWaKf7oGaKKnDbs7Psh5ysq/L+6zjnrTWyuecA8CiiuwOoq7mxv5A/u8VEu75mY8Dp+dFFUBJ9nBZiON3OBTFttzFh8r9M560UU3sQJNGY8uxIVRjApsbJ5hIi4PLfN0z/APXoopFIVYxJk4JU/wAJNQRyBsJ5eQp4fPJxRRTK6D44gr8HjklfSnSBZI1Kk4P3hk8/5/rRRVCKrWqRMj9DyCfwrnfEPgvTdehdLi1jcPyOOlFFT8W40eOeNPgTJbzTXFhcAIBlomOB+FeU6tocum+dBMu0q2PlIOaKK4pxSeh2UpOWjMdV8mPB/CkmuW8tWVd24ZznH0oorE6x6zMrIzjp2U4r034e/tEeLfA7wwR3jX9gpAFpeHeNvordVooqJQi9QlFSi7n1R8L/ANorRPiVcR2PkT6dqpH/AB7yKXU/Rx/XFetrKWXjn60UVyU6s+Zq54eKpQpyXKh6yD5ferC5Joor16Lf5HmyBVHJHBp7Ssi80UV1qTjHQz3eoyCQSMWHHapyaKK7aLcoq5MtzC1Zv9IUHsK4f4mXHk+E7kDP7xlX9RRRXzFf+O/U9mh8MTjLE7bGGTOVwCNwyRWkRhZNu07uTuXNFFe31L6BcMqeXtxub+6MfjTPOK45YAHGc8iiijoC2GpLvmKl1Izkrs60+JDtljZV2oeR3B+vcUUUAPjZmCsMoe+D1p22TcBnH92iijoMd5fl7vMIwR95c+vpUckhGAh8s7vmOSfyoooC5O9uzYDsHRuFzXnfjj4D+EPiAzyahpccV6+R9rtf3Un/AAIj7340UVSFGTjLQ+dPiJ+yHrOiJJc+Hr+LUrLk+VdERyqPr0P6V4ba6DcWOqfYbpPInMgjIVgec46iiisJfCz6jBV6lRJSZ+s3hm3Fj4e0+BeBHbxqMeygVe1FyumzEf3T/Kiivj5fa9Dw5fxPmeJfGK+On/DHxLcKSCtlIBj3GK/OGSSWaUHjHXmiiu/K0nz38j7XC6U9O5BqExjjTeevSn6S4m3HGRnoaKK9/od/20WriPzNwHBp21kttytwSfrRRSexcd2RaezeePqa0Lu4O5QT0oorOXxIqH8NmnYKfL9sVhaixVj7kiiiojuyX8KJ9PkMKYBOMVYDeZDM57LRRR1CfQdp7N9nWMMR5jqCB0PNb2qaWv8AwkD3McrFDCkbow/iGentzRRXXhup8pnTd4ehMF8vABpzY3Ad+tFFa1DxsPsTxqBzXt/wM+HY1K4/t68RXijOII8jlh/EfpRRShuLFSai7H0IrJbrt+/uXo1QSRFmRlb5ewI68UUVsjy3sL5asRGBtP6E1A1uxwzhm7cEcUUVRkMaZYpTEsjBmPGRkVG0i7f3mSc44oooAWS3hk2suQy+tU7mPa2R909aKKtkH//Z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data:image/jpeg;base64,/9j/4AAQSkZJRgABAQEAYABgAAD/2wBDAAMCAgMCAgMDAwMEAwMEBQgFBQQEBQoHBwYIDAoMDAsKCwsNDhIQDQ4RDgsLEBYQERMUFRUVDA8XGBYUGBIUFRT/2wBDAQMEBAUEBQkFBQkUDQsNFBQUFBQUFBQUFBQUFBQUFBQUFBQUFBQUFBQUFBQUFBQUFBQUFBQUFBQUFBQUFBQUFBT/wAARCAQn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vJTZgCLbLGx3FmGDnHv/wDXrkNeuJLxmRTgt94j+VdPrEhb5ABvPA7fjWSulbsYO9z+dePOTeh68Elqc1pPhV9UvUgXherNjOBXqulWI061WOBFCR/KBwD9R6j2qDRdIhs1Bx8+Mvk4P4etaRjZ2aRuCx5Yj5jRDTViqS5tARnO5ypMu5SsPLKM989qnYMs0iOgDyHaYGJwnHBBz1+tIIdsalD5bjJ3kjBHp70z+IedFuhBz5eOT+PWtbmFiS2VI98MZ3THkJKdocfX2qWRpWkWSQBZEGVSEAHb9fWkiVMBWUXEa8onIbH+yf8AGiRmWInydwkwVOM9OtA9xUU2oSaObyy5PBwSAfVcYNNS3gmPlzxwhASPO2htp7fLj/PpREght1baHEzZI3H94M8UM0nyOFjhZGKM27Oc+uaAMrUPBOhXa+dJpsUikBdyxYO4d+OlVv8AhX2kKsf2KfUNPmP3vs1xIij6c4NdAQ0NxsEyQMCQZByoHbOePxFCtFGo2FkdR/Gm5ZPf6f4UrIacu5z3/CN67ZzY0/xTqseORFdbJgQOuMj+dXLabxtHlJLrR9SAGdlzAY3x9VJHftW09y7LHNITtU4UY2rnuFwKbK5mYpAvmR9EXlZA3rgdRT1C/RmJJ408RWgYXXhKG7Tdh2sL4HJHfawGaRfiFp0ah7/w/remFvlY+SJk+h2k1vKyRoEdNkg4EijmP6+tLMm1fPV12swzIRkNj1X0NGoadjNtfiB4PcOp1pbdpAF23iSQ7cduQMj61qQXmjavC32PU7G5c/cMN0vB78dx7VDcWVvfXCCW3td3DBTiSML2HP8AKsXUvAWg6hI7vpFsGbJLLEFzj0I5HtzmnqKy7nYyWcreUbdVTg+Y8IOfoeefqKYI5o41V4PJ2rjzIhl2we47Vxkfw7021WNrG91CyyuD9ku5AA2OwJxRbaH4jt4gbTxbqKSgDEVxHHKG/MA9qQrdmdY0lz5Yk8qJyxwsUQx8w6ErnrR55Z/N2bZZMNiMfu17HIz1rlWuPHdntkS+0nVgzhUE9qYpDn3UkU9fF3iW33rc+Ebe6MYy5srrB9zggUXDlZ1sZe3WOdZY2fq7H5to/wB2mrdCQoWn8sMxDzD+IHvjHArjf+FixRwmS78L67YxR4BMUYlUemdpOR9asR/FbwxcSMJdQl0+RwFZLm0aPA9MEU7oOVnXrILPcIXWPaMh0Xcsg6c+lCzRositCNu3cscY3LjuM9iPesSz8SeH7qMx2OuWKh8hgJQCwPY1pJ5U24W11GysRhonG4juDz+lO4WLEn+kK+x5JSy7wq8BT23DPHpSNdrtZrkjO0MNpyFxwSw9P1qG8W4tbdpVYxxrnLQqQ23Hftgn8a8V+JXxhTTN1ralbi9AxtB4Q+rHuaiUuUuFN1HaJ1vj74rWXhuznMtyQG+7Cp+eUj0HpXz9NdeKfjdry2lrE6WIfBUZ8qJf7zHua1/Bnwt1r4oaquqaw8sNizD944O6QZ+6g7CvpLwz4e03wjZrY6bZLDHCAzqAQeD94nucVnyuWr2O3mhh9I6yOb+GPwh0X4f2Ky7Bd6rs3SzTJgnnop/hAr0RmyFkDKvzZULjHv07+tRNhpHuC2YmbB3ckHr0oW4WONQWUIXyAFJK84Pt/wDrrZLocEpOb5pbllbiONdq5aGQYV05ODxg+1N2hMx/JJsxgk5Ue/1qKFwsrp5eVfnEajOOxH/16d9pcSKAAxZsLKpy369c+9IzsW5NkjTCRgW2gKRluR2B/pSSFnBYeY21eZGXGD2Iqr9oeNhGjAlQN5KkAHPT3NTrI0qsX/eOOflJy49wOmKsVia3w8Tb02NgGTJzx6jHSmtGJVY7PNJyThvQ9MZ5HSoPMjZQ+4o4G3dgjPPAI6EfnRI5kuJWdGAXaXVF44yCfcUATySq0iMAse4gqFAOw+/Pc0/zDNI+JfLZhxzgY7gY/wD11X3DZLCoUgkFCCM1K8kbsjOxYDAMgHAP93jpQA7cGX905LDcWYnGR3GP60fOsg812dNvEZPJ9gR0NQYZ40jRAhMm5Nv6/lTluDGXRnZ0UYyo3Dd3/wD10DsWNr+QAoVUY5VvXH8/SlknKzCJ/lBx85HKjGeD0xUP+rIjmCybvmj8vsT/AEqARiRmRQHVcgFegJ7n2oJSLu4iXbKRIBhVZeckHjPr2qRpBJHvlZFc8Kq8n6Y7Y9KgjHyrG4VFfOHJ5+mfSosRzMFZuM7QxGAR+A/WgZa8wqoQBk74Awre/wBfpSReUygIcyd1fg57YPWopZw0gMshCqMAqNxyDwD9Kc8jwyHexDH5llXBPPqfb2oIGTW8FwvlmIzJ0ePGTx1wD0+tY1z4B0HUo5JZ9Ds5AQVKbApHo2RWwqtGvku7CTO8OeCwPXPfNSM5inKBZRMSCu3GPy6UFbHGv8I/D0du3kQXlox48+2nkTaQPvADjrVSH4d69YyAWHjDU7Mld6pO4lTGOmTz2rvFYzN5SxkTDcgZmOGyOTnoPpUU11b2sbFmEOAAVBBz9R1oHzNnGp/wsbS13jU9P1GJRndcxbcjtkio7/4ieK9CZY9T8J2t4uOWspwevbBqx4k+JGnaLHIXdYizcxDliO3H+NeY3njDxD48vfsmhWsscLtt8wnoT3LHhanm7Gqhf4jv4vj7o6zG11DTdQ0u4YYK43f5Fef+Mfinq+uMYtJnt7SzZtvneeA+D65xgfQV0Hhj4ExfaRdeJLv7TISH8qKT5QO+49a9HbwPoxs4rI6ZZrBF9xpIlbjtnjpS1e4e5B+6eZeC/gvo2pSJf6tr9rrdw3z/AGeG4yp9mJ5Nez2GhJpVqLXTYEtLRUKr8gwPUAD371w118I/C1y2/wCxfZmb78tsxQKTzkbe2P50h+GN1p7xjR/Eer6Yh6ZuPNGPXae3+NXfyIk3LdnocbbVKjdE+3Y0siZP1GOtNVmW3dlTzdxKlTkY9x6ZrgYdL+IunuUtvEtlqLA4VNQtAAw93XoaF8aeNrGTZfeGLHUz62N2U3fQMO39aehHK+h6EViViXHmNkbZFJI6ULcD93GrCXcAVXIOPUE1wMnxhhtSy6r4X17TwpzIY4ROg98qTxVu0+LPg3UQijW47RuR5d9C0J57EkDpRcXK+x2hlQ73TMOxiAM8KPXdS/adszEBCoIX92/ByP71Zlrqmn6zAq2uq2t7xtHlTow249B3q81vIzLuUNwQdy4QdMdPpR6E2F87AUeY5GMOqjABB4yTQm5SokDFVYgqgH8+45pjP5jKDGUwcEN93HpgdabDMVztbETMcNtO0f8AAe1IdiyWZg0YBePbgiMjHXrz1/CjzPKTYTk8t8y/KOKq7hsjDpkY+VupAB7euanSQxsyN5ijgI0hGP8AJoAWFl5WMfaNg6LxjHXJ70sMqtkOPMhXoVXAX3+mab5xWRFIKybjnd3/ANn60gzJsCx/veS6noU7kVYDmkdYPMSP9390NknZUyMPLAdmZWJC4UAe+apwyGTa6jyAvBUnjOPvc8H6VPtjmjJWM4wAzFu5/pSRA8MYwGG75sqsu7av1okk+YRyMyEEEAYx+Peol3R+SSPMC4GxW498jtQGLKjsvmKzZUHqP/1VJVieRmVSiARyMBjJwT/iKFb7QvlKWWQg/LIOM9zVaSZI4xFJ8y4xv3YwR1APrjtTp8faFdG+UHaCpBGSB3qySRZtsEZlZtqnLFD1PT6U9lkdS0YaVvX6dh74qsWLCJVURsCVDHlWGOpPSqbXlvZx75WVEjJDfNtU88nNTfTUvlvsaXnfMyzlwvAU5+Vce/Wm7pIX3M7I45JZj83+RXlHjT9o7wn4X3Qref2ndk8WtiTK+fQmuKi8Y/Fb4oox8NaKPDWk9Pt2psd+PYHn9KjnvtqbKk95aHvGteKtM0SF5r+7h0+NGLebNIFU4PHHWvIPEn7T+krdPY+HLK78UX3QLaofL9gcDpVXQv2aYL66S/8AHWt3nii5ILGFJTHEDkY464New+G/B+ieDLEWmj6Xb6bGygt5KAluwyeucUcsnuxv2cNtTw7+yfjF8UZcX0yeDtMdd3kxnMpXI7A5zg98V1XhP9mPwto7fadVluPEupHlp719yHjJ+T/9dexW7AeY+dojGQW7ccCkkk24kwpbGBkDG49zVKMUS6sntoQWOl2mlWaRWthCka5SO2t1CKuRzgfWlmtlvIWSSCNipO9mBbapHqfQ1YIZTHHHukKtuZV6c+hpygfMWH7rG3hsDk8E+tWc5xviD4W+FvEAkS40KxcK28TRwqrHsfmAHFcxc/AXSbWP7Toms6zobyj5EsbxjGj54BDdq9RkZwhVCp8zjeF45PX2NI0kfmGAyM8eWACtxu455qdDVSkup5gnhL4m+G0VtP8AF9vrEHO2DV7blgBz8yntRL8R/iD4fmeDVfA0eqQocm50S6DBwOchTzXp6SKqs7HbuBGGQkZ/2ff2p0aNMoEgRyM+WnH3RzStbYXNfdHmtn+0J4ckUf2xa6n4fcuM/wBoWbBCQem4Cuy0n4geG/EpLafr2n3QfGEjmXePwPNX7m1s76D7PLDHc2+SxWQZBOO4I47c965HUvgv4O1hftE2hWYkBXH2eLyWbjoSuMfX2p6h7p6EmPL3KFOwBgw/iPQ496j84R7nZ/n3EiNckH8PavL4vgpPpLO2h+KtY0c4+SEXIljBJ/ut1AH8qjW1+KXh7Krqek+JF5Pl3EBhk29iSOOaNRcq7nq/nbrfaxSIZAwuc9O3tmmSNGyiLcGwnVsgnJ9a8nuPjB4k0VQniDwHqKoi/wDHxpbrcoB9OtW9L+Png2+n8m71KbR59w3W+pW7QMMdBlhxRzMOVnp8kirKflXaSoZlYgZp6tm4+Xb5a5LNs9uhFYdh4j07WsSWOoW9+jEktFOrn2q6kks0cm4sjbMZDY3ep9+KdxWZZadtoO1lO0uqsRgk9MVIiiO3QxnEi8jCcuff296zXuNuHY7425McfO0YPH1PpReXPnRRlAxHlkD5uhzyAKLhY0WnBjUYZdx2hm6Y6+vWnIrW8TYwsmfl3nJI7GqInKyQsU2HOAofIOR04+7xQxaNQjOgyWcBDuI/E9RTFYtMfmBLFkXlvcEYzSyzMGe3J25I3MXHT0x/Wqysphf5iTty29uCM8nj0PrUNvmMb0eP5ztOc5x6598fhQIurdBMYCqrkKWzxwe3saPOXb5bBgdxbdwA2TjGfrVcTRLGCGLlvldgBhV9Mf4Vy+vfEzwz4R3tqOtWUD4CmHzPMfHoEFLmLUbnYS3Gfvy9c5Cn5go/pUTzsWfjJ2LsVgSQM/zryRvjlda5MsPhbwfq2t5wqXd4n2WDrxliOmaa+i/FTxNLKb/XrHwlaMOI9NhM0jfSQ8fj7UrvoHLbc9XvNWs9Liae9uYraNl5e6lEeD369q4PVPj14R0mSS3sbybX7oEnydLgMrfTcOMVm2n7PehOxutfuL/xHclc+ZqV0zZI6kKCB1r0PRPC+h+H0S1srC1tgoG5IIlXgdOcc09Q0R59J46+JHiaOQaN4Ni0GDgC71mUGTkZBCDmq3/Cm/E3iq43eKfHGpSwtgtb6aPIiA5yD3x05xXrucYUEBjzuY7mHfB9eKSSSaZI5ASF5MuOBszxkClZMOa2xxejfBPwfo7lrTQoJHTrcXmZ3OCDnLZ5PPIrtrO3to1HlW4jjXllUBdg/Dgf4VAsz3McifOGCsWHQdsf/qp97Moby0CZePgg5IwRnj8uPaqJd+pKGKtsVt7L8g2jgn0Prx3pPOVopA+8Rj5EZj8wPcYpzSeWkkiqylRuXGFzz/8AWqINHNJ5iRj5QWAc9Tj16tQIkml2qoZkIX5yR6fwj60GMSLHGypvHO0MeSTkZ9+lRtJGu6Qp86tjhSfoT7U3lnkZpV82Q53Mx7cgfrigB8mydBDLFEIznJddyjB6tntnt71w/iH4N+DvGLNLqmh2Zu3Bdp7aIwsT2xt5rtWm+Uqq/LkeYoXgc9PXFOQCSYESDZGPlYYJCjqfxouxrQ8RP7POp6CfN8HeOtX0dsDy7W5YzxMeuO2AB9aYPFHxi8Eqi6poFj4vtAMmayfy5sDuV9a9vZhcKHkXEQ+VRnJHpx6nNNVQylvJMZkUFGLjBz1GD3oK5meQ6b+054egultvEunap4SvFONuoW7bAfTdjpzXo+heONC8URrJo2sWd533w3AZunTb2q1qGj2mvQG1vrGO7kZQz/bEVkxghuo56V5trP7PHgLVo3m0+ybRtQyJBcaVO0LDdwoAyVxx+lAtD1Tz5ASrSLBEg3I7DBb/AGT60jTRyBYFZlR+eME9O2OgrxAfDH4n+FZG/wCEa8cx6pZRjIt9cTJ7fLvGeaZ/wubxp4OIj8WeBLiYRgbr7RW81R74HSlr1Cx7lJJGilXOWVACI3PUc4P/ANelOQ0cSJHHhR8mOBnrk968r8M/tCeCNekECan9guC2XttSTyX3emTXolrqVvqStPbtBPAxBRYnEqgeh9adwsXPtLfaEEUTKp48yYZXPqOenJ6U1bZmuisvmSIudkagkkdNwB7n19KbDcRwsZA+8Rp8pC7CWzyQD2FK2YsLO+DkM687iSe5HQUIkmtleVkQFgueYgdqqe340vzeSwjHlDO4TOQCMHsMY5qFlCyPA6xRRkqw/iwpORz1J9aRZGX/AFXmB1Y4ZsArjJxt7jp1oAnxIkW4tvkWTONvIDdmbpTFSRUUEZt48jJO5Uz69z9TUM9wljGJ7q5jhiHzOZ3EQJxzknjj1rhPEHxw8C6AzW82vR6jODn7HpcZnk3H3XNAHoaXDNdbYVaRs4aXO8EdiB6+9IIWKgKVRwxDMzbiSO+K8mj+NHiHxJI0fhX4eapKdu5bzWZBaRgAdcHkioW0f4teKGUXfinS/DUDjc9vo9v5sijPI3t/FT1A9fv54rXdNNNDb25AaTzn2IxHru9K4bXvjr4B8OSsJ/EFndXXINvYqZ2Yn2XjNc9B+zvo2oTm48Sapq3iKRcnbql4xDAnsikDPtXYeH/h74b8L2OzRtBtLLbgbxCpbI5644/EmnqVocDrn7QeqR2FxcaH8PNc1CCGMMLjUY2jDLkAYXBYivJI/wBp7xb4w1Y2t9rFt4Mt/NCvDDbkXBXPOHfjd9cV9fN5bCQAJuIG9o3JQKe3PPpXLeMPh34d8aKg1jSrK+MnLAQhZVx3yOQT9aiyC/cg8C+BfhVr3kS6l4ovvFt5Ioc/2zqLGPJ7bVITPtzXu3h3wb4e8NwqNF0iwsIyOGtYEXI+oHNfH+tfsuWVncNd+FtZ1Hw5KzLi3nbcgB6Z56f41Xj1j40fCuXeJf8AhI7CJhHuspyxwBxhD7e1XGbjujPlXQ+5qCM18p+F/wBt2za6jtfEWmPpcwG11mVkO764x+gr2/QfjX4R8RrH9k1WMhwCG/h+mR0rVVI9dBcrO82jqRTqgW6hcArMhB5GGFZ+peJtI0mMveala2qL1Msyr/Or5orVsk1sCjHtXleu/tLeAdDYxrrA1GYf8srFDKx9uK5mb9pTVNZZ4vDfgbVLluglviIF+uDzUe1j0dx2Z73VLUtLs9Wtnt721hu4HGGjmQOpHuDXgN141+KmtN8t1ouhw4BP2dGuXUH3OBn8aqXHhHxFrUscWteOtYu2ckFbWQW0RIGcfL259an2z6ILHUeOfgT8KvnvL2LTdCuAMiZpUVAfXy2O39K+QfHvwb8MWepvF4b8St4jctn/AIl1pISuSckuAV9gB+lfS1r8MPDFrcJI+lJdSo2VmvGM8rE9CWckHnPGK6K306HT45fs8QgdXGNpUDvxtHepc5z3HGPK9D5F8G+F/izotyDoTXsWnKwKw6pIuH5wcR5J/LHSu0tf2h9Y8K3a2XjPw7eaW6MQLqAMinBI3BT2+hr6HlkHz+SqQmZfnRQCMA8bs846/XNVdW0+01K3e3u7S2vFkCgLOBIihjyCD39B06VFkap9zlPDPxa8OeKjFJY6jbXsi/cty/lsM+x5rrrXVEZQhkEMWdzGTBBIHYYzXk3iz9mPwjq3lz6XK3hy9LblltZN8Y9yvY/T1rjbrwx8WvhxhtNvY/FmnIcLC4JkKj/ZPI/OnYWjPpFrh2jM9rFsLL5pYndk9mx2AHamyO1wCpjknhB3Fl4Ztw+9jOBzwK+fdF/aXhtpmsvEOn33h26b5ZldSyH2PGcfhXrGj+OtG8SWu+zurW8WQjLwsC6juOOn4iheYWOrhkcqI/ORI4xuKsoAyOAA3Vj9KfIkEU7/AC7F/hXDMc4449/esy31CORY1DMwRWxCVASPJyAD1NW5vORfLCSJuYSNFDh0x25656cU7iLM10EaFrmLbC3zN5K9h0wM+vH40qSK0zuzlXh+X92QjdOvPX8O9UrlYrNAXeC3iCYaaeQYJ9RnGK5fUfip4Q0Vtl7rtldz5A2WoM0gx6KgPNFwsdjcLDDbyHPmSbtjHkSIB1HHr71FcM8bwB5d827Bt5MKduOAT0xyPzrhpvi8b6FRpHhDXtUjJJSS5iW1jJ7nLYPeoJNa+Il8zRWWm6F4cBOCZ2e5kXjPYAUNgehwmSaRym9ISuTGybicH7ucd/wqDULy1srdv7QuobOJsvL9olRB7Lyc8f0riB4P8S6lIsWv+NNUZ92Ht7FEtUORkAEAkfnVSH4P+FJLiR57J9WKgFp7+Z5TnPX5ic0tQNjUvix4KssxDWhd7Ux9m01WuDuPU/KODWXH8XL7VJ/K8PeBta1Rz92S+YW6cc/xEHH4V1troenaTC8OmWEdhaJg7Y4wmc9Bx3zV1VRZj5jeXvU4kcYBb1B7D+dOwHCzap8SdZjkkMejeGu6/K11N+fAFVbj4W69q0iHX/H+qXisgdorMi2Tn2HNehTebJlrhvtLhc+ZkdM8YAHt3qSZhtlKOp3ECZn5LH0UEcY70kgOIj+DvhTTWa3bSBrE7KG+0TOZie+MuTz9O1dVpnhnSrO3MVlbw6dbp8m1YVUcck5wOvpnnFS27DyHidvJhjYnzGGGb/dJ789KlmeSRf3+CHXcqKwA25x07sf1qtg1FkZJ4YdqxlFTyo40+ZlJPJx9OaGj3KHiicRlv3ccD/NuXgufT3NNaTyZlndVKqdkUKqRux/exz+VMVnV2xbkzsuFkTI6ng/T29qoNRZbh7y5dsLAisI1CN8jdM5J7das3TBZQkqqX35W1jyQ7HtuHTj+dUN4tTNAIn+0btm4Ang9ePXPemjZbyLbpHsZQd7lvlyfr0qA1JyrzkQpCVnWT5Ldm+VO5A/znrToYT54P2VZ5SrBbXcQEx/dOemc1FJtaPMD7Y5Rg+YuXHqR7e9VAsa7zJ80QbJbHfGB9R7VZJeWGVY8ujz+XgeZIdixZPoOcc/j702WJoPNKRLM/mYS4kl2njknGOfrVTy1DPw06nAzG/Ujr7GnzXm0K4KyPKuwyMuSuOir059alaFajEb7YTL96RRvmmaTYH/2QOORTmjeSxbMQImYo0jsSZfRSvYe9MVRMVt48SHf5p8w4Of7rdh+FMWaQXE0kcbQgHdiFiPbbn1qg1PP/GvwV8PeMrgLa2i6VeMATcxHau7qxII5ryHUfA/jj4X3Uk2mSvqGnQt8zQZZcf7SdRxX07JHAP3m4sJPu+XLwj+hbqcD0qmQq2aRBZWiMm5fmwg55wMcn3qeXsHN3PFfCf7RQa6WLUg2lTgbRJGTsB6fVa9d0XxhpmoMswkNwuw7XicHLH1bk1yvjL4R+GPFKyPJbtZXTZKTRx7Hc+p7Hn1ryHUvhr4v+HLT3ui3El7YxnEnkjOP95P8PSlfuPlvsfUttP8AbI5JB+9UKPMZpeN3TPv6elRtMIIWUxRTOz+WsfJkUf19K+bvC/xzjjmWDWrZ7WZTjzox8uQepB6V7T4f8eW2uJCbaWOcFtwlRt0h9s9hmqRHkdP5yQgM+ZZVfYkDH5vU89MDuaabkLGglMbcn92oPOTyd3ftTLmKO1t2NzLFGMkl7pthQf7xwDmucvvH3hqzAt21caiIQdtvYxNcOBnkfJwM0wOlmvII18tGUtwXUps2tn7o9T+FRSXUrrlmYv8AdEMjEsqnso9O5rlG+Ik90EXSfCV7NzmJr6RLVRn/AGeW/MZqNrrx3rE7omoaToO4/N9ngaeTPpvfgn8KAO3jSd1YxwNHCxGYsDnj7xbAx9KxdT8SaDoNxJJqOq6faNuyITcAv9MAk/lXO/8ACHrfK663ruo6xMQcrcXTJCfoseAefWrun+BNE0ODz7DSra3Zm2+ZIgL574PXNFwK918SdHiaY6VpWq6uzj5vstuYYTnplpMUsPiHxbq0b+Vo2meHdq5Rb52uJ2B6YVcAfia355UYRKsUKgEk7R+8b6jPApJNyxhxMJo5DveFGwwHbcfWgDkG8M6/rE0n9u+LtQ8sAhYLFVt0J9OOcfjTrf4Z6DZMTcW3n3gIw1x+9Zs9CzuTiunhhM0axmaN4y28x8Agnpk4yR7CqzKkbPFn7ZCj/dUYUt6juaaIIbW2S3tmhhiWGJRtRYRiNjnqzcAYpvmLGJCHkuNg2g7PkHqc9TU900txHHFGwaOMgpGwx+Q6n61FJG09wBA55XlXXGfUgdMD1NUButYC4kaR1IdugIxirmmaULdmknhfB+42OK9Ffw1p82CYBkHIIJFQzeFYcARSzREf7WRXL7LQ7Padjl/3RXABwvrwR+dTR24dSy7QSOQCSDWnc6DNnYJhJ7SR5/WoV0W8sY8Q2ccgzkFHII/Os+Rj5zOazKbxGQFOMqzZH/16d5LLt3FlKHhDkEfQ+lX5NJ1FiWe3kQ448shgPwFQyQ3kPDJ8vX5kKn86XKx+0RTkk5TYXKr03EhgfSooViUndGxfPOCdorQaQLIP3e1c9c5YCjzLUt5bq0ZB4fb973PpSaY+ZFNbfyd0sWAGJGccH25pZIGmickBCMBf4lz9f61c2wEnZKp4weOv4Gmx2iyMGQ7fT5ic0tS00zPUScxiLy0PB3cuPp/hT8C3IUt5ob7ny5B9jWg1q68eWu7oQcn8aiFi2WOcfxbVGSTTGUd0kmWfY0aj5kAHGe4Hf8aVH8mbDhlOdySZ3cD3/wA9asLZuZD5mW3EbnHYf7vemfZfLKuwZ1jbI4yMnsR2ouTuRq0UabpVfOGG7nO71NDTOqxyBPlz8twhyPoOOaRbd/mdmYZblQ3T3x3FPPlrKGVlSVTnaq/K/vjtTuOwfaZLhkeVBG5P+sRuGOec+lTRTGxZxheQVM5y6k+gx7VDGqQyFnUOrDdsHr71JE7QqgRU3Yz/AHgQfbsadxWFhBkjYZZHwG4HBPQZ44+tStO7KyM29UfiKQfKnqdwqJUWFWTd5jv8pjA3D86RvNVcRqI48/Mo+7kdiMfWi4rDZLhQsKByDnaSThY26gqwqQzRIxLwyFGAJ3ffP+0p6Uk2xJEBCxlucxqWi59Ae9L5ztIVjBEe0/6zkjH930+lAEiuGmVVWQO/+rBADAdVJyMGoJdNhmcxG2jdsl/3gGCB1BWmF7eRgx8xVJG6BySuPUGp9sdu22ZY2UqRHubcoB56joaLgYOpeC9CufNnl0i1fDAsDGATnrwRmuQ1jwj4ZtIXYQSWTRBis1rcPH9CfmwCK3fEesxWSZFzKwUfKDjJOMEDHb3rzu6tNS8X3Qt0B8rPC54HuTUSfRHRCL3bOcvvGmr2d4LbRNW1CWBvkK3D+b5nbABGcV0+k/CO/wBU+zalLDpdldAiVkmifaDnILYPQ/Q13vhf4b2PhlFuHBnnZQ3mbf8A0HPv/Kut+zmLyi5ZkK4VePT09KmMe5Uqi2gc5b6t420+3EcukaPexqvyrbymNivsCv8AWrI8bX4VX1Dwld9/3lvMr8jrjnP4VvSSOGMchbeoGxPu7R7nrTDuaOSaQjzWGQBjkjjH5Vpsc2hlRfErQ45PNubTUtOcnJM9kxTng9Birtr4z8NajdedDr1o0zdVlby+PTFW5pEYEsNi9Y16g/h2+tVbzTbK4ZpbuxtnIAXa8S5YY/In3p6isjat5FvMFLm1uIxkp5Mi9fw61KljIkcnm256ZUqMjPuRXISeC9BuIyDYQxuv3BCDEx7gEjrUZ8GxRszWWsalpuFyFjunPPphs8/pT6isdjueRI9ySiRV2HaQMjHX2NMkkZ1BU5bO4EcjsM49a5mPTtfs/mh8VTOv8K6hbxuMdwSMU+bUPFltC7EaPflRu8uSF4HZT6EZGaQWOl2yyFhJJvmHUI3UdyB0pZJHaSQlyw4C7jhvYkd+9cqPEmt2ux7jwpHIy/x6feKxX/gLAdakj8ZWkLf6VpGt2YKgtmATJznGShNPQOVnTzTL5JMfGBhnP97uM+/pTWu0hVlUq6sASWBYBeOgFc5D4+8NRBy2sfZt42Mt3C8OD68rjNXLPWtL1DP9n6xp9zldq4uVJxnpincXKa80kkfmRqzImPvEfe5oEi7mddqQN8jIzfeYemOn40jRXFxiVI1dlPEYYOuMdRjjmoWgmhVBJFI+7+A8KMjrnHB/SpFoTrds0ypOu0DIC459hn+pojvN27DKy5w8YYqT264qGRUt4Sm9VdTnb1b8CBTI2WZZH2ySNt/eeYcDd7Hue+KANDCRyKkhDBlyitlQCfU9sUjXBmhfZKHKD5kUFVIFUop9zGA7SryBjJIMOfzPf0NST321nLJ8uNoULg4HqP8APIqwsTRzRLMrrH5kZGDv69ug/nT/ADZLe4K5L7m2q4wVC98Z6VTmm2+WojWNSdysp556A5FNkmVLQeacCNcRlT+p9s8dqAepda4Xy8jcW3/MwOflHQg0jXjWYDXXzQooBV1wQD7/AOelcjr3j6z0OEobhYV2g4znOOeAOvNecXnjbXvGF01vottKw5/ekcgeuegqObsaKndXZ6hr/wAQLDQ7Ny0yKr/cVhlh9BXnd5438ReOLxrXRbSWQn7023LEYxknoK1tA+DKlhe+Ibp7y4wJPIjbK4Pq3WvSrPT7TSYooLKFbVRkoq4XAHoRjOfSnbuK6j8J5p4d+DSyMbrXrl7u5OD5MRJXOeQzfSvUdP0m30uzS3s4IYIdoTCFcFfTPrS/aI3VUKld4DBg2AOfTv8A/Wp4ZpGAV+HcsqqRkkeo6U0RKTe5NDiRHeNtgJ2umOAAeOf04p3mPbxlSdpYEFSC2ec4FRMqSOxMewkgFX4U59+1I0kl0rh+ACcNu5Q9sY60yWTeYu6ZYPuMBuTkfXj+tSJMGaONt7KPl5UZH0xxVVUZcgStKPuHLYZfXj0x605Zgyw7hsTJcYO4n0yvagCdkeIFzvZSPl2HBwD6np9KgiuJI4SHG0H/AFcyqSOepJ64pu6RFAUguVOVQ7gc/wAqXd++V1wi42svmAjkcA59agCSWNwWUoytldxU7cj/AOvTNQ0Wx1TKzWMcuxiWiYKw3DHOOn19aZC80e8fK2eNmcD/AL69qF/dqASzSNn7gG0Y9D3qxM5XU/hX4V1JhKNCt43kIbELeW5IPPKYKjBqlH8LFsW8zSdd1nSyWOIEv2cKO3Dg5Fd19ojWRkCKSE5ZDszx69/pT1kPl53ZDFd8bjOR2x60DUmcOul+PrEJ/Z/i621INnbFqFmrHA9SmOaT/hKPiNpLIl74d0nU1LAE2dy0R+uGGB+ddoPLLIpDDacBcZAyeSB1xUkxZmJ6scgbuhI6fL2/GoKv3Rx6fFa4sQV1TwdrlmI1OTCq3KKO5BU0+2+NHgm6dEl1JrGVchV1CGSEj1HIrrZFUTSFsHpgyAHB6YwOPxqpdWdnPI4uLJJOCJF2I4IPU+npVehKsO0zxBo2uoTb6tY37MAFeGdCcehXPPNaIik/d7SUxg7s5Bx2/wA9a4e8+GPhS+X99o1mC45eFAsiY9xg5rGl+EdlZgHSta1vR5Sd4Fvesy7fZWJFMOVdz0+FXaJQqhHXOXY4Y89QPpmkWT94rKm5cAsyH5TnsfbivOf+Eb8b6QzLYeOFvirbVh1OzVmbPTkYqGbxN8RtKjY3Wi6JrCL/AA20zRSNz2BGM/jSuHLc9La4Xc7qEEboWbbkbQOw9xSi4+VmjyyHb8jcFfbn+deSXn7QX/CM7J/E/hfUNHG7/XB45Uz07Gs3xV+0towsQ+hRtqVxJGHMcxECgY7k/wBKnmRfspdj2ua5t1aR96SxyEghQc9ORk9+2a5Pxn8XvDfgu2Iv9QghDKP3TNulyOygc14Lo+t+MfjBMqzeKNO8K6Y5INvaSq85Gfr/AFr0vwv+zt4O0NUuZoJvEGoFt73moHzOf9kZxg5z68Urt+RpyQj8Wpz03x28TeO7l7bwJ4Yub1WP/IQvFMcK+/PH60+2+B/ivx5i48ceLZGhJB/s3Rz+7AI6M35dq9vsY4rK1MUdukWFIRI8qPTBHYYqzC32eNXeIwknaxz8pbHUYquVEuo1pFWOX8IfCPwt4CjT+xtGt452GHuZU3yk45yWz+h712CxxwTOmNlv8rsCBj6fpVVrtI/lcs8LAlVHJHTnn36/WmeTM0jRMAHwCQ78ZPUfTBqjHV6sttGiyfwiJlU7s+p4x9OKVbiN7lkZDHJyGkOevbj14zVZQyxPu3vJGAu7sq84wfX60SIrt5hLoXYZbjqPukfUUXJLSyGZdseACcE4J389fY5/lSSSFsL5rSYbKqqfnz9M1DNK/mb1QojAOuRh37ZHNLDM32qTb5iIu7djrjHXFAWLDOJFLfM6KwwzNgtx049qjaaPyQnmbpHbenzZx259Ko2p3LkyLmNR82fu84z+VTwt9nhf5PNDEAbWByf/ANVO47E0LychH27BuZmGRxwQB6VWMYj2rDuMvmgAMQT9fxpYfukqcqefm4HXAIBohk8sMB+8J+UxqoHfqe4pCEfakyyCTcF3L5O7Jzzk/QnFTq22Fd/ymTluPnHofxqut9tyhCE4HJ4JyxzgDr/9almlfy0bbIJUH/LIfdXnrnrQO3QkDyKCjsqu2E2qcb+e/wBP61PMWZiMMFRcgufmGeCSfaq0bGRmWTlY/nVMDcemMHvQs08qhUjUndvYHuvf9KBD5AzTRoRxhgGZvUenYf407zMOSHzI6gbl4VQOB+BqBWihiywG+QHdtIJTjOBj1NCyMq5jTL/KxWTJ56nA9v60AS7VZt7qPKU5O04J5Pygd/WqeoaDpmtKX1HToL045E8QIGSefmB6f1qRrhZ3yA7RjEh29AO5x2P+FLHdLNl2faRyVY9V546jNA9dzgNa+Avge8h8600s6ZdybgJrGZoXjYdCApxz9Krf8Kl8SaFx4e8e6lAsfP2fVQtyn4ZwcV6LDJN5jSOMRtuwxI6EjAOfb8qka8+zq8hYDG5c5wm0+9DfcaueYf2t8VfD8jmbTNF8TWsfImt5GtpW/wCAnjNTf8Lwj023STxD4S1zQ0BIEy2/2iHPc7k7VqeIfjJ4O8Lho77XIXuT1trdjK7HsMLXJt8YNf8AFEgg8L+B7qYSHC3eqkQQgY4PzdsVHMuhry90dl4e+LfgzxBcH7F4gslkfafLuG8twR/stit/WPE2jaTbyyX+pWscRAZXaYKOepwDXhuqfB7xZ8Rpkm8S6hp+mBfnMGl2is6jP/PRh9egrX1D9lvwvqWn29pqF9fNJBhBcLOfNbPIyn3fxx3p62JtFPVm5eftDeFIrhrbSVu/EV4y+WIdKtWlBA9W6fjUE3iv4m+Ip0j0fwxY+G4XAH2jVZ/MkAJ7ovQ+xrN0X4W+LvAVilv4Z8VRCBFGy01OyVlxuxyygGr7eNviToNw0d94R03XI4mx5+lXflORz82x/pT5dB8yWyLI+Emr+KJCPFXja/v1yVa1sMW0Jx1+7zj6nmum8L/C3wn4TYy2OkWsMm0Rm4mzI79cks2Tk47VzMPx60mzgKa3o+ueGNpV3e5smaME9PnXPFdHofxN8JeJ8f2d4ksZ9ysPLWUI5J9Q3vQtCfesddCViV1A+/8AMsfIO489Poak85QrO6HfgBuMAt6AdhzVQTSSsZvlkL4wYyGXgcc+n+NNkkjjaF0TMigMWDe2Cv49eelPqZl0zfu5WYEyYAJkONvTmmLcNvZW3eZ8ofac+oJyR7frVUybFGVV5WODhssGH+evvUk7yDdGfLRG4Mseence/YfhQBbkuCWk5b7SuS2CflHTt1/OkVpGCKVVSyKzKWOFH1+tUlug0OQseCCFyoA6fXA5pJrpSwXcWhbgPtC/OB3J60AaJulZiOEiCbnBXnd7Uu7yv3bKqzYz8pJHs3H61mwzssUcjlhuLI645IxkYpFv8zxZB+X5Aqn5VB989T/PFAWLssru6AkFgMbdvAbHQDk4HU/WnyXe1lh+VnDbQfvcEDnPQHtVFdS3SlC2yVHOFIJd2xyvAoikW3jVcs0wYRfNwFxyTtqwLt1Mk0m2VsOz5ZWbAGOnA/D8ad9oW2UptLTkq3bIJ65P+etUIpGjj8525aTO1RuLjOTwemKFkWGVmMahC+1yzE4Hv3645qbgXVkDSRqFbz2PLN757evBP4UsjLJm2A2gHa8ztgsB6elVDKDFIxbBc7UZVJOAeoPYHJpZpGWOWMIm9WHyO3zdMAiqFYuQOrYRsoFY7nY4XHXBPXJqNmZriSfMYQHI5JJY8AY9uarNOZLeQo2UVwZPM6h8YABx0qNZomuBCro4B2jzMjc3BbJHX61Ay6du2WS4cSM2YVU8ArjOcZpn2iMRohVUP3iuc4wfl/OopD510IVQRxrlR8nIXHTB/n7UqoN26ZldAuDHGuOMcfzq7gWSrrHHFHLH5iks/GfmOdufzquzLJIFKbkjjYnYfvLx0I75rE1z4haB4ZXfqev2NlJ6zypkcY+4OTXMf8Lw0i6UR6DpmseIZJDsVtPsmCt048x8DH09aNxWZv8Aij4e+HvGVncR6xotheHgjbAFZePvbxzmvO5v2a9O02YXPhjxLq3hScklUinaaEYHQoeetbcfir4leIG8vTvCWn6HBkhZNWvPNcDqTsjB56d6a3w/8ba5vk1/xzPbW/3Wt9DgS35PT5zuOO9Gozk9Sufi/wDDu3827u9D8TadENxe6cWk2Px4qr4N/a50HUrg22p6TfWFwpIla3HnRrjqdw4x7mu90/4E+FreSGS9gm1q4Tl7jUpXuWbOQThjjH0FdVbeFdG06NbaHTIIYn4MKxqkMw2/LkAZ5x0qCm0eZQ/tJSeOb66h8GaBHqUsCh2u9Uvo4EHOAdoOTWuvh/4reKYVe/8AFmm6BBIMm30W28yTb6+Y9WvEXwF8GeLsmfRIbSfljdWGYJB6sCmMgenrXM2PwV8V+Fbh7nwf431C3ijDKlnrCi4j2kZA3ZBGfpVqxJ0Ef7Pfhue8S516bUvExYb92pag7rjHJKrgde3vXc6L4P0fQbWFdP06y06BVMcbR26qPUdOc9+a8xX4g/Ejweka6/4NtddtQnlfa9CuNzgA4LmM85Nbmm/tDeDdQuRa3d9daPfqNi2+rWxtyM9Rk8cH86BWZ6XuZhhF2xSDkMA7MQOvXj3qfjyJgUDqqq+FUEcH1/wrPtdRt7yOK7t7hb0MuRNHNuD5/wB3oMfyqVpooTscBmVPlGDt3HtnrRcksSZmVWJzsfCnOeccYX05PFNeMbpAiYXaCVDHDEZ5PpVVZkt5maaRvMyVAfku2OOOoGKZNI/llW3FFZWy2Mc+q9SeOlAE8l5C10g3KwjOCVQYPTPB6noKbIyvNIs0roxIAWRMtx29u361TL/KkCkzbVaRwo2ggj36Y4p3nbWDIfN2KDtxhdx7Ybr1yarUCeRriG3kmkdYhyiAHeAc/MOnPAprCOHZ8pnwVVZAdpUAfeAPXpVfbLDFFKGyx3P8w24xxx/9arDNP84RsO7g+XI2TnGeo9s/yqQMzXfB2keI4bmDU9Mtr9icus8ALkHnO7tyccV5frH7L+krNPPoWoXmgT8NF5MpkiXOeuTkV65GuZAuVSQg7lD5J5/QjNOSRmYLG6lchQyjb34Le/8A9aqA+d/EHhn4u+FdPmtbXVf7dso32pPYyiOb3BJGemR1rJ8K+NPA2n6kkfjjQtYtdVDYdtYeS4i6dcHj36V9OfaI2bbJIxdWbduGUYHryOnPFUr7RNO16zaLVbeK5t1XEhuEV0x/CB3/AP11CUewGb4V1jwVeWY/sKXT5khTMa2wQbc9iAM5Pv0rpPOEceCixTx4GVJBcnrkg88flXj+vfs4eF9TkM2jG70G8jDO1xYS4UnjHyngDtxWO/hv4teAbWWDRdbtvFVmPmeG6G2dQp4G498ehqrAe+xsY48ytHByVVIxzgHgkd8duO9OWYrlVO19rhGHBPTJc9ia8I039oy40FjH438P3+h3ZYeXOsRkhI6n/Ir0vw38RvD/AIuEn9mata3cX+teGFgGB7DB+br260WG0zqmWJViPljc3zM2ckd9vtxSCSRw80bLwCR8pVAuMHap+vWqJvI1ikYtjc4dU3AYb3zz9P1rH1jxr4f0eNTqmsWNkYVwFkuAWDeuzPJz/KkI35bsRqnlNuPIaR+QcjGAp6nPekwqzLATvVVxhVLMxx34GPr2xXn83xi0m4hlj0211PXG3bmeytGCH/gTAAfnVZPFXjbVpRLZ+GbTSLaQEC41a83M2Ofupk56d6PQD0ZfOkh8sDcygnaqBgo75PXPvRuRonVd8hjITzGICJGeQK4K48PeMNetxHqXiuPS4eGEOlWYQ5I6b3JPTJqG1+EWjWscVzqd7qetyM28x6neOVODgNsGFIPpT1Ad488ReBdT+0w+IrrTbqQr/qziZz6AY5HHf3rxPX/hjpmoXIvPh/Y+INPugRsMimOEnBOQzlSB+fFfR2l+EdF05MWOnWdsN/ziFAgb64HA565rUnxGsseyN43y0bYJIHbGeQP/AK1NdmGx88afrnxa+Hemy3V9p0etQohCyKguCjY6tt6gCs7R/jteeK5Da+IvF2oaDKxwYbO3S3jH/AsEivpp97NIJZPMk3DKPncVPUFsdMD/AArlfE3w68NeNreRtW0m3uZlAAeKExyqP94dPx60rIs5jRfBXgrVVhup4n1qRvvT3d49yG9wGbAPrxXd6fpGkaXayLptrp9vA7D5RGFZG5ORxkCvFtU/ZzutBP23wT4jvbOQceRd8IX67QR/UVTbx98Qvh2sS+J/DxvrQjcL2z53KON2Rwf0o1IPoSRYhuY2480ru+V/lA7A56HvUqTPbIpkiV/MHDQuC6KQeNvTOO5ryzwt8fPD+vqsYv0glcbfs94NrAn0J4zXoFhqVrcxj97HGXCssnLMD3+bsPzzT9Qsy7HZnbFDCsc0kwLNlh26qTngcfWp1mSZY1QBWX5laPDBiTjLY6ewqjvMaiMl9r/M21vnkXsMEYA4H9act0rMoJSRgN3klgpAAySfT+tFx2LVwyWjRmQYhjbD+h4ycDPXP86ijV7pRKzySshwI2ziJSflJP07VVWQTQBpCzwvhUQgBDjlvp+XShbj7K2W3NIVVoto5Jzjj8PWhNiLUV1N5YBlkeWfILSJj8elPt1O5XikjVhkxzBgC5xwBn8Kz7e6foSAVIVhnJOewz3zQ12skpjLqImbILKQ64H6Af0oAuSXTKyIYhK+OWQj73cE9/Snxi4s8NEnnM6lyq4weOv0FZkszgRiRBEkKhgrKVz1wDjqT1pj3O5W2fJkgKgk7nr/APqNAGjDcG4jVQVMqnl3YAKp549+KjWSPzJHhZpwVy25OT7jtgetUPtQaMJIDLIFIKYCFeeTjv8AjUUV1GkkchU7Ry6Mfl9gfbntVgaLTIwkeKZ4ov8AV4aM7VHXcT0Bz+PNQNflPKWPEaqQzbWOW9yaqTLcyMkQ3JJu3go/BznGB0GB60iyL9okaN8xp13DO3B5PHfNQGpZa8G+XawiHzAsv3dvp7/X3pJNQWO3f91C8bEKESRlywH3iD1+tRWIlS43RR3BjORuKB3bOckjpmiaM21q/mtHb5IzHMwUj8e2PSrJJ7q4mhj8uSPykXDsA+Ac9AB34okleRQ8aeaki4j8xANqjr/jxXN3ni7w3p7Rrd6zp0DL/wAs4WMrsfUgf54qu3jzSZpvL03TdY1KRgFCwQNGrY5zl+P6UFanVWd0xmmjjZWJQ7mYA+Wv94E9T9KqLKys2wM0SnnbwoII5I7nnpXMSeJvEEjFrLwpDbP95JNQvQG9MhUzippF8ZTTLFd6xpmh5XeWt7QuVHbDOc5P0pXDU6iVbm6kmlihjleQ7VbYUf8A3gBwBUF40Glwxm+uLS0jj5Z5plQkk8jk1zDeBptUl8zUvEWsXkajcY5rnyUc8HG2PH5ZqxH8O9As9kg0uBbjOVeYeaWz/Fls0tQ1IZ/iR4V8zyP7YN7IMqlvYxPdOB2GVGKD49M8DRaV4U1a9BIJ+1CO2U+hyfm/SukjsLbTy0JtVslQbGWGMbmOMjjtn2oVi0h8wCU4H3pMmMe5B7ehPFINTyrxl4A1rx3G8V7omi+G5Q3+tDSS3GPcgBenrXE6h8G/F/gMveaJqBkZUyTG+yQZ9FPevobzBujCMLjJLGBwcZz03d/U1EskW7EU7RSMHLlwNv0XrnP0pcvUObufLWj+KoLPUSPFllc6ndq3zTX0jykH3Vjj9K958JeNNH1Cy/0Ro1QALttcID7MBV/xN4L0rxLZxpqemxxtKDtuiNpPb5SOcfnk15H4g+COpaHI954dvWdUJJiZtrKO3PQ/SmrxDR7H0FDcW91ahvLDO/KNEw+8e57r9OtPVZbe3hiuECBj8rbgB35IAy3PevmvTPifrfhO6Ftr1rKhU4LqMMPw6GvVPC3xQ0vXtmyRJ/lwY2chh7kH09qvQk7sXXksrmENvPy3DPyNvoOBUd5JHb7Xl+STBlDLzIfTcc8VUt7qBoxNFLC7qcLGwLdvvegp8UrW8fmMgQSDA8xNxwTyw7ClYCb7RBNJuYJCWUYOeB7+5pPO/fARRhZOoVh8rdgOP1JNRzSCKQRxh3kY8oybFPoOufemNdsq+SzMxUcrwVznn/JpgJNIY1kbesU7Ha+wHt6N0A9hTPtEsEm/b9lklQDaOm09SSeaJLkJISyoxH/LOZs8+3vUHnMyvvCZC7AHJO5j6YOKACRYmjDRho3GQzFsA56YA7VXMKrGY5AsrAhVKPn65x1p0myPA81jKrYIK/KPp606aMRsyrLslA2EKc5HfLcY+lWQfQyr74p6xncTvY57HtSbfWpF+Wg1G+XznrTqdSEUAIDTvvUmB1pPpSAR7eGT78MbfVRVaTRbCTrbqP8Ad4q1mnA0rIDJm8L2UvQuncYNVZPB0e0+XcsuRjGMfyroN1FJxTHdnLL4TvrWPbDd78NuAY5/nUEmjazCgHyyn1wD/WuxyaXdU+zRXMziSupRLJ51p823CMgI/OoJNQWOMtJYyhv7qjP5133mUjIkgIZFb6gVHsUUps4Oa5sYvLLSlFI4wCdv19KjE1pegyJcxjaBnJ4/+tXaTaLYztl7WMn1xiqcnhHTZGJEJTP91jU+xfcftDnobSGXBDCbHXa3QfWpVs2jy4I2nqSeD7H1rTbwbaqpFvLJDnIOD69aym8F3FrKGt7uQBenzH+RqHTkkWpoj+yOkYxIysxyQoOfqDUclq24rhlYdXYcsPep7jSdZiZpFl3k9sAj8BTFsdciVQ8KTH+JgOT+VTyyK5kR/ZykRCkOrH5oxjrTHsXLboOB9/GPmU/WrLTT28cUZsXXPLk/dB9QMU2TVooYzut5twO3CrnI9amzW4+a5TkWONg4DF85bJOD9K5/Vrxl+S3yTjGM/KPr71uajO138sWUT6YJp2m+ExIVecYVuiHg596VnYtSSOFt/C1xrFxvcM2Ty2Mn6Cuw03SLfR7dUt4lJbg/Kd2fr610S6XGuEjAjVerZwfpmm/2e8e8JuWNhhm65z2xSWgOfMZO0W6kqrGfsMEeWc9fSkOWBAG+Ts/OUOen41of2e6/LGTHtPL88/X2pFtHj+4pVu7dsf0qriKe3EZkkG6TG0ANz+Io+X/WPiU4wFU4O73H+FXJIPmZ4/nkwD5gbOPrkcmoDbLuJZvmOT5rcbvwxTAr7WXLOfmPRQucc9CD0FLIsm5zLnz8jZ824AEfyp5hO0soZEZf48EtzzinwxuqsQdifdCqcMwNO4EbSN5oWUb5MbNhXp6HPpmneXuUec22Rem/hR7Z9aSTax8vnZk4Cnlf940nluzYI8wjGBxsx64ouASMJoAzNl2+WQyKMdOMD1oX93vzLJHxj58MzL6DP9Ka0ixtvADAHaXYfLg+3WgyCP5VUyBh97qOD/D6UyCTeYViEbSJE3PmBfmZe4POOKEkWOYxqNrYUDIG5s9B1I5FN85fLYuyxDbnDjJJHrgUjSLCmCqs5w3yrncMjknpxQA9o45l+zywbBjHlcMrMODkGsu88I6PeMhn0WxmVeJN1uMDJ/vDkf8A160mm+YqNsa7j+5PIGBjdkinll+0RygbA/yZwcjPcc5P/wBegDmv+Fd6NEZDapNYP6W108QAxwBhutQyeFNSt0jk0/xTrUEZXd5byLKMDg/ezXXj53kLfvUC8s331x+VRKYyqtkKpVgSFIB/XmiwHNQ6b42s5FWDxFY3atyq3toFIHoxBo/tzxlY7ln0jSL4cNiKV4y3PHGMV0uJtyfaI9qryNiZJ9Dj/GoYVk2sXCyRqwd0x26c9x+FAbnOTfELVLMlr3wdeKvVntJkmAwcevtRD8VtGt2H2q31bTG6f6TatjnrzitPWvEVjots2bgIiZI8zBTkdvevMta+IeqeJroWei20lw7nAlkXIHbgdvxpc3RFxhdeR31x8SvDv2YTWGqRy3UQwImUl5DnrgnrXmuo+Odb8UagllpNq0ckhIWWUhf58CtPw/8ABz7RcfbvEN159w5z5SE9R/eIH8q7J/hvoN1Kn/Eujt5GUNuSQjPHLZz+lFr7juo7amF4d+C5mZL7xBf/AG6feN1vGxIx7t3H0r0Wz0yDS7MQWltHbLHn93Em3Kn374+lclb+ALWFcWt3qELnhXFwQo/M81ej0jXrVSLPxPcTIv8Az2QSD6c+/FO1iG2zqNv77dH/AHAzFUZFHfGPfj2qXlldpCY2YfMAvyEnqB6EVykN94vgyrSadcbsZWSMpuB45I4/Op18TazZyL9s8PK5wSGt5/wPDDmgz8jqZJGQISBJG27APy5OOmSM4oMmJ1jBaBSq4+UHnOeMf1rm08ZQ2yiS40fU7UE4z5XmKfUcHpTofGfh+f8A5fUtycgrcRNGOen5UCt3Oi+1CNow235n5bHOM/lQuQsiLI3yg53JnGT39Pwqpb6xY3Sr9n1K1uFwQEEink/lU0kcnDgNM+PvRtzj0469qB6k6yJI0nlnYMgFQMqwx69aSRpFCEoo4J2svv69/wD69RSN+9y/ySY+9tzuPv6fXpVea42wlmztClCo5Pr3/pQCLrM24gSGNM713ZUfTnrTY186YkoFIOXjZDt9yAOaqCRFyjlhhVUsv8znt9KfG24CSQ5yNgd3K8Y7kc0DsWIZNsGNqlVOCm7Gc9x6U4sNoTBYbmb5z8wHrnpzx0qBZsOAuNrZVjISNvHGQKTd+5V97BeFD7clSD2HWgWpObhX2SkkkY4OeCPRvUg0PcltjA/ICAccbT6E9fxFVlaNl2RvtP3wzE5Jz6dAadu24yiGRcj5T83PbFAIfyvJDRruP3skFTn8SPeood7ALI3lKzA7nOVz9PpT95kYseZPu4LbjjPXH1qNpF2RlmPHLNuyQOmMHoRQWSxsIzGpcs4O1DIdoC9ecdqdG0iSHaoG4bflcKuTyBz1FVLi+jTaWdGjC4Uk7vr9DXD+LPjP4Y8NsyXN+slwpGILdvOkyO3HSjmSCNNy2PQGkcMCY12fM5UsBu4xjPX8Kpzapa2NvI8riNC3mfMwCDjnJPNeNyfErxz46Z/+EV8Oy2Voz4bUNUJVcnuB/wDrqey+Bup+KPLuvGniS81aYnLafaExwKPqOv5CkrvoVyKPxM1/FH7QegaHKLW3uDqt591LbTk35OfWsCDWvih8SEP9madH4T0wHabm8JaYZ5GF65/DvXpPhH4feHPB8aR6dpsFr5e5DOsf74/7TFsk4rpVZV2SRhiHO1mA4IX26+v4UOPcfOo/CjyHRf2ctLurpL7xZq194pnZs5mcpCCOoAzyM16XaeC9H0fTY7O30uztbIFgqQwAgkfzFa0cMcPmtGMbORDzkgcg/TNJHdFlkCIojkIB+f5k79OnWqskRKcpbnM3nwk8Ka1clpvD9qJJlDJIihWLD+I4wQDWU/wXsLeSaTTNY1bR9p/drZXj4HPOVbPT+ld0JAzSZKsqnBc8Dk9F9RUpkDKMbTKhGVwdzADO72IxzikQ5M4FfB/jfSY0k0/xtJeHoYdSs1lzx/eXHFSf218Q9LhD3Oj6TqmGyPIleFjjqdpBFdjG03mLcI8YZVJMYbBbHH1wQanl+eMiJy6NgF2OSpP9RTsO9tzg/wDhaWoaczJq3gvV7UKMvJbLHcp6n7pyRz6Vcs/i94WuvJWW/bTHVNu2/tpISffLDH/6q6/EKwSQnBVCXjO07Txzg+9VprOC8tyrQwM20Lhox69CD1444pCdg0zxVo2rMhs9Zs5icsJI5wx68Zwfwq79oG2Rm/ebz8kaoSoz2/Dr+NcfrXwz8Naowu7zRbM3EpOWjtxHls4BBXBqpH8KbWxmlTR9c1jR2jHSK7dlHr8rbhgUaj91ncPMZrZTKGg2sdnlq2T0yc/hSNdiS6B+VkYqCMHBDD2PWuBuPDvjWzkkay8VC8WNQcalZLIGPfLJtIHIoi1Pxvpah7zQtI1RCQDJbXDw9OQMMCP1oFY71ZPMkVHTKjICsNxyPUdAcVNCxjUcLEzOQCCF6r6k/wBK4KT4hXdk4/tHwprNnu+YtbxJcIdw4xsOccelLY/FfwtcSNFJqZsrnqovoWgdGHAyWAoDl6o7q3uFa4AIDHbtC47nPP8A9epFu4mZv3m9Sf4WCk8Y5ArnrfVIb5FOm39nOTjGydZM9yeD3Iq63nK6SNiP+JlVQeeMj0+lWFu5ftZEmkEzOvTC7uCWB7DuODSTSFZEYzbmY/Oc4B9/p2qlFcL5bK4eKKN9yqSFO4Dp6njpim+c3nF1iVY2O3cw4I980BqaM14rRpEsqkuwb5SWK4ONuMfjSm7KyrbhfM+c8hTlhjqB2H+FY8l0vmLctsQbfnEkpAyOAc8fUVxutfGLwr4ZmeGXWI7m52mPyLTM8v0G3PPaobGoN7Ho0eo4kiCoDKowGj68H+6Bxwf1pWvvLZR87Pt4zxgnIP1968gb4leJfE0LP4a8G3TRqob7Zqzi3jx03bRyaY3g3x3r0hOs+L002GQn/RdEt9gPsZG59O1PUpQWzZ6VqnifStDhD6jf21tDHwTcTLHle31NcVefHzRJJkh0Cwv/ABHeIQqnTbdvLz7yNwKdY/BHwlpt01zPpzarffxTarMbko34nGeD0Fdta2MNrC0FvDHEFXnaAq5GOABx0o9RXj0OFXXviZ4rOLTTdO8IQMpKy3shuZ+owAq8A/U0i/BO61e4d/FXirUvEJyG+z+abaA5PTYvJ/OvRkvJGWQFxHCwGEjA4GQOeeTTt6qju+EhVwI34HQ+uePXihWFzPoYeh/Drwt4ZaNNI0mytQqkNcRxB3diOfmPzHAz1rpbf95ICq/uISEEhXJK9jjvUMkoEigER7mJ37s7jngj2wf1pzzLHuiIDL9yUvnaeepFUS7skZVb5kyByu1uWznkDHQcdPekkZ4UZNqyRyuBEdm1ewyO45qONY7f5N5bnKbRyzdufSmJexzTTPKwRWO7y2JK5B4z37dKBEssbzTKB5ihQBuYgleRnn29adNIJpnaNmJ3ECTjJPQH8/502KdFmwrN12uq4U4wSTk985qKHdNcBBsBHI3DIZvT6daBdCW5hExdZVDjfna756cksOjVyesfCXwj4kZludE09plYgyLHtY5xkggA8V1BlbO4bRFCoHLBSMHnH49qSObyY5ZUkVMqyoOjMTxnHpxQHmeb3XwRtLa6M3hvXNa8OlTxHa3TPDgDGdr570q6L8T/AA9GDH4h0/X0IykGpWpjdxzxuX+tejKzCAxqPLG4B9pxkfwjHfGSeKdNcL9oaMxhUj3FWBYkYxyCemc/rQM80b4meLdFbydb8A3RVsI0ukzLLnJ4+UjdzV2x+N3hK6ZLe/vLvRSp5t9St3h56fexjPvXc+Z5izsu2NVkUB5Ms+APu/T61Q1TT7K+jKTRw3amPad0YbcM9/zP40ED7TxLYa5Eh07UbC9h67Ip1bPufU+9Xmk2hjHF/Bgs4/8AQffFcHrXwX8IXt98mkDTyoUCbTt0LYwWLfKRz9R3rOX4b6xo8Er6H421SzRPuwXAF0hbGQMHkD8aC1Y9QeRmaOSXzGEi7jlRlscflSxsbieOI4wWP7qNsKrDPOeen9K8ma++JGgyAXVtpHiKHaDuXdbyEH1HIq1cfF640WCA674V1jSFyQk0SCeIf3vmXn86APTLdkVGCAKSfkkAO9iODx2z61P5kUduWkRlYuAAeSDnnPOe9cBofxg8JaptittXt4JeQUuCYpOT6N0/CtrWPG2gaHZ291dazp1ouCztNMp385yACST+FF0Kx07XAZt5lxtyTggKwJA2r6diahuJh5biN2MfyltuThT/AHvXH5V5s3xy0TUrwwaFp2s+IZiMItjZsVH/AANsLjikn8VePdd806d4VstJTHNxq13vPHfZGOfzoG4npkl1tYpCVlZBgSsOOAD8vvk1HcX1tp8LSXlysCsPnd3CYIOQctjvXnVv4J8b6uvma144+yQ5Cm20W2WHGe285PQ1NH8EfDBka4v4rnW7lmyp1a6ecr3GVJx+lGotDV1T4x+EbFxANcjvrgcmGwBuHbA6YQH3rKj+Lur6oxfQfA+q3ik7PtOoFLNOe/zfNj6Cuv0zQdJ0FYYbCwtrbaGBNvGFAHQAbR1rQaVFkQqd8g6swyAccjnvT3D5HCTJ8TPECvm50fw0jMV22sD3UuO53NgfpTI/gxLqDF/EXi3WdZw2TbPd+TE3+ztiA98130lx5ckqmV1JXZ5jHknuQOozmiOVDEFIWOOT7oxyRn+Eep707h6HPaL8KfCGiyQzWvh60iZXJWRog8u7PQs2ScetdLDJBCpjSNYULNGXBAWQdR9OAOR61B9q3RghSjZKqxHUYyffrUskwLOzojzByWyflCgDkkdcf0qSSVZvNjZlX7PHCm/Oclj0H6Y/Ola6EjHYcZ2puwcuR/Fk8jnioTJ5gnE5YlyCFBxuU9Dj8KPMZWj8vMZx16sG+pFAEq7I0jfh9jMrJvzkZ6H/AGc01ctuRWV+QS2Cu3g8L6elRpIkeETKzqWB+b5gO5+nWo98dw8mwLtkVMRkZI9Ov86sCWR41jYRJkAZZmXknGQqj0qR49s3BXexUx7QSSccH+efpVdbuKIxhJWlkXcu3navOMe2cfpRHIFUuHJjDKRKy4we4HGaTAkhXddEhdxc732qAM/1wPWqd9oOk63atbX1lbahbMm2X7RGrLyB0ODge/erDzBURNzrAx5c4BcDuPYVMdu1JCu87h5K/eDL2bHGfSmB5zcfAfQIJIZdHudQ8OSvzGdKuWUNjqSpyv6Ui6b8TPC82LbWbDxYijcsGpRGOYg/7akjP1Feh7vNjNuArEqx34wqdc9OcCiSRZCoSRkhjAT5VwSTyeR9KLgecTfGi68NZh8T+E9W0x1ABvbcfa7YYOSdyc4+vvXU6H8UPDfipgdM8QWN3My7nid/mVmOBlGxz9BxWu8G+F5pIzIWOEUgYkJJB/AZH1rkPFnwx8MeMpCdV0a2a+By0qQiN0UDkhkw3Bx9M0BodzJIoWZDG08ayKzbSOwxjjgfnSM48yRUffuAztPyo3UDpzXkP/CqdT8MRPL4Q8XappIYqDbXv+k27MDnbhjux+NTx+Lfib4ftydW8NWPie2hyz3GkTeRMU7kxt6+xoFa70PV5PNaYqZETaSxZSCWOc7e/wClRrsRhGoOGOVkZckfiO3evL7H9ozw28zwayuoeF9RBAEepWzRL1xjzOnTvXc2+vadcacdQi1jTl08rtNwLpArHv8ANnp7e1VqM1VuNsbSooZtzHayb8duScY9aDKkiGNGZY2O7Cnaoxk4OevauC1H41eC7GVIE1ZtZuF48jTIHuiW55GwYz+NRt8QtXuLdRo/gTU5Fkw6yatPHarjsxXlgPwo1Jfmd75zRwA8tJIijDEhIxnpj+L6VJiRs5iLAEsDtzhuOARwAa4COH4maxJtbUNA8Nxngrawm6kH/A3IHfrULfDabVo0/t3xZrerLINuBcm2j3f7kYHH41OojttW8TaNo0bDUdX0/TEyG/0idC5YDr69e1cndfGTwvxBpx1LxDIGykel2bsufZsY/M1Jpfwo8K6GRPBotuWQFg9wnnzNk4wWbPtya6eGG3jLCO38pMbtqqCUxxtyOn1qtS35HET+OPE/igPBZeAY4YiMK2vXK/NnsEGfXpiuKH7Pup63rjajcS6VokwGDFpdsV2t1yCWABHrivcVmRFMiDDdAscgzweh7j8PWmKoa2aJiwC4Z04UMScjg9cZwBQQcFp/wisPLij1bXNW1qIL8+66dVDEcgKu0Hsa6PR/h74d0Ta1lo9jA+4GNjGpl3Y4O48/iTjNbckxMZQY2nEm9+F6EHI7n/OKG/eNli2FIjKgknaB1GeP1o1Al3fZ5k8qD7O6fwOmd7Hgt3z+PrQymO6MnmCARthlAUSfd5ABPU+nuKrySNHHO0LhI3ZY+CM474z1Prg0lrGxuh+4CcgjILM3vg+uaNQLah12rDHJFLlgMN94YxjkEDPrSQP5kjSJsMnl/u9yggMBgk5PSqrPHJCmWZ9zEGNckrk84XtmntqKxzlniXIYqqLyF7YweMdM/wBaEBM0g8lVc/ulwxBORk/7PqP5U3zNokRFMpbpJKdx2YxwD0PufyqKC9VXEcjSMN5JWM428Ecg9fr6UyzkE0cxEflK6kkhgFz1PLfyHNGoEzNu8onMjyZaQmQfdBxgnrwM1JteS4dvMZI2ONxLBV5456k+5FU/OgCyHHmPGVxuHHJ5+XqSfwo3NJBIJX8uZJNipJnGDzhV69fyo1AmWRIklVUDEqMO3LcHDYA79Dk1DcRRSKhkk3K4KqjLt2pjAJOCMU9rhTny90aEYZEl3HB6hmHI5GcdvaoVkjt3ClVkwM7lcCNWwQDnndxnj3o1A4/xT8G/CvirZ9p0mG3uWjyJ7ZTbvuOcFieCe9efz/CHxZ4OZZPB/iOW7hGAtjerglu6gHg/XivayqTR5dwFbkG4fczJnGFHfHtQ0qBgIlMcRC5RWyy9iSeMevFJgeCTfF7xV4MmaHxP4dmtXBwZrcEIffPI/Wup0H46aJrW0SSqG3bylyu0lsd2HWvR7iG33MZYY7pMMTHIS8ZzkDA5JPv/AI1594g+Bfh3xD++WyOk3E33Z7U4AYdSyj3609Szp7bxFa3waS3lVmK4BjcEYPUVqtewTNG6yIi+WAWyyhSB+f8AjXhOpfCnxZ4F3T2GsWd9aRkkC5kELYHf5iOv1q54I+NujeesGui5tGVtryRYnj4Pr1oXYh6Hs6OdyPuCbF3g579eD1yaNzSLly6l1PJHU9x+JrloPjd4b1K6kt9Et7q8mXjb5aoD6cuRn8Kv/wDCSeItSh/0aC0sVb7vnTl2z6FUX+tPQDo1huV4Eb7jgnawKkAcAn19qcqOqxpMY0iUHd5jrk5PJArl/wDhHvEd04a71tURjyLK3BPTP8RY05vANndR5vr/AFC9fG8QtdEJzxhtuAO9HUNTX1PWNJtWZ7vVLSFsY2rjgfjjNYknjnQbfd9nlur/AHfw2sLPn6EAitGx8F+H7XbImk2sRT70zIO3oedxrXW3jijaFI4iB/EIsNjqMDrj3qg1OaXxTqElqG07whdGMnaGvpRGfX7pOcfhSed4yvI08qPS9MiY4VY0MrLz6cYrqFZnjaQzMu7adp+Zmweme2KbvaNl+ZoGDNtK5BOQcZbvjPSoDU5aXwrrkm4az4pv5HYYW3sSsS7j0yQD/Okj+F+jTTJFeRXV9Ipw73czSAnGeecV1E0otplgbM4jUYVAQGbsMHr1+vNEmbqZYyEWBeFXkKD6hcZ7GnbQNSjp/h/SdNljNhYWlttVgWEKlSccYwO9WYokgiLlHAYjfx8pA6jPX8BTd7iQOkKykZLgqSpXscf0zTY/3WT5gj3D7oUMf90jtzVBqWmzGyqjLHvO5g/3AMcAEZPAqGRV8xjEvlBhwZWBDAdTnufQCoFYsuAzoFBV2jySwPb2FJGzrNHJlRtQ58sbyg9SDx+FSg1LQn2yJiHyYRlmilJKH1wep/8Ar1XNwIyQMjzP4VAII9j29MVH9oU5IDeWigfNhgfbacfXio1MYty8buV3gPsBCP3x/k4qg1LLMY/MXPl7juK5DqBxxuPf1xVZroncP3lurqd7ZJDEHPb8KdvSPKISm7llTBQ98YqCOYRqwj65ZDg4LD/aHpQSWWkFxHl4DMMgs6nIU98r3OKY1xnZEjxsSWOzavy/4fTOKgPm+dshCYU4b5dvbnJ+v54qJkfyo1WZQXYk5UAD1+bqaCtSyl2n2iNlBRQNoaU7gD3Y5H14qNZVm2KkRR4/mMkZyGPqRniq6u223Zl5UfeZiyMc8kDH6c0kciybiA+9TkyI3bPXHFAakWraLZeILURXtlDcR4wx2bio9T7k15b4k+BUZkN14euZLW4XLeVIwUD2B659q9Zht5JWVkjbcJN+5VO9fTnpTZ2hscvdzW9tDuLZurhFYfmamwrngtv4o8WeA5vJ1a2kuIBx5uP5N0P413Xh74wWGttEkk+JcAeTcORkDtn/AArodQ8VeHnj+zz6jHq3G0Q20DT8enyr61594g8BaPrkbzaNouqW1yxOyWZFhhJ+hOQPpRqGj2PVINWgvB99IXZcDaNwOT0Hp9avtAyRnyRJHG2FT+Ld6gen9K+fI7Hxl4FxMIGngQZKkGRB6Z7gVo6f8Wtb1Zmj1TV5dNZjjbp8KRLj64LfrVXQrHuDWrw2+JdluM/vHZwqEfj/AI1kX3ijQLLCz69DIy5H2a3JmOPQKoOK5XS9P8P6syTX0TanuAHmXE7Tfj8xwK6/TtN0+1YpZKkKyEALDEqkjqMj0oAyH8aRTIy6doOp3sfUNMq20X4bzuP5UhvvFN7Cq21lpOl9cBy1zIufbhc1vMwkldz8zLncIUGf8MVDHI/k43BrbdyNuADju3Wgg+lshhwakr86vDn7XnjvSGQXFzBqUS8FZ4yrH8VIr2Twf+2xpl5LHFrlpd6Xu4M8RE8Y/DAbH515kMypy0eh9ZX4fxtFXUeZeR9Zg0V5Rpv7Qng/UlTyPFWkyFuiyuY2Ptg4rp9P+JGl6km63vrC5AGT5N0pP5V1rEU31PEnhK9P4oNfI7CkavM9W/aK8C6DcGC/123hmU7WVH8wqR6hc1FB+0t8ObiZEXxLb7WGd7BgB7HI4q/b0/5hrB4hq6pu3oz1CjNcrpvxU8IaxGz2fiTTbgKNxCXC7gPpnNdIt1E0YkWRXQjIZTnitFUi9mYSpVIfErE1KDXGap8XvB+jy38d1r9nE9gAbpfMyYQTgFgOnNb3h3xNpXizTkv9H1C31Kzf7s1tIHU+3Heq5k9jPle5rUU3OKUGqJFpd1JRQAu6jdSUn3vagBPvE4p6jFIuFp272oAbJjGD0pY/u8U7j0oH5UALw3UU1oYn+9GrfVaWikBBJo9jOcvbrux1AxVdtBtx91pI/wDdc1ohqdnPFLlQ7mLJorbcLdP9GUEUxtJueiyQv9VI/lW3tFJtFTyRHzM59rG+UgNCkijpsfFMe3l6vaSr67QCD+RroWT3pNpXvS9lEfMzmJFhXl1ZdvQNGQBUTRxSYAnVm77j0+nNdbt7Hmo5LWGT70SN9VFQ6SGptHMtp6Ku4sCv94npUT2b4+X5h6kZZh/SukbSLRxjyVH+7xUbaLF/BLNH6bXNR7Flqoc39hZE3AFULf6tSefxpi2ZYxoys46soUcDHr3rpv7Gbqt0/wDwNQajk0m5xgSwuO4ZMVPs5IfOjnPsZ8shE3IMHb1Vfc+9QSWw8rGcspJDH09sdPxrpJtOu8ECCM+6Pz+tQPZyxrhrFjxyVwfz55pckh85hSK3nSbjzuBYswyRj+9/SiO3Te5jBjVhjax6g9gB1rX8mJDuaJ4yOfmjOKaUgbrIocnJHQfrU6j5kYvkxqwUKW5Pzbvuj6HilkUrIhRVmjYY6478j2P0rZ+zxsijfvCnKqpHHvmq7aaWdsPzggt0/XvRdjujL2bgWJMLopYeXlsc8An/ABoAdUwyZjHG9DzkjpnGOvars1r5Od2GAAB3Nt2j8Ov41h3+oyMvl24LHPXov5Ur2KsNuLyHTY45ZGU7c5zkcZ4z6jFclrXi671CTydPt97EkgqDgfQf41vf8I1dalIGvCwXqAR/IVq2mhw6YqG1ixjG6XPJaldle6tjz2z+Hd1qky3evTOI2G4QqfmI/kK7jS9HtdOtRBaW8dtHgF36HHbH+PvWh9n3KqkNuznPHSjaX2uzHcpAx3NUvITuxluyeSUWPKycMGOBnqCffNNUbv3YKmLOFk28jFP8tOq9PVlAHPUYp8KsrbEL9DtOcACquTYbDiSF0AZ2VQEUKOB1zUiqF3ITg9dyICffnPTFNAKtujKLz0JIAHpSCVWkHAYYAfcMYPpxQIbOxXc3lPsYgplhkqO/59qlkeML8zKHXBDfe59M/wCelRRqrLGu7o5xgYP50/5/nCMApPBwGbigTHDEajeiiZgCWkyAVPtUckMbKSsKTQ/c3MgGW6kHNPbCsWYb0BKqzd6fuCOAx3xkbVLcqPf8KLjMufwzpd9/rbKAy52hgu0HjpkVT/4QnTlkDQi4t353Jb3Dpj0I9q3JgdojAGVJIKjrUrM8keXP71QCSQACo70ahYw/7B1KzANn4jvQoHzLIwkA6ccinyw+J4Y1MWqWd67NgRz2oBIzxyDW0jB8DdiBcfuwcZ4P+c0xmVITJ8so77DynPf36UahY599Y8Y2smZNH0+6dc5EM7I4x6hqr/8ACbX9rg3fha/TcCN0DrIODz+tdPLNvZVkbEXO2fcfmbHQ+wx+tMjnEcyEARyMvy4XKntigDmW+KWg7g92mpWEgOS81u305PtVy0+IHhnUgpg1qEsMfeYg5+natjYtzHKojBbncrICvTsax9R0XQ7iOT7ZZWs6qoA3wpkAds9KVxWNhdWsriP91d27c5H7zr9SRzVi3zNsaKRA3JIVw34cc4rxrxLceCtOPlW8LSXXQRaYzBif+AnFZGm+E/GviC6EunvdaDppO0/bpvNbHqAeaV7lcjtds9U8T/ErQfCqlb+/hhk6iLdubI5Pyjr+Nee3Hxn1zxMph8IaBcX8anH2q6BWFST19P1qxcfAWRtQW9W8tLy63Zd5rTcmfUYbn8a6qHT/ABvotrGkX9kXkXTyVzEencY7U+W+5alGK0Wpxsfwv8XeMkabxZ4ma1twyhrHTRhRk9N2MV23hb4T+GPCCq9ppkcs5+YXF0S0w7dW9faoP+El8R2LM174Pmbdwz2twjBvfBNTL8QrNWxf6ZrFjKRt3T2rsFU9hjjBzQrLZClKUtGzsVX7OqMjnysE71yR05BpyRLIweNzG5O/ZGT90D17iuag8eaFNgRa3bwvkZimYxEkeoatiHUbe9kE8EsNwSwJVZQysOvY+tMzsaSThmAl2mUN8xycoM9PxHOfanrKRuYnMLDOGIA25OSCOnQdqzftUytumLbZCGfHLDnpz14pwuGhZtjfvHAHPG3nIU/59KAsW4SDt8uVizMNiBjuUY6evApYbuORWaP5JFByy+h9R296oteC4iDLtyuBg4J9yuPrU/25Pndjhh8qng84x+IoFYtyTGFWUZEanc/QgMRgkY6Yz1qC4dHbAYmKHacfxqCefbNVI5Y28wAby4KjAznHJPqOnao/MWSRGjyXb5Sg7DA5OasRoNcLI7SN53msCqyeWMds+3TrxTLebaggDkSPhRHtBD88HPXHuKrfaI/tG8B0hUH5TkZ+ozx26VEt1+4+Yuf4dp6pk8FT1/8ArVAGis/ykxx7WQgBFyCG6dT1pYLprmNXZlkCgsyuPnB78jtWYty/kskpZFaQEM3TABP+eKVppGiiVs47OR95Txg/l2oHY0Bdotw3luuwsMq5zx0AI6d6bHdx7HDAKyhhgHcOuAMGs2SbYwyTJkj5WHHT7o5zihcx3BhKtL2YSEj3HHX3oHY1lkijjTc6lmfjd1XA6f5FSTTI26NG2Mwy6yj+L0BrD3fNIpYGPcxLx8eoz6jr071ELry45RIzKuFyxIwcH6fT0oFbsbkzCSMts2ksQPLHy8DsM5zVG7tba9ikLW8UyyqVYFAQhzyAvUj/ABNcdqnxR8OaIwjfV0e7+6Le3cyysMfd2oMnmsZPH3iTXowug+FLloFGFu9SZbZMHnkfePSjm7F8jWux1uqfD3wnes3m6PbwyKx2yQqYyDgc/Lzzx3rmNX8P6X4PheaDxZqGhLkENJflkAxyAj5pbfwT4t8USRrqviNtMgz81vpMOzHqPMPPA9qu6Z8JfDGnh7yey/tOZRnz9Ql86Qtng/McY59O1Tq3sUuWO7ucO/xg8QpMkXhq9l8XKrAPJJpgQD/toCoq/ruufF3WIYm0vRbG0ebBMe8NKCQMkZJXH4161FZ20dqrxRqnljYqEAEgDgADt9amW4ZYgjbhGzFCqsFwDyOO/PNHL3Fz22R4Na+F4dSWO48dJ4tvZ0P7yNl3WoYHpthPSu08P6x8PNEkkt9Nn03SZz8rRzRG3dTnn74B7etehSSCa3XbwN2N2MFh744qC+0yx1CONri0hldlG5HTOTnBJz361aVthObZPZ3UGoWqLaTx3icHzIZFYA9MYHbAp7M+2Qzh0KghflAyeCOOpHHeubuPhx4cnBYaRDaO2HDWamFuuMBlIIGPTNUpPANzaSE6b4k1exZcnyzdCZMZ4/1mfeqM7HZxyecybZVEvXnn6ZHY56UgmhWQBCrMCSzZ3BsHnj0rklsfF2nzsINVsNTVTwt5ZlH4Gc7oyB+lRzeIvEljGWuvDMNwv3f+JfejcR6hXA449agdjtd8MrEuzMi8nYvGDjGcdP8A61NW4VmQtuwwx5agFcdOmevvxzXGw/EK38zZf2GraTLnLrcWTuGPXLFdw4zVqz8caBeXBZNZspZScrCZRFwe2GwaegrHVtcCGGNgwjLZiV+NqKOCT1PSoIbt/mz8pVhn0U9m561nQzPIfOOWQjAaJg4P056VIs0kh8uOIx7h8qAFs8fdPfHGaoDQ/tISXiA8hsAbs8n2Hpkn8qP7Q+WVYxsdYyrbiFwQTwPXjrWVNMptwI+pXazuOp5OAPp3FG5PNjdySZQSGc4KY4yfXHpUBoaEzCO3YRlX8zPHOFIOc5/OpI7g/Z3B+VZV+XnJbB5Htz71Th2S+Y8ryBGRmVyfvNjqP8KVZVm3ESCNcYYBeEXHQZ6HPerJLMk0bW/Awdm8B8DcMdfz/lU7TRG4VcExwqNsY+Zto6gkVQd1lWLa29QC4AGSD6n1OAOnGKJZ1UGOA72wC03ds44H9aCjSW4+z3CvKWDAZ3ORl9w4+bsRxUckjxebJKx3NtjZQ3XPOT69KxrzxRpGhqq319b2x67ZWVcjPIIJ5/AVRj8UnV2Y6RpWqa6zEAfZLRihwP8AnowC4/GgzbUdzpprgLZxEFnJO7AfjPbt/wDXpGhYmIMEAIUGTeee/GfrXlXxE+IfjLwZIlvJ4Ie0ZoxLEZ5hIuSSORHxng968+j+JWta1Ky+KNb1Lw3EW2rFptmqrgcY3HLelJ3WyC8Xrc+kr7VILFZJ55Y4UBzuklKL6ZJJ9Oa4y++NHhDTZHtoNTW9uScmOwRrh8juAg47965HRNH+G2q3Ky3GqprVyoA26teOzFvdXIHX0Fem6Po+jaXaqulWdmFZOWtYlCqSfUdeM+1HqPQ5C6+I/iC/MkWh+Cb5wigb9SdbZBx1wct702z0n4ja/GGvdT0rw/DJu4sbc3EgPpufAz64Feh7wsZLEquCV3LyxH/1/wCVLy+PmVXTkc4Cjv8Ajnv6U9CtTy5v2d9D1i8ivPEeoahrc4JJmnlCA9OAqAflmp9U/Z38JySRyW6ahYXMQXyTBckgHPBIbIxj2616Utx5gQHBlGB1+VevHHXtzSs6L85kWN+SduST34PPegTuzg4/Cnjrw/CF0rxJaarGowINTtRngf30xx74pV8XeM9HmEereEFvbcHIm0e6Dhsd9km013cdwqkoxMa7cOpB54PBNCzJZrtbiSMb2ikB5BOcn15PQUAce/xm0CORRqst7oEsnKx6nZPEnpwwG3H4102l+ItM1qAtp2pWt9bvtO+GVXc457e9TMYrpQs0MboUX/XLkbO46fWuZ1D4Y+EdSuHkfRLe0KlgklqPJfn3Ug9aAOukmQxlpQc5bChiMLzz/LtTfOLxpkeaVYDy9/tgH6+9ee3XwtvNNkU6B4u1qzw2EhuHF1DjHYPzjPvTZG+IejN5O3R/Eqd1QvbSNjtxuUnOaCD0mSbyVU4RlI4lXnHHUeppi3hjRXZVfzB8m8Y3Hp69fxrzJfihe6SwXW/COraYHX/WxILuJfceWcg/hWjZfFjw3qV1hdbtftHB+z3RMDg+4fB/KgDu2vCS8MK+arr+6JUb8g9xzgdfypklxsVAzZ3R4I6DOTjv0HtWZa6glxG0sVyskYjYgKcgsf7uOv41YaYNZtGrHAHzkDk9Mf5FWBckvFXzJZFwVCosecYGQcAVYW4D2+/JSNgImK+oPr71lSsrMpVfMeMAFxzvYn/PNTiRVuHkYCZsh0Re+ecZx/KgfQuGbc5SFePmBlbjI7njoKRmBQQR5Zmk2K2NpIxytZ7XAVWEyll6FVbkeuB09qleZmBXyyjhQpUdznjFTcRbWZDAu3bH/Cw5+Xngc9TQ1weAw2KcypGxIUDn8fzrIvtZtNIVjPeQWcYyRLdyqp9xgnpz6VgTfE7wxFu2aiNSdl2sLGJ7gsc8cop/nTuOx2tvc7FduTLDyVOdq7hjJPr7U2O4TzFijbMm3aSf4T1wCP5/hXA3HxF1G6EH9m+EtWuUbJinumS1Q4P+2xb9Kki1Xx3fzKkGn6TphdeRJJJcuO46bQfWmI7793Ixto/3cSDfIzZJOMZyMjjNN2oq/vXURqpztyCTnPJP8x6V5zN4X8S6xKyXnjO7jjHzMul28cCbT3JwzDH1704/C/RvLEt+t7qqyAhje3jzAHjGAxx69qWoaHSax8SPDGhyYvte0+Gb7pjMwZsAdlUk571kN8V9Gnhxpun6xqu8bQbWwfDAdt77R6Vd0vwto2loI7fTrW18tPl8iBdzFv4cgfTqa08Jbwhov3ZyAzR5yh6Z3EdwegqR6dDlrjxt4r1CXbpnhOGzOQgfVr5UyemdsYb8yaFt/HWoOjXOs6XpcTLlvstoXfpyFaQnOPpXWW8iozoCZD86fKM7gR17cU3z1lVIi+8DkY+7jHJz7ewqrC1OA1j4Q2vi61QeJNe1fXbfcN8Mkiww9em1Avas7Xv2dfBV/C1raWs+lwLLgf2dORgqMdyVY8+9elXl6m7zGQKjEFY0GeBwT6ZwOppq3UizMxxDLtyu3jZkZHQcGmB49p/w18d+A3lg8MeIba8tYjlbXVIB83PQOg64rTt/ix4r8OrI3iXwbdJbR4V73SWE8fPqAcivSY8xRBkmaJvuGQ9OeTjFNljWSRV3mSMYRcBQGPc+vUcUWHfQ5/Qfjp4U8TMIotajt5jhPssw8hx042nHPFdxDqkUnmSQFdkinD55weCMjjmuO1vwT4f8QsBqmkWcqkthXjDMp6A54Pp3rkZvgvHp7Lc+G/EGo6B97MUE5kiHplW4/AHNLoLQ9iMwWPDBJCCSDux8uBgZ74460W+ZY4wrAgYwrNwuTntyfevIGuPiH4X+VW07xTAnBZAbebpk9eDVqP4xpYzqviTRtQ0eQENvuIzJGfT517Uwt2PWIZn3KqpHg5VF27jnHufeo7eZIXi/ebwH5IAJX67uD+NctpHj/RNeUfYNQtJY2bzCkDjd+API61rC9SSMsrJEFXLxK3LZPIGe5oTQWaRqJNJHG2FZY5WKiTbgYzknpzUXmpJG7x7njTI3DAxkgDp+PWqbMSqu7nzN21WyegHQcY6fypG+aOT9407Zy8mM/NnoCOCORzVakFlroTyLtG8lTnZ0UDgAY4ye9WPtY3uM84A2xkAkY56ZHOevtWe05KPGhyIwcKihlzxnkDpSi+RJsKhQjI8uNslevGRgmjUC5HnajgeRHtAKxnJcZIwf8jpRIWFuMDcpdg4BOGI9umBVJZiyhYYWY7g27qx446c8fzqC81C202SSS4ure1jK4Ml5Mqc56gEgiloVY15mj3bUOVQ43JhVU4J5ySB/XFVZLolfP+RmDAkhcr0wDjGMcVy83xJ8M27Lu1hL91OSlmjzk4GFHyD+tU5viFP5j2+m+FNZvJnwS0yLahu45c55z6UhWOza9ktZF2Da4wXkcZ59B1XkHv0pVlTa4IfyjJtMZALnoetcYureMr5XFvomk6ZFGMu1zNJcMnOOQNo6+9VrjQ/FWpGZ7nxdNaw79gbTbNIgT6bjuOTTvYeh6B5btb5WMRpu8yOOMDC5+9uz7ds1hat4x0HQwyajrVlC3KqJp0UqvPO0fMTn1rn/APhWuml4jqV1qWsStyReXrtuHrgHGfw7VqaV4J0PRzMbfTbWGRsFmjhBYjPIDYxj3NPUkrf8LW0GaRTZNqWrOAAv2Kxd1x0+8QFqvN448QXUIOmeDpoYJAFVtSukhD4/2VyT711SxpbxoyKoZi3zAYwCcDrxTY0jizgPJErHD7uduM4GTjJPajlC+hzSzePb1lR7nSdKJCkR29q0sgU9g0hA4HfFVZvBN9qzA6n4s1i5eTg28DrbLnI67AOPxrsJpwzTswfBHJPyjt/CeuOgxULXjnZEgyGw3lqONx7knnp6cUaAjmbP4XeGLG6Lyaat55ZOXvpHuCx6Y3EnvzW1deHdOkjEUlhbmBlYbXhBVsDGOB71ce4bzNo4hX5lSPJUEDuD1+tQSNjcZTiVmLFx95fwP6UAcHrfwJ0S62zWhn0y7Klw1qwKBR/s5yDmud/4R/x14Kk26deR69aL/CGy+MZOM8/rXsLIsMYO0gyAks7FWz6ntz6c0xrlF8recpknCrtBUdsjk9+tFgPM9F+OA09ja6zZT6bct8pLK2Md8Hrg13+j+ONJ1i1BtpI3OQxKyHGcHqvr9abqWlafrUax3cEdwpIISZA6nOMcjketcbqnwb0yRzPpFxcaXOCAfLJIyT6UrAeltMGbMc4k5DLsbKDI6Y/zihpmjmISVYZD8vn5Jycc8nkDtivI1tfHHhKRVgkXXYVJwY8iQY79v61c0n4x28F1s1Wzks7rGC1wG4J75HP5079Aseo7nkZieRhRn0ycntj86kab5QxnLJ8xCqcDPp0wPwzXMab4ssdVtT5d2HGRgIxb8evFaIuPMiTyzGqheGQ4LEdQB/8AWFCsDNCPf5zIc26qRI7bjlfxxuqNGZo2Z1KliVMqn7uckY9/rVNblmkVAu1TkB5MZOep9BSRyedGT5TMy/KMcqAB169fYVZJbjkVYWLyF0DdMkH659PamTSJIsSkhPl8w5HU9hnmoJPP4m2eWcDapAGBnueMH3qjPrWnWbhZL6ytSoIAEyl/qeuT+FTcrU1GAbyTuBDLgCTCgnvyOgz3NRS3QwqBsKo+bZgHnsD3+prEl8WaNHHtglubuRhjda2zuGHcfdAI/GoW8SXDc2vh+8k8z+KaWOFT9QCTijQNTbkuA2DJEpQnCIzZfHYCmC5SZ0A3ZU8LJkKuBwM+vbpWVJqWvSKHitdLsAPmLb3mdT6n7ozVeSz169icy6/LAoOdlnBHEOfc5OaLknRrHfSK5CSO54zzkevPaqmoXlvYRg313ZWQU5/0iZQwGOmc/wAhWPF4VtmuD9uu7++THAvLqQKeD1VSP8KLPwzotjG7x6faiTOVk8sMw/Pr9TRcfQV/Gnh66fYmpSXQQ8Q2ls83Tr90Y/WnP4mAiMlloWrXIfAG4R26Nj/ebJH4VfjheOHbGRHu6qrbRjqRTpmVosLujBIwrdvx96oepiw6x4kuG/caRpmmx84kubiSdvfhQKsCHXrqMG412OzB4WOwsUU/iW3YFaq7F5YNGWGVJzwB7delIv3Xkx5h4LNuAyCemPWgkwZfCMV87Lfanqd+w5Pn3xCjjPCrhfrVi38KaRaxps0uCJ153MmSfQ7jknNakf74yBSoUnKjGSx6Yz6Co9481ZMqAoCmMg7fx9aAHQW+1QXhjVjkgL0GOMn2pMSM2TvaVs7WUDBPb/PtSMymYr5iqMZxggdegyOtDyDzF+UInQYO38SetACTRlofJzvH3pTgAE/X0rldc8C6TrzGSeD7JK3KyxLgY9xXVyeW2MlZQo5wcDIPr3pjTfKFMu8dkLDt0zzxSaK1PJLz4f634fmMmlSNcwgbv3Z5A9xTtL8eXenyeVfRMjL8pYAgj8K9TWRDOWOIlGeGOP15z+VZmoaLZ6osguLeKXcOCBtI+nGc0WaDUq6X40sr6MqNrZ/NfT6VrrN9qCtBMM+mcfgK4HUvh6YG82wulDc/uy2Cv41mG61fQ5CtxC7YP8Y/rTT7k2Pm2EfIOcmpvMIxnoKrRkB9hGBxjBqeTHmAA8HtXwD3P6J9R3nfvEwcH61Je6hKrKBMxOP7xquV2yKT0z1psy/McDcc01I55wjIVbwysSzZP1q3ZXAW4wScY5rJX5Wfjn+tTxymOZSRjNVcfJG1jV+2CK4Mm4jPIPeu18K/GvxV4X2Lp2u3IgHAt5m8yPHphun4V55MuBG2cjOT+VWLa2iZiOVOexq1NrVM5p0KdRWnFNeZ714d8dTfFLTvE1ld6Dor6wumTz21zHbiOWSUDgZzyea5L9l3xV4n8J+MHbTLS51KxeFX1Avd+VJasGO7CEkMDzkbDxjFbHwB+EekfEm/1L+2VuDb2ao0TW87QushJwdy+wrpP2j/AIEjRfDser+HZbhLeIhLpN5LBSfvZHUev4GvSo45U4+9qfA4/LYVMZ7Om+VNL0OnH7b2q2uqy3R0eC50g/KkO8q5wfvBunP09K9L0f8AbN8E3lgJ71rjT5cfNA8ZY/gQCDXwfeIbfTzCOUjUY55qq8x8uMd8ZqFjq0Xoz3ZZDhKkErWfkff9j+2X4IuNWNvcfarWybHl3zRZQn0I6j8q9K0/4xeDdSgjmh8Q2JST7paZRn9a/L3zt1kVx833s4+tSR3h2ja3OMVrHMqsd9TlnwzQn8EmvxP1Qf4geHFtzMNZs5EH/POYMfyHNbMF/bXCK0U8bqwypVwc1+Tcd/LG4O9l91Jq9pfirU1km8vU7uMJjYFmYYx6c8Vss0fWJx1OF7fDU/A/V3cPWlWvzW8M/HbxtoKp5HiG8ZR/BO/mD/x7Nel6H+2R4osWA1C0t9QTuVzG39RW8c0pt2asedV4bxUNYNSPuCivmfw/+2ZoV8oGo295pzdz5ayr+YIP6V2cH7TngySNZDrduEYZDPG6/wBOK7I42jLqePUyvF0naUGey0V4/H+1F4DyQ+t26kHB4b/CtC3/AGkfAE/P/CQWq/7zY/nVrF0X9pGDwOKW9N/ceoUu6vO9P+PXgnUdQe1TXbRCACsjTKFfPYHPWuwsvEmmahGJLa+gnTs0bgitY1qctpGE8PVp/FFr5GruparrdRSfdkVvoaeZFC5LAD1zWvMu5hyse1JRRTEFFJ/FS0xBRSbqN1AC0U3Jp1AC80lJkUtAC7jTGjjk+/GrfUCl3UtICq2l2b/etoz+GKhfQbJukbR/7rkVoUjUuVDuY154Tt7wfPPNkDAJbOKgt/Bv2NcxTq7Y6yJmugyKduNLliPmZzr6LfL08mX6ZU1AdNvYeRZqf91gRXUUbttT7OI+ZnGyW8sbHfZzJzydmarssPG+Jxg5OVIGfWu2aQ9hR97gqCPcVHsl0K9ozidtu42h1UZBAJ6Yo+xK3O8fzrsZLW3k+/BGx91FQyaLYS/etkH04/lS9k+jK9ock1iWUZctzkg8UxbVlxu+YFskZ611beH7Qcp5kf8AuuajfQgx+W6lyORuwf6VPsmHtEclJaSK5VowRnhV6VHNbzLJvIVmxjj9PrXWNoM3/PZH/wB5MfyNV30S73ZCROPZyP50vZyK9ojmlV9qyP8AfGRzzn2x2FLlsDeflXlQB+ma3H0e4AP+iluOdriqF1ps0aAm3nGDziPP9ajlaHzIoRt8rKGyrjJOMY5/WlDcOzqTJkbvl59O5qSSOBVG8SRKOxRv8KRfs0zHE21frz9eaVmO6IbqT5m3/NsxtbPQUydxtjztVPutt4B9z+lTXYjiSMvOoTGNxbv6ZrLvL6MxlYN0pPHycA/jQBfa6E0bNuG3dgb+uO/FZ17rcGnRlpZ0K4KhZOfxAqnHourXQkx+4Vju56/hUsHgqKPE0o+0yZ5aTn9KV2XoYVz4w1C/VbfR7GSUqeJpeFU1BB4B1HxBIDruru8eebW1yo+ma7FrOWFNqrgAYGAMADtTWlubfaCCyg5wBg/WhDv2I9G8H6P4cVfsNpFbMfvSSIGkIx3P+FbckwhuElIJXAY7RnnABrLjuXXBKHbnJDemPSpYrry13MrDLDLMOv4+1WZl6Fn+dHUvGMkDGGb3PtTopDGWCFVzlSUXcTxjHHas3zl5LZ2sSME8DNKt4AW3HcB8o29GxxzRcLGjMPOxujKnG8Dpt/Dv0p/meZayCUEMO7tnj0/Csq4ut5IJOFXBwRlj1/E0o1QKrsdycfMqoAB6CgTL82mWV5Di4s7WeM/KxmVWxk9cfWsWT4c+GriQt/ZkMTcndbDy8ds5XHftVpdQXzN6lVVjnB5Izx3qSS+G5X3AlxklyeT0yR/SquFmUG8CwQxgWOo6haJgjIvGPI9FYkY6flUUnhHWYQ3k+JRIEwwW8t0YEfhtOa1FvvMkkjXBwp2YGSWx/I0i6ocpJ8m4HHTPOOmPpn8qkNTFbT/EVikZK6Vetu4WEyQMvI54yKrzTaxaRkT6Fc+WSCTa3KMc89mwa6WbVGWQNlW35OZOoHqfSo01ENtLkm5Jyr7slhjp/wDXoGck3i6G3kJubbVLIKQQ0loSEI6fMueKsWvizSZ2A/tS1AJYMsh2M2ex3DrXQf2gzMWVVUlTlB2Gev8AnpmobhbK6jk3xpLEzHajhSVPHUH/ACaAKcOofaHJW5tp1wQJFdWO39etT/a5mJb/AFbdBjkkd/8APFYd34N8OTM0lxp1tHKoxujbbuOP9nB9K4zxH/wjPhdTINevdPkx/q4rtnP4Kc0PQpRuemJcKsLDGcMSf7w56+49qQ3S/JGQFbOGLcbeeM/414bbeOPG19cD/hFl1HVLFTtabUoFRMnOPm444rV8QaD8TvFEMcj32n6dDkCWK3lKSNnr8xGOOeg7UrvoilDX3meq33iLT9NUyXc0FrAufmkkVR0wOCa4q8+M2hq7Wmlrd6/M3y+Xpts0i5H+30/Wuf0/4a6Tpkrz6z4c1TVLhTtae4ulu03ZPIXI9PSuutfEOg6RGkQjn0mKNiMSWTxLzzjIG2lqw9yPmZ7ap488QqfsmmWfhqI8+ZqEhnnxjg7F4/M1JD8LW1VEn8S69qevAnDW6S/Z4GPoFTnp1zXT2vijTdRkZrXULOUk5KCdcnn0PSr6uNsbBWdcZbb8wz2OR7fyqrC5mZ/h/wAF6H4aVV03TLWymbgPHGA3Hct19utdA10qcJGq7QEDdWBHXHp3rPjkTYrOC2DgKwI5PIz7d6FmX7OC+4YHLIoBI5x+vr6UEPXc0lm+/tYmIMMk8q4I9D06ZpjRFpFVGjHQbnIIJz2OenSqkk3ly+WEKpGOnqe/rntx9aetwGBkX5FjTjkLgkfSgC8371mhV9oUgAs23GMnBoa6+yq5AZ5WyflwCnHLZx39KzUklWbbHl3H3c8Hd15Hr+lB1AeYpYFlACN3JJGCcUCsacNzGtuw3qTknABwOPToOlLcXCTRq0fzEN97gZHbjr1rJuNQXa0LME3DcCOQ5yRkY7U6SUIojCkbTzu6/T6HigTNN2Cwr8ytuKqCOOQenP17VGzBbiJMqH4IJbIA4NUnuB+7YhpGRQ20DA288fXNLvEUsbsTmQMFYHJxjBb88/nQGxd+0FpJCjfKz7RIOMZPX8hTmuHSG2xHuXGN+SSDk9P58VmxXC7FbiMB+HkHXj0pWY3UYjkJj8uPHJzuGfX+VWI0PMM0kilfLIXc0j5Z8r2z6fWsfVNA0fWIyt3Yw3Yb5W8yJSDgZHUelWI7hGuuFYx89AOh759ah+3QWqzGaZIowAA3G3A9zQFmZU3wy0JLxnsYJ9ODYINhcNBgYOBgHA6VA3hHWbe3kNj4r1EsrgJFdJHOgHfO4bj+dU9Z+M3hXR5I7T+1YbidflW3tx5sjMTnG1AefxqpH8S9Z1SJjpXhDUrhGJX7RfKtoj8f7XPfsKi6Zooy6lyOTxvpU6ZXRtWRT8siq9ux6c8bhTLnx9qGiuj6h4VujGBvMtlMlwgz1BHB9eKzV034jeIWZrrU9K8PW20ZFrEbiUD+6WbAB49DT/8AhSthq2Drmr6trbB/uz3ZRD7eWmBjIo16BZLdkui/HLwdq98IW1MxTqCht7iMq446d+azrj49aPcXRstKtL7W5lOPMijEca5J6lj0564rsNF8A+HfD6xxaVo1nb5YYkSEByc44PcZpmsfDnw3qczGfRrPzlkYtIsQQ9+hGDn/AAptEqx1emfD/wATeJLW1nuNe8P6JYzYMflyG8k57DJRQfzr0HTP2f8ASFhUatq+q60xHzBrj7PGfosQXj6k189L8LbKxhQ6fqupWbAkGP7SZET+6fnz+Vb8OpfELRbZLaw8ZfabVFJiiuodrHHONwI+nSrjPl3icsovue/aH8D/AAV4bmM1joFqs+4v50y+dICfRnyf1rr4dNSFdoPyDoqjGB6V84ad8dviLp9uYr7QrS/2cm4tpQSeemDtro7H9qzTra3C61oOpWFwOp8klPc5GcVr7WHVWM+U9wk022k5kt45COhdQ386wNc+GPhTxKrDUtAsLoscktCAT+Irl9I/aT8AatZtP/bsNuVGWjm4b8qpXH7UHg1t66YNQ1x14/0C0Zlz6bjgVp7WC6i5b6WG+JP2Vfhz4iLO2jNYykY32crJ+nI/SuE1j9i63tJPO8K+LtS0WUdEl+denqpWtrWv2gPFN58uj+GrXT0bGJtUudzYPfYn8s1iXHjjx7qSlr3xTHYRsMhNNs0U/QM241k8RHpG4vYrpoc/q3wN+MPhiFX0zxNp+uRqPn+2YU9+m4D2/irzJvjt4k8PX0+mapoNtqVxC22UaVMXIIJ7DcCePXvXrF9oqaxIz6nf32qBQWLahcvIpHBGUB2/gBTbXR7WwhdLS0htlwAcIAV9+O3+NZuXN9mxvCMo7u5y9j8aIBbRzahoGt6XFJkbpbNnX35Xnv6Vt6X8T/D2tJFFDrlkXBxtlby3UegVsd63BLJH5Sg7zwVJ4BHYAY6Vn6h4V0jUY5Ir7TLa8YBkIljU4wexx15pG+pppqiSIqQD5GzmRWDcn+lOjuo2lTahk+fA5OCPQjqa4G4+Dvh23Z5dPF5pErD5H0+7eIZ9cZxx3GKJPCfifSo1Nh4vlfaPlh1K1SZj/wACXaR9c0ak6HoKXAaP95wyjau04A54J9v1qNizwo2fLSRsmNfbuM9q8+ttU8e6Uc3mhabqiKeJLG7MT49Qkgx+tNuvi1aaKo/tnS9U0hMbFlubcyRLz2ZCRQB6XHIPtCokuI1bd5py3y+uaFmCA+QV34wGY9fb24rhm+LnhT+z/tL67Z5LAICTnGCSuzGe+elVZvipaX5K6bpGs6p8oP7mzaOM8YzufAxzT0Cx6C8wWMkKrBhxz0B659wehrI1zw3o2uRGDV9PtdSYDDLJGrnt1Yj8OOlco3iHxpqyBtP8O2VijHYZNQvOfxRBg/nUkGg+Mrvcb7xLDZxBWHlaXZKvI7B33fyouKyGyfBnw/b7pdMmvNAmYhg2n3bxoM9goJUY965vXI9c8IyGS0+JWnSQA5W31xEd8em5MMfyrel+FWm3kfm6xqWq6tIDllub59mMf3FIFbum+DNA0W3ittO0uxtTncxWJT1Awd2Mkj3o3K0R5bpnx88RtqP9nN4VuPEESYY3mjCQQn3+dQOnvWvr37RB0u8hsJPDGoWLquPO1IPFFHnk5Kqc/wD1q9Xi2Qxu21RGibfkVRuOMAfSoZVVmCmKNznkcMuCMdKLC5vI4HSfGGreMmMkPirRbSNgT5emwCaTnpzI2P8Ax2tyPwm12qf2l4m1a+Qg7oxc+QhGM9Iwv86i1r4W+EtYnk+1aNbFkO55EQJJnHOGUj8MHvWGvwrfSYGm0bxFq2kg4KQtMLiLjr8r547cGjoJu50lt8NPDumtHjSbeS6dlZprgeexxzne2SM8dDXTWdvb26/uohFbxnKYRTznoAce30FebS2nxG0O6CRXmla7br3uFa1cDqMlSy09vidqtjCsuteF9Stxt2mS0CXCAY5PyEN+OKepNj0hWLYaORRLLwERgAMn9O+Kf52xZI0Jxk+ZIeuQegPfgde9cFpvxh8J6tdIsWoxWkwVVMV0fJdiOCMMBXTw6lbyBpIJY5o5E+XYeFz745P0ouFjXKiSEHe2z7sYYfxADknP/wCqq8fm3EpkAyynhf4VGPc/X61G827MkgI81fvKOW7YHYU5bzzlIVECLkhOuBnqeOaYWsS+cVUyKQ5UbmLcKuePlGeT71C0hhhRmVYkY8MMM3HBwPxoj7rGzNIrY3sByuPQ9P8A69RiSOGRNpD7DyCcDI7f7VGgCtMGUEHykVSjeUQSV68/WnLceWpB3KpbDpEfvdzz6dPxph2Q+WrnCkHkjJU+mM9/So49sewlNgbPzMclumeD9RQBZXEh2bCrgls4yOmTUcDFo8J88uPMYsOc4wfYAVBJJuZHHmNKX5DHPPYcHp607z/3yqwDRZI2FQSvtj0zQBPGqxyI/wB+NRg55AyDnPvmm7vLjCFfLQkZD8jp1xnvmomdo1ClVVCRuOev0z0xWZqPinStNYi61axtgCAFmnTO30IB5NF9ANViz7owqqCA0hznofrjB/8A1Ui/vlO0qwA+T+HdyOOa5qP4gaLLKTbS3OpMWwf7PspJFJ9AwUAfnRD4ou5g32Dw5qkhP8dyY4FHPqSSPxFAWOi84KPMX9whOY125JySCQepGKY8cMkHkmKOUt8hDgYCnoPcn1Nc4194uu2H2fTNKsVHea5edxj2UAd/WpxpPiWVSk3iCC255azskUdOgL7j1o8hWK+r/DHw5rhE0ulobknmazUwsMcYBUVgXHw/1jQXL6R4tnsYASRDqjLJHj0BYgj8a6G48EJeZkv9f1i7gyAY5LzyvyCbc/8A6qnt/h34ciuFYaTbT7T8onUyufTcWJP60DOAvvidrvhNki1JdM1xWOCdJuNzj1yoHFay/H/RbJftGp2GqRT8FbdrfGeOOSQBXoEOm2enxGOC2gDH5JFVFC5z2Pf/AOtRdaTb3lrsu7VHhkDKodFYk+mO31NAXOZ0/wCJd34iXfpWl2uJgWMuoagGOevKoCR+dW2tfFmqOc65p1hGeALWy3Nz/tSE/wAqzNS+D+gahMZLK0k064zw1nKY9vfJPTP4VRk8G+JtHTdpPiP7dbqdvl6jFu3NjkBgM0BodI3guW62HVfEOtXIYL+7+0eWHyeyoF4/GpLP4aeHfMSRtGt5p15MsmZAoHclsnNc7F4x8V6SV/tXQZLoBQfMsWEoC47qeenNaGm/FzQNUnEd3cmzfvDJH5RU9sBuO1AHZw2dvZ7BCkUKZBjkEQR8jsOf/wBeKmWM7XR2cNnBjK9fXJ/DPesm11W2uIZJIpYvnX5RkYzkcDv7DFWYZUEeUD/Kcnd90E9B/wDrqtSDQYFlVtxRVYY2rmMEd8dyRmmou+6aNYxI28DzurYxxj0P41UF0kkrceYzDgKeB6e/r0FRXNyZk8vAU5A2Yx69sfz5o1Atwqihwx3MBuYKOSM/3s8fhml+aTDsq7Q2BIMhj3ye59KqNcL5khB2xyDoy849OnfHbFCzCO3dim1VUA7vmAJPb60agW3mO/zc549MYOeMAe3c+tRlQq7S2xQN24nJLd+B6+9VfMMigsrOYwQzKeAD056dad5kaybThNxwzLzjHcEn+tO+gFppMeWroxP3iMggZIJHoB+HaoU2ys8S8ZfdheFwD39vyqo0252lVWyyZXzMnr35PJpfnaJAwLt91mcDAHsetK47Fgy/u8DO3ccheg4+mM/4U24kMcJhwAnUBh1z3Pv2rMvtWs7GP/TL20szngNMoIGMeuc1S/4TLTI2Jhu5rmT7xNrbySH65xigRveY8kjoGTysAndgKM/j7VGsgZlKSYyMk7cDj6dv8aw28QPNGI7XR7+UMdoadkhX6Zyf1FQQ32uXbCOLTbG0QcJ5szzE59gFH60rgb7MOQVXYSWAHLcE8Z7cUsc0kkiSKsjsCCu7Jx+PWsEQ69cDD6nDbqwJVbS0QOfT72TTB4d/tCNUvNR1K5bGX33bBeuPupjA/A07MLm/cSLCp86eNcfKpnkWNduMdyDWBrWpeG7+MRaje2N4T1WMee5b22gmnxeEdFhy6adExz8jyfMw7ZJNacMENusexY0UR5AChACO/HU0AeY33hLSryZ5PD9trUNwB8rRQFIh7lnIxUVm3jvw+yXEtmmowo2GTeC/tyOea9UaRIxkHC8YYjDE+uR2FIwJzuiDru3cnj8W/KgDzJfjFqd1dNDeRRaIcbMrbmRgPTJP9K6rTdYXWLdP+Kgun67hAyoPb7oGK1NQ0u01nKXcEM5KHc0i726dRjkcY+lclefC2zZ/O0+4ns3xvGw7gPy5H0pagdM/hrTbyHMxa7YDl5pmlLEn0Y8fhV6HR7GymItrO3Qqnz7YgoHHJ49K878nxb4fXdiPUrdT1B+b/Grtl8TosmG/ie1kwFYSJ+me1PULHoEoiaNQvKKAFOTg4/DtnoKJJP3apgggYdmPX0HSsjS9f02+yYbobSuDjByf6Vet/LljOZUK8Y2t3J646nFPoGpY+0ExnKFWIxtGNpHcnPWo1VDyuxSp5DLkn1+tPR92w9UK4ZmIHfj+XeklmEjS7lV88qoC7evqB/KqEiMurKy/MoyeRnv3Iz6UkincRIPMCEkKTgAccn/61OMhdVUsgi6FQcHPfPt6U1XQSOxTYMnDTYYn04xyetAah5hVA21lWRjk46jjotSecXIKod699o4+vYVW8zgSYzLngsONvrRJJyGkSNU4+VGCn/DNA9Sa4cb9rHzf4sHoT+PJHFRsy87iI2HWPZg/5+tULjxFplmrB9QtY2JPyiQM30O3k1WXxTZSsDbR3k7bSPMitW59Tk4Apahqawk8xlZ4vJXqsnbH0/wojkHLom7P8X+HpWWNWm8stDo11KR0N1NHGDn2BJqHzNZupCEi0+2QfxZkmP5fKKZJsed5kz7HYsxJ2gnP1zijcxKspcso2/Qe3FZP2PVJDh9TCjoTbQIuPzzSSaDHLh7y5vrhOyyXLqD+C4oA1bicW6sXdbaE84eQcH1z3/SqEusWEaqjahAzZJxF+9Y5HooNRQ6Bp1rylpEdxxlkDE49zV2OGOMtGkSxrnA3DoPqKPQCj/bkVw6slrfXYTC5EJjU/UsRSf2heNlbfTiQvea4IXP0UGr0rLzIV3DGFL5U47Y7UrSBWBBb7u1VGAD74o1AxmXV5JADJY2ijk+VAXI/FjjP4Ur6TLPasl1qFzMrEKQNqLjuMAZP51rmRGYhG+bHO37v+NREJtLLkc4AxuoA+ImjZdxxzmmsfmXORV5cNHwMmmMuQOK/Prn9G8pC7LsPtzT7rEYjOQTIM/L2pJlXZnpVYzGbg9qtbGL3sSR/vMk05sFRzRbxjY2e1O25X61JrbQszbNiEZzj5s9Kmt1wx24PGazI2f7Q0ZJKbeMitW3O1cj+7j3ps57H1p+x/pay+Hdbu2LIWuVQbfZf/r16z8VtP3fDrX1ExObRzhlHpXKfso+DbWb4W218Swkup5HLRsyMCDtxkH2rd+PGmnwz8MdUuIbqdgxWLYzFgQxwRzXN7Sa92x+f4ualjmk+qPgTXswq/PDMQKyfnwnoBitLxBdbjJGQRtbIH171QXcVXJzxiuxaLU+4p+8XLWQtAePu8VUBkjkHy/KfQ9KnsZgiybgMkY5pOM4POO9DdjpjEdIzRru5YY9KktHHk5HynPIFLIw2gD0ptqoKy722jtx3qNypKxbs2+T15q1uXrmqGnt+7H41YZQeOoqWCQ5pdqkdfoabdXC7EVc7x97PTpUc6lVODmoJpNy7hwSeppilFMlFwTgZ696W5mIjPNQjPk54NJcKVhOOtBXKT/av9HQA/PgZrT0rxNqWlSBrO+ubV+zQylP5GsJGPkqcdqkjcg5xVORn7KMlZq53K/GvxrDKqp4k1AFeB+9Jrdg/aG8eW6iP+3pZBjnzEQ/nxXlDMPtDsox7UCZjI5DcgY/Cmqk1s2c8sDhpb019yPbrb9rj4gWsYT+0Ldyv8TQjNbNh+2h46jkCyjT5gOTutyP5GvnUOGbk8+lTxt8x9a0WIqx2kzB5Tgpb019x9Lr+3J4rhbL6Rpcy5xna6/8As1amm/t0araNL/afh22ugzZT7PMY9o9OQc18qSA+Uq8Z461HcSPtUMcE9q1jja/8xyyyPAt29mj7i0n9uTwtdRKb/RtRs37iMpIB+ORW/Y/tlfDy8YK8uo2+e8lrkfoTX5+ru8sjrVq2UxqGNbf2lXj1OSXDWBlsmvmfora/tSfDa7zjxAsZ9JYXT8MkYrtNL+JHhfWI1ez1/T5w3TbcL/LNfllJMVhlTP3iSKhivH8tTkq2OxxXRHNKvVI8+fC1CX8ObX4n61xaxYTnEd5bufRZVNWFuIzjEinPTnrX5Kx6vdqu9LiVT2Icg1o2firWoXhWPVb2LJP3bhh2+tarNu8TllwpK11U/A/VzdS5xX5k6X8cvHHhO68rT/Et8LZWBWOWTzF9+GzXXx/tkfEK3VUF5ZyMP4ntxk/rW8c0p9Ys8+fDGKT9ySa+4/Qgmm18L2f7a3ji1tw09vplyRz80LL/ACatnRP27NWs7zy9Y0K3u4ZG3K1u5jZAf4cHOa2jmVGRyT4dx0FflT+Z9n0V8uXX7dmiw24MXh27klyAVaZVH54NRWv7d2lTSbZPDN1GvdluFbj8q2WPofzHJ/YuPtf2b/A+qS1J161882P7bHgaa18ya21S3fdgqYQ345BrorL9rT4cXYbOryxEdFktnyePpWqxdF/aRzSyvGQ3pv7j2SivOoP2hfh7dRwuviizXzBkK+5WH1GOKvaf8aPBGq3RtrbxNp7zj+FpdmfoTgGtFXpS2kjmlg8RHV039zO24pcism38U6NePsg1Wymf+7HcIT/OtCO4ik+5IrfRgatVIvZnO6c47omyKYR6UbqCa0IEbdSbjRu96qahq1ppUPm3dxHbpnG52xSclFXbHytuyLdGeKhtbyC8hWWCVZo26MhBBqVqFJSV0FmtxpxyCMio2tYJPvwxt9VFE1zFboXldY1H8TMAKS3uorqISwyLLG3RkOQaXNG9g5Xa5Vn8P6bdKfMtIyPpVWPwXpsQHlB4j6hs1sqaduosuwrsxZPDJ/5ZXjD/AHlBqCTQr+NSI54pPZhiuh3UnNJwiVzM5f8As3Uo8ZtkfHZX61Wks7qIjfYSevCg12DNSbqn2cR87OFk8lJCZInibvuXFVpFtmziUgY4zx06V6C4D9QD9RUEljazLiSCNvqoqPZl+0OAa3Ur8sinI5GetR3GnkFeCT1znnOK7ebw3ps3JtlU/wCySKrN4OsusbzR/Rqn2bKjU7nEz2cqqEAZctuXB5+tRtHceS275DnGcbiK7OTweytmK+cH0dcioW8L6gn3biGUZz8y4NTySKU0cX5bKkm4beMnuadDC7KQdzKoztP8PH610d34dv1En+iRyM38SN/Sqa2dxbg+bp0yvjG8DdU2kh80TIhVy0Tk8k53AY+ufwqF2n3DapjLDk8/MM8GtS4aC3jkcxSxSAdWRj+NZE2t2sZK28Eszesg2/lnn9KV2PQf5zRs0YLCJjllYlsn+lJcXAhiAYpFsGThvfoP/r037PqN8qsklvbBj03Bno/4QVbpQ93PJdOx6MSFH4ClzMqyMW88a2VvIBv8+66AwruPTGMDis+bXPE2rb4tO0tbOHjc122zdzjO0c5rt7fw1a6dv8i0WLd12gZ6euKWTT5tyCNiNhIRgvfrRfuF10PPF+H+p65gavrlyE3fNDZERIBjJBbqTWzpPw90HR2UwaXF5uc+ZKDI/GeSzc11UdhKqtvYSNnDfL2x1PpSiykGY2maRu2Mgk/jTVg5pFZo4VZ3CR7I+PLzgHsP61PJH5gUGQbNnO78wAaZJCIdp2c9CAevfrSSI8kzjcAvP4YHAyaozFZR5MKk84z/ALOOfbr19ahkz88ZxIsjZaJRkYB9ex4qRg32cby24Zwy4wBx2pFcyYIfheOOgFAFO603TL6PZc2cFxuysYeME+vXFZsng/RZo/OW2+xtuA3WUjREn22ke1bcm3cFVCE6Y7DqaYVURoNuDj7pxyM5oAxoPDFzbXA+za7qUEQOWEsizAc/7YNSx2+sRkuuo2lwFOQbi1w3tkqf6VsrGUhLbgN3yBT0wOtMK+ZneQiEE4A5IA/nTsFzEmuNYjUg6fbzooDkW10VJ+gYdfxqD/hJW2iOfS9RtFQZ/dwrKOvXKnNbqn5zuGM846ConuNu1dmxASSB1J9M98UgMhvGWmbVE159jQjJ+0QvFnrzkj+tXLPXLG6UG0vLe4En3vKkVmXHcVO7GSHOAXAxtYdAfXPbHFY9/ovh+NQ99YWIA+8zqoPTnniky9Da2MYcgBGCnYwGSDkH5v6UsO6ApIUUBRnYw5f+9/WvNr698MWbNFYX18Js4EekzSyH6AAkVnLN44vJkGhnULWDdhpddMW3H+6Bupc3Qagz19nKzFXCtuIIXOWYDnj2qveapBDbma7kigVSdzM2AV9s8celeea5oXxC1HTYIxrdjbz7Pm+ywlT17MQf0ArJtPBN5ayCTWfDb+I54yMzTaj5qseudj4H4UXYuWNtTrNS+MXhqOYQxXwvrhB8ttp0bTsPX7uf51Sk8f8Ai3WGiXRPB88UTDMc+qTLAD6Hby3apdJ8TaToKiI+H73R9oz8tjlAOO6ZBFdBb+PNAuhhdVtwxOdkxCEcYwAQD/8AqoXqO6WyOeXwr471q3eTUfEVrosOQDDpdrufnP8AG/8AgKls/gvohuoZ9Wu9Q16bgt/aV0zx9cD5BgH1xiu0tb2C6ctHcRzRMpB8tge3b8asQFGRRsyzHPXqTjjFVYjmdihp/hXRdB80WOn2tpHHk/u4lUgg+w9zWsWidk+VwM7SqrjAA9e/41E0yt5mGwreoHyZ7fX6UvnKyxrnK/MWdflAHr05xz61ZnqWRIzSQpxjrs9T6n3qKOdVjd+jYyxHGD0wMHpiqvmr5Lkt8zHarY4Axzxj/OakVkCrEAoCDJ6nP+elAE8k6+SWGAXIO5V+UL6D3z/Kkbd+7Af983AIGWU5xn0zUSuZptoOFUYCtyFAzxSo2FfODg4z3z7e1AAqtErtyxDZw2SDxjn3pwmbcHkHzleB3A7E+2aj+ZI2MjMSxJwrYxj19s/0pnnLNGrSMYl+7xz2z6dxQBPAzNnzjtYtkqP+WeSTwPemyMPljYLt+9s65OP/ANdQ/acyLu/d7Rwi/wCP0/nTY5VVVRPT1yw46c0WJK93oul6gm270+zllBHzGFW2/wD165+b4ZaRDiaxa60fc2V+xXLqT6/LnB6eldGbry9hQ7HzxtPQY71DJetBC8zSoOhLSEZP49qA67GEnhvXrP8A48/E7yKzALHqFusuB0yWABqtJqPjCzkO3T9O1VCMFoZWhZvYBsir99410KCQq2pwfLz5Ub+Yx+oXJqk3xAa4mH9naRql8znasog8tf8AvpyPzxU6FW1Gf8LFu7XnVPD+oWOwBS8EazoOMdVNWrf4reHZpPIfUUtSzK5juFaN+O3zY96gbUPFN5vWHS7GyQDO66uDIeOM7VABPPrVC+8D6trtqzapq8ZVmKtFZ2car+bbm/Gq9Asup3NhrVpfKHtriNwNz+YjhiTjgZ9KzNR8c6HpZEc+p2sFx0MfmBn9iAvOfwrlLH4J+GdPhkSOG5HmKWaRrlwdvcYDD8vpVG3+D8Xh93l0HXLzSpJDwpCSqT33bhnH41OoadTqZ/H6Muyx0fVNSkwRhbVo1OeOsmKrrqnjHUmJg0iw01C2xpL24aaRewyqDHbpu7VVjj8caSuHudM1lUGDvR7d/fBBI/8A10//AITnV7PC3vha7T5ifPsHScZHfGQ36d6oCx/wi3iPUnkGoeKJYY9u4JplusXAPTLbjzUFt8K9FaZJdR+26uwfJk1G4eReOvyZ2/pVm1+J2hSybpriTT3wdy3sDwgZ/wB4Y/Wtez16y1bd9nv7e4DHcSkiv29iTkmmrITuGn+G9K01i1lp9ravGSNscKjvgjp171uTCONYW+WOTAxsGF9Of896z5LwKWZuFHXacjJAzj8v0pWuiFUKfm+ZwFOMHFIncteYDbbD/wAs2+crz6c4z0yKfHK1xkKVQMhQeXkYPH5Cqq3IVuAHQqV3LwTz39hUX2oxylSQ5X/lpjIC/Sq3JLzDy9gUqHPILZyM5z+FDsrTSjaqqcsep28etVGkRZmfPyqMJJ2U4+nP/wBekFxtidlXDkBfTJ9sf19akrcsNcNJboN7EoxAU57gevapBdsbhCAXfacIrYwQDwc9aoi6wyq7nywcq2ckMT0P5VF9sdX3Fgy9eedzdieee9UiTS85Sp8t+OwYdx0H5U1ZiwVo2kaRl27c5wBkHp/nrWb/AAhhJt45kwM+p/CkQo0kvCjCZ8tf4vb+tMC/5i4T94qso+bniQZztJppnWNliZlTjI3Ddgnt7CsxmVVy4KiQ8ucAIAev/wCqs268WaPbyHztVtd3TYZVds56gDJycUD20NXVNF0vVFMV/ZQ3MYyCroHD9eeRwOn5Vyt/8JfDxuJXtRcaTKhz5+m3DwKO33V4PPtVr/hNreTzRp1hqepb+ot7NgpGeBl9o/GpI9U1++kAg8OrZpnePtl4ox77UDdu2aB9DH/4RPxTpa40zxZJdBh+6h1aBJcnpjeu0+tMi8U+PNHuFW58O2mpRRkkSaddbGPqdkg9uma1ptP8V3uT/aem6YuePItGlfn3ZsDj2qSLwZPJEVvtf1S9mfnb54gUDHXEYH86BKxj3Xxs0bSYVXXbLUPDryNgvf25Ct7bxkVqxfFrwd/Z8VyPEdk0bEhFLlj9QBzkfSpofhz4aV47i602G+dOkl7uuGZueAWJ6+vamaj8M/CusSIs/h60kKghcRKpVR7gD/IpWsHoPj8dWV8p+xWmq6mWG8GK38tDx1zIVFNfXfEV4rSweHFtQo+Rr+9VcfRY1bn6muem+D9lYLv0HW9W0kqTtWG4MkZPoEcHipLbRvH2gtth1rT9Y2qzbLqBoZNvoWQkcj2piOjX/hKrgH/TdNsEYbSY4HlPTuWf39KafDeo3EG698SajPuwBFamO3XB/wB1c/hmua/4TrxDpDL/AGp4Su5Ii+3zbB1uFPfpw2PwrRs/iz4duJ/KurqTTpguFjvo2hZeeg3gDtQVqaNv4D0aWQm5t5tQK4x9rupJixP+8xHX2rXs/DOlWrx/Z9PtIH8z7ywqCvv061Db+ILS+jVra8juk3EjY4O7I6nGeKt/aPMUhGBODx1HPYe9CEy1JJGoPy7ETKozLgNg9uM565zT/P2x7DzuG5pB3yeM+1UlnCSbQdowMh/5cj1pizF5jztXOCrdR+FAjUabapwy78bQy8YHqKi3xtlg+VDbgT1bB/8A11Ue7XbGzHzIuoBOT16H0/SmpMyxlc5BOQMgharUDQllaRmbywDINqxqpbC9vyqFpZBCI43LR8MWGQC3p+FVFmO5SxYK452dT2IqJrzyWG4HGexxyPfqKNQNGO82SKzfMqnbFzjGD9KZLdHzGZZ9zsSpyOozk/QZrPb98VJbhvlK8fnjtSJGcfMWPl5AI6N/9ajUnc1VuH+Ta+5MHbuxtPXnjrUAnzJC4O5kOCeQT7//AKvSsqfVrC1kzNdW8Kg5IknX5T69cmqL+KNNDIY70u687beNpc59guKko6KOTdauU2ttfJVu/oapX2k6dqlvKtzbwzJjkNGGycYzkjrn/wDXWK3iJp2H2fTdRuF3fK3lLEOvGdzD+VSjVtWMrP8A2QsLdPMluhzkdcAHr7UAZl18M9M81pbGa70mUclbOUqMY6hDkfy61Xk03xZosINnqkOrRtnMV0pRuP8AaXr+NbeNbnUMG0+2jXGNsDyH36kD1pq6Pqk0gM2uTlMDakEccX9Dj86EBj2/jjWdPjQap4fuo0PJmtwJvzxzWppvxM0LUZfLW7WGdjz5h2sPYA4A605vD8cuBPc31zuxkNcvg59s9qrTeA/D7IwfS7YocFiy5Zj9etAXRsT+KNFtWeH+1beRtg+SOTewb6Lk9zSt4kgkUPDDqF6Wx8sUBAbjgDdtrkLj4T6YszT6Xc3Glyg9YWJzk+h/xqOHS/FOjq32a9h1GLGQlwpRmGfX/GjUWh1f9tapdMBb6G8XIIF3cKijHfagb161Zjm1xlH72xs3PRkR5h06Biwz+Vct/wAJ/qFgqQ6ro9xGinBeNd6n8RW5p/xA0rUpD5VyLdsYwT82cdOcdarUWpak0fUrhSlxrt4pxkLaJHEPocDI/Omv4UsbiMGVZrkIcbri6dy34E88+gq6l1HIhZZFK7xty4JBPU+5/CpVlb925dm3Z5cAZyMevNGohlvoumwTZh021V2AH+rUEHoSB/U1NG0CqwILPu4wOeOMbvT6UguUlC7izBTn0Hbv9ai85QXw+1cHhO/fH/66AJS2dpcKpXgL2456f1NI0m7OAQjYb5vlIPp16d6haZQkYDZPXapJ59TSvcfvADnK8MTzz6Y/wp6gPlkkdsBsS4K7uwA7/pSRsWUEqsYxkZ4xjgk96hR9seHZlOPXv3HrSSzLwqlyWODgYA46Z+lCDUmbDcxvtAJC9sd/880iqE4U8k7t395fr1qu5Lsx2ZAwAOT096jmuBCzNLIsRxt3SSDHXsc9KFcC0jLyeAegAPP/ANb8qYs3lRgAFizHA7gVmtrFnCoV76A8HCrljz3wAahbX4MH7PHeTk52mO3KgevLYFIDUbd5ZDD5zwQSM/THamtld4BJA5BHHOPU1lw6lcPHuTTJgozzNKoJ7EnGadLcakYyBBaW+3gAl5SM+/AoXYDR3KzKCcqcAnnJHfrVW90u1v8AIuLOOZckbWG89P5VD9j1CTltQ8lfSGBFJ9hnP86RdLZ5EE2oXcig/MGlZR9MDn8qfkBgan8N7VGaSzlm09jyGL4UdPXmsGS51nw62wXttqUecBY33v8Ajjmu8/sTT2XcYFkdh/GN5PPA5qx5MUarHDGoVeixAYHt60gOL074oxLIU1SK4jZBwQhbGOw9K1YfHUOrc2Ni8gP/AD0mVTj3HJxWte6fa3qOs9ukoPaQAgegGeRXNah8O7OSQyWUklnLwQFYkDP5GizHodDHdarOd6x2NuMcEO0pH1HFSG31S7K+fqmwA4JghVeO3Jya4v7P4l0FyUP2+NPQ/MP61cs/iAqssd7byWr5/jX+tGovQ6BdBHll576+uQf707KufouKki8PafHvb7HDK2OsxMn4Z9aba65a3eZI3jcde7HPrxV37QrZ2qHIXJwOP0/rTQaiw28EKqPIij5wFCjgDtxz+lT7tylevou0HHvVZZjk8dSSSehOPalZi2XGRkH7xDVRJOr7SwAOSBg9dvvmkWRTg9YwOh7n1OPeoJGchVLYzxndnP40hwWJVwxBx5n09KAJpGG7duw54znHH4cfhTGmKyEEkMOdwGDk9qjLbI+CDk4xnAH5cGkXc3yBSMknp0/pmgB8knzbFBDA4bIxn8KTz3kBQDaBzjOAfwqK4uILWIbpYo8H7sjAAe5qo2safuG69gk552Evu9Pu5xQgNBWEzbgd3HyxgfLnHfNG8KpUlSzcY+8P/rVkvrVtJu8uK7usDPywkKP++sU5tZunxINPMfcCWYAH8Bk/rQBqM37nBBGBkvu5PoB6fSmlmdclGZj0PTgfhzWV9s1Bl/dm3hwfmAVmA9+oqKZdQmkwL9wMYAjjVaAPkiHhBg05huA9aZDnbjFPXh8Gvzw/o9PS5Wmw0bZ64qpGhKjHJ6H3rRmUbsAcGoY4toI6HOatPoZSXUdDhUxn60MwUAj1pq459M0i+/WgvoT29u02x1HGP61bX5VUmn6biGy+Y+ooVd0IJHShnOj73/ZVkli+DekiE7w0krYxnB3mt39o9Z4fhLqsssahE8t+f94etZX7LOjXen/BbRNQg+cO8r8c8bz1FZv7Ynizf8LIrJVMU13dojL2IUFjz+ArdU4qF5aPofmVT97mTjH+Y+DtQ2ySMxHzOCTntzVZIxjHqKu3gCqAR8wHX86pnAx6VF7n6RSilGyEVR5fHBwT+VWI+GU+1RW4LTxr2IYU9laPAA6DHtUy2N4q0ieRQqNkdqpNJ5bgqODyauTZaFj7VVhUszA904qYl1Ny5Zo207TU7RucZx71DZMd/JxV3huOuaht3KSVipMreWeMjtUUkitDF2YdW9atyY24P0rNXdu3N/ETgVSIla5YXLKM0l0x8juPSpY19him33yoAMY7VN9TS2hBGytYouMPkkHnkelETfLxVVQyzg/wrgD8avcbM1Uu5nEIV3tmkMI88LnAPFSwptYehqG5YrJkdutSmavYGhWOTjDVPGo64/DFVomaXG4YbvV6OHCjmhjitCG4ISHcB0INQ3UG7ynIzuGRVm9XbCRnkiqUNw8zeWfuqfSmiJL3tSXZ6E1c/hx2qKKE7snpUxU+mam5dim37xZMdFJqvGrpH8vXPrU0VwFEyNxvPQ0c7c44qtkZrcZHv2jJ71L5hZkJGD2pI2ywPXmmswOwkbRnjNLU0toMmfdIO46VHH+8mIHNLMw+0synhhkDriprVQevX1qxIlumxDjOASB+tZ90zNeRNuA7HPpVvUMeWBnHPaq1xFtmjyQRtzQnYiSuxJpJGkA/hz1FPtbp42bALE8H9c1DIudvPviprVD8+3sNx47U7kuOg0yN9lbjGGP86u6fN5cjOVyNnAPrWfGd8Kc8kkkVatVfcRjotNi5dLDTfP8AaW+Y4yelXr28/djbkFQep6nFYjAlmdeCxyc1bv7gxxcjPybuvWq1MHCJqw6k8LQGOR42Cc4b9a6jwr4w1Gx1Swll1a8ito50aTy53yFDDPGfTNcN5wVlIHOD/Kuh8H2aalrWl2UiZjuLqKIrnkhnAP8AOrjJprU5K9KnKm+ZH6O+H/GVhr+mw3ljqf2m3cZEqkMD/wDXrSutQF1btGuo+UT/ABrgMKPB2j2Gh6PDpthZw2drAoVIolwPr9a1NQ0uG+s5YjEh3qRyK+qUZSp80WfjFTljVa6HjniT4mapo63aJrMRWBtpbyxnggfnVK18QWvinVpItY1kyJbqvlHZ8r5OGHHfFasXwbvbrWCLp0j08Nu2g5Lc13GqfDHSNR06O2WBbUxj5ZIlAP4+tfORweMxEJc0mtdme39YwtFxsvmjz/RPEk/h3xo2laNNJd6W8oLbIt45JA+mfX2r22ZnNuxQDft+XPriuf8AB/gSw8H2rpbgyTSYMkzdWx0H0rpGr3sFhqlCly1JXb/D0PJxVaFWpzQWn5nierX1zrF4LPVrm4t/3yqkc0eEwxO5s+g4pmm+Ibjwd4zk8P6VLDqSXC70jZ8ICBkkHtkV6J418Fp4mttyN5dygIVuxHpXm+i/CW7fxPdpcr5VonAuh/rGyB0PbvXz1bB4uliOanJvsz16WIw9Si1PS3Q9B8J/Eiz8TSXduLeaK7tNvnKBuUbgcYPfpXSpqlu3V9n+8CK5Pwx8L7Hwe17Jpt3cLJeOHlaVg/IGB+FbP2K/XIS7hkx2kTH9a+og6sIrn1Z4M1TlJ8mxsreQt0kU/jTvORsgMCfrXz78aP2iofg9dSabfaUbzUZIRJbiP/VvuyBk9eor5s1L9oLxpJqUOuPqYs7zHFrCMRKhJwpXv+PNc9THqk+Vo9fCZLWxUedaLzP0V3A9DmjIr847H9ojx5ZzPLF4gnQs28qQpXPXoRWvaftbeP1k+0f2hCUV9xhaEbW55Hrj8amOZQe6O2fDmJjtJM/QXIptfGln+3HratG1xoVi0bjpFIwPHU8133hn9tTwxqkhTU7C60kbciQ/vFJ9OOa6I46jLqefUyXGU1fkv6H0bnFG73rxr/hrD4etjZqcrc8/uGGP0rb8O/tDeA/E18tnaa9DHcscJHcgxb/oW4NaRxNKT0kcMsBioLmlB/cek7qXd71Rj1eykYqt3Czf3RIM/lUkF5BeIHglSVP7yMCK25o9zk9nJa2LGTTdxpuRRxTIFbDfeAP1FQPptlK257WFj6lBU2RS0D9ClJ4e0yXJNogPqvFUm8J2quWSaeMdgrdK2qKWg9TnpPC0vPl3z4zn94oNQ/8ACN369Jopec/MCK6Sip5UVzSOYOi30OP9GWQDn5HwarPptyg2vZyqO5xuNdeWIpGc0uWI+aRw8lvGu7MTx5/vKRUDW8R2lJlJGe9d60hPXBFQSQwS/fgjf6oKnkXQfMzh5NP86EhTvP3gSe3+cVQ+wypEVAY5JxnoDXeSaNp8mc2yp/uEioJPD9m64WSaP6Nn+dLkfcrmOF8ubcrSAqq+g/GmyQsuPM2gsclh1+tdq3hiM/du2z/tqDVG88O3y48hreRs4y+RxRZoXMjmPJZZlyQ6AEqCP5/pUU00dvGWeQK+QQWPQAetal14Y1ksfOX93/07sOn41n/8IuiHcbC4kOfvSAtS97YfMjHm8SWka+XGJJ5T2hXceOfT+tU/7S1K5z9lsPKwAQ9w+PxwK6JrNYZAixiEYx8y4xxjFH2STy8ZDD8Kl32KTRyraTrF8yG61Y2yMMFLWMAgZx1PtR/wgOkSSF7qCbUJsZ/0iVnB98E/WusezcDAXDdRj09Kja1ZjnBBGF+U8+maSsVzMoWVnbWdvtggjtwCo2qoAGB6VaKlVUA7lUZ/Ckezb5ePujBHehoXjYkZBOSG5B/TrWhNxdy7tyZXA/E//rpvlIy9D5gbjn5sGo97MRnlcnGRweP50zc25t4YBTgdiOxz7UElpvlY7lyP4yvAxnpVabT7e8ZTJapMm0cFAeM56UNIVbLAbOg2jIIzzikaTbuO3EfAyx9O1OwrmLc+CNCmzKmmxRMCCZLfMbLn1249f0pY/C/kK32PWNTtwOVQ3BkHXp8+a1ZJmVlKnbjrwMdc49x/jULSb1YEbGz8o7Ej0/Wiw7sy/sOu27AxazFMOeLy1B+nKle9J9u8SW9xJ9p0+xuWADFoJ2iLZP8AdKkfrWqLhZuckyevZuenHSq8l4I1KStsAz8/pznkn+tGgtStceLp7VYxcaHexjGcw7JRyeeAfp2pi/ELSo/luZ7ixYkEi7t3iGB7kY71Tk8ZabBIYXvY5S3WKD94457Bc1WXxNJebksdJvrwcjMkaxKR6EuRx+FIdu50dr4isr5ZPsuo2s0bjAMcylufXmr9rJtmi3sX2sM+hGfSvOLzS9V1qJt+jaNZQnAVrhTKxxx2A6fWq0XwtuIrxZF129tGOMRWR8tPy5707i5V3PTLq8S3KOxWOP8A229Ox/GsO++IGgafI3mX1v5owAkT72B9lXJ9a5DUvhPb3V7FcnWb+4nXLf6Y4lTgn+AitK10nXdGtV+zPpk6A8I1uYjwOuV47+lPUNLXNaPx699EBYaJqN0jcedJCIQc8jlyDjv0psmoeK71XSCzsdLAyxa6laZiO+AoA/Woo9b1mHd9q0UTq2Az2twGPXPAbGen6Vc/4SyJWU3NpfQDgkvbkg885K5HNSSVrPQdbvQft/iKf5l4WwgSFQc9ASCf1p1v8P8ARpZC99BNqhzgveXDy9R6McfpVmPxZpdzJIi38QkZhxI20qe/WtH7Wky7kZWGDlozkf481Y9SSx0ix0WRBaWkEBQ7h5EYXAHHQdTV15FiZgR8h5TP061nteBo1APOcDIHf/69OS425QgMOgHo3c4P+eKCC+ZHaT+7/e2+vcH34zSDa0Ocn5Sflzxz3H41RW6KyEN9Sy9Ovb+VG8IrdGG77x6Ef5IoK1LvnffGVPmLhSW55PQ80glTarAfKpyxJPr2FUjMwCFd3BOMcnAycmkWZdvJ2nOQpHy/hQSXXk3TSNkP5h/iPJGaWSY/MxUYjA+XpznqPXn+VZjTncEdtuNxPrz0pJGO0MxBOOG47c/jQHQuyLFcKVdQ3nEiRZMfMMnp/wDXrndR8B+H9SZZLnTYBPjieMGFhj0ZcHPX9K05JAdhByp5Zu5Pes++8UaZpuftmo20BzxFJKuQOuMdfyoBJlebwX9j/wCPLXNTsFUDEfn+YueOMPuquLHxdp8mLbWrG/KZ3Jd2uwgeu9COo9qfH4902ZgbQXN6egENq7KfxIAx+NQ3XiLVJl2WPh66G5trfapkiBx6gFiPyoAk/wCEi8TWK/6V4cWdV4LaddKxI55wwU1WPxU06FsajY6lppQYJurRwgz3LqCMZ96n/wCKruGEko0vTjj5VXzJmXP/AHyBxTpPDOp3in7X4iuYg+craxRx/hkqT+tAFvTfHmiakoFrq1nM/dTMFz9VNaV5r1hpzD7TqNpbLjIDzqGA9BzXIR/B/wAMNff2jeWJ1K4U8S38zSMfbB4x+FVrn4N+GZL5LmCKbTrrG4TWty4dR6gE46dqA0udR/wnNg4QWiXd/ng/Y7N3QnoPmwB+tP8A7Y1SaMeVolwSq5VryZIuPou4gfhXOR+H9f0u3BsvE8kmOFjv7dZA3pyoB/Wl/trxraSPFJYabq1rniW3maBz26MD/OgNLnQLaeJbyWNWk03TYmPzBFedxj6lRx9KG8P30zMLnXb5kJxiFI7cf+Orn9ayYfiNLblZNR0LU7NsH5xCJV9D9wn+VWbP4neHLyYwtqcdtNux5dwDGSfcPigWpfk8AaHNIWubeS/ZerXszzZIx2YkVuWum2GlpEltawWufmxBGFHP06du1U4dWhmUSRSRyFjn5GDKAe3FTG4DNGy5I5UY649arToSXFmH2cnsZOQo74447U8yMY2MZAyBjH69aotMWR8t833hs60Jc/Kdx+9wCOmfU09B7otpIgmUkhhGTkE9RUTsWhXYvJbIwvPX/wDVVcTeXJtUgEDDZ6H396GkZnyuM4424GPy70CsW/MMkwdyWC4XJGQOPT601rlfKVWwu5sk5HY9Mdu9VJmIXKhlBGD6561XZhKxJypUbdpz09P/AK9ALQ0hdLGy5badnBAAI/SmTXQAVHZWUAkL3PHU4/CsyaSK22PcuIYxyWlcLt/E9qxpPG2ixzqo1O2nm3Y8u3zKR7KEB5zSTH5nU/ahHGjA+YF4VvVfp6VDeW1tdRlZY45kZc/cBwO4Irn4/E8TNmz03U7lsEAJb+Xkf9tGX+VRSax4guMva6JDaqxwr3t5yR/uop4/Gi4iO/8Ahj4YmnM0Gniyk25M1nIYWDH1KEc98VA3g7UrcgaX4ovoQuQqXarOpI9yNwH41ppb+IplaS4vrC25+7b2xJ792bH6UyTw3d3iYu9f1Fxn51gKwp16fIoP60wMaGbxzpbP50WnalGFP7xZGhY+2CCM/jVWb4uxaTdLb6nZT2k/ZY2SYf8Ajh9+9dHb+CdJbaDZm5MfLfanaZiRySSxPFacem2dnGVt7aFdxwXWMBT3GMDtU6gczH8VPDzKsZvX+0SEYiERDA+nOAPzrXtfEj3Su9rp88uF4MsqR7gR2wTVm60Wzv0MV3ZQ3Bzl0ZAduDj5uPftWHL8M9LSR5rT7RprY3/6JKUJ99vQCnYLmq15rUyjybSztSG/5a3DyEe+AB/OhbfWJOZtSt4Ez/ywtASR7bif1rGOh6zYxj7HrnnqoG8XcQPOOmVwfamtqniXT49t7pMd5GfvfZZske+Gx296YG//AGPctuS41W+b/aikEQ5/3QMjrTJPCumfaGSeNrnAzvmmeXPv8xIrKXx9b2rYvobqx6BzcQtj2+YZH61rWPiTT9SQm2vIJNvyBVI5GOv1zQBZg0nT7FdsNhChABVo4goPfOMdatyXW1cjJ/hWQ8HoOP8APrUEMkJyQ6sqjhR94nqT7fWn/LsXIKKwzhzuI56j1oAf5hVvuBQflbtjHvUisOMuRH0yevHcY6en4VD5mI2VVCISQxYjke/p+FRrIizLt3OxXuBgZ9v8aALgkCsyscDOemMfWl89Y1XJbjgAH8QR3rPjIVWUESYYnOf696k8zbveQEDqMEZPt7Cq1ILC4YDI6cHafmJ7A/rTNyy8MNmOdx4AH+NZl1r+m2jYub6CGMdVMoJBx6Zqt/wk9hPtSCZ5VxnbBDJJ+PApXTQG1LKdiBYyGIwuec0vmKvIVt7febHBrFbxAGVkhsb6ZfURhfz3MBmo/wC0NXUSLDpQQnlvPuQDj3Cg4xU3A3JmEjZZw7Z+YkdD7+/tWXqWg6VqcYW6s4i68g4CydPUYOKrr/bkmMnT7fvkK7kcfUfyp8lvqMnyHUim8Da0MKKT69Q3er1Azm8FxLF5mnXtzYNkBV8wumfoaZLH4m035fPh1CJeAXBjbH5kVoyeHxNnztSv7ggAn/SCg59lxxTo/DumwNgQJJJtILSZc59fmJP/AOujUDEPxH+wXDRajaFHxwI2BGfqtXo/iBolzArG8CysfljCkkevGK1Fs7RECxxR45AG0DHqTx/nFVrjQNOvFdns4WD4y64GB7elSBJa+I4rreYbe6kRmyAAqdOnU5qYXt+3KaeE5wJJbgD1zkqD/OsBfCsNvh7S6ktm5BRWOBU0f9t2kcW0x3Ma9Og796rUs19urTPs823hHUeVEz7ePcjH5VYWzu2z5mpzszD5WhVFyfTpn8qyl8TSR5+2Wzxkcnj5RVy21izuVRYps55YMduDnpmjUglm0VLiH99JcTf7Mk7/AMs4p40PT7dndbG3U7c/OnzdO3vmnrco+5ozuIwMDnpnvTmukY7QFzjtz2oQaihI0hBVdrFs5I2joOM55xUrY8zBBkwPmA+nOM1WWRZPLKlmIPXruP0o8za27KljkY6/jQBKsjRqOeV+6OaTzN3YbTk/Nxz2JppkDbQxHyg9T/ntSltpztbJORjg0XCw9nX5QRtc4OCD+fpUW1drMCTHuzg8/wCTTPMEagthR1JLY/nVKTWLOM7Wu7fH91ZMn8h3oTAvPj7pHzAZzn9Bij5V+bBGwYHPXniso+ILNd+HmlAPO2Bz/SqknjCz89YQk4dsLulVY1HuT2ptgb53dXXaQMhWNN8k7hncOuf/ANdeheDPgxf+MNPjvrTWtJNsxzvt5WnI9jgDmu9sf2a7aNR9p1uVzjnyYAv8yaUU5aoz5uyPANrMo/iOerZP4VXvtJtrtdk1skigkbSMk9+3+NfTsP7Ovh1cebeajN9JVT/0FRVu0/Z/8G28gdrKe5P/AE8XLuD+GcVThIXM+x8cX3gO1UtLZ3D6fLnOd4A+nPNZ/wDxPtHddpTVI88iHLPj3xX33p3w48L6SoFtoVjGR38hSfzIrbh02ztVxFbwxL6KgFHs5b3FeR+fEXjy1h3LepNaTLjMZhO76e341oL4l+1AyWmn3UykE5ZkQEfXPP5V9leNPCngPxBZyxeIrbSSjctJM6RSD33ghh+dfLXxQ+GPgbw7b3F94N8b7b2PLjTebkMP7oZRx/wLP1pO0d2Vr1OYk1bVZM+XpsMOef3tycfkq/1qHzdcfYWurO28zqI4CxHPu3P5Vylv4v1axUHUtLle3PBmjQj8xXQab4o0/V2HlXCo7AblbIb6YNHmaamg0d8qjzNUm39/KVE79Pu5H51DdaTFMq+dc3VySAT5lw5H064q+pAVFWQO3oTinhNrcbWKjAUAH/P15qiSgmi2MMY2Wtur9QQi5x796tLGsSqANqoflGCvJ9s/0p5jjVlU5JY5JJzj9eadHGVG4jODgBjQBFIrDru2sedpBJ/GjBGCcH2xgYqUMjZIzsU9T8vPtQ33Que+SuMfiT3oADtj5B2SY7cUxsIgPzKTyN3Hf0p7MEySNgx6g/qaga9t1582Nn9VO4/lQB8hxN+8YHp2pzZ34B71H/y2PrTmx5gr88e5/R8dhzLjafegr8wwO2KdJ80YqWPbJEpHB9KpGUuxnuojkYDpSZG4UTZ85vrTAOfpR1K6WNNGH2Vj3zVqDHkA7c8VQVj9n4GBmtG3+aDGKTMkfor+y3NL/wAM/wDh+NG+QrKPf/WNXmv7aaxr4c8MY4d55CwPqEH+NelfsfQmb4FaTGxLFZJiuew8w8fpXm37dNpNa6X4WlIxH58w9s7RXqTTdBSPzClH/hXcf7zPjTXFVVXHXArGZs7fStDW3LSLjpx3qh79q85+R+m0o2Vi1ZpxEx5wafdnbNjoMClswGhzUd0xa4J60jRP3idmP2c49Kqw/LcL7rjFTq26HioQvzRvnHNKJcieM/6QcdOtX1Xbiqdtt847vwq8+CKmWg49iCf5sVT2nyxgEYap5uNpz3zUiqNzA8ArxRFkyGRjC5qveNuZFzgZFWT8sfXPaqUmGmj9yKSWprvG4Lbl4yRkndmpgMRkd+lXI4RCpGMVTDb93OD14q2YR1ZPGP3YyM4FVLr5vMHscflV2L5oyTyKqSqdxrNM3ewsUY3bxxu5+vFX4T0Bqrb/ADWUTEcqcVah4+lEmFPYi1DIReO9VLeMtCsg9CpOPQ1avm3Lg0aaQtncDuD3px2Ino0SR8qOO1Ok+VSe1RQsdozzSzNmNh2rLW50FRrKWS3a5VMwKdpfsCecfkKljfch44p9jdzoq2ob/R5G3MuO4zg/qadPCsMrKowMDitpWsjjhzKbUhkalhkdaqzjy4Sf7uTzVqDIycYqrc5YMue1THc6pLQht8MBkY4q7BH8wx/jVWJduz6c5q5Dw2acmKC0KupJ8oXpniqhZpcZJHcYq7qWS6gHA71C0W2ON84+UcGnF3WpjU0kQ7fmGfSnSS/ZyDgndgcDpSnbuFSrHvmjyMgnB/Gr6ilsV41KxrnggEmrFvceWrEjO7gYpvoM545pY41ZoR/CzkHH0oJexXm3buMcn+tOvphc2vygkqNoHfrSSf64DHtSY/dR8ZOcHj3rRGUicyK2PVUxXa/Ci4ih+IHhuSZQ0a30IKnjOXAH9K4eKP8Ac7vWt/w7cmz17R5gOYrmOUf8BcGmtzmra0pLyP1B0I5aTnsK2FrD8Nv5hJHRkBrer7LDfw0fiOI/iMQCloorpOQKKKKsBlFPplTYsa1eVeJWePxFebZGUbweCfQV6q1cHr1xBFrFwkluxOQd4TIPA715OYVfZUlLzO/BLmm0fMv7UOhreafourSKZpIZGgZ25wCNy/qD+dfN/iSQNwvBYgcdsd6+0/2gLG01b4b35iUCW3kjmA2kdGGf0Jr4l1m5+0XCMoU84G0e9fNKoqkro/TMrbeH5ezBTtZ1z2/pVJJT/ZsuOOTVxWXzOeKoxx7tOnQdcjB+hpo91k6MRGq5+6p/lT1LKijrTJNrbh/sUigtCpOallJFiOQorHqTxxUN/cMpTadpB4I6+tPXAUjHAqC8Ut5Rzjk0xyjoa1r4g1KQm4mvbl5iAN7SsWwBgc5q5pXxB8QeH1E2n6zfWsqvuHkzsB78ZxWNGdsOc4qu2PJxt54FUpO5jLD05Rs4o9Z0/wDah+IliqMmvSTbRys0aMD+ldHB+2J482wh5rNyrAnEGC3seeleBwrkdO/rU3+rZfatPb1FtJnI8rwsldwX3H1LpP7cWpwMU1Tw9bTgHG+2mZD+RzXa6T+2x4XusLfaXf2J7suJF/Q5/SviFj8xwT+NKzMy9cCt442supwSyHB1Ps29GfoTof7VHgTViFm1QWbk4BkRtv4nHFeiaP420XXrfzrDUoLuL+9C+4fpX5ZmTyYOO/4d6v6F4r1Lw3dC702+nsZ153wuV/P1rojmE18SPKrcN0nf2Mmn5n6oJqVtJgLOhP1qYSK3Rgfxr85NN/aS8frIjPrXmKnRZIUIP14rdt/2sPGlqxDNZTf70GD+YNdH9oR6o8eXDuJjs0ff5YUyvgC4/a78dSblSa1hVj0WI8frWxpP7ZnjHS2Rby3sr6EAcbSrfnn+lUsfTe6M5cP4tLS33n3M1Rlq+SrH9ub5gLvw7kesc/8A9auh0/8AbZ8PSTAXumXlvE+AGQB9vrnmt44yk9mcsslxsNXE+k6b07143fftWeA7O3t5F1FrhpuRHChYqP8Aa9K6Tw38c/Bfiq6Ftp+twvcEbhHIChP0z1reNenLRSOGWBxEFzSg7eh35/Wmbju61n/2/YYB+1R8kL94dTVlbqKT7sit9CDWvNGXU5eSS3J/OO/b1GM5pdxHfFQ7we9Lu96ojlHSKsmdyq31GarPY2rnLW0RP+6Kn3daYzetSBUk0axfP7nZ/uMRVWTw5bNys0sf5H+laVFOyAxW8NuMlLtT6h4/8KqzeHLxeggkx3BIP610bUxmNTyorU5GTRZ485sXx28shse9UrixAxvgmibHUoea7jcfWkaVvXI96OVBzHB/Z4uhcKF5+Y1RuJrK3XMlzFtAzt3ZNeiTJHKuHiR/95RWfJoelzLtfT4SemQuKXKxXPLbrxVZ27gRLJcyA8FRgfSovtl/qTMYY7a2DHI8xyx/IV6ZJ4N0aT/l2Mf+61Ztx8O9PbJjmeM+hANHL5i5mcFL4d1O+ZzcavIM8lbZVQfnzUP/AAhFqr/6RFLdv6zyF/xxnFdq3w9mXmC9GO2cik/4RnW7eMJC8b7ed3DH9aXKyuc5610mPT1CQ28cC42/u0C5/IVKu7phtuOR0+tW57HXbVsyWzSBe+w81XkvrmNiZ7Ir6gDA/lRyyFzIh+6wwx3jnJHA9se9SBhGzlW8xhyM9M00albyHEkLofp1p6taTMSHK/7PSldjuhom3KAykyHGcdcUbxN95vlUEHjp64qJ9scgVRJjvtHUVN9kk8scERkcAdearmQWBpTuB+YEngAfrTCy7VUNmJTlge59vao5Q0bjEwVR6nnpVO41a1twRLPGijgANk/Wi4rF6aO2uIxE8UU245feo6Dp2qnJomnGMMbRIZWbhosqcDjHGO9Z8nie25WNJpsgAmOFjn8cVLFq1zeMhj06YBBnM7Kg/wAf0p3EiX+wSGkMN9dwlfur5m4df9rNJ9l1WHcq3yS4XdiaLqfqCKabrVJsACztUz1Ys5/pTGtb6ckS6nIignPkoqg/1pgD3etQqm+yguEX5j5cpXnj1H9ay5viFb6bJ5V5BNBKWwChWUj/AL5P9KvyaHZttE3mXKjn99KzZ/DpRb2drZyg21pHCDzuVQD1+lAFS++IWkWdrHPJJcHcM7VtpBn8xis22+KA1Jttjabzk/Nc3CRj6Y5ror2R+FEYaPH3WG4/Wsybw/Y30aNcafayOeWLRDc2eevWgCSDVNbv1ULNpluCBtOWmYZPQnKimto+pXcjG41+6POPLs0SEdOgOCf1qnJ4F0xgPJSa03HOIZm+Ufngc0z/AIQu8h+ez1u6jXoFmUPyPpiloTrsajeE9Nm2rKZ71Qu5jdXDyZPpycY/Cr1ho+naSmLWwtIZZBhmjiAwPTPqa52PSfE9pl47+1uEHUNuQ+nofetbS9YuLG3uU1fSbucrGxjezdHAft1x6elMNjc83yV3IArKDhSMZHfNItyyKG6Fjnd39OBXER+OpIMi+s7i3PrNC6j65xir9n4ssLhy3nq7MPu7wfzp7i6nVLdMy8KFU4K7m6EDPX1pPtmF2ozf7TEdfXArNjmF9yp8wdFBH+FaEek3pXf5bMvYYx/+qjUG0noDSiTb8xBxzjk9KY8So4Ic8MC3cjk4xUUzSWm7zm2L0wARn6msafxNp9k48y9VHHJwQp/nSBam95cisSsmwcfXjn8KXOxmGAdvzDcfWuOn+IVikh+ywXVy3pBE75+uFI7U6PxRq99zbeHrnaw4a5YR/wAznt6U7lctjrVmKuhDHG4kMD6VVvobLUo3W5gjuB/zzZAR9cEfWudH/CV3Q3La6daZOMyyFz+WP60sfh/xHcb2uPEEcIUD5bK1APXplj0/CkLQnfwToM3Edh9lOM7rJmhIz15XHPSq7eE7yx+ey8S6hZKBgLOyzL+JcZ/Wra+CfOCi71jU7sgglTc+WpHfAUDmn/8ACCaJuDTaeLhlXI8+RpfzDEjmgrUx5PEWraTlTreh3uBkiVzC59vlZv5VVj+LGoJdLbyaBdX5bgzaYDOn6quK7m10fT9PVY7WygtgCMiKJVJPTsKubVjUBTtU5GemeKA1OE1T4tWumPDDLo+see3H7238qNe+C5rR0vxxNrkamyk0mM7uY5Lsysv4KB/OulKjaPlzn7zMMnHsKx7zwjo2ox/6RpVq5P8Ay0aJQR+P41W5KfkOmt9ausM2uQWiyYH+h2q9c88uW/OmQeGg8ge+1XVLwAcrJclFJ+iY+vSqn/CA2NupNjdX1kvQeXdPsHHGFYkfnUB8O+I7PcLPxIs6AFgl7bKeg6ZUrjtUiZpjwtpSzCR9OtpCBuJkQOfzYk+lbEMMUO1UiSJQR/qwB27cVyy3/ia3XE2nWd8VGS1tOYz+Icf1qJvHU1nJ5d/o2pwdSXSHzkbr3TPGaaYWudm1x5wyo3YOBtY5x26/0pfN2yEg7EXAG04OP85rkbX4gaNcuiDUoUYD7s58tvybBrVi1S3nffFcRydwysDjj2p3QrGzNMAoONxUduwznNJJN2PyKTuPPUkVmG4d0DjIDHDBR196hm1CCDmaeKNlONskoX+ZphY13lAU5cfNwW7Y9P5VELox4KHHGBnnqT6isVvEmnBfLW6WQfwiEGX6/dB9qZDrDyZWCxvLgN0ZohGP/HiKAsbD3isu4JtO4Bsdac10MD5GBbgqvGPQn1H+FZfnX7OrJZqrr8v724Ax+QOfwNDWOqycedY24zuVUiZ29jknH6UAzSNwZMj7srD+Ideaf9oMhGFO/b8xySrGsqPSbkrun1W4ywP+pRE5/AZ609/DtvMx+0PcXC45SSd2H88UCLd9f20ag3D29uAMFZGUD68n61zt3D4avd7PHbMzKRut13MPoUFbFv4f0uzZDBZQI+CxYICenrV2JY0CFAqkfNuxz29qAOJbSlhXdpc+sjPKBY/kx/20xT7Wbxlb7pTFbywYwqzyBJWH/AcgV2nmMq8DBz95uD09aTzG2ngLx8vbHegDib3xh4kt55I5tFWCJcAyopm/QECiz8UfbnxL4gezYjmOO3WI/wDjwNduNvO4fK3I54+pqheaXZ3ykXFrDMp5+dQT9MmlYCtb6Ta3n3dWu735c+YboqAcei4FXl8O6VgPJaLN/tP8/wCJ3ZzWFN4I02NjJbNcWL9SbZyAOaiXQ9fs2YWmrLcIORHcJz+YpgdZDp1lC2I7SKM/eKRxheMdeBxVpGJj+Qspx8qjqRXHf29rdgwN3pX2lRwWtJM5xxyOtPtfHVhIwS4aWzk/uzxlBz6mgDrDkbwTtRjwMZbOPbpUYcgLtHzZxk8/if8A69UoNYgvBm3uI5Mn5drdKc99HbN+8dFAJyCwHI75pXFYuNGx3fOWGCcLx6VGyYbcWYE8YU4GPT61nt4g0+GQF723HTKiUZx61A3izT+AsrSf7MMTvn9KvUNjbztxuAOBuOenQU0/6styD0HoehrG/wCEkW4lZI7G+kLA53xhB/48RUn9oXsi/u9Owu3GJJwpx9ADRqSamQsnPzEeppCN2FUbPmyewxWSZNUmwyxWcPYbtzkeg7Un2XUWZd2orHn/AJ4wKpB79SaNQNNdjbQfug45HXih1K4O0kjuPy5JrNTT55AN13cyFW52ybc/goFNk0G0lcPIjzD/AKbSM/4c1IFubULSNWWeeCM9y7r+WCazZ7rRpFwZYpWHAaNWY/8AjorQt9HsrVgIrWJMDIKoMmphbqHKqoyByFGM/wD16rUDlppfL3NYJqEh7KYsL+ZqS21nXFw0+mNLEDgAyAdPUV1G3tjp2zTfLVNrEAj3FC1A5u28UXl07o0NtZ4Of37Md3PbH9a09upXBJS+giUHbmKEHt7k1fuNPimU+YgYY4yBz6VntoqW7M9tI8LZ/hPY+1OyAVNLuTkSancsw6LGFUZ/AVMNHh+YySTy54CtM5A9zzVVlv7NwGxcJgH5TtOMfzqSDVgNiSo0PTIcHHXpn0pAOXS7FW3C2R2wccZJ+uamEMKMPLiVQMfdAH+frSpcJIuFdSTzwRjmnBt44weePajUAA3Ejjjghj9TiobmGG4UmaJZBjA+UfgB6VPuYAdRzztHWkwu0EDZtHenoLUr2NvPodwl1pGo3Gmzryr28hU/p1r0LQf2hPHHhmFI7k22v26jrcKVlPP94f4VwHnRx4Jmizn+8Mj9aT+0IdpAkZ8noiE/0qLW1Qz1d/2r9euMr/Z2n6ef+miyOfw5FULz47eLtSz5esxwJ3+y26DHtk5rzOa4W4iCm1mlXsWUD+ZrPuNIlkjP2a3a2bqN83H5Af1os3uybHf3njrxPeljceINTkJ6gTlAPwXFZt1ql5ck+bfXEuRyJbh3z+ZNc5Y2usWqnz7iBwem5WOP1FWmtL2R9zXyoP70cIB/XNNRXVDt1LLQRZyIlPuRyeOuTTduMbVwQPSohp7uCDe3LD+8HCfyAqJtEtekhmn46TTMw/nRZLQepNLNHEmJmjXg/eYD8KwNS0vRNSBaTyBJyPMhcbv/AB3rW5b6Lp0OFS0hHfKxjJ/GreFjUKu1e4VV6U9Q1OCl0280tc6feXF0B0gkhY/qRilXxhf6WuNR0q5RMfejHy5ru12qTtY+24c0kwST5SNy46nofXinqSc1Y+IhrCq0CwJkfdaU7h7YxWosN2zE+fAoxxsjLfzNVrzwrpt5udIfJlB5eH5cVFb6bqFip2XP2lBwFkHzfnRuVqai2cjLmW8lZv8AZCr/ACFWI9Ng2gO0knu0pNZq6k8ZxPGyt371dg1BJOEkUnPTPSqJNCHT7QAbYIsDvt5qykEaYKoq/wC0BzVGOZvXNPW6A+9j69KAPi4kLJkmlkbLGmTH5lz1psxxg1+ebM/o5bFxPmj45qO3Yl2XPQ4pLeQmkXi49jTQpEFx/rWHSmelPvOLjHSosnOKoDQibdb5+latqnyYFY9nlrc8cA1s2p+QVEjOJ+j/AOyHGq/A3w/KByrTBvoZGzXCft92/wDxRfhuVR92+dfzQ/4V2/7Gt5DN8EdLj81WMcswK5zt+cnFcx+3ZGs3wz0qQj5o9SXDexR69yVng7rsflMLxzpp/wAzPz31Y/6QOMf/AKqrr8y81a1b/j7JHIxzVZa8a+h+rwRa09l8th79KbcgecDn9KZa4WR1zT7jHnD6UFqOo+Nv3bDFNX95alR1Dd6db8q/FRwnll6+1JFSRIrAXFaI+ZfrWY3yzBhkVejb5h61EhxIroblx3p8UxMQz1xinMvzZNV4z8zjPGeBSQSiO3bkz1qpcE74j6EVZP3arTZBHAIpob2NSSTcAw67RmqXOxj2qaP5ocng4qJfukYpmUVZli3+aM1BJnnHJqa3b5T2FRt0b2FR1N7BC37l0JyN2QKnjY5rPhYmRueAKtRybe+acgguhLeLlRTYf3cc2AOUpJ5NyYBqO3ctuGcgpilEmZLb/c6+1NkJ8sjOTTbdxsHc+tO3DDd6nqaPYfZx5UN3U9aLpszH1xVjT3DQyDGMDFVZW/fNn8K1OZfES2/3T6VUk/1gUdTmrkLDaTmqTsBdIx7GoRu9gdQhx1w1TQ9aS5xuJA4NOtyPTtSY4Fa+ZTMmfWpbpFjt/wAMVBqR+YHp3p9w/wDoqEGtI7GFSOpVK/MCa0bNfOjkIGdvvis9vmZc9Ku2MvkzSJ/eXFWS9itdRmKZz2JJAqazhM0aNj7pzRqn3h261e0B42t5FYc9qfQh7GPfKF1IqBjnOKJI9tqD1xJz+NTagu/WEHqOMfSpriMRwS88fK1UnsZtMrRt5du6n+E9cdK0rMlfs0g5Kc/rWdMNyTLj7y54rZ0mPzrFCBzTvoYzXQ/Sv4c6gup6Hp92p3LPaRyfmoNdjXjX7MeqHU/hnpO5stbxtbnv9xyB+mK9kHpX2ODd6KZ+KZhD2eJnDsx3FH4UvFH0Ndx5whFJTsZpNtACU1qdTWoAa3SuU1i13alKX+42MYHTjvXVNWde6bHM5la4aL2PSvDzaPNQ+Z6GCmqdS54h+0VqK+GfhfflOFvHS299rH5sfgDXwhqEIWcDoN5xX2H+2neG28P6FpaXHmmad5nU9QFAAP6mvkLWmH2qAL16mvmKK5VY/Ucrj+4U+5Wkb+Ec7s9vQGq/llYWVedq5P4k1etYwWRmGVLYOPxp/wBnBuJV7bCK2vY9qS1MuBR5LscklB35/GnjKqAOdpA5+lOuofstvgdM7T+f/wBerDW/k2sjkHJIaluC0YiL8pPXpTJMyY44Bp+/93x6VbkgVbdGH8RyaS2N5PVIq7SqAZqCSQMrJ/F96rcnYde9RNCVjaQ8AkYzSXcbGWpPdcU6ZgZeTjFSwD5SfyqndZ+c/jRuy5aK45m3Fh2zSZJIHpzSQrgEHrmplUDPFDJgtCCZR5RU0yOMMVHO3NPmO6TYOmATn3p+0qPSqIWrHswXkdc1CzDcc8/jStIIx8xx71F5gySecmghpOQz+LgcZqT7y4OcUzd83px6U4sHYbewoKtYRsquMfjSXU21EBOAPT6U7JbgimTru2Zz3yO1WS1dDLeTHzE4JGKsTXLxeWyMUZeQynB6etQbdoH5Uk/zbARTXkZuOlmadj4u1mxZ2h1S8idxglZ2BI9+a6bwz8ZPFPgu+NxZ6jJOsgw8N0TIh/Anj6iuDaM7gQf0pLqQkhR1xVxk07pnNUwtKStKKfyO8uPjR4x1i8eeXxBfRh3LLHHOyqmc8AZ6Yr2P4N/tL6qt1ovhe7hkvXlm8p72aYs/zMTnBHOAcfhXzHEpVVNel/s9WvnfGTQjs3rCXmI/3Y2P88V006soyTueXjsHQ9hL3Foj7huNeee8h8nW47d05aAhfnHuDyK85/aS+P2q/B7wHBqelWtreahc3cdrF5pLKMgkkgdemPxrb8cfCjwl8Sdc0/Vtasbg3tmoRXgnaPeobcFbaRkZz+Zr4++LWkvoPjzWNIM81xYWtyzWqTOXCK3IwD04IFd1TFKnZxdz4nA5a8ZNwb5bH154U/aa8Lat4fsLnUL+3stSkhR7q1aTHlOQNwGeuDXc+Hfih4Z8WK50vVYLsp95Yzll+or802kJmJzyxz0qva+IL/QtQ+2addTWdxGMLLC5Vv0rCGNm3qj36nD1NR92bufqW3iLTvNEX2yEOegZgKtLPG65V1b3BzX5Yw+INRubg3FxfXEsrZZneQkn8c1p2XjXXNOXNtrF7bnqPLnZf61t9eto0c3+r0mtJ6+h+nTN1prYr85LP48eObHEMXiS92bt5LMGJPuSK63R/wBrTx7YQqJry1vgP+fiAZP4jFaxxsOqOSfD+Ij8LTPuw9KY1fI+iftqapDFGup6Hb3TdWkgkMZ+mDmu10X9srwtfYGoaff6ef7wCyL+hzXRHFUn1POqZPi6f2bn0FTK8w0n9pTwBqq860to24gLcxsmR69MV1+nfEHw1rABstc0+4z02XC5/LNbRqwlszglha1PScGvkdAOKQsc1Bb39veR74ZklXpuRgRUjSAe9WmjncHHccXbHWmM3mDDKrfUUgbdSNQSVp9PtLj79pE3vtAqk3hfTJDzCye6tWrTGNVoBlP4bgjjZIbhlVgQQ6A1l3nhXUriJVj1KMKowF8vHA4xXTMabSdhcpww8D3ar/pEK3h9Vkx+lNk0FLPAfSmUj+JUBru93vS7j61PKh6o4Dy4CgV4zHg5wRjFDWsDfxKNx45zXetsk4dFYe4zVObTbKb71tGfoMUuUd2cf/Zvcqo4+XIH50xtLVRyhPPH+NdRN4dsn5VZIv8Acc1BJ4dDD5L2RSOm8Zo5WK5zMumkDfuzx09f8KI7b5FL7VbsuK25tDvVziWGX6grVGaxv43O+13g9TG4NFmK5VWFVPXI7tQ6pkgYHQZxz1qtc3k8chU6ddfLxkgBfzrPXVLu8mlQRx2xHeZic4+gpalq1jT8tBnj8fWljCsrc8jpWZNb3nk7vtqKP+maDIH45qnJp0k2d11dTMf4fMKgf984o1KubLske4OygHozcfzqjca5psTMJL2JnBxtjbefyFUI9MtoMObJJH5AMhLY9zmr0MZt1/dxRrjooWp1E7WK39tWkigQ291dZzgrARn/AL6xVS+gOqDB0C3ctwPtcirj8ADitRppY1DbDz9ASKVizfMdqY/iPXFVYVzlf+EHuvO3QXcWjHOB9g8zd+rbf0remj19NJNhH4sv0K8NJsiLfntp0qu0i/M21TyN2O+ef0o8qPaSzMQDnc3Q/wD1qq1hXTOKl8E6yJ2M2qQ65uG5RqRkyPYkNj9K09Oa+0jYp8O2/I+9YMjYH/AgK6LYY1BU/dbJJHHHOAKY00i8MCRnBYnj8qLBsZh8ZQWuRdWN5aJn5i9ux5HuuRVy18Z6PeSoItQh3t2dwrfkadJvaQHzflUg46Dv0qC4tbS9VlmjjnP9x1GCBnmnYLo1odQinVSjrIB37D8ala8Ty2LEYPG4d65S48P6OiFzbLajH34ZDDj8iKyZPsUDEW/iS7jZTnYJBOo9uQTSuFkd+143zMHAHBwPXBzR9sfGcZAG7B4BH+PNcBJrGsQx5gmXUC33d1k6FvxJA6+1SWfiTxOsJuLjw0GYAhUW7TL/AFB/xpiPQZLotj5cBuhPH4+tRvcbeeuen/1hXnEfjLXHyt3ozaYM/faNrjj6oRU9v4givmUSeIkt5MgbI7dYj/5EBoA70XSKUJzu2+pOMe1Oe7A3FmBU8HJxz6/TtXJpokF4gMmqX10DggLdEKf++MCpofDmkxnabOKUgctITI34lqepLRr3ni7S7RttxqFrHtXAj85c/kOlUX8ZWVwo+zpdXW0bv9HtJCv1BIwafFb2dmoSGCKJs7iI4wM1bW6XaBnOSOcZI9KRWpVXxBcyxgQ6PeFN3HnGNPoSS2f0qu11r1wxEGnWduuckzXTO3OOcBR/OtJbwOPmJUHnnoPenw3SSM+HyFOSM9u1OxFzGbRdXvMi4udPVyTlYrPf1HqzH37ViTfCHSrmZLiSe6jlxnbalbccjvsA6V2jXRB+XDcHn/PSj7USxztJ4O3Pamo2HdnHaj8MzIymPW9SHkjCQzTebGPqD1qS10HXdGAFuNKvwOivbmFvzGRn8K6t5cRMWODj+Hpz61I1wuCSy4xjbnn8T3oaJ1MRde1K1jVbvQpEKn5mtHV849hj+VWYfHWl7jHMZbJiMbZ4yufbJGMVptMrbiMAAY2L/U1XuJoWJ84KIwmOSMY9DmpGi1Z6xbXW1orqJ/m/5ZsCR9MVbEyx9eB29a4nUP8AhG5Dhns1bPHlPhs/hz0qsFs7dwbK/wBQjA+6savID/30DT1Gd6ZgqsRgbuS3rUazbXBJ3HPc5z9a4g6xr0bYs7WS8QnbuuI1iIH13f0qSbX9ehtgx0Fd2SG2XIPXvjFUQdu0i7uRtBHHHT8KUehHPcVq+A4/BGsW6/254pl0W743RzWZjBPfDsSDXt3hn4L+BdRhWSy1aXV1I3Zhukxg98IM0QtLqZuTXQ+fGyN2FJ+bIPTp6U9h0JHbFfU3/Ci/B23H9nSE/wB5rqUn/wBCrQs/hX4U00ZXSLU4/ilQN+pq5RktiVN9j5BuLqC2XfPcQxKON0kqr/OqK65Y7f3NysrMfvQozj6ZAr7G1RvAOmwmDUH0KKPp5c7RfyNed+JbH4H6krNMdPglYY83SjJGw9/3XGay92PxSVx3k+h8/f2pDIu5ba5dV4H7oDr9SKY15cyMRDYEn/ptchc9+gBrX+IVh4W0u2d/Burazqd1uGLe+twYsf75Ct/OuGt9U1yII1zpIO3nMUwJH4GpUlL4WWr21N7dqc2CDaQbeSuGcgfmB+lJJp1xcjMt5mMdVSBBx+IaspPFMK7Rc+faN0PnRMB+Y4q/a6pBfYeG5jkHAPltmrRVij/wr/SHkd5DcMSRl1mZcd8gDFV/+EHjt2L280c3PAuo94x9a6Bbg8cMMj17etL52BjqOnPFMDKt47yxyX0mFzzlrPb9T8pxVmPxBZN+7lJtJeyzKUP05q75g2Z3n5ehP3c/1pklxb7R5pViRyZMFc+vNVqQW1ukuGLKVIyMFT+VSfN5jgAht2T789K5ya30RmzDL5Ev962kK/oOtQNLeQ4+xalJOB/DNAx/DIFGoHVKArZDDKnJGeeaG2q5yR0zj+Vctb+INYi4uNP3IM/NF97P0P8AjU0PiK5nYqLb7Ic/8tmI/HgUkyuh0bKdwPCg8jOKXe65G7Cj7pI5IrLh+3zx7kltwvqASfw5qT+z7snDXZQHn5YwOfxpakmiPn6Nx93JH40m8bThsDOCWqkulHdlry4l7/fCj6cCnx6PBuLNukyP4nY1WoFrdtyVbbjq341E1xAnPnxqCf7/AB+VH9m26niJMe9SLCqgAIo5zgCjUCJbyEcxuxJGNwUn+lIshbAEcuSM7sY6fWrS/u19Kljk6DGcUagUW8/O5bckn+8wHf0qOS1uZ1AMcaLjODkn+la6SK3OcH1I61P5I57/AI0IDlW0Fs7i4RxyNq4x+tNmstQijAW9JHptArrGjXj+Lj0qKS13cgAd6dgOSj8+Nh9pEkgB/vnmrUJsHXHlbW/2ua25LEtnIB+oqpNpobOUGKoAjSGPG0IAf4gATTmEa52gYP51Rk09V5EhQ+xxUDyXMP3WWUe/BqGBqLIVxjhKUNtzydpPesiHWkYnzkaIjjO0kH8RU8d9HMcxkuD7igC+enAP19aTzCv8WP8APpVPz5GwQmPTLU3zppMAtGB6YJP9KsC75vbP45psk5PU5PQVlSPLji4WM9cIgP8APNV5LhGG5ruVsDopC/yFLcNTZ8xmYgt7nFHm7V+duvJJNYhurXgZZzkZy5J/PNIuo28cg8qHLK3RYyWphqazahAjDdMmPQMDQupIFYKkjg91iP8AhVW3kupMeRYXBzxxCf51ettP1eZv+QdJH/tMR/U0rBqMW8YLkW8mM4ycD+tS7pj92MAf3i3FWLfw/rMh3PHDE2erSD+QrTi8L3bKoe6iQ46qpNNIkwjDLnLeXn1AJqB9EWbPzgHrlVrrYfCu3mS9kfnOFQAVOvhO02kM8z565anYDgp9JuY0Ahv5I2BzhiDn2x6Uy3kaJylzHHKR1eNsj8q9Jh8N6ZHg/ZVYjuxJq6lna264itoU+iCiwH583APyGmycKpx2p9x/q0+tJICYxX52f0ehsDAMCOPapshZB3J6VBH71PHgv1qkTLYhvv8AXrkY4qFR3NWdSXa6H2qpnPFNbCZdsv8Aj3lz03fhWxa/6sEdKyLEfuZl5xkVrWjbolGO1ZSCJ9T/ALKNxf3PhTU4rO8a2e1vMgBiPvKD/Q1oftUX2tN4DsotSu0uLf7apAHXdtbFcv8Asf6zFDeeI7OWZIw6xSqHYDPLA9fwrqf2ubhD4F00I6sTejoQf4GrP2kvg6HxFeio5on3af4Hxnf5+0Mag9MGprwZuWqJcCtz7iJND/rj9Kfc/wCsXHpUcOPOSprpT5iEdMUi+oRyFQR3xUMLZkY571JCfm+tRLk3J5z3oHItODuHvUiticAcDFJIMsuMUxflnAqQjuX2AbH6VV8sCQkdauxquAaqSACRscc1EexcloROSOKryZkGP0qw45PNQ4+arWhPQt23zW5wOMVGq/u+OuKks1/csPQUJnyc1RmtxkJPSl27icjFJD90/WnR9yTms2bxRXhUxufpilVuaF/1hx+FJGByO3aqewo7krfdAqKzJ3N6c1MR8nIqCzxukz2OKURT3HQtjj3qVctuzjFRRYySDmrCtliDUsvdDbOby5GXGKJ23S5HSoVb/SiPyp1xnzlAPbtV3MuXW5YjJMZqpKCZAfSrcA2qeetVZj+8z71MdzWRMzBoN3U02NiOlH/Lu30ojOVHPamyUyO8ww5pXXzLNDRIoMZ55o62UePUVaMpkEf31x61Lyt2vbimw/LIAPWnTfLdJ2FV1F0DWD8vHHpTtDl4YdO1LqseYge1Q6QP3rjr0NV9kyvqO1J9urREVcul82OXH9wms7XP3d9EfcVoxruhkz12kZo6Jk9WQLh417ZH861vDr7YdrVi2cm+GPjjvV7R2Ks6n1x6VT2sZuPM0fav7HmpCbwxqlluybe6LAegZQf5g19GrzXyN+xhqJj8QeILMniS3jmX8CwP8xX1xGa+ry2V6KPx/Pqfs8dNd7EuRRuptLxXqnzw6mfSiigApGpaa1ADSK5rVZHuNcjsGm8mOUcNjv6V0rfrXn/ji4NrrMTh9jBAwYdiCea8nMop0dTswr/eHzf+19DHD430zT0d5TBZB3ZjnlmP9AK+YtWYNqI7BeDXu3x91yXXviRezzkM0cUcW5e4CA5/WvBdQk3XznP8WK+Tjo3Y/Ysvi44eCfYt2G17IqMhlb+tTtFtJcZ5J/lVPS5MJIvua0T80LjHQ8+1N7no2MTUnLW4PJyf6VeaT7VpZbHIXk1n30mLeNenzmrekMJNNdTycEVXQm12V1BEY7nFWZJA+npnO4HtVSFsx8noKnt1E1pJk5weDS6GrsH3mGTS8yWzpu+63enJHlQcUyHP75Rj8qSHLWwqLtTGapTKWDY/lV9ctHnGarcNIRjnFEd7mj2Gqu3B6cU/b8x5xSTZIQ46U9VwPWhiWxAqlmLH+7/Knn7vrVhYVktQR1B9faq8bfLgmrMk9SrOrMP1poxtyDxVjH7xR2pjrsB68Ejmgj7RDhmbA9Klt4zEgBHOKIW/ernoTird1H5TEg5HBoK1TRVYiofvNn3x+VS4zzkEUYC/gaEVJaoJBsQH3qvHh3B5x2/Wp7htyLio412qzf7WKpbGclqSGHd0bbVWZd9woB4UYPHerHmdefaoVU8MR96mthS3Q+NT5YHHWvXP2X4fO+KaTA4WCzlZmxnGcKP515MqsyoAP4q+lP2JrKMa94iuXjDf6JFHnrjLHP8AKplJxg5I8zMJctCR9GLdL/z0RvxxXxz+0RAF+KmplsKJVibOc/wAZ/Svu2TSraUgiNM/7or40/bA0aOx+JEDxYj8/T0YhR3DMP6CuKNaU5KLPBytqNf1TPAtw838azLmLzJzzjnpV/btlIPJWqi4ZmcnPzEfka9KOmp9U9bXFGFbA42ipN20egqCTO4bTjJqdVJBBo6AtxoB5zycZJFCsCFAHC9aJj5fyjvxSxrkjjrSXmO2o7zNoPaiOQbACfbrSTYjB569KiZDsq9SZLUe8xCttOOMcUsczw8hiPoajJAVs8EjjFIBuXPtRzE8kepqWnijVdM/eW2o3UDryvlzMuD1zXe6b+1B47s7RbT+0UnwRiaePc4/HPNeVz/6s+lVo1Mau7c9zW0ZNapnHWwtGr8UEz6K0n9sDxbp/lm8t7HUYjjICFDj6g108f7bHzRiTw7jn58XGcjvjivlmRtuBUXO7gHHvWir1V9o4pZThJ6uB9p6X+2R4VumC3mn39mcdQquP0NdVp/7THgDUpI0/tj7Mz8f6REyAfU4r4JVvmJzg+lMaQMcHrWyxdTY4Z5Fh5bXR+lul+OfD+vY/s/WbG7JH3Yp1J/LOautrGnrM0ZvbcSL1UyjI/DNfmBDqE9ncedC7JICCuDVlNUuprgzSXEhkYli245rf640tUec8hV9J6eh+oG4HBByKNwr86NK+M3jTQ7UW9p4jvooR0RpS+PpnNdZpP7UvjzS44xLqEN8qnG24hUk/UjBrVYyPVHJPIqyV4yTPuvdTd3tXyNpH7Z2sRyMNQ0K0uI8ADyJGjOfXnNe3+BfjloHjnS4rmK4itrojEtpJMoeNu45xn6it44inLZnlVsuxFFc0o6HpOQaY31rMOuw7dxDAdfu5rB1T4laZp6MqeZLcDH7oqVIz0zkcVUq0KavJnFGnKbtFHXFqhc81l6J4gXWI2Dwta3CffhfqPf6c1ZuNStreVI5Z445HOFVmAJq4VoVIqaehEqcoy5WtS15hXpVK7tRcEExxn13KKsbh1HNP3DHNbbkamLNoNi2Wa3Uk9hxUC6FaspAMkRH91q15v8ASMqvCg4JpgUrlTggchu9QGpz8nh1hIzpOx/66IDmqkml344RVk9vu11+4beKRscYquVBqcPJY6jFlmsWkPcqwaq9w0sWGe2mVicHchJrvmxTKXKF7HnUl5byKQ0yxN/tHBqv5xYgpJJOMceXGecdua9Fms7ebcJIY5N3XcoNUn8O2D9Idh9UJFHL5hqcN515JuVbB39WlcKP50yX+0cKRHBG2M8lnI/lXZN4RsVmMiNNG56neSPypD4feP8A1cyN2w8f9RSswOF/svUJmzJqBA67YYgPwBOae3h+IEiS5u5zgZDTMBn/AIDgV2Emi3SEkJG5P91iKqzafPExJtJV9CnP8qNQ1Oa/4R3TfMP+gxO2esg3Y/E5qz9mW3bbHGkYJ5CADir8scYPz7oj0O5SKiaBZCQjqzEjoaVw1Km7EgOM87fw/CntKrjLNjaePQD2pbmLZkyMEHqXArOmuoUxiTcR2RC38gapMmxfaaPDAH5U6AdhUd1Ha3CsJIUMeCvQEYPYA96yWv2G3yrK6c/3hHtH6kU3ztRkwIrAAdcyzhefXABp3FYkOg6UuGFpHCcBd8GV/Hikl0Ir/wAe+pXltj1kEg+nzA1EkOtTHIeztw3HCvIf6U6PSdQY4l1WQZzxDCi5/MGpKuRRx6zCoCX9vcL3WaAofXqp/pUVxrOq6exE2nRyJ/z0gugOOezAfzq3L4difiS8vZCOu25Ze3ouKjXwbo6yZeyjlbqzzfvG/Ns1YzKj+KGitN9nuHe0nI4jkXf+GVyKuL8RNCaUQwXTTyBcbI4HYg89ttbFrpdraELDBFD0/wBUoWm3GnWV4uJbaOUfeG5A360rC0KH/CUXE4CQaLfSjHBcJGD/AN9N/SrEd9q74ZNNhiXby011z+QU1EvhmyUlrVprTjO23lZVH1GcU5tN1CP/AI99VLD+7PCGUfUjBNSIf5evSYBnsrY5/wCeTOenYlhSLpWoS7zPrc3psgjjjx69iTx70y3utXjUefb29wO5hkK/oQf50r+IljLfabC7i2nJcR7l/Naqwa2LC6HBtAkub2Yqc/NcMM+5AIFPj0LTFIY2cbn1kG7880y38QWFwqhLlM4wd52kfhVyO8ibOxlwRyc0lYWxJb2trbqPIhjj9AqgZq0rIxyDn2H8qzn1K1j4MsacYO5sVX/t6yUFUl38Y+QFj+lO4bo2lZXk4HXoaOGbB4HpisYa8rcRW1xJxyfLIz+fanrrM0i4Sxc8fxOoz+tMmxrN5czMGTcDz8w7U23torOY3Fm0llNjb5lu7Rtj6iqDapfyKFjtreNRyS8xbn8FpPN1O44+2W0YzgCOAn9S39KVl1A3pvE/jCKxWC08X6xbxJ91TOWHrjPX9ayLzX/Et0p+23DaqN33pbhwSPoxIqHyLtsBtRlbttVFUfyqrJZiQ/vLi4cZ6eewGPwNTyeQDW8Q2Vm5M+nTWrc5bygy9euRVz/hL9HZQ41G1A25ILjisx9LsX2k2vmEjlpPn7+9MutGsNQTy5LG3IwRjYBj6YFNRROhqDxJp077Yp/OGNwaJGdT+IFRTeIG2oYLC7lPoUCcevJrm5fBenwt5tnczaYx6fZpzgfgTiopY9Zs/mt/EVrdKowIr2LB69Ny/wCFVysLnTSahfXm/ZpsaxAcGaUcH0IANZt1ok+oYJtrG2k5JmjRiefy5rGfx3qOmqReaNJdIMsJNOlD49wrbTVRfjt4djbZeNc6bJ0C30DQjAPqRinyiudTp3he/tmy+uXBj4+UKCPpzk1qLo5dmM1/dS5PXeF/kK5ez+KOkahta0vIJxj7ySgg/lV2HxnEW4IYH+6c4osB0aaLadX81h6NKx/XNTR6PYqQ32aLA/vID3rGtfFEUuDIGB65I/z7VaTxTp6/fu7eNsdGlVf607BobMcMcbfLGqrjBCgDNTLt+6BtGKxIvFmnSOVS6WU4z+5VpP8A0EGrMetRzMCltcycf88yufzxRqBo7cdM++DUb2scijKDPQ5Gc0scksmALdlP+2wH8s04R3W7ASJP+Bk/0o1ArnSohgpmMnupxT1t7mDIWbf2+erIsrt8EyRqP93+uaeunyEfPOfXAAFLcsq+fLG2ZIuMY+Xn8ael9FkBm2Ef3uKnazhXO+4Y46/PUU1tpzf6wq5PHUmnZk3Fa4Q4bep98ik+0R4HzA9utVnsbFpj5UExlB6xRMf1xVq3stTVh9nsriQYz+8jAH86aQhPtQOcKzf8BNKs0zfdgc/gBWilhqu4K1gq8ZLNIAKnXR9VfGRbx8nOXLf0p2Ay1WdmBERX6nFSLFc8DKjPqc4rTXw/fsw33sKAdkiJ/masx+GiQPMvZGPsgFKzAyEgmOMzKv0XNTx2Zz81yxJ9MCtqPwxbfKHluJMH+/j+VXYvDOnqoBhZx/tOT/Wmk+oanNrZxZBaZif9p6RrS0/2W555zXZR6HYRYxaRe2VzVuGzhh4SGNPooqrBqcB9hi6JA7/7kZP9Kb/YtxIB5dlcdMjKY/nXpFIfc0uVAeZN4V1GRSRabD/tuoqrL8Pb6ZgQ1vBzy2Tn9K9SZR0xxVSeM9qqwHnkPgW+hkw+pp5Y7LHk/nmsvWI/DXh+R4tX8V21hIPvRy3EcTDP1Oa9JkjIJr8/PiJ4Jtvil+11q+g31zLa2MkpM0sH3gqQhjjP0qSklZtn0bqXxc+EOhqRdeMLe4YfwwytKT/3wprk9R/ax+EGks/2S3vtTf1jtmAP/fZFcDf/AAt+CPg37Ot9Za9qbTQ/aE3yhQyHgHgrjNZWt+Mvgz4GuxBa/DJtSm8tZA15dEr8wBHDFvWq5X0I5kdffftz+FbVsab4KmmP8JlaNP5BqzZP24PFmpAJ4f8Ah+hJ4BIlm/RFFce37VWmaOv/ABT/AMNPDmmdlZoQ7D8QorqNL+L/AMbPFFil9pul6bpGnSLvWb7IqAr6gMScenFVyslzSIp/jx+0P4obGm+FZbFW6eTpTcfjITUa6L+0/wCJ2zPeXmmxP3e5gtwPwU5FcH4o/aW+IU1wLVPE9xCVGJGgVIwW9sLXZfA347PY32rSeLNSvNZlmhRLVbh2mIckjjPA6j8qfJoL2j3RzHw31nxxH+0TofhzxF4jv7+e01ER3EbXryxkryR1wRX6Kxivz0+Da/2x+180v3gt/dSfkrV+hqdKnoafaHqtLQqnFLjjNADeBSU6k20En5+ThWjx159ajYfuRg5FSTLuh96FG6LBGDX5x1P6SRUjxuxmrEChm44qHaFYGrFv1B71oR1E1ZR+7K8cc1QVhu6Vo6ouFjPfFZ6j5ulStiZb2ResVI87ByCBWtYt0HcVk6fhvMx6ZzWtp7Dniokyoo9z/ZY8Ow+KPGGsaZKnmJLYF9g4Jw69Peun/au+H+h+DfDeizabLdx3M9yyyW1wxYABeo/GuY/ZH1Q6b8btLXdhbuKWAjPquR/KvXv2/o1j0Hwv0Ja5l7c42it1h4your1R8XjJSjnFOHR/8E+GLgfvmNMWn3GfMPpTY87vas+h9nHcmSEDy5AT1IK/hxS3nRAM0mMSJ65qe8A8uMjjmlqUV1+9US/LcD3qZeDxULA+ev1oW5dvduaMuVVCR27VX8zM/TmrEzZhQ9u9VNx83rUrzF1NOP7g7VW/iNTK37vOccVCuS3Tipjo9TSWxDIw8w9j1pqurZyccUlx/r+mDUfCt+FUR0L1i37sg8UD/V46CotPbKtznrUvHl+9DM0Mt8bjmrBUYOP51Wtv9YRVn+Fs1EjeJU6SHjIpVAyQOuaXo3rmjHztVPYUVqS7v3Z71Vs/9dNx3zVnd+598VVtW/fN70R6hNEsXDn61KvfjI+tQxjbIxAwc1YXqfTFTa7KWxW3BbzgVLcLiZT1OKjbDXAIqS55dD7YNXYy6j4funNV35c1YU/LUG394fSlHc0lsP2/uH78VHD6e1TqMwyf7tRwgHGPSkxIYwYK30oVdtmD05HFEg2g0qc2R5PUGrRFQijXMi9ueafdACRTnODTY+XUAd6W6BX371XUi2g7Ustbrg+lRaY2LgD1FS6gf9GU9sCq1ixW6jweOauOqZzyVmh/iFsyKc9Mc5q/ZtuhIz1H9Kz9e7H2q5p7fKoo+yh/aZR0uQ+WUzypIrSs5Nt1KoGBu6+vFZNh8t1Mmf4q04W/01sDlgDTkTDVane+Dfihqvwrm1DVtHeFbs2joPPTcvBDdPwq1bf8FCviLBxLZaLKPeBgf/Qq818Wsy6DcMuQePyzzXov7EN5o1nH45udZ0S21xbeK1dIbiNGI3OynBYHHUV72V3lBxufm/E8Y068Z23RvW//AAUa8Xx8S6HpUh9Arr/7NWna/wDBSDW1x9o8LWD/AO5M4/xr2BvFXwwuM/avhxZDPXbaQH+gqrJefBC6JFz4At4yfTT4/wChr3lTl3Ph/bQf2Uef2n/BSZWI+0eEVP8A1zuj/Va2bX/gpDoDY+0eFb2P3juFP8xXQN4e/Z6vPml8LQwE/wDTo6/+gmqc3wr/AGcNS+9YLBn+61wlJwn3KVSm94k1p/wUU8CzY8/SNWh9dqxt/wCzVrW3/BQL4Xzf619Ut/8AetQcfk1cpN+zj+zpff6u/ktS392+lH/oVZtx+x/8DdQU/ZvF13Cc/wAOoR/+zLRyzXUXPTf2T1GH9un4RycvrlxCP+mlo/8AQGorf46eB/jFrktt4Y1ldSuYLbzHiETrhQ2M8gdyK8ivP2C/htqUbrpnj28eVlPlxiaCQk44GAATXhf7Gn/FP/HHV9OBeTbYzwgoPvbJU5/SuDHJuizpo8t7xR6F8WJdnjnVyTgK4XBH+yK8fnYvI7AZ+avVPjBcCTxxrTjP+twQeDwBXlIUMHz9a+Rhc/acGv8AZ4eiLmm/eb06nNXY2/eTpnIBqhpcm6Rh71YhYre3AzjcQaHuddjLv/mthngiQ81Y0Ntscqg571WvsC2P8PznvU+itlumC1bL4WQ/iGZ4YZzzUlnJtWRfeo9u2STPrTrP5vM79KjoWy4sg8v3qOHB8z1qLcUjGKktWwrk1Bdth0efLx1qvtImjPI+arduN2fSmXcJj2HHO6hPUp7C6kqoykDvmkjUMv8AhRqOGVO/NLar8wODQJbFaFtrtGTxzVUN2FaF1DsmLAcVm87mHXmtdTNdyXaVdMnvn9KZLHtkZSfmz0zUzH5kqHd8x7f/AK6Cd5DWzHhunIrQul3WofOSQKoTNuiz71aaQyWGB2FGpoyrn5SRSNn5vbBpC37kjGc09iPJz7UIJDGb5QTzzTpFASQA9QCPzpnHl5PPFTFhNCeP4fSgxldlRW9PrTtx8sAjO1iPwqNfqPepW6evOetApbih8mNVOec7u/SvfP2U9YXT9e1i0LMhmgR9w6ja3/2VeAW/+uTHTNewfs/3kWn/ABMt1nDNbz28iMF6ngNj81qZ6xaPOzCN8PL0Pr86vfwiNom81WGQT0PpXzR+1nM154o0O5ZtzPZFWyuCCHOR+tfQVvqhkm8x38uEvjy/Qe3+e1eB/tcSRtrGgeXKs6rDKA69doYHn865oxjdM+UyyfNiY69z5vz5k8hU85Iqq8ZXOe7bqtR/NknqaJog0JYen9a70fbW0Kn3mB9DmrG78cGoIj+8YE9qkzjOPWtNQitRZF79aWNun0pUYHeOvNNQ7cVFzRbhOSXGRnmmtnr2qZVVmcN1xkfWoZP9WAOtMmXxFeYFmHoFPH5VLxtHrSrHujY9dtR/wgd6rUVtWRSM3msp+7gcVJMoSH60jKNpPtRPwqjrk0GfcVH87DY4pWj6ZBqRY1WNCvINI2WYDNWZJuxGuFkY9AQKhb/WZx1NWfKMYGeT0qtJukcqvXpQHQjkjDNmpY1+Y9uOKWNSrFf7pptwx3bRx7jtRe4ctlcjZiw4/TrTwx2r+NNt165FTbSOowOcVZFtCCOQ5JqSx8zgoxBzwAeaV4wsftiu4+B/hRfF3xF0WwkTdbpL9pmGOCifMQfqQB+NVFczSRy15Rpwc5bJH1X8OfAus+H/AAHodst9Ib6RPNujcMX2Fudoz0CjAx6ir/if4Y3WoSS31tfzyXTlDJGzAKwXGAOOBkCvR4V2qBipa9eWEp1I8slc/MvrU/aOaOX8P6Zq91dNqWu3IfUJlKbIsBEBwPxOFX8q4fUrzTre81KC/hllvFiFvE0MpkLzgn5z6DleB6V61KdvI4rFXRLGG7muY7WNZ5W3vIFG5j61yYjL1Upxp03ypG1LGcs3OSvc8p8PfHjTbGTV4NY1e3s4LJ9kQuuJTywK4HPGF/OuQ1H9sNU1KRNO0kXmnq2BPKxjZx3wv8s1418ffCg8P/FbWVdCyXMn2uJm7q/J/Jsj8K4VspbuAMDFZKrUopU77H0+FyuhXj7eSupdD7E0j9rjwjdwhruG8smzgR+WH/HINdWvx+8ETael5/bUKwtwdxwy/Vetfn7BcEtyCp7U1ZCWLGuhYia3Ink+Hl8N0fo9ovxU8Ka+pFjrtnKf7vmBT+RxWxYeINN1SNXtL63uUboY5Ac1+abzFSuGIwPX1qW3vp7UB4ZpYiv3SjkH8KtYuXVHPLI4/ZkfpmZFLYBH50hYGvzesfH3iPT5meDXL+EnqVuH5x07112l/tGeONLhCnWWu1XoLhA369a1WMXVHJPJaq+GSZ95FvSkJ/Cvimz/AGtPGq53CxlPXDw9Pbg112n/ALaE0cIGoeHlkl7tbzED8iDW0cRBnFPKsRFaK59T5/GkavnrR/2xNAu7gJfaZd2UJ6yqQ+36ivRdH+OXg3Wo90Gt2y+0rbD+Rq1WhLqck8HiKfxQZ326k3e+K5lviR4a3Ip1uyUuMqWmUA/rVyPxVpFxt8rU7OXccAJOpyfzrRTi9mYexmt0arHPHUVWmtLeZSHgjb1ytP8AOVhwcikaQVehjytGZJ4X0yQ5Fv5beqEio28PquDFcSKB2bBFajSccGmbqNCNTHfRrpc7JIZP95StQHTbpfvWoYesbZrf3D1o3UrIrU5eaBoFLPFKnp8hqlLNBggzBWHA3cV2e6q9xDFMMPEr5/vAGhRfcm5x32fzMmKYHB7GqlwqwZ82dFIOeXArqrjQdPn4e1jx/s/L/KsuXwJpisWtzLbyddytu/nmjl7Duc42sWafKblW4xiP5v5Uj61E3yrFOwIxhYWwf0rf/wCEbvIW/dX6P6LLAP6VFNperqp/c2k5HdXKk0rMd0Yba5O2BFYzuvbgKPp1pjapqUi4+yQxAd3lP8gK0nW/h/1ulSDtmJw1RNMsi4kgmhP+0hFLUdyqjapIAxnt4kxxiMsR+ZpV0+8mUh9SkAb/AJ5xoPyyDVzcjr8m75RkgioTexRKMSr+JpqSHqVm8L2lzhrma4nU/wADyn+lQyeFdN8vZ5JVCOiuw/Pmr66jER94sf8AZUn+VRyXhI+S2uHLf9MyP50aElOHQEs1za3LJ6KwDD9an36jCFX9zOFJxxtJoDX0o+TTptoPViFoVtUYYFkqEHjdJ0/IUtCh/wDa80KsZrSRQv8AFHhhioT4t06M/PM0P/XVCtNli1M5DC2QH2JP86ytWtbqGzlluL5Aqj7qRDJPpzmnHsZs34/E1hdKPKmWb23Dn6AVFceIivypAp9eeOteTz2JvG8yR8t/sjb/ACqe2ge1jKrPOFPVfNbFaqLW5nddDvNU8fQ6RatPctHawrw0j8KCSAK566+NmnLhf7Vs+v8AC2f5CsS502C+jEdzGtxHnO2b5hn6Glh0myhOI7SFP92ID+lVYV0KvxwsCyBLuebGeIYHbPf0/wA4qufixNcHEGl6tcAj7y25UHOeOSO9aKwhBkR4HsKmWCTsjYpadxX7Iwf+E61yaUNH4avGIPBllRR09M+tUrjVvGeoRlF0y2ttxyWkuuf/AB0V2UdnOf8Alk1Trp8/GIsH3NF49x3fY4iO38ZsQZLrTYfoHcj+VNutC1y8t5ftmuQxQAZfy7RcbRyc7ieK77+xbuTGFAB+pqT/AIRea6heOWMOjDaylcgg9qTlFC1PFrXwf4e8ez3MVrqMrPABvmsbVLfHPZgvNdB/wq1rezS3tfEesw7Dkb7kuvTuD1r1DSfAq6ftht4I7eHOdsUYUfXArRvPCfltthl+cfe3c80lUWwKMup4kvg/xZpSs0Mun6zGnzBZVMcrficjNbek+P73Q9i6zoNxYsx4lREdVPrla9HOj3Nv96Lcv95earzxgDZInHTDLVppi1Kvhn4pWHiDV7ewsUklnY8NjaBgd816tpOk6tcSsW8iBcZOZC2SfoK8lXw7p32hLmK3SC4RtwliGxgfXiu+0Xx1PprZlhEyHg4JBp8ornb2/h29LbTdxrjHzLGf8a0o/DJ/ivJP+AqB/Ormj3S31nBcKpVZUDhW6gEZrWjjFM0MWPwvB3nuX5B/1mP5Vbj8K2Bbc8JkOc/O7H+tbCsqKeOaa0me1QBVh0extSStrDk/7AqTyY92ViRfooqRs0UAN2haC1J14FB4bFADRzThxRRVgKq+1LtG4UnJpfwqAJ46tx9uKoq1TJcH1qwLy04etV47gNUytnoaAF/CkbNLmkZueKAGFTTGj/Gpd1MZhigCnNBnoK+ENJPmftl+MZj0givWHP8AdhxX3rK4UHmvgXwlcrN+1B8UrxmyILLU2B+gxS6lL4WeZ+PPikNbt9Kgt7cwtZ2a20ryAfOwJ5HtXmOu64+qXBkcfPtVc5z0AHX8Ki1C5aWZ+eM1mMp3Hmuk5T0P4E+Ax8S/iTpWkz5+wqxuLkj/AJ5ryR+JwPxr7q8SCH+2tL0K1gEVmyFWbb8oAHAr4o/Zr1C70/4taVFa3X2OS8WS2MxGdu5Dg474IB/Cvo/WNF0qP4paPb3eo3Wp6xDb+XLKsrAbsj94QDwTzx0oJZ4/+054Dg8M6naHTrTFvtMjyIvABI6n615R4LUza9psYPLXEYIHH8Qr7N+Nvwy1Px14b1AaUkklzDDuSLPDrkEjHc/LxXyL4L0O60zxtp9veW0ltNDexrJHIpUqQwzmoKR6Z+ynGdS/aevbjAbYbuTP1JH9a/Qta/P39iKFrr466tcdQtnO35yLX6BLWXQ36j91G6k20lAwopeKVaA1Pz6b5oSCOlLCP3I+mKeMNCaZHwv9K/OGf0etisygMMip4Vxgj9KhkXEnJqWH5SAOlV0F1H6kN1uOx9KzdvGRWveKDa5z7GsiPOxSacdYmcviLmmZWZh6rWpZL+8GetZumN/pOMZ+U1qWufMHH41nI0iejfBPUzpPxc8KXAbA+3xo30Y7f619D/8ABQKQnT/B6np5kx/Ra+V/DF5/Z/ifRrocGG7hk6+jg19P/t7Sedpvgthyrec3/jqV20pf7PNeh8pmNP8A4U8NP1PimRDuNJGuW5qWRflzj+tRr1461xs+rgSSLtKHnqKnulDRqc4OaiZflUnrkVLccwjHrSKe5Bt+YVA6/vl54z2qdevTioZBmQexzTW5b+E0mjH2UEdB1rPkXMme2a0x81nWfMuW47VKILcJyuKNoDetRW7/AMJ/OplYbvemU+5UuP8Aj4PpgVGwBxkVPeH/AEjHtTGX5QaBpaEum4IcEYwTmpExsPcUzTf4hjnNPVW2mq1I1I7XHnnGetXGUYb5qp2/yzHNXZfu8ispPWxoioFw1Mb5ZGB6Y4NS/wAXNJIo84/QUAtxdv7vHtVW2XFwR61cPyx4NVbZj9oOKIjkSL8sxPTmrLLxkVEzH7Qe3c1Y2/LR1Gtint3TA+h4/KpLxc+WfamnIkA4PNTXWdkf45rTsYr4iFV64pm0lj6fWpoxuB4NQt6AfjSW5rLYlXHlvgZ+WoYWzg1YhUeW5zj5aih5UcCgkSb7rUyPH2TH0qa4TbGc+lMgQ/Y3PUAf1prYiRDGB5g7c1PcYZhjioI/vDip7henNPqLoGof8eK8Y+Uc1Qs8edHz3/pWhefNp6Z9Kz7X/XRHPGa0p7M5anQsa58yr2OKm0zCxx88YqPWvmVD7U7S2Hkx/Snb3A+2UU/d6o47FiK1OVuoj/eT+RrMuF26kxH9+tKU/PCwHtTl0sZw3ZPrdubrRbpFGWMZIH61ufsgzFrzx5bZ+9p0L/8AfNwg/wDZqyg4a1bvwan/AGSZ/L8b+KLfvNo7/ms8J/xr2cpbvJHwvFcdIS8me93FueeKzp7Nm7V1bWm7qKr3GlyTRlYcLI3Ck9BX1x+XHNpoMskfmu223BwzJglfwrctvB+l39oqwm9NwOXkJAB+i4/rXqHw/wDDVlLpqreIlxJIPnYgYP4V6HZ+FtMt7dhDaxRnHUKKdxJNnyRfeEL61WWaGN5rVGwHK4Yj129cVnxREYNe++PtLjjZzCywMflBzxXk95oLafcNEwz3BznIPIoC1hvg0FfGGht0/wBMiGfqwFeHfsxSfYf2s9UgzjcL+PH0bP8ASvfPD8Jt/EWkuRjbeQk/9/Fr5w+GjQaZ+2JeLcyGCL+0L5C4zx9/GcduK8rMP4MvRnq4F+8dz8XrjzvHPiGTOR9pk6e3FeZqDtI6cV3PxAmD+ItZYMrqbmTDKeD83WuKUAKfWviY7H7phl+6gvJD9LXbI1TRt/p02eD/APWpml4WYg881LD/AMhSdTwP/rU3udBl3zf6K3H/AC0/xqXR1+YH3qO+Ui0bgcP/AI1NpXDA1p9lmMviQlwv7yTHZqWzxtf8DTrqPbNJ3yaZZrkvwRxUdCxGbGe4qa04R/U1XkzuI561as13K/PQVPQ06jrdyrGkvpNyrjimxyESNj1ptxncPahbja0JbzPlKe+abHJ5eDj9alul/wBHQ5x+FVmYbaCSdmEjY7e9Z2z982fWr0bDaBmqif6xgPWrIQbcSdMjHrUDd/TPFWf+WnXBxVZ856YGarUXUJl/d47VPbrutXHbGajlXMQqW1/4935/hqehckQuuI+aYv8AqX9qdLJujApFz5Un+7TRMhsY3x9KdaKGhcdwKLdj5eMcetOtlH70DB4JpkalTpHxzzTtxMfryKODDgGnIo8nd0OafQTWpAuVlQ9Oa9Q+D9wY/iJozD+J2U/ijV5i3ysDnOK734U3b2vjjQ5lAZhcLgHoeCKHsceKjzUpryZ9gM0W1t2d2OMGvnb9pCQjxPbxsQ6w2S7Mdssxr3Y3U91cGSaPYz8nC4FfPH7Q8hXxQgbgm1Qfqa5Vuj4vKLPFL0Z5An3c+lLExezb6UH5YW+lRWP/AB6kZONveuzpc+5Ka5WY81YAJkYdRmq68ybjzVpf9aSauQQ3GL8srD1NCt89O8v95k9PrRCo3H61HQ0W5G0n7wYOKVl+TjpUb/67Ge9PjbfgHPBqkK2oRt95f4aiQ7lHb0qfaFkPv1pirwAKVxdSIf6tgc55qOZj5ak/WpSp+f8Axpkiny+BnjitNTNoeJvlWk83ZIrds0wfKqDIIxSlTtNPVGaiW7qRWKlRjqaqKdsm73qRmMiJ+VQN04PemhWJduJiOQQacyq0h9cZo37pjnrSL8tx1yCPWl1Kt7pEq4Z/UHvVi4dfKjIPbmq0zfvm5A5/pR5n7kcd6eu5kSNiRWwTivor9jfw+LjWvEGrMv8Ax7QR2ynHQuxY/olfOtlJ5kxU9MV9h/sg6aLf4e61dbdpn1Pbn1Cxr/VjXXh/4sUeJm8uXCy8z3UfLTt1Nor6PU/NNRknzVXYcVO5qBz81Sxo+RP2wrNIfGei3AXDzWbK3uFc4/8AQq8Fmby4WP0H619Iftjw/wDE08OSesUq/qp/rXzjcruVcc8ivnsR/FZ+mZS74OJjq21t3b1FO6Rg9qaQY5GU9mxT2+VVXNSdwu5S2PTmlkYKvH40yP5W9PwpsjZ3HBOB/Wgl7CLjDHvio5GCx4HPbmnKDJjkgfSmyD5ht+uaszYxXK7zjHNCfvG9M03a0akDBbPrT487fencjl1sOb7pXoeKY8u1lUcDOTSyNg+vPaoy25h2pDHGZt6ruwo7ZqZrp48FXZTnghqqsQze2aldQU6U+YzUIs6TSfiJ4m0HAsdcvrdMfdWdtv5Vu2Px88dae+9fEE0uTkiZVcfkRXn6t8pz6VE+dp7CqU33M5YalLVxR7Vov7WXi+xjRLuOz1FQ2S0kZViPT5T/AErctf2xtTe7PnaBbGHPRJW3Bf8AGvnRW2KR2rU8I6K/iLxJp+mRnH2udYi3oCeT+VbRqT2TPPqYHD6ycD6y8YftRaN4S0HQtSewuJzqrjZBuCukYPzORz7YHfNbui/tIeCNYk8o6k1k2M5uoii/TNfIXxD8Nx+H/GWp6eA32e2mxArknbGeVH61ys0nzY963eIkvd6nlU8rp1Iubej2P0h03xVpWtW6z2F/b3cLdJInDKfxq/5yv0YH6V+bdr4m1OO1Wzjv547SFiyQrIQqsepFdv4c+Pnizw7bpb/a0u4E4C3K5IHpkc1SxD6ownlMrXgz7qaQUwvmvjK8/ao8VtcQG1jtLVQuHj2Fw3PXJPFa2n/tda9bsBeaXZ3K4/gZk/xrRYmJzPK6x9aSOMelR+ZtHrXz/H+13of2O2abT7lruQ/vYYSCsXPqcZ9a3LH9qPwXeKoklurRj2mh6fiM1qq0O5ySwVeP2T2VZPrUchDAg4OfUVxel/F7wlqy5g16z+kkoQ/kcV09vqVvdRo8M8ciOMqysCCPatVJPZnNKjOPxKxHNYW0mVeBDnjgYqivhHTrh2d7baT0Kk5rVlKvg56VYicNGu05pSIRkNoY0+FntJZBtHCtgiuQ13xJ410Pxjolg+lWE+k38gh+0Fjv3YLEkA8AKD9cV6LM/wC5cYzkGs+81CW78XaLpywK9ulqbq4nZQdrHCooPbPzn/gNKNiHpsay6NNM2fMRVx/Cn/16Q+F/MyHupSOwXAx+lb8ahVx0pzdK10HqcbrXh3TdL0+a7uFkm8scL5h+Y9hXmdxpsmsskrW0dqByEjz39STXqHxEmW30WJpP9X567vyP9a+aviJ8ftT8Fav/AGfZaBDd/LkSyysoI9QAKxb9+yF0uejx+Eu/Aq1H4TC9dv5V4Ov7Sniia1V10y0iuC4zGqOyhe5znrUN58dPG8zERzRwnPPl2gxj2Jp69WTofQw8LxEY6D2FTL4bgXr+tfMi/FzxxNJtn1mWNXBA2rGmM9+OeKyLrxP4qvGYTa3fynoT9qIz+CipvruPTc+s20G18yNcLtJy3PYD/HFTfZdJtuZZreMD++6ivljwnrupLcXlnf3Vw0N9A0AlkldirHoQW6enFcx/wjs8dxIl5NvdSQw5PP4tS67j6aH2VJr3hm1Vi+racgUZJM6cfrWZcfFHwPZ/f8Qaf/wCUN/KvlC30aFC6tysi7WGwYI49/UVLDoNtHkKuB7kDP6UJLqyX5H03L8dfAkMUsiar56xY3eTC7dTgdBzWNcftPeDYWYQwajc47pbbR/48RXg9rpKKx2hsEbWVctx+FXIfCTXDYh06e5H/XJ/6k0nyhdn038OfivpPj6WSSC3mtVh2kxzlQ5BJ7AnHT9a6Kf5p3PqxNfOPgnw3r2g6zDeW2kXEcX3JQEC7lP1A+v4V75pGpC6i2SgrOvVWpRsmX0NMR/LmmNbxyLh0U/hVhcbQMUnHatupJmTaDbTZ2psP+zVeTw3t/1cv4NW5T9o9au7J0Z2XhTUUlsooFUh4UVG3D27V1EcuRxXCeD5l+3XMOMMqKx/Emu6tx92rTETqrNTvLPepOe1JQA3y6VYfMYAZzUlC3C25yOX7e1ABPtt/wB2uN4+839Kqsc0m7PU0UAFFFFACr3p1NzikoHoPozRRViHBgKsRzEVVozxQBpRybsU+s6OUr3qxHdDPNQFi1tz7VG8dPWQNQzCrAzrpSoPFfnb4GvN3xc+M16WyI9M1Mhs+smK/Re9kVYXJPQE1+bPwxV9Q134zyxsnmTWFxGrOwVRvuAMknoKOpX2WeCTuGZsc96gX/WCtvxF4cm8PzLDNcWs0jLu/wBFmEgH1IrCyR2NdBynTeCvEDeFfFmk6uoLfY7lJiF7gHkflmvuvwra+HPiJqUHirRvOvp5SqG4bccOF5UjoMA818JfD/wnfePPF+laDZA+fezrGWH8C9WY+wAJr9QfA3gHS/AOi2um6VD5NvBCsIXPXGSWPuSSSe9LYT1ehrWNn9lt0iXl8/M1eR/HL4R2N6y+K7OCKG8s8y3OFA8xQPvfUV7dHGFJNcd8ZLj7L8NfEL5x/ocn/oJNZyZol0Pk/wDYFtxL8SfElx/cscZ+sg/wr7xUcc18Sf8ABPm03a94uuMfdhhX82Y/0r7cqC/tMKKXbRtoK1EopeOaSgNT8/4l3QsM84qGFTtIzU8OShHtUUXDNX5tLc/o+OxWk4bmpIz0xTZl+bOadDxVrYOpbuF3Wgz9axzwcYrdkXdat34rDkUrIwHeqp9UZ1N0y5pXN2g74Na8AKtzzzmsbSz/AKVGSO/p7VsKf3pGcVnLcpFkTPDNHIvVWDfka+o/2yNUTVvCPw3uVOfOs5JSfqkZ/rXyy7fL717Z8c7zUr74U/CyW7RGj/s+URyqeuNowffAFaQlywlHvY8fH0ubEYed9m/yPAmUEe1QbTu455qw0ZVTkc1D/EanU9mBO6nyxg/mammUfZ8d81CzHyh6ZqZv9QcVCNJKxV8uop4yrAj1FWT7cCobnnHrT6j3gaUcebVv6Vmsp6H+Valrk25FZ0jHceO9T1EhI1K5qeM9+1Rx4k6/jVqNRxj9Korco33/AB8A9sCj7wxjNTagA0y/T0pEX5elT0HEXTFO5/TNWFQ7WwMYNRaf8sjDPf8AKrG774PrSMupTVds+PXtVqRcLVXpcD0q3J90UpdzS2hW27j0p0wHnA9MqKeoG7PfNLdf65T7USKSInXC4FVbVT9o4HFWZs7RmoLf/j4FVEUixIP9IPHOKe+VXpSXAImzjORTpM7eeKl7lR2K4Y7+R3qe45jjJOQOag2jcPep5hthXNaGX2iNMgZxTAwZjT144FMXk8iktzWWxYtwDke1VojwMcmrVq3LDouKrRKE+lLUzJps+WewxUUOfsL8de5pZsshotdzW7A9aroRIrLncvpViY5wOlRAHev1qWb5QCOafUXQZdsfsIxxx/WqVr99A3XNaE67tNBxjANZlv8A6xPritodTnlsi7qi7o1xwcY5pmln90uKdqXKKehxTdKHyLQn7ovtIivT/wATByPUYq5NuMERHZv6VW1JQt/x0IFWsBrPPUqwPNPojP7TLkPzQuv+yab+ye3l/FrUYs/6zTLpfyKN/SpLP7hz3FUv2Zf9F+Owjz/rLe+TH/bJj/SvXyp2qSR8ZxXG9GEvU+yV09mA+WkvNJmazm8lczbG2Dp82OK62200YHy9q0YdHDY+X6V9gfkx514O8cavpWlwqNIabyuJHPoO/WvQ9W8Za9Ytamy0+K6gmhWU84PI6DmuL8QXMnhe91WydEEEqG4geTOF3DkfTOa2fCvjSXVrWKW7is7KGGJY1CS+YXwMcY6CmCvsJ4hnuNS0uSW7tPs5PA3EHB/A1zi6C1xp0UzD7wyM8k++f6V1XiadbvTzITtixnCnis/wfN/amnNC+1HiJ2Jnlk4w360FanIPpf2O4hlx/q5kf8mBr5d8L2Bk/bgurXy2df7YvtyrjldkhP6V9oa5pmy1nOOilvyr5L8Polj/AMFAmDcI+s3IPHGHgk/xrzcauak0+zO/B3U9Cl4rZTqWohR8vnvt57bjXNx8qfXBrd8SN/xMLzGMee3/AKEaxY/4gR+VfCx0R+9UNKcfQXTflk54yc0sbbdUnz14/lRp6hZOOaauRqkoI+XjHNXoWyretuspB/00/rRpedwFF4v+hzYH8fT8adpbZUY4aqj8LM5fEiS8yJmz1zS2a/e+nNF5/rW7HrS2bDcw9qnoWV5DuZh7mrFkSqsc1Uk+aRjnnNW7H7rCpexcdxofaxBHU02T5uM801siQinKB35FCNHsWbjiBBn0qqzCrVxk269vaqT5prQzJY2+YYHaq6/6x8+tWovm4xziqZYb3IHei+oD42/fADng1A3+sY5zUsGfMJqJvlkfHOTWmpC3JJf9V6VNaL+5fv8ALUMmNoB44qezcLG3pg81K2KkU5D+FKp/cyEelMkI7dKcD+6k+lPoSwhbbDgGpbVRubnAI61DbtuUDGKsQqBIe/GKeonYpN1wRUiqPJP1FRsRu9easIv+jke9PoZ9Sq2FbNdt8MWDeNNAVhkG9iU/QuBXENjzTXW+AJDH4o0VlbawvYcN6fvF5qZfCZVVzRl6H3O+mIWLB3DEc85r5V/agh+z+NY0+9/oidsetfTTXGqwztGZF2LyGkiBDfQhhXzH+1B58njWBpl2lrNCOMAjJ5FcdOTclqfH5XGKxO3RnjVwxFuwHpTLPiFgfTpTp2JjwMU22X5CPau/ofY21KULbverat8xIqpb8ZBOanU8tjmrbFHclj/1gPvTo1XL5H60yFsSDpzSr8u8D1qHoaLchKjzKdGvzke/FJn94O4zSK3z8jv/AFqr6DSuyT/lr75xUcY9OaWNj5v40kffjFIl7kTbvmPXrTWb5elOJ3FvSk/5Z+ta6kWIkb7ueTipg37s1Ft6etTMv7nPShszWwjH92p6HNQTfLjvUzfLGpPPNQTfdHNBJIvMnvijpcLTFyrD6A04Nuk9DRqPdEd0AJGx6jr9KVf9QMjvTbr/AFnIxmiM/uWwcdKvoZ7MfbELcZFfc/7L9ukfwVtJFOWlv52f65A/kK+E7f5ZhnpX09oPiK+8Pfsf6je6bdyWd3b6jIEmhbay5Kng/jXTh9KiZ4GdJywrt3R9R7qTPpXwf4J8UftB+IfDtvrmhXl5qmmTMyo7vC5O1ip4Y56iuhh+MX7QugMRe+GZr0Dr5mnbv1Q19Ckz81vG9rn2Y3eoGNfIf/DX3xF0lT/a3gDOOrCCeI/rmmf8N+rYsBqPgu5iPfy7n+hWnZjVr7nT/thw5/4R+Tv+8X88f4V80yDdGMdD/hXV/GH9qjRfjC2k2ljpN5YyxS/MZ2VhzxxiuWTMkKEcA8+tfPYmMo1G31P0fJqkZYVQT2MSQn7XcDHAIOfwpr/6z+lTy/LfTDvgH9Kry8SNWa2PUt3JZl8vB7Z7U3crx5xzjH6U+Zg0EZFJb/PbkcZzSF5EdnhsgnB61GpPn7fwFRWrbJmHb0pV+WUsOOasy3HzKFnX1zmoR/rHHYMalmz9oXimMAty/YZ/pQJ7iSL1PtUBO7IHFWcb0fH+eKgjGRg9xmqRLYwHDY98Va3BVAPrxVRh++bt3qxIw69vanIUHqA75xycVCx+Yg1JL8uD06GoieoFBTGs/TsDXX/CeTyviHoD4P8Ax8jGPoa5DywY2Peuj+GUjR+NNDlBwVu0H5kU3dJ2OeorxaOn+PSr/wALCunRwfMgiZv9k7cY/QV5bNu3jvya634hXxvPGmsyM+8LcMinPZTt/pXJ/eTJxmlTbcU2YU4uNOMSCMdWPHNPZvlHrSKvzEA8Cmt82eRkdK6ClohqMZLrr0GKkkzv9arx583HfPNTSHof51L3HHqVy37wHGDmnNIF2AnnNIzbXFNmPzIfTmq3MnZE6ueW64q3Z+J9T08B7XULm2ZenlysuPyNZvnfK474qJmVVAP161WpnJJrU9B0L45+M/D6iO31qWSNTnbcASA+vLc112i/taeLLHIureyv4+vMZRh9MH+leGbi+8Ang/0oZtqgE9+1NSktmc7w9KavKKPsXwH+09YeMLo2mo28OiznAjeaXMbsT0zjj8a9Dm8WPeaxDbW0trZk7Ea6kYFDgEjn+71/Ovjr4L/D1viR4wtLByY7KEefdSDsgPT6k8fnX32ngXRri1tY5dPg8uMDYFXHQYHSipGtWg1TlZniYiGHw9Ve7c1NBvH1DSYJ3ADOufl6H3HtV9vu0sdusEaxooRFGFVeABSV6FO6ilJ3Z48rN3RkeItHi17S57KYfJKuN3dT2NfK/jz4d3lxqBt5isF7E2FklOEdOxz6V9cPWH4h8M2HiK3MV1EC4GFlXh1+hq5R5tTI+Nx8J9U5/wCJjYgHtuJ/9lqwnwnvWx5mqWWfVY3PFe0698P9S0F2aNWvbTPEkS5YD3X/AArBjjL5wc4PPtWNmilGPc4GH4Sxqo83Vzn/AKY2/wDiavx/C7Sl4lv7ybjsqLn9K7VbWRux6+lOWzYdePrQPlRy0Pw+8PW4H+j3Up9XuP8AAVefwvockhkl0xZnPeSRvT2reW03cgAj1pk3kWqBppo4lz1ZgKOULJbGZDoGjQ42aLZr/vKW/mavRWtrDjytOs4/923X/Cp45LXvcR+v3hQ97YQjLTZH+wjN/IUWYvdHJdSIf3axx/7kaj+lKbq5P/LZx7AkVVbWLFW+Vblh7W7f1FQSeIoVmREsryRSeXEQGPzNPTqHL2NIPI33pGP/AAI1Yti0LB0b5hWeNVVvuWV0T/uqM/8Aj1RtrVz9oWOPSpih6uzqMUaLcNTvNO1dZFVJiEb17GtmNFbBBBX615supXo+5Yrj/am/wFaGl69qUMoEkUccXoshP9KtSIsdz5Z9Oe+DS7dv1rNs/EkUi/vV2n2rViuoJlBV1596vmIs0W/CN1Auv3CLMvnsiq6FhkAZI4/OvSrftXxtrngrXPHHx7kt9IkuLeFGhE92wYRRKEBOGHBb0HrX2lpumpZ28USszhEC7mOScDqfeqi2N2Qu31pateSO3Wo2tS/WtCCo0x6L0pnPNXfsXvSrZCgDP20vNaIsVpy2K1YGaAfSl2n0rT+xr6Uv2VfQUAZnln0pdntWp9mXjil+zr6UAZnlt6Uvkt6VqeSPQZo8oUAZnkn0NCwN6GtXyR6ZpDHioAzVt29Kd9lb0rR2CjaKsNSpDGympyu4dKk2il2igDF1rMNjcyf3Y2P6Gvza+EOnya3ovxXSNhG91FDCHYZxunJP8q/SbxYwh8N6rJj7lrK35Ia/Pb9m3Qp9b8N+OIoFuhLe3tnbqbUqrrlpCTlgQAByeOgpL4ir2gzwTxFo40W+ls98skynBDR7T+Wat+Hfht4o8VXcFvpmhX108zbUYQME/FiMAfU19keD/wBnXwxp+sQ65qmo6pLcNK7xx6hcKjTIOA+0AEA9efavoa3Njp9siQeXFHjI5A4rpORXZ5B+zb+zza/CnR4tU1OBJvFFyn72Q4It1P8AyzX+p717ouPxrMs9ULXEwmaKKEECMiQEvxycdqqz6fbTa1HqK6neqV+9axMTE/blcH9KhlRVjoVrzn9oS4+z/CTxG2cf6HKP/HDXe/2gnRIZ3x6RMP5ivLf2mbiZ/gz4lkFtJEiWxy0hUdSFHf3qJbGsfiR5N/wT6tdun+LrkjlpYEz+DH+tfYYFfLP7Alj5fw/1+4P/AC1v1GfpGP8AGvqdakfVhtFLSgUlAwooooDU/P6HLL0qGJcyEdKnt8bjk4NMC/vjX5vJan9IRWiK9wu1uvNJDjvT7lc+9Mhxnp3qo7Ce5pqN1sx6Vi3EfzkgZrdh5hOeKx7nCyEe9OnuRV2EsW8u7jA65rcOPMrn7Vwt0hHrXRS/6wf41FTcqGwMV4BOOetew/Eq++3fAj4W5OfJW+hPfG2Ra8dfoARXoGvap9t+DvhO2BBe0vr5SO4DeW39aSlZNdzkxVPmdN9pfo0eayLVfadxqwzdeKhbBbPSq6HZHckwRHzVnaPs7d/aoGGYe31qyP8AUknniszSRW288VHdofLz2qUrkg9qW6XMNPqVH4CxZ/ND6jbVGbKk49avadwozyMVWutu5uxzS+2T0IEPp0q3D2qpH1zVy3Xc1ORUSC8BE2eaZHnnjH4VNfIfOHuMVHH8rYJo6IUeqJNPwZnJ5wasZ3Mwzxniq9jn7Q4B9KsEYY/WqI6lWU7Zl/nUrSZUZqG4BMi+1BYhazZvqTRsNw9zRcL+9TPp2ohXcvvSXSkSRnPbml1JGXCnbkVWtz/pAJq1cZ8jjrVSJv36g9elVAJ9y9eL+8Uj0FK5BXBouPur9O9MfHl571LZUdiBV+fJPfirMmfJHcZqsvYEVa3f6Lj0rR9DHqQrTGU5zmpUORz1pnrjmhbm0vhJrX734VCudx781Nbg7umD61DkKxHvU63ISEnIVTg/nS2anynHXrUcxG3iprHOxqtGcxip84B4pbhTxT2A8wfpT7hdyjin1M09BkiZ00NnsfwrItW+ZPTPPFbPDaeR2xWJb8bfrW0OplU2Roah9wZ5GOlR6WflYdBmptRH7pW596g0nuuMHOaX2WQ/iQmqfLeKO20c1PGvmWrr1+XvUWrAfaYjjJ21LafPGR3xiq+yJ/Gy5Yv8oBHaqfwB/wBH/aIsIzj5mul494JKs6aMKCetVvhFmz/aV0AkYEt2V/76jYf1r08sf79ryPleJo82DjLs/wBD9E7G33RoT3UGty1shtyTx9a5LVdeXw74Tm1NhvMMAZVz1Y4AH518/wCtfFjxNrStHJqckMLEny4PkH04r7Pc/HNEfQfxM07TbjSRNNqdnYXUGdrXUoUOp6of6e9cNoXxI8LaXaxwNLOsuwMqMCQQRwR7V866tDLqDFppXlJ6mRi386+i9H0fQ5vA/g2a9sV+0S+VbtebwpjUDBPPX6VVrEc13oO+03/xJ1GOw0y1mis2Yb5WGAV/pWZ8RNYbwL4l0rT9GlU3GmqxuCBlXLYyh9sAV7l4jvNN+Fvg2ae3RUlK7IVHV3I4/wAa+Ub65l1C6nvLlt88zl3b1Jqdy7aanqcPxE0nxFYSrLmwuWjYbJfuk4PRv8a+S/FF0uj/ALdCXDHA/tKOQHOB80I/xr1GRgtu4I42nP5V4V+0jNLpf7UMN1C3lySLYzKfrElcWKV4M9LAa1kjX1ljJLI2T80hOf1qhCvytkYqzfNuK5zjNQKSA2R2r4PofvdLRJDdPx5hGe9MX/kLSD6fyqSzG2b8ar7j/bDkDsKOoSvYiuh/o0+D/F+VN075TwfrTrj5re7GP4v60zTSeCK2XwsiW6Jb5v8ASMZOMCnWrbWJ6jHFJf4+0Z5yQKdb9+4xUdCluVHH71u3NXLE/eqpMR5zAcc1csB19ajoa9Suw/eHnmnrjdjPNRyN++PapExu5poCzcMfsi/WqLNyDV64YfZRxkVnZ59TSJLMLfNj27VTkz5j+mauW/ByemOaqzfKzj39aa3B7C2vJxxio2GZHGMc1La43E+1Nb/WMQO9UydgZc4z6VLagEMoPaop26fSp7P5QxI5xS2RTRnPgvgdjUp/1L+wqvyZD6Zq2q/6PL64quhl1K1uzDuT+FXI8lsg4rPh9q0LUFpMd8UdA3M5m/eke9Wl/wBQ2RVOTK3DeuauRg/Z2J696p7EJakEijzOua6DwXLHH4i0ppCBGLuEtn03rmuekH7z2rS0o7bhGzwrAj86l/CRU1i0ffseqWctjBbpbnZGXUyk5Y/MdpHtjFfLv7U0cieNLcO25fsKbD/sktivpWSwhtbOKVL23ud5B8uIncoI75FfMn7Th2+MrZc5Isk7+5xXJFPnR8Nk7f1pp+Z4xMvyjmpLbGzPeoeWqS3yMj29K7z7qxQtvm3E+tW+FLZqrajLuvU5qxMw3EZoFAWHHmD/AAp7Z+bimW2WmUD1p0ysjMOnPrSZaI1X56bHktj34p0f+s9PrTYh+979fyplLVjo1/eY70YG00q4Ew+tN7Hr+NBL3I0Uc8dqY3yqKcvQ+mKhY9MVaMROuMmp9y+QOcZqD7wX2OalkXai0MSEZx9nAHY1Xlz5a81My5hH1qORTtQZqtRB/EOwxzQp+cbetRtlcfShc8HvQQLfMftHXtQp/wBHkH60y+b9974o6W7dzV20MvtCWv8ArMe9e/G6MP7F/iMjkx6sq4+pj/xrwCD5nHHOa9000Nc/sf8AjWLqU1aE/pGf6VvR/iJHi5uv9ll8jC/Z98aanp3gdLW21ma1SO5k2QCfCqDg/dJ7kmvX7Tx/4lYBl1Vph7qjf0r4P0+3urhbnyTNtgiaU+TztAxyfQc17P8ABG/E3gfWkuGuJZZbuJMxOA/qBk8AcEV9fBKyPyWbabPqaz8aa9IuZZopB3DQr/StWPULDWLFjqUeltJnlLq0BBH4muM8N6cyXX2w3MsUciKn2WZt4GOM5zjJpdYs7kS2ZgvvJtrmRUDNGDtBOM81TiieZnzf+1Ja6X/wmHhSfTdIs9KMhmST7HEIxLtdcMQAOxrIs+YEGe2K6b9q+1TTfGXhG2WYXIXzf3mAM5MZ7VytrJsjXjtXzuYL3kfonDf8KXqZd8SmpOCMcDvVeXO9uasX3OpFvaop/vnHc8V50Xoj6m2rFfK2uQe/Sks5M7snr60kmfspPvTbRf7w5PFV0I6laLCTkgfTFSfeZj2zUcIzMR15qfbt7d6ZERr/AOsXntmmSr/pD+nH8qdMpLgGmHPnNnpxTRMtySFh8645IqsVKquDip4yY5G/Ko2Py9O1CJaKbMftB91HFWWyy8jp/hVSRj9qA9AKvN1I/wA9KtkU7XY+YD7KG9BVTkqD7VYaT/Q5M88VWhbco9hSQ5BGx2uD6Ve8N3zWN5DdAkPDKrj6gg1TUY6dcU3T22ggVT2M3ukXL2b7VeTyucySNvY+5OTVRQrI/FN3bp5SD3p8P3nTOKNkFitHtExGOtIu0SEZx60jN++IXsaGjKyFiKswRBGv+kSA889qJM7iM8Zp0fy3JyKX/l4cfSgS0K7/ADSHApG+9j05qRl23mM9RTWI+0OuO2Ku5JEy7VJxUWNyLx9easMMRuOuKYnzQ5xyOvFNPQzsQsCnryKc0fyhvwqa4jxFu6VEWJiwOaeoWtoz7P8A2MfDtmPAt5qSKpuri7McxwM4QDaM+nzE/jX0jt2yRgDivmL9h3UD/wAI74ksWORDcxTAem5SD/6CK+mHvFEyKFIPuK6qbPk8bFqrItTLlQarcjIqVnaRcgf0qFs55rojueeMfrULU9s0m3vWyM3qRGPdWLqng3TNUcyS2qrMeskfyt+JHWug20bTVaEM8q1r4PvcSPJa6hPtPPltIyY/Fa5PVPh7c2EbJd2txNF3JkZ1P619B+VnvxTvs6suG5/ClyxYXZ822+jW8KrFHbAKvAXB4q0ukxnAFoSe2Iya+g102BWJEKAnqdop/wBjjHRR+VTyBzM8Bj0af+CymJ7YiP8AhVhNB1Fvu2Fx/wB+yK93+yp/dpfs3HAp8iFzM8OTwrqsnH9nzD6rin/8IVrPVbFj/wACH+Ne3i3J420fZ1Bo9mh8zPG4fAWstjNuiD0Lir8Pw51Zxz5K/Vj/AIV6wsUYxmpF2A8Cl7OJPMzyxfhjqTfemgX8Sf6VZX4U3JHz30Y/3Yyf616flfSl49KfIg1PN4fhXt+/fv8A8AjA/rV2H4bxR8G8uCPwH9K7zjsKTG6nyoNTL0vSI9HCG1GORv3c7vf6119vcdMmsXb0z0q4p28CmhmzHIOoNPBrLhuCKuRzhutMgs0ZFMoqwHBvSnBqYPpSrS0BD95o3Gm0UwHhjS7jTOaVelADtxp2TTME0q0AO5pdvvTaXk0ALtpGWnUhGaA1G0U7aKNtAanNfEWU2/gPxFLnG3T5zn/tma+V/wBgnR4bzwx4rmmUkNexqCCQeEbuP96vpv4xTfZfhX4slP8ADplwf/HCK+d/2G7Z4fhbqs8fyvJqzfMQSOI19x61MfiHL4D6GuvA+hS3P2mXSrSe427fOmiDtj0yeah1DRrT7K0cdvChwCApEf6ipSoO9N0fGWyVXH15c1XkjaeQI0/lyghAmIyQPwBx/wDXrQxMxtHiktyJzb+YvKB7h2APfv6Vc0e3t9HjZWMO+X5t0KNz+eTUDWc9xcIGLZQgZV3PU+yAVck0vzBOr+ZtxwGD8jPI5YZNGoF+S+SJtuyRj/soTXjf7WWsCP4E+I1VHXzPJT5sd5V9/avUY7WCzDFmjVzgBW2A9+eWPSvD/wBsJlt/gxqEaKIxLe26Y+T3b+EdOPWolsaU90Wf2FrUw/B2WXvLqEp/IKK+jq8W/Yp0sQ/AfSpCOZZ53/8AHyP6V70tkKY+rM9V+tG2tIWir2pfsq0BqZu32pNpPQVqfZUpPsq0En51wAhs471G3y3HA+tSQndSSnbNxzX5xLc/pKOyG3H3eagjxuwOasXChl9BVWMfMSDSiOW5qW+PLxmsi+Uqx+tadpyDWffL8xyMc+lKPxCmrxKMLbZhn611DMPLU9TxXKt8r+4rqI28yziYDjAq6vczpjmYMvSn/bZXs1tS58mN2kVfRiACf0FQ7ty4xSRna/TtWO5s4kLfn61Ew3N+NTswNQs4U9OPWtOhPUm/5YnjPpVuLLQEY6iqhceX0AGKt2sn7sDqMVld2NWVlwvWi4GYRilVuOtOlI8qm9wp/ALp5/drnnio7hcMcjNP02TKKDzTrxfnJxiiW5K2KSd8cVat1LMOarqp3e1WYEO4HOKp7FLcjvyd61BH8xzU+pKfMB6dKhh4p/ZQl8TJLE/6Uw+nNXWX5jgc5qlZD/Sm47VoNHlm+uaT3Ie5n3GWI+tRtk4A9aszjkc96iI9etI3RPb+uM0Xa/vF9adbdqL4/PGenFTfUCOSPEJx6ZqpHgzrjp9K0T80JGO1Z0f+vQ54zTgKoXblcxofUc1HtOzNTzZ8tOKjJ/d4pWHT7FU/exjHPargjzamqvG6rkZDQEYq5X0Mtpaldc96jXKsRg461L3xSEjoaS3NpfCPt/vEd6h2/vHHvVi3wJAR1qJm/fuMUdSIkEg+bpU9ivXFRSZ3Yqazzu6Y9quL0MpojkYKy/Wi5b5Rzii4/wBavbnpRIvTNN7mcdiSEZ08+tYcZw3HXP8AWt+35sR6VgrxIR6GtY7szqfCjUvuYR6YqrpuVkIxVq8Xdbr24qppufOehPRkvdEmrMfMiJH8P9alsuvHTFN1dflgPeiybHI4oi/dCXxFrTj1B7E/hzVLwcws/wBozwbJ2bULcH8Tt/rVy0wtxKoAHzVmLJ9h+Mngq7HbUbUn8Jlr0MBLlxCPm+IIc2Al5NH1l8WPGEs1rb6DA22GONWuDj+LHy/lXmUsLJa5XDSKMHPQmrXiuaddevWml85VuXQMT8ygMRj6cUzcJfMCkFSQRX3UVofiD3MlVaaRVxhyeg5r6Rs9PhvNP0DSziRLaxjJjBxiVsNuP4cV4FY2+b5PrXrn/CRfZ9DluI1aJrmJYQ3U71AH4YWqYo2uTfGLxqfEWtJYwvusdPHlrg/ff+Jv6fhXnElwmdpyT7A1NPjdVX7Uqb85I9qk1I7huw9K8V/amtd/x+8Pzr/y8adp0mf+AAf0r1m6vGhgmds+YwyPQCvNv2nLct8Wfh9MORNolg271wGH9K4cV/DbPSy7XERXmvzKN58pUdeTUMZJVqu3igsvA64NQrHwxGMV8HbQ/fIbFa3UeYR3zVbB/to88bR/WrMHM3TvVadSusZH90f1oW43sLcKWju/TJqvp5AJ5qxJlvtWBgc1W0/Bxjoa1Xwswl8SJb5/9IUHrip7X7pAFV77/XJnrirFmx3FunFQ9jS3vFCQH7Q475q9Yt17iqswH2pyeue1XbLHNS9jWO5Uk/4+G4p0fXDGkmb/AEh+/NKuDyBQhssXUm2zqipyoNX7j/jyIrPh9D0oRDLVu3XtxVO4I8w565q9Co3VnXH+ufnjNCeoSLFr/F601V+ducinWY6nvikC/M/1oY+lxsynKkVYtfmU55qBuceuMVYteFYY7Uugupk78Stmrsf/AB7yHtVJv9c31rRjX/RXyK1exitzOhXp2rRs1+b3rPhzuGa1LPhuual7FGNJlrqTPHJq9GD9nIHaqVwu28k+taEI/wBGJzVPYlblNlPmVe09eW+lUZF+YGtDTRlj9KT2JmtGfe2laIs2m206yD54I2Hv8ozXy/8AtMAt47K/3bSMfhya+sfBtw0PhvR3uoRJBLZRgsOoyqnNfLP7UsCwfENmj+5LaIwB9DkVyxknLQ+JyyHJjGn5nhyr1NSW/wB72pF+6emKWBSGNdZ9u0UbbieQdCGP86dcL++JzTkULcyEdN3ekuMtMfWtLmUUSWa/vh3OadPkyMOnNNs1LTD1ps3+sbqMVD3NFqOjwrCmwr87YOcE0+FduO5pkYIkb0pFxVgTCynjNMz96pUXdLUDcbuvWgl7jkUtG3rVRh8uO9W42wp75FVW+bt36VqtzCSF2jatTSf6sU3+Fc+tEjHgdqYlsI+Da/jVabK4HUYq5Mo+zcCqjL04xQiWJN91fpSQ9vrSzfwj2ohUs1VfQgZfY+0D6U3B+zuQMYPanXwxcAYzwKWT5bNsCn0J+0yO1+8D0Ne5+F5PO/Zd+IkfdL+3Y/iAP6V4ZaHdIODXtXg2QH9nP4mRk9Lizb8yw/pXRR/iI8fNlfCS+R84eHvDus6taz3GmxM0QVklAcKHXglcd+3FfV/7OelWln4BMLafFa3aysLkFcs57Ek+1eU/CX4haF4D+Etxd39sb67S/YfZogN+GC4JJ6Disz/hq7UrPV7q407RbWCymiSMW8rkldpY7sjHJ3Y/CvsYv3UfkEr8zPo661CDRLPUNQaKPTtAt42mk1EuBGpyflUY5b2Hfiqg8X6Z4h8O6beabeRXtotxgSxtnHzDg+hr5e/aA/aGu/iotlpdhG2n+HrSONha9DLNt+Zmx2ByAPx6mvNfA/jnUPCOsQvBO4tJJFM9vu+SQA/zFPcVtD279qCZJPFXg9omLrmbn8UrAt8eWB0FT/HW6F3qfguQOHBa4wQc5G5KrWx+T8a+dx/xo/ROG/4MvUzr7I1DA/uioZm/eY7VLfMf7QHqVqKb73Nectj6l7sdN/x6Z7Zote9NnytpnHGRTrNTtPPanfQlrWxVhwsvTBJ6VY6/n0FQW6jzuc1MuR7HPAqnsREbN99MjnFMkZRMT7VLMcSD0xUU3zSE44wKcSZDYm3SHioj1GfSpYPmkzimKRIw/lVEdCpMpN0fwNXMFiT3qvcg/aOODjvVtV25pt6GcYu7IesEoJ4xUVrxExHOBVgqfs8h9qggXbC564GaSKe6HupVhxUVjjc3PX/GrLMrKp9apWTZZ8cjmn3M56NC2oBkf61PwsnNQWf3m781Z25l9BTCOxQYEXB4zU0hGWJpky4u2A609l3SEHjp/KgyStcptxMT709mDXXTjAprf67r3pzAfaV7DaO9WZ+RDIf9OGcDpTLjEdz6nHWpJ1H2wNn0qGcbbge+KBdx2TvmHbH9KihJ2uBzxUzLtkfB/h/pUMHO7tx+NX0I6j7nJtx64qBFBh4qzdfLbDJ7VEq/uT2zjpQhy3Pq79h+TN14oTsY7dv1evrLjzo+M+tfJv7D8f8ApnilvSOAfq9fWiqGnTPYGuyifKZh/FYTIOoqBlzVuRRj2qtjFbo8sgZc9KTaakbpSfdrVEPcZtNSKtGc09W61qiGII6cye9G71p1BInlj1pGj96dTl6UACotDccCnfdprUANo296UcningY7UAJtz2pVhpyinrQA3yfejbUlN+9QAmMUu2jbSqtACqmWAq0/B6VDHywqZ+D60AIp7VIshU571FTloAvw3HY1YVg1ZO4+tTwzlcDrQQaIalWoI5A1TbhigB1Lyx601aWgNR360DNNobNWSKW9KXPfOaQLS4wDUFDILpbjdsbIVtp47ipqrWckc0ZaN1kG4glDnkVZoAXdRupKKsNRd3tRuzS7abtwaA1PPP2hrs2fwT8YyDr/AGdIo/EYrxj9jW1EfwPDkhfN1SZuQvYKO4PpXqP7Vd19l+Afi5um63VPzkUVw37INq3/AAoXSNtxFCWurh2Mjlc/vCOxHpUrcqXwI9ct4T99Gb5lKttz09sIOamZngxtMp5GS6yN/MimXFxZQgC41rT4ox1DyDnHuz1lXPiPwfYsGn8V6PABzt+0QAbvXk1XMu5jZl+4uV8sAhdoP+rYLnPr8z0m9pWB81A+C3/LIHHc9Grn7r4tfDbT1In8c6UOcny7mLP/AI6Kyb39pL4TWRy/jNJMYyIWlbP/AHytLmiuo1GT6HeW6qZECsrY+XcuQDz14TFfPf7b00sHwrsoZGbMuprndv7I39769q6nUP2vvhDbMT/aV9dnv5dtKc/nivAv2qP2jPDHxg8O6NpPhyC9RbW4aaR7mIRr93AAGT71MpK2hpCDUrs+qv2RbQWvwB8LjGN8Uj/nI1ey15j+zVZ/Y/gb4Nj7/YEY/jz/AFr07A4qiUGfanbRSAUuRTHqJ60YJpeKWgTPzej+XGeuKJiPOHrSx5J560lwvzCvzaR/ScXoPmX5Sc5FU1yGOBVt2LRdaplSTRHYJF6zU5qpfx4Y/WrlpkkAc1X1JdrEVK+Ib+ExpDubPU102nuG0+Lr0rmZfvY6V0OjndZLj+E1rU2Mae5Y3DtTZO2ODTmUdzSN8uPyrnR0MhbGcVXfn6VY29ahkwM+tbIjqSqo8k/lVq1yqrx2qpH8sOKuWOPLWs/U0K/3XYe9PZQYj9KZIv75xnnNSBS0bYqpEUtmhmmZ4+uKmvlO44FQ6efmIzzuNW73HBzxUt+8HQzl+VuuRmrFu2W9u1QuD171NbN0yKroNDdS+Xbz2qush4FWb7kfhVOP5cGhbCXxFm0/4++vOK0JsiRh7Cs+3ybgHH8NaMg/eMeoxQtyZFKbP696bJhjkGnzcKeOaRkPX161LRqiS3z0FOvl5jOOKksxuxxUmoJ8q9BUvcor4/d49RVHaTMoz371oxAqvPSqKgecpOetVDcU2XrhcW6Edag6Ic1Pcf8AHsDVeP7rVFxw3K7DpV23z5L5qpt3SD2rRtfmjatG9EQ17zKYUZ54pjfK3pUn165prqdx96OpT+Antl3SdMVC3/HwwAwamtM+ZmopgftT59KTeoold8gkmrGn4Zjkc5qCXCsc+tT2TfNxxzWi2Il8RBeLtnx7jpRN25qTUsrMM+tRyHp6Ve9jnj1LNvzp7dzk/wA65/P75v8Ae5/Ouis9psXHXk/zrnpMC5kGMYb+tVDdozqPQ1b0fuF+lUtL/wCPhqv3i7rdc+lUbD5bgn2px2YS6FnV1/cxdeuM1BZsQQDV3VvmskY8EGqdp25pReg5fEW4/lvJM9wDWF4sf7L4q8MXYzmO8iP5SKa3ZP8Aj8jbsVIrnviQClrpk68GOfOf1rswbtiIs8TOI82BqLyPu3WP2U9U1jUL28t9cs40u5WnVWif5dx3c4PXmoU/ZR1+FsrrGmscYOVkFfSGiXST6PZyh1+aFGPPTKitDcvqM/Wvuudn4Y4Jnys37OGsaTdDz9a0hHC7tryOpx/3zV24+CWuTrEP7W0UooCqq3LfT+73r6O1KzivY2Ait5pVwB5qhgtZOn6LcedK13aaZ0/dNDGcg++afOxezR89H4A69IxYahpLnO3m6br/AN8U2b9m3xg0wZX0zYvRRO3Prn5K+hbTR52vmN/Y6a0Lk/NEvzeozkV0XAXilzsrlR8f6p+zD43uHlYHTSGGABckY/8AHa8T/au8M3fh34nfDHT70J9rg0WGCUo2V3IzA4PcV+lMmOtfBn7etvt+NXw7m6braRfyYn+tceKk3SkeplsbYqHqvzPILz/WLxzioQBtYiprxg0q4/u1WR/vADj3r4Xofu9O9iK3UedwOM1WvMDWI8d1Hf3q7AP33NU75catF/u5/WhP3glsN53XI6deapaWwGBWiv8Ax9XAIx1qjpa7l61cdUzKXxRJdQx50fH8NT2oxgdRio9QjxPF6bafa8PjNT9m5ot7FWZM3D+ua0rCFfJ3E/MSRt79BVCRtt4xHUYq/Yt97nPNS3oUtyhcKftD46ZpVyKW4bN3Jj1py/lR0NCxcKFsye9ZsYyy8VpXI3WBH41mw/dHahEMuw+vtWXP/wAfDj3rVt14ORWZMcXUnYA01uEizar8pHXFA6v3qSz/ANW1Nxt34NHUroRhuuetWrZflPJNVo4C8Yf+DO3Jq9aBYmkJJyM49Paqb0M+piSoYryVXGCjkEVfT/jzc+tZ8zF7yZm6lznFX4+bQ1UnoZq9zNhOGxWrZdSKzIvvGtSzyWxik9i0tTJuF/0yTj+KtCMbrc4HaqF4CL6Qf7VaMPy2rd6JbERXvFCT7wPQVoaVjzMniqMq5GDxV3TV+YdqXQJH314BuzeeDdEYodosLdmDN1/dqMivmz9qaFV8fQlTw1ihI9PmbivoH4W3Bm8BaDsHSyjVj9FFfPv7T0hbx1AW/wCfFRgfVqw5feUmfEZdpjpL1PDf4DTrVdzH6UrD9ycii1+8NtdCPt2VF/4+pvdqS6GXJHGadwt5Lx1bNJdA7Wz6VVzNKyEs/wDWA9TRMN0zDvRZL+8FLNzM3f6U5bjjtcfEvzUiZy5GcU637Uit8zkHjpxUdTRMbDzJzUMnylu/NWIVG6oJhiRgeAKrqSxIR3PSq+B1HPNWo8bSByKjjVWXB4NaIwn0ImY7V7Urc9Rz9afMvyr9aj5BxQx+ZI3FqTgmq0i9AOK0Ng+zkVVk+bA49KcSJFaZgGAJ5xTrdiXHHHelvIwrqaSPJIq7aEobfc3Q+lMm/wCPRjilv8/aBz0HSiYkWpOcnvihbIztqyO0+8PSvY/A+X+AvxRjz0axb/x968ctcBl/WvYvh++Pgv8AFEA8bLFhn/rqwrel/ER5Waf7pP5fmfOen+IrCz0G+0y9ik3TBiskfPzYG3I+orjN/XmtW6gs20+8nkuWjvY2QQ24TIkBLbiT2xgfnWJkk+1fYx+FH49LSTIpiTmqcmdwx+lXJPbkV1Pwm0F9c8dacWjD21vKs0u4ZGFOcH8qsRr6lFNH4X+HSzh1kE92CJAQR+9XHBrr4QV4NX/2gnRte8GOuNvmTYx9Y6oq23jpnua+dzH40foXDv8ABl6mZfKP7QA77ahmXdI2e9T3v/H8CMH5aryf61h3rzY7H1Utx9y3+i4BwMii1fMfSkuMi1BPHIotsbGPtR0FZ8xBatumB96mXC+5Jqta48yp1w2ccc1bM47DbjiQD2obHzd+lJOx89QOlJJwWI59hTIe4Q9Txmq9qPMYDHvVmHluvGKgs1KtkA0dBWu0RXS7boA8npVrn5hnvVe4/wCP4/hVj7sjD3quiFHdismLaTtxjiq0CkW7844q7IubVs/3aqqu21Y9ttCCS1QW6liq5ye1QWSGNmBHNWLXv/OmWb/NnofXNUnuYyWqILNcSNn1q5jcw5qtaZ3N9aucbgemKUtxw2KMyj7Wx/SnsD52aZcKftnXHAqWTG456jFAktWUWU+ZxxSTczoevFSr98ZHWmXCnzkOO39atGTRWuP+PrbjGQKjuc/aunOKluF/0v04FJMp8/344q0ZMGX/AFh7hait8fMSMcd6sOu1pGzkbew9qhh+ZXwe1PoDWqHXKhoMfiKii/1fPHP1qW4UiHHfFRxnbCDjPNCJktT60/YfX934qc9c24/9Dr6tj/1w/wB2vlv9h9M6X4pY95oB/wCOvX1JD/riP9muyjsfJ5h/HY6Y8HFQN8tTzAVA3eulHmMibJzim89Ke1JW2pnqCinUi05etUjNgtOooouIXbSrRnij71MBaKKKABV9KftpKcBQAtKtHFOoAT+VLRSgcUAG2nKooUU9VGKACMfvFqRx8xpF+9T2+9QAwClop9ADKXpTqNvegB0bMp61dhmDKAetUQM04HbQQay4IpwWs+G6K4zV2GcNQBIFHpzTtntShhS1YaiLH3p/ljHNKDSg0AQW1pDZx+XBEsSZJ2qMDJOSadtyal21na5cSWenySRPsfpnrUOXKrjWrsXfLpQtcVJqt9JEGW8kGRzgD/Cqr3l43LXtwf8AgeK+YnxBhYzcdXY9GOX1Wrnf7aSvPGmlZSGubhv+2rVX8kN96WY/WVj/AFrGXElBbRZay+o92TfH74f3/wAUPhnqfhvTLq3tLq8aP99ck7FVXDHoD6V8rWX7BPiuOIRXHj+0tof+ecKSkD6DcK+oWs4m4bc31cn+tJ/Z9v8A88wfqSazfEdH+Rl/2fP+Y+cIP2AIdv8Ap3xGLEdRHbD+slaVv+wf4Ht/+Pzxvfzt/seUn+NfQC6fbL/yxT8qlW2iXOIk/KsnxHHpT/Eay+XWR4fa/sU/Ci35n1zU7gjr/pSj+SVpW/7JvwYtWBaO+uT/ALVzIc/kBXsHkR8BY1B9hSeUq9hWUuJJ7Kmi/wCzl/Meb2v7OXwXteR4bkuD/wBNJJ2/9mrZs/hD8JLHHkeBbZ/eS2L/APoRrryqr1OPrUMl1bxffnjUf7TgVjLiHEPaCL+oQ7mxpnibTtF0+CxsNJmt7W3UJFDEioqqOgAzwKmk8cPx5emTH/fkUVzEniLSIf8AWapZR/71wg/rVObx14agyJNe05T6faU/xrN55jZbL8ClgKR1jeNNQdSUsIlPYNNn+lRt4y1fgC1tF+rNXGSfFTwZbNiTxHp6t12+cM1lah8ePh7ZZ8zxVYL/AMDJ/pWTzTMZLT8ivqlA9G/4S3WTnKWi/QN/jXWaJcz3mmwTXBUyuMtsGBXmXh/XtO8UaXDqWl3K3VjOMxzKDhx6ivU9EiEel2wH9wV7GSY3E4qvOFeWyOLG0KdKCcD86ozznrSz5K88HFJCvQVLcr+7/CvLlufvkdhmN0YOMVWb5X4PFWozuiI61UkXa3rREqRcsW+cCmaonzdeKLT74Ap2oAt16VH2g6GDMvzVu6C2+1kXPIP9KxJv9ZzWr4fP+uXvgGt6msTCGkjSZecf0qOVcKamZfmpjfMpzXNE6HsVi1QyH5s1Kfm3H3qJlya2MiRG3R8dKuaeDtUfhVa3UcnrVzT2AZeO+OlZs23K9wDHcHjipA37tsc0Xv8Ax845NLCo280S2RnT3ZX0/wCWRsjA3VfvF4HPGKpWq5lb61o3a7o19MYFKW6GZbL83Wpbf7wpsvynHaiM/MB3q+gLcfejcoI9OapQ9qv3o2opBJ46Cs+P7wwOKUbtA37xYtz/AKUvY4rVYHdnrxzWXGP9JT6VrMu1V9xR1FIoXC/KxA5pc5wafcKdjfSoFYFRTY4ly1+8AOlSaivyp3FRWgwcVYvseWorO/vFsrKv7viqMhCTLzzmr0ePLrOuObheP4qcNxSWhoSLuss5qGFcqcVYT/j1Oait8c9jS1KjuVPutWlY48t/XFZ0n3uvFXrM7c98Cqewn8RXfqfrTJM1Ky7pTnnmm3C7cHtS6or7I+0wsg5ptx/x9dfxp1sp3A8Ulwn+kg9abtchbFef/WZ7VPZ/eUg4qG6++KltSRjjjNadCH8QmrKd6f71QOvyirGqLuIJGeagkbeMUdjNKzZbsMfY3HfJrBuFC3Tn1at7TsNZyD/aIrAuhtupcevetIP3mY1F7pr3S7oF+lZ9n8t4R2rTuMNbqfYfzrOt/wDj86YyKcNbhPZF/UlDWPrzVC1+8K071Q1iw/Gs23zu6UQ2HIuXHDQOPXBrE+JMZbwusoAzHMp/MEVu3A/0dG7hgf1rP8bQm48JXg67drD8DW1F2qwfmebjoc+FqR/us/S7wpcrN4T0mX/Q9lxYW7SeZbuScxqRkjg1rLFabZPl0/cMMv7hx1PXrzXP/C+4nuvhj4Tmj+0t5mk2p/dzIq/6pex5rrmjnuYxIDeQsuFMaTp0x970r7w/BincLDcTtIy2TPs3OTFICx7HPccikt4YUuYpYhYK5O1GAk+97D8a1JIZGmSNZblUEfEyyphzj0PeoLWa4hiXfHdysrZLPJFzxjHBpgUsW/liN0sUjkcBlO/JYdR+tQSQ2nlsf9FCcjh5Vw4/p0rX+zPNDEnn3gBYszeaoZPY+tVJmvJJkCrfRKq7Th4uSB1+tT1K1KG6OxkFyn2JJFO0bp5cZHHTFfIv7cEKyeNvhZcBUXIuE/dsWX1wCeo5r7NummhaDb9quAihm2tF83Oec18k/twW7S618MZ5EkVhdXKfvMZHy55xxXJiv4UvQ9PLn/tVP1R8+3XMvI4qGMdemKnu1xMT04qGHndivhr6H7tTJbVU2scDzN4/LBrO1Vv+JpERwNv9avQn5iSMZbpVHVh/xMIWAxkHj8RVx+IylsOVv9MnAGeP6Vm6Y21mXP8AEa07dtuoMwI+uPas63+W6lPT5yf1q1syJbxLOpN+8i9SKda/MwqLUsiSDtkGpbP7y1P2S/tFWY/6Y+PQVoWXp61nXC/6Y3qa0tP5+oqXtY0W5RulxeP9aevt1ovGP2yQj6UJyfehbFluYf8AEvcY57Vl25x24rXuP+Qe30NZEanFOLJkX7fufasmf5r2UZ71rWy5U+hGayZh/p8mPWiO4S2RoW42wkYyaYuec8GpbbHkk1HGd2fqanqPoRQyf6PjOPmHFXrXPzE85rPRcc1ftM+WT2qpbEpamPextFqEyHqGOaux5Fm1U7rLX0pJyc1fjXNkfoab2REN3coW6jrgVqWajzABwe9ZUPyscdq1LFt0maqWwJamVqGP7QkGO9aFuo+ysepqlqSY1Bz71ftl225BPaiXwoUdyhNjAPTHWrmlsFkHOPSqTMcjnmrunr+8GemaOgpbn3D8H8TfD3QCGUBbYKexPJ614N+1QoXx1a7DybFf/Qmr2L4Q3nmfD3R4xCo2Q4ZvMxkbjz06141+08Iv+Eu094sFWsh9fvtXN7S7UWfFYKKjj5NeZ4hyYTmltchvwpNw8sjFSWuN34V09D7UoNGftk2eeQf0qa8A8v8ACmsu68lBIwQDT7wBUGeeKpGb6kFkpMg5ouflnbHHSn2K4YVHef8AHx7YpPcaXuk1uCSKanDSelPs/vUqr949vrSNEhLcZbJqtP8ALKw6jNW7XLSDsM1BeY+0N65quplJjIFxk1Cvc9KsQ/dbIqqp+Zs9zVoiRLN/q0Peo2X5l71Kyjy1+tNZMEYGDxQIm2lrcjNUujj0rQjyYsVnsp3/AI1SM5CXnDDvxUcf50/UOGXFJD2IH5U/skrcg1DH2hD7Us3y2hySaXUk/fRHHBHaiX/j1PpR0RL+JkVtjcCea9d+Hp3fCX4oLjI+y2Z6+kxryO3HIwK9U8BzeX8LviemefsFq2PXFwB/Wumj/FieVmn+5z/rqeR+AvhXb+NNNe7ubbU2XzmjE1rGTHgY77TzzVzxJ+zfqkNwp0WXz7Zh9y8/dup+uMEV9a/sZ3VvD8F0WWRExqNwPmI77TXsl5a2586aK9cu43CJZlAJI4xnp0r6+M9Ej8elB8zZ+emmfsxpJZo2p62YLjHzR26BlHtk9a67wj8J9O8BtLLbam9xK/G+RVyK+x5tPe4jijzcBWOGk3Qtt9SeOR/hUsfhXTVRluobW+B6edbxcfktae0W1iVFn5/fG8A6l4KPmeaPPn+Y9/mSnJGNue1egftraXZ6b468CRWVtDaQ7JW2QxhFz5i5OAOtcKseIQc185mLvJWP0bhuP7mXqYuof8hBM4xt/rVObH2h8Vc1H/kIIM5G30qlLj7Sx56150NUfTS3Jrn/AI88YHWktv8AVnpwKW6H+h/lRaqdjHnOKfQvqU7Nfm6VZVe46ZqK0xuz1PrU65BHHGf602YxIZv+PjHbFJPwD3GRRN81yeMjjvRP+mapEyCFfvH06UyzQHgriprf/VvjGaZYnNMIpJoq3GDqJGccipz/AK2QjrnpUM651NuehA4p7NiYjoc96fRGa3ZbkGbZzj+E1UC4tHwO1W5MLaORxxVfOLNyfSpTLkiO3O2PHU4qG1+YHHHFWbUeYh+np7VBp6g5xwPerRzy6ENmSzc8GtLgr71m2YPmHJ71qqvy8UpMqnsZt2pa6BHcd6WVjuA/2eadeHbeJz2pJ+5zngU+hL3ZX5WTjpTbhv30YzjipWUbl7Uy4yZY/TFUiHsVpV3XJ9MCmTLi7Jz2FSyZ+0flTJcfagMdvWtEZSSHf89M/wB3FQQ58tyeDtqw4+aUYzxUEa/K/uMULYTWo+4X9z/wHr+NRxx5hHNTXXy257/Lj9aZG2Y1A65ppkyj7x9f/sQREeHfEz+tzCv5K1fTsI/fk/7NfOH7E8Jj8Ea45wd9+Bx7IP8AGvpCL/XH6V3Udj47MP40gkqFqsSCoCM10I80jPJ6Um32qTbSVoiBiin01qdV3JCiigCqICinbRS0C1F20tFKBmgYoGOtLSbTS0AL972p1NWnUAKtLRRQA5actNWpKCBY8eYBUjdaZCoMv0FSNUssSnbaRRTqQDdtLtpaKsgKKXmjmgsFp6uVPWm0UMguxXGcZNWlbd0Oayvu1PDOUxTuBprUg6dKrQ3StjtVkENjFIArH8VZXSm92UVuKKwfF3FjEufvSgVnV+Bl0/iVjm3URoqgYAXFeN/ED403fhC+1W3hsYJxZoWVpCfnwucHmvY5srnmvkX453B+3eJZAcfvGTP1IFfkVOCrYqSktL/qfY35aaMHxN+254n0XT2uU0HTSSwUDc/f8a4WT/goD42kfjTNMiX0WNj/ADNeaeNIVutMjhk6GQH5fYGuJOg23ffx7199h8rwTheUL/eeLiK9eM7Qeh7lP+3R8QrgsY3sYQegFspxVG6/bO+Jt2mItVgtz/eS3XP6148mi2y/wsR7k1bt9Ltl6pkfWu1Zfgo7U0cvtq8t5He3X7V3xUuM/wDFVTx/9c40X+lVYf2pfigm4N4qupc9N+Dj6VysdjYlf9UPxqSLS7RsfulBqvquEiv4a+5DvWf2zbvv2iPiTqORL4t1BMnOI5Nn8qpXXxq8fXUKI/irUiqjA/fEfme9Mj0m2U5ES5+lWY9NgVc+UufpT9jho7U19yGo1n9s5m58aeJbyTdNrupSsf71y5/rVWXWNZnOX1G8k/3pW/xrsWtYv+ea8e1CxJ90Kv5VonTW0EHsZ9ZHC+ZftjNxcH/gRpvk3rtnfOx9STXoPkqONq0xk29OPwq/aR/lJdF/zHANYXTdUkJ9wakg0u6kx+6kz9K7WRe1W7VF8xFA+8QKJVVbREqj5n6I/BHTzpfwo8K2uCCmnw5XHcoCf1r6D00bbGAY52CvG/A8S2vhfSIRwEto1x9FFe1WqhYIx0+UV8rkPv4itU8zoxiUacIn5vw5Xr1qaTBgHcnNQqxwOKlb5oATwe1efI/e4kduDsPSq8v3hVi3ICmoZuWpR3NOhLasFdalvl4zVWMHctXLz/VA8HipktbjRgzr85xzV/QWKzOD3FUrg5PPSrOiyf6cq4xkGtn8Jz7SNyT72c4prJ+7OTzT5vvZx+tMbv6VzI6XsUFGASeaRvukUu7BP1PeitkZIfDnGKtWDENye57VXh/zmp7M/Me43Vm/I21JL7HnKfwpkeeR+VPvsNIpzk0R/K1U9YpmcfiZXt8JMw9ea07hQbdSDxisuPi6bI681qNk24Pbmpk9EUZkoOc9qYp+YAVNJllqBV59KpbEFm5P7pe5xVCNfmPar8/MK8ZqjzuNEXoVJaosJlZUPatTgovrjrWSufMj54rUGfLGDmpb2Y2iC5yIz3OKpRsGC+tXpgfKb1NUI2BUetVIiC1Llm3zen41Y1D/AFQJ49Kgt/vCrN9/qenFZfaNpbFaAfJwfrVK4z5w/wB4VftRuGKp3GRMOcc1UdJBLWJpR/NakH0qvCvI9KtQKTbsOvFVbcndhqfRkR+IgmXDH1q5ZLmqdxxKwq7YPkjHNH2Rv4iFl2zMPemXBO0c4qSb5Zn+tMmUbVz1o6oI/Cwtz86+nvRdcTDnGaW3+8tPvFCzLz+lOW5K2Kd18zg9wKltcnGeKiuPvAnjinwNnb6Ve8SX8RLqXzR5qm2NuetXtSB+zZA5xWaWO0Z4NKOxHVmhpw3W8uf7xrD1LAvHOOh9a3dNI8mXHrWFqh23jj2BzWlP42c8/gNiTm2HODtrPTK3gq+uGs0J9Koqf9K/lVx3ZUvhRp3HzWkn0rLt/vDNaj/NbsOoxWVCx9KmPUqXQ02xJZtxmq2uR+d4bvk6ZhJ59uf6Vat/mhfntRbr9os5ImGd6FSPwxWkHZpnLWjzU3HumfeHwbuobj4Q+B2dbcudGtvmmtHkPEYH3l+ld/HJFYzNIDaR5G07LJwW6ZFeA/AP9qj4beEvg/4X0bWvES2Wp2FmttcQNBIxVlyOoUg9K9B/4bK+EYz/AMVSp+lrL/8AE191GrDl3PwSpRmptcp3jSwDynBsxHHgIPsMhKHOePTnNRSTRsrxymxxI29h9ik5PYn/ABrh2/bM+Eg6eJc/S0l/+JqBv21vhGv/ADMTsfazl/8Aiav2sO5n7OfY7+1uIw5t1NjG0zKqf6JIu/HIzn0OK130S487zkSxE/OZDCcnI+teSN+218JB/wAxydvTFlJ/hUEn7cvwmj/5jF2fpZSf4VHtYdw9jU7HrLaDeFtzf2eSE8sEW7AhcdPvdK+Yv21NLNjZ/DwusYMepTLmFSF5jJ6Emu4n/by+E0ak/wBo37D2smrwv9oz9prwN8Zx4V0zw3c3ct5b6j5zCe3Ma7fLYdSfeubETUqUrdj0cvhKOKptrqvzPJLv/XN645qCJiqt+lPunPnOR/OmxgbMV8U9j91phBIN5B9ap6ywa8tj9f6VYRcydePSq2sr/pFuw55Ipx3RE9mPVf8ATiF5BA/lWfa5+1Sj+Lef51eQlb9Tj+EA1RhB/tCfnHzmrjrczluifUvvW/4in2mFlXkUzUlOISeBk1JZqSwpfZK+0VrkbbtuccCtDT/vE5qhdA/bj9KvWOQx4xzUvY0W5SvDtvG7U+Ltn8abqC/6Y350R9RmmWaEvzWLjtg1jxtuatZ1P2FgfQ1kW/3aUSZGjDkKeO1ZNx/x9v65rXt88jOeKybgn7dKByM4prcJGlasPs4zTF7cUsH+p549qbyVHNQUVh0znvV+z5Q1RThsCtC1G6MmqewupjXjf6c/HHBrQi/48zz2qnqCj7aw74Bq7Gv+g8+npVPZGaVmzNjxuPr61qWK4bJ61lx5Vjkd61tPxuFOWw1uZuoN/pznpzxV6EbYOvGKqaoP9OkA9jj8KtQ5+zY9qT+FER3KL5GKt2DHzkOaqv8Ad9as2P8ArB3p9Aa1Ptv4M2ls/wALdFfbmaWJ9xPtIw/pXhv7UUAg8VaXt4H2P/2dq9h+B+oGP4Y6SpUttMoHpjzGryD9pwtceIdLkbnMDAf99HisbKLTPhsH/wAjOUfNnha/6psdetLbqVk9PfNIgwrYOafbtlsituh9wV5lP2+QD+6KffZ8sZ4PNO8z7PqBcqG+TkHvyaZqEgZMrwKqPQye7ILH7w4yc802+4uvTil0zLSAEcHmjUF/0odhih7lR+Elsfvc9KUMPn+tJZ9fal4BbHXNRfU2Qtuf3gPaq90Q1w3erMIG73qrdLidiDk1aeplIkh+6aqLnzG+tXIF3Ag81VP+uf61UXqZSWxLJ/q1+tNkbHOOtK7EKvpmiXOAfaqGh8a5j3d6p8+aBnArQjA8rGc1QAPnfjSREkRX3+sTPTNJCMnINPvvvLTYe1X0IW5HqWfNjJ9PSluAFsx2NLqX+sjP1om5s+maavoT1ZBa9s16X4J/efD/AOJUQP39JiP5XEdea2o5Gck16X8Pcf8ACMePl7HRgfyuIq6qK/eo8rMdcJNeR6T+yTIf+FTuFuNrf2hOBHvxnhOnzjn8K9seR7jKiVNqqFLZy2Qc8fMeteI/sgXiR/DGZC6/8hWY9enyp/tj19K9tjuLdVk3AhWPDOwPH/fR55FfUx2PyCe7CbfHCscbH73DbASEPVcbT2qlcwuVjdYC7Rt08vAbuQf3eccDpVlYIGjUSyYdcsJFUctjgc54x/Oq15HumLxsoB5DGMAc/wDbM/zrRolHyp+2QZJPGXgZpE8tmExK4P8AfU/3R/KuNU/uQTXa/tiII/GPgbaMKTMcYxj50PoK4xsCEV8/j/iR+icN/wAKXqc9qfy3y4/u1Tk/4+D25q3qjf6aoH92qz/8fB9e/wCVefHY+ll8TJblQbPnkcfzpIF/dMc84p91/wAemAfSktx+4bPpT6Fbsq2LYbGc+9WVzuPHeqtn97irUa4b15psyjsQTf8AH034Us2NhGe+Kcy5uyfQUkq7lfnGGqkS+osC/u3OeMVHYrhRjkdDU0CkW8h74qOwU7Tmk+odUU5P+QkSP71S/wDLw/1pjKft5+tSspFw2B9fyq+iMo7ssMd1q/0NVP8AlzfOOlXWXNs/GODVdox9hce39alGskMtxtif6Gqum5Xp6VahylvL1J2n+VV9NX5SM9jV9znktUMtj0z1rWT7vqaybYYIyK1IWO0USKp7FG+XN0mP7v8AWi6UfKDwTipL3H2qM4x8v9ajvuGjxx/k0LoTLRsjaPoenemXC4kT1qfngAjFJcL+8TsQK01M+lyiy/6VnvxxTZvmugO+BT2H+lH/AD2omX/Sxz2FWZMRl+aUDptqGPPluV64qw2W836VXT/VP8uRUoGtR95gRnHQqM0yNSsSH34pb3/Uk9OAMUsbfuEzn61S2F1Ptb9i+Mr8N9Rbs2ot+iJX0JGP3zGvCP2OYdvwpduz6hK3/jqD+le7x48xhXfR2Pisf/GkLIfmqJqkkqJq6TzWxjd6bup1MqzMduoam0VSAc1C0tL/AA07k2FWlooqhDlxTt1MWngUALRRT6AEXpTgKSnUAKP1p2Pypq0/mluQKtOX9abtp9MaHQL87GnbqS3/AIqKnQQ+iijmlsWAGaXHrS80VYCLS0UUEBRS7TS7aAFooooAVWNWoboqR6VVWnUAbMNwknfFYfjBh5NoAesmf0qVWK9KwfFV4/nWUYOeSa58RK1NmtNe8iC4/wBZXxf8dL5tuvSA/fvGH/j9fX814UlOQeOa+G/jRqRurO4yMGW7LfqTX5dgI82Ib8/1Pq6mkFY8N8TXHnLAvfJJ/KsHeD8vetXXv9ZAPYn+VZn8QwK/S6WkEeFVd5aix+/WpajGWbgcVKwxg4xWmxmhnCrnNEcjKw7UHPHHFOWPLZ7CloUi5DdHI3dKvrKrDrgVk7cmnrIVbPes3G5opM1gRjHemeWNwJ6iq0N10z1qyswbkVnaxpzXJuCtIxG0jvTWYetCqD1OOKCrleX5sc4rT0K1N1q1jCD/AKyZF/UVkzSKsgzXT/DtUvfG2hQYzvvYlx/wIVNV2ptmfU/RHQdyQ2UfTAQY/KvWo7twgye1eYaLFuurVQP4lr0nb8orwuHo3jVk+4sc9YJdj8+F5WrW3/R+OTmqsIG7NXFbdC2AOteXM/e4lO2B3MDzUcq/NU0OBMfWmXC/Mcdahbmo2IgYFXblSbcYqlH15rQkXda/hRJiRgTLk+tGmsVvo8etSTr81R2o2XUZ9GrfoYvc6WYZ6nmowpxxUsrK23B5I5puCoArlW5uZrR/vGHbNG2pJv8AXNzzTWxW5nEkt0XnNWLP5XYe9QQruPPAqa3IWRh15rE0J9QTG04qKP7wqxqLBo1z1xVeNct61X2SE/fK5yLw9+K1to+ykYyazJsLeIa0Yvmt2/w4pPZFlB8heRxVfOGq43zKQRntVVl2t04oT6ATSP8A6OMcVTyd2BzVpv8AV+1VfutwKcRSJeRsPTBrVjGYQetZZxtBPrWrb5aE0mVqQTk7c1nLnI9q0psHjtWey/vCepB4qiIb6lu1Y7wetWb7LW5wMVXtV+YEVcul/cH0rN/EaS2Kltkdqp3WRNnoQRV639qq3vEmfeqj8RO8TRtnLQnntVODAkYj1q3Zn5COtVV+W4fGAM5pPqEd0Q3K/vGzVnT+GAHH0qC6z5hqayJ3LxxT15CnpIdcjbMQe9Q9V5qzfKBMCMVA4/c5J70lsgjsxbXasmadqDBWU45zUdrjd+NWL5QVU45ziqluZx2M+6G7BI6U629KdcL8qnGaS1+9Vx+EUt0W7xd1rk+lZK8qCOlbN5n7GxHpWJGTtANEdjP7RoaWfllFY2rqPtRPT5a2dM5Mg6c/0rH17/j47YI71cPjsZT+C5qR/wDHohxxtqjn/Slq9b/NYoOny4/Ss8ri4Uk1cdxS+BM2F/1R+lY8eVY9q2lx5eM9qx1UmR+eM/1qImnRGjp78Edcin2I2uwPVSahsz5bDHAqaL5bt8jg4IqupjNaHu+g/wDBPHTvE2l2msDxpeQpfRLciNLRCF3jdjO7nrWzH/wTY0gqN3jXUiB2W2Qf1r6V+B98upfCnwvMDkfYY0P1UbT/ACrvgMV95RUXTi7dD8FxTnCvOLezf5nxov8AwTX8Pfx+LtUP0gjqeP8A4Jt+Fk+94p1dv+2cX+FfYlO2ituWPY5eeXc+QY/+CcfhBfveJNZI9hEP/Zan/wCHc/ghvv6/rp+jQj/2nX1vtptHKuwc0u58lN/wTh+Hsg+fWNeb/ttGP/adYvib9gnwB4D0W+8Q6de6w9/psL3EPnzoULAHqAgyK+zW71wPxom8j4Z+JXP/AD5SD8xisa1vZyuuh2YRy9vTs+q/M/Nq6w08nYA02L7uKddKfMbI7+lJFx16V8G9z97pr3SNR+844qvrXytatzjdj9Kso3781FruNtsfSQfypLdCnsxqKGvl7fKKoL+71K4B5+btV7di8j552CqTArqswJzyD+lUupjLoWb/AJjgzxzUln94H+tQ6g37mEf7VSWrZIH607e6P7RDdY+3H1Iq5ZYU8dapXRIuueuKvWODnPBqZbGq3sUr0Zvj7iljHTIov/lvRnGMfjQufSktjUuyf8ebfQ1jQjb71s7f9FY44wayIR07U432IkX4OpGO1Z065vJO3NX4Mhh+tUbwf6Y1C3JZaj+WDn0zR2A6k0gP+idOtPx8q54IqTUp4+Y4NaFpxH7elUmUbjjjmr9rxGeKb2JW5kajn7bnuRWhE2LMcdqz9V/4/lyeSvT8a0F/49fTir+yjL7TRmrhpDWjpyjzCec1nR/eNath97PbFN7BHRmZqh/4mTED0/lV2A/uT3qtqiZvm9MVctE/0fPtUvYS3M9h8oOcVLZN+9AIOaR1AXFOs8LKp71VtBS3Psf4A3Ul18KrOEj5EuJlBHX7+f615d+03G0epaQdu0+S2P8Avo13n7POoMngERjgR3cqnv1Cn+tcl+1cpW60CUH/AFkLnGMY+Y1g1JWvqfDYfl/taXe7/I+c1+XzO1SafEZJGPYDPNNVfmfvk0WLfN6dq1PuiO6OLzBAI24/Wo7wDyeBkVPd/wDHyueu3H61Fcf8e4HQ1SIINPP75QDjnFO1Bf3y59KZZHEy+uc1JfY85fpzVPcmPwktmp3CkZcM/wBaWxbJob77euah7myC1+aQetVbz5bo8VZtSfM59eai1Bf9IzTW5nJD7cjn6VVZf3z49asQdMVWbP2h/rVrczlsiSTHlrn1prH7uT25pZM+Wv1psx+RR+dWCRZjYeWfSqAP+kcnnNWoWPl1S4W5P1pIzl0GX7fOB2zzS2+GYU2+PK8d6W39PerWxHUNTHMZ7g0Tc2eO+KNU5WPqeaSfi1HehbIl7sitRt254r0n4ejdoHjtc4zoTn8pojXnNupODj2r279mnR7TX/GGqaXqEQns7vTJYpYskbl3occfSuuj/FieXmH+51PQyf2bPjh4L+HPgW60nxFdX8F+dQlnX7PG7JtKqB0PXg16/wD8NTfCqYfNrWoJjs9tJ/ga6f8A4ZP+GMmS3hqMljk/6RL/APF0xv2RPhe3/Mu4+l1L/wDFV9QtOp+Quzexkf8ADUvwlmUB9ZQD/ppYyf8AxNNf9pj4QyLtPiCzUejWkg/9kq/N+xz8L5M/8SJ1+l3L/wDFVRl/Yt+Fz/8AMHuB/wBvkn+NGvccbdj5o/an+IvhTx94y8GN4V1GHUILUSCbyI2QIzMuByB6VkMuYhxjivcfid+yj4E8G6WdU0izuYZ7eN5QHuWYblxg814reL5cdfP5hUTmorofoXDkbUpvzOW1Jd18g/2etVHwtyw61b1In7cmP7uf1qrJj7QfwzXJHZH0slqyW4+a1JxxxRbrujOfSnXGFtSB6j+dLbtuhYj0o6CtqVbEZfpUycSHsMmobN9pAqeML5h57k/rVMxjsR7s3bevFNmwFJ/2qD/x+Pg8cfypsuSp9N1PUGTwtthbg9OaZa/dXFPhwLZ8+h7Uy35RQOKXcFuUixa8z6tU3S4fsc1BB890n161aZh9oYe9W3sZrdk8mfs79uKgYhbEkdcf1qzMn+iyf7tVJB/oJ5xwP51ETWQyPC20pI52motPwVbg9KkXJs5SOgU803SyG5rRbM5pfFEhhGO1aEP3B61Rh5Yg+vNXovuZFKT0KgiG6+a6i+lV9ROJYgeuKsXJ/fQ9zg/zqrqjZuI/93+tVHoTU2Y+PJYeuelPul/eR8+vNQxNkj88VJP/AKyPP0NPqZr4Sk7f6U3HGR/Kmyf8fgPPSkZh9rYYpX4u/TgVZluh24Ym4quvyxnHH/66s7h5cv1qHI8n15oEJeYZCMccULnYgHTPSkuvuvjHb2qVVGIxT6Dtqfdv7JMPl/B2xP8Az0upm/8AHsf0r2mH/WOa8n/Zbh8v4NaIcY3NM3/kRq9Yi58z616NHY+Ex38eXqLJzzULVKzVCx59q6kcDGbqbRSNxzWmpmLTttNXNPpbAJnmloopoTH0q0zmn8VW5Io9qfSLS0wF206iigBQaWkWnrQJDlX2pyrSLTloGJTqKXrQQLB/FT9vNJCPlY06gApcn0pKVaCxaKUZp1QAyl5p1FO4BRRRVAFFFO2igBFp1J9KXbQQLurl/FBLalZr6An9a6euY1/5tdtlPQJ/WuPFO1KXodFH40YuqN5ccz/3UY/pXwn8VJBJYW+epnYn8jX3L4o3R6XqLjgrbSH/AMdNfDfxMty8FhkYy7n+VfnGWK1Vt9z6ao9LHjGtgfak9k/rWavrWx4ijEOoBR/cHX8ayV+bPav0Sn8KPDqL3mKvY9qd976Un8qk+6vStCUhvHfFKvXpTe/FOGOh4NKxZKmQ1O4bOaamKkKgd6QDNu3FSwvt5zxTGx6cULnsKNwLaShhg8VN1XIbms/co9akSYjrUyj2KUtRLhS0ldv8EbUXnxU8OJj/AJeg35An+lcRGfOkOTXqv7OGlpdfFrSC2WEQkk49QhA/nXNiXy0JvyYfFLQ+/dBizqFqPfP6V6B/CPWuK8Nxj+1Iu4ANdrXm8Ox5cPJ92RjvjS8j894fvGrsIHlMM4qjC3zVejXcpxXhz2P3+O5Vj/4+GHIpbjpmkHFxznNSXA5Has+pqVgchcVoLl7fHTiqYHyjjNaEKjyyc8GiTEjCuoypaq8IPnKR2OavXigs3OKop9737VtF6GUtzqn/ANSrdsVEzbl7GnRsWtY8nPFN4HTpWGpstihcZWc8ZzSNinXWftA+lKFC571p0JQQfe561NC375vrUUa/PT4V/wBIIzSY1uWr4jy0xycUyBuAOnFS30X7hD+H6VBCuAOcij7Al8ZFef8AHwhrRg/1JrPvcKyEnvWjb8w/hU/ZRXVlZfm3Y9aqzH5qsrnznHTmoZoefxpX1AF/1Zqsy/N6VZTJjKk9O9VmXa2MZqo7hLYef9XnGa2LdgsXTnFZKqXhPFadmPl+bnjFSBFJ61SkYbvar8y9MHFZ8i/vOKvoRHcuWY7+tW5hmE1VsweKtzp+769qjqa6lKz6c1HqC/NkVLa9T7Gm6hjr3q/tGf2SewYc+lQvxMe3rU1jhj0xUdwm2bnrWfVlLoQ3S/PkHOan09Ruyajul6Y9KSzYq4zTV+UJfEWdSXaynNQMw8sj+lWdSXKoc1UVSYmpLYceo22O1qsX3zRjHHQ1Vg/1mO2auXSjyRRLcUUVLj5oRg4/Cobf73Hr6VNL/qxjiorfr75rWOxMt0X5vmtHHt2rFUnJzxW5L/x6uc87aw1+8c0QM57l/ShzJz781la8oEy+pFammEbpKzfEH30Psa0j8ZjL+Gy/bfNYxn2qjJ/x8Jz9av2HGnpms+cfvl+vWqXxA9aZsQ48s9uPSsrGJpMYyDWnCuY/fFZkmVupewzUrcvdIs27fMATViRtt0rZ4IxVWFd0g71ZvMLPCPUmmtzKV7H3r+yP4g/tj4SwWpPz6dcyWx+hIcf+hV7gn3a+U/2HdUBtPE+nlujwzqPqGUn9BX1YvSvt8FLmoRZ+JZ1S9jjqkV3v95JRRRXceIFMp9NagBj15l+0FN5Hwn8SHOM2+382Ar0168k/aZcx/B/XcHBYRr/5EWubEfwpeh6WXq+KprzX5n583TDee/NQRffFTzr8zZ9ahX7wr4R7n7zHYUD94RUGtKfJiPo4NTj5ZjUOs/8AHpGf9tTU9UE/hZEv/HzDk4+UD9ar3GF1STHoKn/5aW59qr3P/IVI/wBgVotzB7IfqGFhiPff/SpLVgGXccZpt9j7PGT03UWrZZTR0H9oZe4+1fezxVuxyevAqnef8fQPbFXbHp6CpexrHcragcXAOM8Ui9OtGo5+0LnjimxtlR2pLY0NFVDWjfiKxoc7vU57Vtx/8eu3vnrWJH94+1KL1JkX4j3qjef8fR9SBV2MblwODVO4B+1fMecCq6iZYUf6Moxx/wDXp7dieKZjbABTpuFXnmp1NEV2PzMPerdr/q8VSkb5j696tWrHpjAolsSrXKGqqPtUfU/L/Wr6/wDHqB2xVLVT/pMR9qux82uT0x/Sr6Iz+0zP2jzD3rRscbiO9ZzEliRkE1oaf96ql8JC3ZV1ID7acHPAq3bcQH1xVbUGBvPwFWbf/VHHpmk9kC3KbLmM59aW1/1w4pGYLGcjOKISNwI9aroS9z6g/Z5kP/CFXoxlRfMM+nyIaw/2pGM0fh1ihBVJR9fmBrpP2Y4/tvgvV4M4ZL8PnHrGv+FY/wC1Vp72dl4fd2zuaZenTGz/ABrJv3UfE04uOcN93+h82McyuOn4VDbN++FWGXbcNxmq8K5mqj7gLo7rpT/skVHcf6njmnXIxcR9ehzSTL+5NNE9ytYL++GeBmpdQz5i/SotPz53PXNS6lkSLVvcmPwk1gvv+lDn94/FLYtnkGiTHnP35/Ko6m/Qjtf9dnHNM1Aj7RxzUluT5mO+ah1D/XDPWn1I6EkDBs9elVCR58n1qzb/AFFU2Y+dIDnrVown0JZCfLAHPPaklICj6U1mPljHXOeakZP3Y9aB9B0X+rNUsHzm9M1owjERwM1Sb/j4ZSe9NGcuhWvvvIR070+HGRRfMFZBUE2oW2mW5nupliiX+Jv5Vok2tDGUlTd5PQs6ou6Nf97rTJ8fY64fV/ipaudtvbO6K3DuwGfwrHvPitPJhUt0jXP3eTXdTwdaSXunhVs7wVOTXNf0PTrVugz2r3T9lSTZ8TmH96xlH6rXzV4X8VWeuRr5coSbvE3UfSvo/wDZZb/i6cQ7mzm/pSjGVOtFSXUvE1qeIwM503dWZ9oL92pKZGvy07HvX0h+VIbJUDVOxqFqBxOL+ME0Mfw21/zI1ZzasEYqCV6d+1fDWofdzivtn46OYfhnrTDjMSr+ciCvinUFKqfrXyuM/js/SOH4r6vJ+ZyWpL/pUefwqjJ8t0fTir+p5+1Jj061Umi3XDZPvmnHY9qfxElwT9jYjnp/MUtuCLVhjBxSTgLZlc4xjn8afb5MJ46+1LoUULNfmqxCPnJ9zVexX5vercXLN25q2ZQWhAjf6a3FJIo8sHPG6kj5vH7AHFNkY+SoH97FMh3LMeGtzz0B/lTIf9XkDIxmlTi1bjsabF/x7t3AXoKmxfqU4/8Aj6jxxzzU7Efa3GeaghX98pzzTywW8fP+eKoyTLs7lbN+/wAtVpP+PFuPT+dT3Df6Kx68VVmf/Q89TkdfrSRrJj+BYyn/AGai0lRj9albH9myHP8ACah0zryMEitOjOWXxxGJHskYZ4yau2/C/jVNj+8ccjnv9asQyHb6VL2NI7jbz5bm347GqOqttuEH+wP5mrl9nzrc5weao6p80yEn+AH9aqHS5lW2Y6GT7oxmp7hfmTFVrfBqafI205bkx+Epqo+1Sc5OaWRf9Kz7YqOFT9qkPvUzf8fR7jArTUyQbfkmPqaj5WNR1ORUrDbE/HOf61Exwq59aBiXff6ip1+UxjHWoZcNnjJ3f1qcZ8xPpSEfoN+zjCYPg74bU9WhdvzkY16Tb53S/wC9/SuH+CFsbT4V+Foz1+wxt+Yz/Wu4j+9J/vV6lJaH5/i5c1aT8waoWqd8VAxrpicjGYzml20cUbq0Mx20Y4o20gPHSn0AJtFO20lOo1JQm2loGeaKEIfRSZ9qevSrAAtP9qbTqnUdgC80+kUd6ctNbCHU6m06mAU+m8UrfWgB8f8AqyfelqK3uEkjcKeVbaad5gPAqeZE2JFpaahp1UIUGlHrTadupWAWiiiixYvFJRRRsAUvNJS/xUyB1OptOqAEaua1R1PiRc/wxZrpveuT1Zv+KhmPTbEB+lceOly4eb8jpo/xEY/jGeIeGdXfIBFrJ/KviH4uXiRvpaKOiOfrkjmvsH4iTGPwbrbA4xBjr6sB/Wvhv4mTFtUtQWLYh/LJNfn+Ux5qlz6Ws7HmfiCbztUcjoFUD2rM3VY1By19Ocd8fpUOM84r9DguWKR4c3eTYU5lP1oVaf8Adpkkaqd2DxT9vIpOd3fNSFehoAQcc07ad2R0pVXj1owRUlh/Ol3bjt70DDdsGnj260AN8s7c9qVVwvqKNxbHYU7lVxmq1AbH989xXuH7J8H2j4nK56R2rt+ZUf1rw6BfmJJr6L/Y1sjJ4y1e4I+WO1C59Mt/9avNzCXLhpvyNKeskfbnhdd2of8AADXYVyfhFd15Kx7Jx+ddZWORRthE+7Zz45/vWfnlCPmGeladsvDAelZ0S9M1pWfcdDXzctj+gluUJFKzZFSXH3Qcc0XGVkHbnvTp/mjFR2NUVlb5fetG3bMODWeq55Par9t92lIEZt9944rPztb0OK1LwCRj2FZhj2v61pDYzkjpbX5rNM+lJRpf/HkvFOb1rKW5cdildAeeueTimcU68O2RTmow2RWq2JuSRr83oKlTC3GRxxUcKn2zT1bFwB7VOlykaMy77ce1Urfjg1ofet+Kz1X5j9aI7MTfvDNQUCNWPP8A+ur1mdy49qo33zW5PY1b09jtHPap+yW9xJMiYjp+FQzHOTz+VSzZWbnkGo5sbu1Go9Rkf3KrzfeJxU8bfMfTrUEnLZojuJ7Ekf8AqT61oWbfu1z6VRi5U1bs/uj6UPqLqSTDj3rNmGJDWnJ3FZtx/rKpbEL4i5ZMNwIq5JlozWfZ5VhWhI3y1k9zXUz4W/eNgYAOKL7HGRmkjU+Y496W9/1YrST1RnHZljTfmIPt60XTDz+KNPJ2qcc4ovFzJk8c0urK7EN591T7Uy1+9zTrr/Voait1+bIqo7Cl8SNC+XdCp6VTX/VsDVu7/wCPVeec1Sj+6ahLQuO4yEhZicdau3Q3QjHpmqMYPmk9qvzc24+lVLdCiU25hz3qCIgNirCsGt/pVeLCtzVR1JnuaiMGtXB9KwW+WQkntW5D/qW+lYc4Ec+O2KdPqjGe6NDTAPMkzwMVneIWG1T6E1f0vm4fnqKpeIlHkqw9ataVEQ/4bLWmnNiuapXAHmLnk5q3pmf7PQ+1VblfmyM5zzT+0T/y7Rp253J+lZVw227ce/8AStWzwVFZt4v+mH1xT6l/ZRYtsblPap9R+9Ee+ahtc8VPqilfKY/3qOpLWh75+xrr39mfE6TT2H7vUbR0H+8mGH6A19zxn5a/Nv4F6z/YvxT8M3e7aovEjY/7L/If/Qq/SKM7sV9Xlc+ak49mfk/FFH2eKjP+ZfkSg06mU+vaPjAprdadTKAGSGvIP2oW2/B/V/d4h/4+K9gevHP2pP8Akj+rf78X/oYrkxX8Gb8j1ct/3yl6o+A7j5mqui5arFwfmP1qGP5X5r4Q/d47DMFZetJqy5syR7H9RT5MNOCaNSCvYsPRc9KOqHLVMpuPmtznPGP5VWuFb+019Ng7+5qxJnyrVhUd4CupRHsU5/M1pHcwl8I/U1H2RTno4/lTLXHy1Nf/ADWfXGWFRW+OMHikloF/eG3qf6QM9x2+tW9P/iHuKrX2PtEY9V/rVrT1wSOlS9jVPUq6ln7QtNj7D8al1L/XDg9e1Rx9OOaUfhNOpoR4+zD0zWMvyucevNbUJ/c9KxAx85sfdzThuyJl+DJ6VTvP+PrjrgVbg7YFU735bzjpijqLoT/MVAqVskAdqjLbVUnrkVLJxtGeaRoilIMTN6Vcs8+XmqtxzIcVYsyQvTNOWxKKesN/pEX0/rV6HH2T2xVDVVPmW5xxzV+Pi16fw1XRGX2mUW+/xwKuWIw1USTu6Zq9p+Q2TTewloypqmVvsj0q3a/6k89qralH/pY+gqxajEXcVD2Q1uVZP9WTjFJb/fUY79acyfK/emwj5h2NaLYiW6Pqv9kW/gjstet52QIzxt87AYyrDI/Kof2t5Ek0nQFjljlRZ5sbSCRwlc/+zLdXMMmtrAISrLFv84dMb/f61o/tNSXM3hzR5ZoolX7Q2xoxjOQPf2rnclsfIuLjmt77/wCR83Sf67r2qrGcTAZIyast/ruueKrLnzgBwN3Stj7HUbcgC6T3zmiZRtPpS3ZC3ER6nmmy/wCrJNCI6lWx5uOPWp9U+9Hn37VXtV/f/jVjUh80fNVLdERvyj7HPFRzf65qfZ9R2ptwD5rE9anqbCQcsuDzmm6gP3oJp9vnzBUepKPOU5qupMthbXnqKrTf8fLj3qza5zVeZf8ASm9KtbnPLZDwitGM+tPmAWOmfwjPrUsv+r4xQAW5HlnFUXwbx+Pxq7HgRmqDNm6aqRMujIr3OV545rybxtrb3upzxCfdbQnCIp43dz9a9S1qQQ27v/dRj+leA3chkkduxOfzr28tpKTcn0PiOJMRKnTjTi/i3K0jMzdeKZg9TUiRszfdqytgzjI6GvpNj84K9neSWVxHNE5SRDkMvXNfav7FniY+IfH1jM+BP9mmSQKOMha+MTpp9K+m/wBgWV4fjF9nP3fs0jcn/ZNceJpxnafVHq4HE1KanST92Sf5H6Tw/dqSo4fu1JQcQxsVC33qmaoGplRPLv2jLl4PhrdgH5JJIkK+p8xT/Svj3UW/dkmvqv8Aaivnt/BdpAFBjmulBbPIIBI4/Cvk/UGPlY618rjP47P03IV/st/NnLakf9LTuMZqnNj7Q30FWr//AI+k7cVUmU/aAR6d6UXoexJK9yW4U/ZGx7fzqa3/ANTimyMPsrZ6UQkrDQ9hxXvFKzO2YjvU6/6xvqarWf3jx354qdfmZu3Jq2YR2GIoM7nvUchHlpj+9Tozm4cj1xTZB8q565p9RFrb/ox4yMVXVStq3b5fxqcE/Z+fQ1E2Ws2znpSGykG/er+FSyc3Lex/pTCv7xOKWVsXTY61qZIt3X/HowBwMVUuD/oYxx0q5cA/ZTj06VUvF/0Uc9SKiJpPQbvI09+ccYpumN830pZsf2ewz1HpRpYC7q0+yzkfxoVmPnSZHc/zqa17+lQzH96/b5qnt87T6e9R0No7jLxv3kPc89ao6oN80ZPTZj9av3i/vIT0AzVDVP8AWIB02/1px3RnV2aFtgCOOtSyEsBn14qCzX5ankyKp7mcfhKUQ/0p/rUnIuD9BUcRb7S3HU1IuftOTV9TNLQWRgsbcc7qjbon19KkcHy2GeN/51G/ysmB3poG9RJeMkHktU4/1yjHb+tQtzg/7VXLJDcXtvEOS7KuPqaNQlax+lPw5thaeBfD0O3bs0+AY9P3a10EfRj71U0e3FjpdnAOBFAkf5KBVkNlD9a9Wnex+dVnzTb8xrNmmE0rZFMat4nOxG60fxUlL/CK0sSOp26o1qQDFPdEC06k20/oKQAtLSLS0bAJ/FTuaSnDirAWnU2nL81AD6copq+9OGKXkwHLS0UUwF96yvE+ujw/pUl35fmsCFVM4ySa1K4z4oMW0GNB1aUd8dATUvXQm9lch8G+LZb68e2nRWa4ZpQyt9z/AGcfhXYrIS3FeY/D1vM1+IAu3lwsPnbI/D0616co5yKwUfZycUVCXNG7LKybamVsrmvOfiB8bvBnwvwviDWoba5K7ltI8yTEf7i8j8cV5lY/t5/DW41L7NKNUtIs4FzNbrs+uAxOPwrVO+obH0pSkYFYnhnxZpXjDSYNT0a/g1GxmGUmt33A+3sfY1rhvyq90BItOpu6gGkyB1KopKctIA20m2nUU9GWLxS03npTqogK47UW3a9fnGQqgfoK7EmuPVg2sak5HfFeXmT/ANmn6HVh1+8RwXxVk8rwDrHcsI0H4yL/AIV8QfElguvIi87YVz+pr7U+NEoj+H94CcNJcxKBj3JP8q+I/HX77xHNj7yqoOfpXxmTr9T6Ct2PObzBupDj+LrUWMd+KuzQjzpOM/Mf51FJbhMelfdLY8V72IA3PNOx0zTgtLjJ5GKrUBOnfjvT1wy0zjnnNOXGKTKQYIanNxxTl+lH8OO9IY3/ACaWNtzGm8etLjsOlJgOZcmm49+lOWmyfdBNMbGxqcHp17ivrD9h/TfObxNOwzjyYwR/wI18owt+Vfan7Ddjt8Ja7dkf629Cg4/uoP8AGvHziXLhJeZrRV6iPqrwnpp3Tlfauj+wSLzUHhCLdBM3+1iugkjG0115LG2CgcOMd60j8zv4hkc5rSsl3N17Vn7fnq7Z5V8Doa+Tlsf0P1GX2Fkz70h5hpdQG0+vIpF/1dZdDQr46VetPunvVLdz7Zq5Z564yKJFale6UKScY9qy3+9WvdYLH0rKk4bNXAzkbejtutyKsMPm/wAKq6G26JxnNXZFI96iW4R2M++UfKeetVhwe4FW75DgZ9e9U8596pC6k0Mg3dacz/6UuOnNQxrlqlcbZovrT6gbEK+ZbkYqj5TKzfWtixUfZW7HHWqLL+8buaILdESfvIoXTDyP61Pp7fdwOMc0XcIMBIApml/dSp6G71JLtsTA9PxqCY8Zz+tWdQQFwcZAORxVaZR5eTxUoepHE3zYJ4x61G3UjNPhAOc1G/3uKpbj6E0HcVbsyVUc1RhI3cir9mRx9aJCRLMTuNZ9wQJAema0rhhv46YrOuDuYYAOKcHdGclaRPaMS1XZPu561RtWG7A4NaDL8v4VlLc0ujOjbbPIOp4qS5QNDkiofu3TGp5vmhJFaS6EU9mLZn92ntzTrzLcYqPTyTGu6prpdtT1H0IJ/wDUqf0FRQ4VsdKmk/49+etV4yQ3aqjswnujRuP+PbluPaqEZ61sw2YurN23Y29qyNu2RgcHHektgjJc9iGPiQd60X+a3+grOU4uBWkuTa4HGacug4vVlOFf3RH8qrKDu+lWbf7rAnnJqBcK2KcCJM0bcfujWJdjddYrbszuVh1rEvvkvjThuZVOhc0xTHcnPIxVbxAu6EjH8VT6fn7UPpTPEC/6K5HtVr40SvgYaO3maauOCBzVe8XHPvzUvh3/AJBmOuKivs8j3qo/GxR1gi/Yt+7FUr9St0OcnFXLH/V1S1TIukPt/Wq+0H2Sa1bp2q1qnzQoxHG4VSt+ozVzVD/o59iKn7QPYt6LeNp99a3UZIkgkWVceoIP9K/UjQ9QTVNJsr2M5S4hSUfRlB/rX5VWMm8LX6Pfs+6x/bXwj8NTM26SO2Fu31jJT+le/lUrTlA/P+K6V6NOr2dvvPSV606mU+vpz8zCmt1pd1I3WgBjV4/+1FH5nwf1n0Voj/4+K9gb5a8o/aVjEnwf8QD0RD/4+tcmJV6M15Hq5c7Yum/7yPz3uBtbg1BEu5hk1NcZVj6VDDnzPpXwh+7odMP360l8u6zYA4+U064B85O9NuMm3P0/pS7FdGVePssGCM5IH5VX1Jit9Bx1U8/jUm4rZwk8jdxUWsKftVsQcDB61tH4jllsWLwA6fnryKgtVHHepL5j/ZzBeTlahtWyq+tHQr7Vhb9ts0frzVyw781T1D/WRnPerWnc5qHsaLch1X5ZEPWoIWqfVF3SJioYc8cc1K2NOppwtm3685rEDZkYf7RragH+jnHrWPuzM+OOacdyZF23GPpVS8/4/lHZhV225I64qpeZ+2rn0o6iJSo4GehzUkmPlPTimcbx71LIh2jAxSNUUphtkGORirVmPk9KqzAh939Ks2jFgab2JKurfehz/exVyM/6GP8Ad5qnrGGSP/eqzGcWvvil0Rn1ZSb/AFlaFk3zj0rNbG7irdm2JOPyrWXwkdRuqN/ph+lS27Ewmq2pZN3kc8CrFux8k1D+FDWhB0RlHSo4W+b9Kk3fK1Rx/e9qpBLofRH7KlkdS1zWLRTgyQRv+RPNdl+1Ppkdr8NdBILGZb51fngYBrlP2N7h08eaqqR+ZnTmJHcAOnP613P7WgB8AWLhSAt9zn3Vqwk9LHx9eL/tWL9PyPj2T5ZhVbaftH41Yb5pEPQVBj/Ssds1oj7CxHeKVmi+ppX4UilvmO6PH96mvypNUQt2U7bP2jmrWpAfuj0qpbsftQNW9RY7IulVLdER2Y6z+8D14pt1/rjRYybWHHNMum/fNU9TboPhz5i44qPUMl1NLCTuUmk1DKuoqupL2C3YDqar3H/HwTUtvzioJsm4PNX1MZ7D2JKj61JKdygZwKjkOIwcnGaRm/djAouIlX/VmqgT/ST781ajOVI7darD/j6Ix24NOJEtjO8TR/8AEpugDyY2H6VxXwx+F9j8QLXVUk1T7HqsG3yLdlysmQcfmRj2yK77VoftELwt0ZSK4bwLHNoXxGsG3FS0ojBVsck8fh0r2cJNqnJRdmfF51RU6sJzjeK0+8qX3wo1PRZpY7qBsxjd93AI6itHwR8N7/xpftZ2seGjOOnP4V9MeINEfxX4ggsY42UTvtLxJuwuSC3UcCvWvCHgfTPAenRxaZaxpPBKG8+EYluAR8xZiPqMDHQc17ODlVxMLy0PiMdSpYWolHXyPla1/ZC8VXsCyhI1EisYuG+YjseOO/5V0H7NPwv17wP8UJZNW06bTnjEZV2zhwX6oR1xg5+tfWC3CTRBmhhJDGeISK0u5iORyfl79+9Zsdk4ZXMjTcGW3VlQAMSSy4EnBrtqYfng4pnn0cQqVRSa0PaIThalrhtF8ehFii1CJhldwuIwCD25UMSK7C1v4L6FZLeZJoyMhkOawlBw0aKjJPVErVC9SvUDVBrE8L/auwvhfRmK/ObtsN7bDx/L8q+Vr6T5Bjjivpz9ri4ZdK8PQfwtNK/5KB/Wvl67Y8etfLYv+LI/Ucj0wa9WYGoMFuFz17VTmf8A0jg9hVvUgWuI+euRVC4XbcY74FKK0PTk9S3Jk2rc8AU63/1PHpUTtutX9xzUtsD5Pp2qSlbmKNpkyHPTJqeFSGkPXk1BZ480gHuaswkqz9+eK1MI6oig/wBZJ9TTJc/Jn1/pUluo/fHOOTUd1lfLoW4vslps/Z/wqGRv9HbBx0/nUv3rf044qGXH2c5POaXUp7Fb/loPTtRM2LxuO4/lTWY7sAc0N81236/lVGRduG/0Vu9U73P2dR/tDNWLr/j2P0xVa8ObZP8AeFKK1NKj0Gzx/wDEtpdKjHSm3P8Ax4/l/On6Zx37Vr9lnLvNDZmP2iTn+I1Ytm654qlMf9KkAHerVvwSfapexcdyS65ki78H+lZ+qJiVOpG3+tX522NER15qhqbHen+7SgTU0TC1+6B6VZdcDmqdm3QDrVyQfLz2q3uTC1jPiXbcSZ9alUZuG7kYp+n2Vxf3jpbwSTtnpGpNbtr4Xb7Sq3l7a2RfCrEX8yRiewVc4/HFadTmc4xWrNT4RfDlPit41s/D0t61hHNvd5lUMwCqWwB74r6Q+LP7LOnWvgXSG0/ULXTv7FiZJLiS3w11uKgFyD1z9etcX+z38MdR8KfHLT7tZRc6ZbxzwSTdD5xhyRj056/Wvpf436zbaN4F33UkkaSXMcYaH7wOSQf0rrUUoWPjsXjKkq/NB6LY/Pjxh4FvfB7WzXU1rcw3DN5U1rJuVsdR6g8jrUHge0+3+NNFt+vm3kCAfVxXZfHC2m03U9MsnlWeII88bKACVY4BOO/FY3wWs/t3xY8LRAZ3ahEx/wCAnP8ASua1pWR9Hh6s6uG9pPezP0f4UAY4xUKf6sfU1NIdsZPtXx5+1F8dPE3w3117XRNTuLeSSJFSJQCNxySwGOeMV6Kk47K9z432ftZPWyWp9cyyLGMswA9ScVELqKQfLIp+jCvyh8QfEzVfEF19p1y81XXbxgGaWa5kCgnqoXsB04qs3ioWKgSaZfRFuQPtMg7Z5/MVveS6GSpp6s/WOS+ghz5k8af7zgUyHVbO4bZHdwSP/dSUE/zr8x/C8eleKNNuru7vbLTGtlz5Wp3cu+Q4Jwoxz0/UVxL+NorV1li0fyHB4kimZWHvkVSlLaxTowtdy/Bn68K1MudQt9PiMtzMkMY/ikYAV+Y2l/tafEPTNIWzh1252r8sTSkSMqjoMkZP1NQR/tJ+O9ed49W1V9Ut8hhBdHCjnkrgDHFae/Z2RytRT3ufqRb3EdzCk0LrLE43K6HIIPcGns1fA/g346+JdDW50XTNb8iG1chbdGWWMcnJjYjlCfwrp1+PXjn/AKDjfXyk/wAK4JYxU3yyR7NHKauIgpwkrM+0gfanV8e6H8cvG19qcMEmtuyMTlfLQZwM/wB2uil+N3ilVYtdSgLnAEa84P0rjqZtSpvlcWb/ANh1/wCZH1Dtp1fLsnxw8TxzEPeOoyOVjQj19KZJ8cvFMKJIb5yj5wPKTP8AKsf7bpfysP7Er/zL8T6mWnAe+K+WF+PHiV/u3sx9W8hMfyqaT45eKITta7lIxncsKHtn0qv7Zo/ysf8AYlb+ZfifUdKtfLc3xr8Wtps88WoNGU4+eFOv5Vz7ftAeN0bP9rLj/r3T/Ct6eaU6qbUWL+w67+0j7IXpRXxyv7QXjbr/AGsv/fhP8K5XWv2wvFejatcWU2oNugC5k8mPbyM+ldMMYqjtGLMauUVaMeackl8z7wrhfipMiadbIx5ZmA577a+Nm/bq13IVb24lc9QtvEP1Iqlq37YWpa9HDDeTXM0gbdF/o8Y68Y4FFSvU5G6cXzdLnL9Tg3aVRW/ryPrn4U5fWpEZg3lwHH0yP/r15x+1z+05N8JtP/4R7w8R/wAJJeJk3B/5dYz/ABAd2Pb0xmuD+Hfxg8V6hdTHSMjUmQh7URRbgi4JJLEKBz614b8ZofEHj34jahc6rbs+sqEhkhkKZGFBUfKdvQ9qVCtUkr1o2fXsRUwsYK1OXN+Z5FNrd/rmqSXd/cS3l3O+6SaZizMT3JNR61/o0xUZLDGc1203ww13Trf7ZNpf2aNedzSKCfw6103h/wCB7ePPDcupNfmzu9jGBGiyku3qCev0rvliaNOPM3ocUcLWqSso6mZ+zj+0BqXwZ8ZW0jXEr6BcOEvbPdldp43gdmFfpx4L+K3hX4gAjw/rtnqrqu9o7eUF1HGSV645Ffj94o8I3vhW/e1uUbK/xAHFdBpOueIPhZd6brug6xJY3c0eVktnwdvGVYdwfQ+lW3GVnF7kck43TWx+yKP75qQNXg37Lf7QEfxq8Gh7srHr1jtivIxwHJHEgHocfga9zV93FJabkE+6nK1RbsU9Wo0Alpcd6Yre1O3dqWxY6ijdRQQI3SuLtm8y8v26ZcjP412UjBVJJriNPk3C6Yd3J/WvGzaVsNI7sIv3iPNPjrME8HwQ95L1SBn0Rv8AGvinxs27xLekHkEDj6Cvsn4+yf8AEv0mIclpZDj8B/jXxf4rk8zXtRb/AG2x+FfN5RHQ9utscaJgwyRzmo3kDe1Rbvl70mN1fadDxtLkituXI6dqdjkjPSkHGBUiqWpXLE2ik2gY707pxnNHsOtADsehprZDAUqq3Wg/e46igBNuPem4K5PNKGPXFDAt7UAHFD9e+KWkkztyfwqtQCOPcoya+8/2MbE2/wAKfOx/r7yV8+uML/Svg+HDKBivv/8AZYkOn/CPS8jPmb3/ADdq+czuVsNbzOjDr94j6c8JqVsXYH7z1uSZ21zvhTUIv7KQtwxJP61s/wBpxY717uWx5MJTXkeXiG3Wk/M/NtvvZxVy1bDLx7VSfrnv6VcscBhmvipfCf0XtIfqAzz+NQw4MRHerWoKRHkD2qna/Mh/Sst0bakJ6kd81ctePrVST7/SrNm25se2ab1QIS5xuJ71k3C/Nx61r3gznBxWXOO9OBMi7obHzGHfitWTI61j6M224IPpWvLzkZ5FKe4olW8I8k8e9Uccc96v3H+raqSjOO9OPcXUdGvTnJp8+N8ZOQc0ka9OcmpbpNsanqafURr6bJ+5YMcccVAzDzGwfrTbEsc8YBFVJmKzcd6UXqxVI7MmmYyRso6VX007OPQ4qUZK1FpufMYE9GpX3LtsXdQxsHc1AyhoRxmrWoKPJB71W2nycZ7VncvUr26/OQelRTL8x7VYt+HxjNR3KfMOeKtblkcf3vpVu2+9+NVI8eZ0zz61ahf58dquRn1Ld1jaD7Vnz8FSO9aM7Bo164rPuFwKmBMtx9r9/GMVp8MuB0A61k27FmGM1oMdq461nIsoSEC5Y+tWPvQNnvVaYbbhanDfuyOtaPZGUd2g09uefWrF591vpmqlj9488Bqu3f3c56ipfxDWxUOPJPqDmoI/mYk1Y/5Yt2NVos7jngVrFWFLoascm21baccVmRfeOetaMeDbEZqgq/NgcGso7MrqmIVHme1Xo2H2es6QlZOTV+A5t+v1qpapMF8TKsLDLDvzULH94c9M1IuPMb1zmoJP9YeKqJMzRsmAJrJ1FR9t4PNadmPTmszVv3d0DRH4yKjvEs2Py3CD2pmvZNrJ3xjvSWLf6QhqXWv+POT1xTl8aIj8LK3h3nTzjtn+dNul++e9J4a/483Huf51Ndj7+BWknabCn/DRJYndGDiq+qRjz0Oeean09j5Y5xUOrr8yHI64pP4wjrELftmr2pf8ebBeTis+3+6PWtC8GbNj7ZpPRh0ILFvlFfc/7G+ti++G93YlsvZXrDHorAMP1zXwlYyblFfV/wCxFrBj1rxFprP8s1vFcKp9VYqf/QhXq5fPlxC8z5fiCl7TL5PtZn1+v3aWmqadX2Z+NBRRRQA2SvLv2iF8z4Q+JP8ArgD/AOPrXqDfnXmfx9y3wo8TLj/l1J/UVx4n+HL0PSy//eafqvzPzsuG5Pc1DC21xx3p93wzZPNRQn5gc/nXw3Q/eobE1w371KST/j3P5CmXDfMDnmpGH7naKg01MxT/AMS6Mtzhqj1b71vz3qRgv2MpnG1/61Hq6nbbnjGf6VrG3MjlfwskuuNOlIHOB/Oq9o3yqammP/Evk+bHyZ/WqtjINopx2YuqJ9QYLsb3q1pmQSRVXUP9WmOfmqbTztJx1qOhut7DtSHzLn1zVePPU1Lqjn5M881WjkJxRHYpmrbZNue/NZDHFw/Ylq1YWP2fIHesZpP3z4/vGiK1IkaNsSCM1Xu8NdJ27/rUlvniobo4uk47daOoFj+JfrT5SRUW4CReKdKxxmoaNUVZ8uwqzZ/KvHJqtcf/AFqnsc46Vb2M76kOrZWJT1O4VMn/AB6jP92o9Ux5GegBFOB/0X8KS2F9oqN9484qezbdKBxzVNm3EGrdm37wVt0I6iahlbjkdqmtSPLzUGoEtMMnJxU1nxCB1rN7AtyJVHIHSo48+Z608dz0pbQxed+9JCei9auIp9D6J/YxuBF8VLhD/wAtdMmHX0ZD/SvUf2t7ONvhbDcE/P8A2gBj1wHrxb9k67W2+MmmJnHnW9xH9f3ZP9K9s/a2y3wzgGfkW9zjtyrVjK3IfI4q6zSm11sfELr+8TPSkXBnAx3p7cspz0qL/luOaZ9kJqK7th4xuoZflPpRqX+rXn+IUBwY+uOP6VcdjJ7mei4uQc8Va1LmKNveq4/1wNTal/x7x8Z5HFX1RnHZhYfeyfSkuv8AXHHenaevzcnim3h2tU/aNugkPWjUP4aSFSGGaW+XoafUl7DbfGAaqTZNxwat265+lU512z5yatbmEtiaRd0Q7GmsDtFOk5hXrSSL8oNA0Ph+4arfeu92farUIzGR+tdd8OfAX/CUahJeXKkWEHAGQBJIOdpJI4x1rehRlWqezjuzixuIp4Oi61TZGJofw/1vxhMpsLF3hJ2m4kGIwfTPc/SvSfDf7L+ipqlhf6vPNqF6ymaOK1BSL5cYJI5z9cdDXr1hZwafJb25h8u0BRrYxRD5SOCpX+EHGQOp59q0rm3ksVvXFsB9ilW6AuphEphbJb5E4P8Ay06+gr7HD5fDD2b1Z+T5hndbGXgtI/j95V06xt9PXT/s9vHH5issYXBeNwDwQu7I4bk9x71ft5pPLgVEeITSGNxHC58qUZO7ouM4Ix7j1ov1KmeK2cYIF7Bz9miJ4yA3U5IHTj56GWG8NykU1oPtUSXcCvdyTZcY5x+Ef4mvSjG22x83KTer3HK00pt43uJBcy71Ma28vEyjIYHJ64Jpk2oSNM8ahY5JFMscck5DrKhw6kFO/H60yGSK4NzLDJBHuWO+gxdyRNuHDLtI9AB+JpblkN9K1tPBFI8a31ukd1I+/A2uCR7bf++s1rYzsnYLjUJVCzQ2xaCX99FEYnOWX767tvBIz265pIbya3kM1kHUkfaI3hjlXen8ScJzgkH8RQJYls7mXdayRQul7GHvnKqhBL/L68P+dJMkSPIUlhnFu32qBl811aNgdyhc/X81qOXmWpV7PQ2bP4iXNrE73xheBBv+dvLkKsflYAgZGOv0rr9M16z1gD7PKpfGTESN4Hrj0968xmurSG3uRHJaRfZ3E37uN1LwueRweg+bj/ZpLS3vbnVrWT7e/nW7tCiRzFX2lQysQy88DHvXNOknsdEKjT1OJ/a7uD9u8NQ542TNj8Ur5svG+frXu37SF1qOvXek3bWUiW9jE8E8uQQJC+Ocf7v05rwW4bcx+tfHY6EoVndH65kdSM8FHlff8zKv/wDXRj6/0qncE/aB9Ks6hnzl698c/Sqs4/eLnrisYnpT3ZYb/j2OR7VJbk+XgnNRr/x7tkc4p9u3y+lHQOpTtVPnOe2SP1qeNf3jjPGf61Fa/wCukx13EVKMK7jH8VaamUdiOPo+D60y6JLRD1NLCRsfFNum+eIDrzS6iexYYHySO+M1XkXMYz61Yf8A49z3OKrzE7Ux61PU0lsQMP3i8UkmPtjfhz+FLk+Z3ofm6bseP5VZhuWrpg0JH0/nVW+4t147irVxj7M3bpVO9+a0Xv8AMKUdy6mw26b/AEHOO4x+dO00+3Jpl6w/s9c8fMKXTw0kgVQWLcBQM1r9lnNdKeoybP2lsY+96Y71YtmJkI9Kvt4Q1eRmlNhNDHuz5kwEa9fVsUn9lLZyETalpsTdMG7Q/wDoOT+lWoSktDmljKNN6yIpkH7snPGetUdQs3mkUxrldvLdhz61pmztWh3vrtrGg6mGCR/yLACsrVLjwtDcxLcarql9Ht+cQokf5ct/MVrGg1qzz62YqV1FFWO5trNv31yn0Tk1ah1Q3mBY6bNetnglS2P6VmveaP8Abmk0HSLj7NhdrX7iR845JOAOue1WppdTuIfmuhbIeqRjgfh0okoxeo6c61SN0ac0GtTtt1HVbTSbbOPs6yb3A/65oMfnioF1Tw9oF2s9tJe6rqUJDxyTyCONWByCI1yTz6muetdJSS6czSyTnPRm4/IVoNDFamVkRV+XsKfMr6E+xk4ts+lP2UPi9qvi74ntp2pWUIivPNuYWjG0QMqMXxnJbdkDk8Yr2j9sLUobjwv4dsFc2yzXCkkccomCT7ZavnD9jUD/AIW3pPHP2Oc/mle1/tV3gv8AWtF0mO2knuRbNLHtGSCz8/oldMZcx8zjKapVEt9D5t+N11v8V2tqJRKtpYQRCRTw2QWyPrurV/Zfsft3xq0EEZEJll6dMRtXH/Ee8+2eNNQUqF+zFLT5eh8pFjz+amvTv2ObM3XxcefqLexmc+2cL/WuRfGfTR/d4L5H3BJ9w59K+CP2kGS++PdnEygrDZ78E55+avveb7jfSvgr47Wrt8fJ5ypMQsAA3YHP/wBcV2S0g2fMYVc1eK81+ZyYto/7iY/3abJbwsDmNT+FWf4elVNRV/sc3ln94UO3644ryFJtn33JBK9jA1DX4I7t7GwtPt14o+ZVwET6mub8TadePps91qtzHDbqmfs1suAT2BPetfw7qWm6Lo6iadIboZM6v9/f1OaybiV/G2oKZImi0iD5wrcGZh/SvQp3jLRaLqfO4jlqU/ed5PZLp6mR4B8L/ar43F1EGRUDKpwRz04r0E+Hba3LvbwxwTMNu5UH8qzoNY0zwjYWsjxzTG4UuypgZOSODzwMCtfQ/E9rqyC5SLPlNuaGQ9vStK0qsp8yWhlhIYWFL2U2nIw4dMuk1aMz8yxIdk0YA3A84P5Guy0+68+EE9QOff3rhJNXu9Y16Sa22i2hUeYgcDAB2ggHqSewrr7H93HAVHB+Xp2rDERaSctzty+tGU5Knsje0vUG0u+jukAcrn5T0ORj+tdGPHkrDBtEH0c1yG4dqkX2NeRUo06jvJH0J1X/AAm0n/PpGP8AgRp6+Md3W1XPpurl/eiNiue9Y/VKXYs60eMS3/LqP++//rVL/wAJgTgG04/3/wD61cqpHWnbitV9Vo9g5TpbzxIbyxkgW3CB+C27p+lYEjB2z1wMZqFnJHU0LnpWkKcaatESRMretUNQ8O6ZqWXubGGaRzlmdck44FXVz0qR8eSr57kVak09CZQjNWkrnPP4D0Jm3DTbcH2Sr1j4F0aaaMLptuXXhfkyRk84rRbO3OcitSyj+zwRyIfmcOT9FHA/M10e1nbc4amHoraC+4qzeE9MDXUtvbLE11KC/lkqD154Pv8ApWJp+m6V4b8a6Zqb6JJrGm24drmxjnaIyqARu39QckH8K7KBSum5PBxjn1OawbiS+tS0tlbRzyKMMsjYAB/yKyp1Zp3uYVMLSlTasdt8PbG21LS5rq+g3Ndsx8mQ79iE8Lk9cCuhm0e0tYYo7eBY1QFVWMYCgmvKPCPjy50+8js7lCC5yF24IPtx0ruIfFzX11Fa20UlxdzkhIY1LN78elYVI1HLXqcdNQivQ8w+KHhGXUI9RYxBoWHyFu2O9fO2uJLsiiY/LCPLA9MV+gVz8I9R1+3WK6vbWwlmXiFjucfhXzV8ZP2VfF3gm4u9a09E13RSDJNJajDwjqSyHnHuM19Bl/tErVFbsfM5lKlJ3pu76lz9g/xifD/xgFjIdsGp27W7A/3gdy/y/Wv0shevxz+FHi7/AIQf4haNrUit9ntLpJJQo52A/Nj8M1+ufhLxPp3i3Q7PVtKuVurG6jEkUq9CCK9iS1PEizoR81PVPeo42qVakocFp3l+9C9qcDmoLFVT3pdtC0d+tAEU7AROfQE1xWk/8ecrerV1+pTeXZzsDyEbH5VxunSFdLHuTXz+dS5cMzuwa/eI8g+P0+2fRFHJHmPj8Vr4w8QNnUdQfOSZJCc/U19hfHeQya5pMYGdtu7kfif8K+NdYkMjXkmeSznn6mvIyhXhc9ascv8Awge1G00Ko2+9L719eeQOVdvU804HacjpTVpWYDg0WGhQSKdTfcU7naOakolB+UAde9NbGRwKVMY6mm7ux69KADp2xSsNwBxzRn5gD0oZiueM0AKcBaikY8elPzuxzUcvOB3zxQDJoe2DxX6E/AW2Fp8K/D4xgtbK35jNfntD8pH9a/TD4X6QIfh/4fj6bbGEcD/YFfMZ7L93CPdnVh17x6foK7dNg+mfzrSqPSbHbYwAEAbRj3q+uns38WK+owkeWjBeSPGqO82z87JPlbA/UVPa5yKiuAN+RUtn97nkV8IvhP6OfxFu8y0Q71QtWznJrTuIy0BOeKzrbbvI9zWS2NLkcxO/FS2vyyUy4A3HFOtMbueKroVqSXWR0HX0rMuFJ6Vq3WMe1Zk3y59KICY7SZNt2B7VuTElj3NYNgw+0p9a6CQ5xxzRU3IjoypP/qznPeqSfWtFlDKcVmj7xGcc047A9yeNu9OuiPKJ60xAOnSnzcwsPWjrcRf09+lU7of6RxVnTyPlAPX/AAqLUF/0gH1qY/EVLYI2xnnNQWbYuZB71JEe2KihO28cYxmjqyuiZq3g3wg1Vj/1bdRVq4x9nB4zjmqMOSrfT8KhLQY2LiYc8Zptz8rc80Idso+tNujk/wAqvUEMiI3e9WYSNxyMiqsY7jipoz++AxkkU7hqXWGIRjgZqnP0Pt6Ve+9bnnn6VRlXduH5VMCZiW/3uK0OSg7is2Ejdnp7Vp8eWOOKUtC0Zs+RcR1ZT5lJNQXmPMQnqDU8ajYR7VpvEyXxMhsW/euMfxVful6cdqz7XHnP6ZrRuB8gNZdSraFQZ8txntVNSdwq1H92QEdqqhfmx6VtHcUtkaluN0LDqaoN8s3oM1etWIQ4PNUJ8/aM1nHdovsNm5dTWhb/ADRkVnT4BU1oWfzRkVcvhRH2mVdoW4k45qGZSJM4qdv+PpqinPze1KO4pdyxZNj2rP1zKyK2MDir9n94HNVfEC7SvemvjIn8JHp2GuIvrVrWl/0OTvxVLTcfaIxnvV/WObWQAfwmql8SJh8LM3wuNtvKM/xE1am+85HpmqnhnpOPerU3ErDvjg1UvjJp/wAOwtn90dqbrQ+RT7+lFi3y49yKXWR+5Vs45FOXxoI/AyC1bao9a05lMlufXbzWVbn5QMcitf8A5YjHpSmNbGTZttwAK+hP2P8AUvsfxZihY4F1aTRD3IAb/wBlr57tGHI969R+BOtDRfip4YuSdqG9SJvo/wAn/s1deHly1oS8zyswp+0wdSHdM/R9DlaeAajj+7T6+8PwcfxSNQucUjUxDWrzv46Rb/hX4mwP+XRv6V6I1cH8al3fDDxKO32KT+VYVrOnL0O7Bu2IpvzX5n5vXsO2Q96rL8rVeuMBm4yfWqH3pOmK+BkfvlP4QuOxznmpY3/ck46dahuP4T71LGv7tveo6GxnsB5Ewxj5/wCtM1Ri1vHjsw/lUsi/u7kdTnIqHUFP2NW/2hWkd0YP4WLIAdPl/wBys+zbsK0GZm0+UDkbDms2x+b+VXHqZSeqL+ocQof9ofyqTT/mzmoNQJ+zp/vD+VTaf94VP2DWPxBqSnj61Vj6jPWrmonp6ZqnH97k0kaM1LbP2dgeec1jSHF1IPVq2IW/ck9Oax5mzcvxn5qUdyJbF63+8ABxTLtf36Y9P60to2MA5pk5zcxn2/rR1H0JF/1gP41JN8yj0zUa4DDHXPpUsg/djmlqaLYqTZCgAVLZt3zTJP8AV+vOBmnWueMHFU9jPqGofvIXHTv+tAYNZ4z25ous+Ux6d6YpAgbngipQ3uVJPlx3BGaktyPM9ajk+6vvT7ddsgPvW3Qy6j75cTIRwOlWbX/UE1FffeUCp4flh+vNZtaXF1KxYliBUCtmQetS9WbioduJBVIcj2H9mu6Fr8ZPDTFtoZ5Ez9YXH9a+i/2r4w3wvgJ/ivgDj/davmL4F7f+FqeFs/da9RT+II/rX0t+1hHJa/Du1hL7ovtqsM9fumueUrQZ8xjIr+0aTR8SMuxlHU+tQsCs3b0qxM37xeOhIqCY/vgcVrHY+n1G6jkRqOvzCm7fl9Kkv23W+emMGmbi0Z+lUthS3M9ebhfrVzUhi2jPvVNv3cyY6Zx+lXL5j9hUg8ZFW1szOOlxNP8Av59qbeD5j9aNPY7utF1/rM96n7Rpe6C3bd9KW/XoSKIeZBS6gDxgdqPtA9iG3bb2zVa6Obgcdqsw8sAfrVW8ytwBjt/WtOpjL4SST/Vrz37U52Hkg96bJlYxSt/qaNR3ZJD909/avojwHp1t4f0LSw/2WOVf30jTfOc8FuPXLIP+AmvCvCOlnVtYs7baHDyruUnHyg5Iz9BX0zp7RQxwxG8tIoYyC+I93yRqZGOc8/OwFfSZPS1lUfofn/FWJfJCiuurL1stnqVjPaXMkCG+jZoYo2KB2LZV8n+IDGPetm1ZYV0y6vBZWl4w+yTNL+9kYtjax6ckgEZz9+sW7knk023aC4tbm7sLBAttcxCPLSHaVDduF9+tJo2qXkw1WwvXtdLklQSp1eSGVeDEOg+QhCMZyPrX1erVz82NKGdrWS0ubq+VzYTNY+bdJl3jbAVlTjHWPt2NXImNukbpc3Eclhc+Wyw2ezdC/HdTxhlP/ADWTcs19ZG8s7b7NBqsZtZrm6yZo5QDtOOvYjnHKrx0rX8xtX8gNDqO3UrHaXLCPDAA+o5wzH8KXLrqKWw6OaSz1CYqt4I7aY+bJcQow8mUZ3BRg4DZ7dFqP97Y2aBXvJk0+4MbeRbLH+5fuS3YBl/749qntY2vG0+e5sLgvdQNbTLcXWF8xQTjgnoRJ27io7GFlby78M6TobGdRfNtLoSqntwwJ/MVO2hO+ozTWe3Nk7uySQO1jcD7BubBI2EkcHonT++aI2niW0k/4mky2c7WU3ypGPLOAnHB6mM/jVe9M9vo4aNfK35gkht7s7zcIcIxzjqVA6/xLV68sft/nNBazLFqFoJo1mvTjevAOATzhkH/AAGqJKEVtdWtwIn+3Q26mSzCKY5iFIV41bg8AcfjWbcSS6jHZzySzea9vtb7baZXzYnAPKjg48zvWstrFqFx5sGn2Ua39j5qsbgko6d/u/eAdefVaoWswt1s4pJ5pN0n20tazb9qSK2Qc/7TfrUaFq5zetWaSafcRxWceo2t0z25VH+RDJ+93j+6cMoPuBivmLxNpj6Hr17Ysc+TJhec/KeRz9CK+itUaP7LM2oxeVYxSOweNGSchIyhkYD6gfVR614x8VlgvNQsNYggEEd/DlCq7Q6KFVW29jjIP0ryczoqdH2nVH1/DmJdPEuj0kvxR53eZ85fTmq1x/rVx2HSrF4w3pVW4++v0r5eJ+iS3J1c+Q3GDg/yp9rny/Soom3QsKkt2/dUFLcggx5zjPc1InyyOenOaij+Wd88c0qscue+apmS2sRQsfLdscf/AF6W8UGSLHvSJk257f8A66bcZ8yPuOc1XUh7FmRv3BXOOPWq8rDaoPNTzf6kj2qvM+Ng6VEV3Lk9CEt+8PPelZsXzfh/KszXb19PsZ54sCRQMZHvXPtr19JICsgYsoOduOoFd9LDyqq8Tw8VmVLByUJp3O8uGzb4Ht1qtfMDbpkjqK5mLU9UuOGkWu7vvEGg33geDTofD8kHiJdu/VftjFG55/d4x04rSOBnfVnDUz6i/hizFvsNYooPO4VuaDeWtxLBY/6LZR22BLqUm5VZ2PKsRk8dsDsa5E6fN9n3PPu2/NtwfX607crLBYQNhVPmMV7uen5DP4k1r7B0Y3ZySzBYyXLBWZmX/wBmudTuQZLjVJRI2XVyE6nueau2NjPu2xwW9mP74Xe/5mp4dNg08v5SgFjlj61ftOcVhUrX+A9DC4FKzqu7I59HhkEZuGkuCMn5mqC9tLdZ4hHEiYTsK1ZiWVDnHWqGoY8+PHpXNGcnuz1ZUacVpEjtYwrY9PSrkqny+pHNVbX/AFh9MVdYjygCO9KXxGlNJIzLb/Xt/velN1A/LIoPLACn2+BO3H8R/nUV0fMvki/4F+Qq18Ry1Pg06mvofjLXvh/fW2reHLlrTU4VKLIqhvlIwRgjGK9Atf2gvGOp+C9b1rVNQhvfEFpd2sNvDNAg3Qssu87QB0KryPWvNOTs74FQbnWaQKcJJjd05xWkZX0OPEYSFRqT8kWLi+n1KZry6wbm4dppSBj5mOT+pr6O/YjtRJ4u8QXGMmOyVM/7z/8A1q+b9obaf7vSvqn9huz/AORquv8Ar3jBx/vmlT1kVjV7PCtI+qZv9W2Tzivgn4va1Fe/G7XbYv8AvLWFE25OMFVNfdmu6la6LpV1fXs6W1pbxtJJLIwAUAZNflQPFUfiz4parq/2qR3vLqV1Mp5ZM/KPwGPyrulHnpysfI4Wp7PEQfmejFjTJVBQc9e1RRyE4GetLIx4Brw7H6KnoVJ9DsbmUSyWsckmPvMuTV3S/Dseuapa2UfyLkkbBkgAEkY/CmsMrxxS2t1cadMJrOZrecDCyR8EfSuinUcJKT1sclegqlOUIKza3PPPHXg++0XxNeWUG+5WzbYu/hmHBzj8a0/Aei3sEcsskLbplKLFjLdOtdBdJJcXz3c0slxcSndJNKxZmPqSa1/B5srXWo59Rz9jVXwi5I3FSBkD3rtxeNfsnKET5/C5X7OonN3kjgrfwXZafqySF3kXJYux5z6ZH412NsvmSKwVhFH90EYz71P5aoTtVQKkXOBXnyqymk5H0lHDQor3VYcq/jT8HI703PTHWg5yPSszqJWb5TzilRSWyaZ0wOpqdc464qWXEljjHUmlfnAHao1kPfr7U7PrSLE2496lU0wN6GpE5oJuPUe1TLhoGXHRgag5wSOtTW7D5s8jaf16VDEIy7V+lbGk4mjWJvmbkj8RyP0rJbG3LDjrWnocha9ibGQuXP0ArVbM5qrNP7K00LxqNoBKj6gD/D9abBpbeXMwTlkGfrkf4VqRL5y/7znP1wKuXrPDZwMibmmbB9hyc/oKxgrnNKo4o4GP4d32vaw32aRo76aVfIkUcxgAA/h1qx44+KFv+zxZP4U8MiHVPF1wu7UNYmTcYN3IRR645x0HfNe76FBp/gfwjqXiXVWWFYoS29h0jHP5k/55r4uh8A+I/iXq+r+KUh3i9uJJ0EzYZgxJGPbHFe/hYQgueq7I+NzCvOtNwoq5zOreJ9X1q/a/vtTu7m+Y8zvKxb888CvqH9jT4nXGsJqHhLVpnu1gXzoGlYsfLY4ZTnqASPzNfKWvaXd6FdPb39vLayrwUlUqa9C/Zb1p7D4w6WiMV+1RS27YPXKlh+qivblGMoe6fLXmpe8an7XXwOT4X+LI9Z0qAJoWquXVUX5YZepXjseo/EV9a/sZt5nwF0Nh08yYAZ6fvGqP9pzwk/jT4D6vGI/Nu7OIXUXGSChJIH4Aj8aofsP6mt58ELGEQPCba4ljJbo/zZyPz/SsIu8fQ6Xoz6Nh61OpqrHnjBqyvFMZKppytmo1OWqQZ7UmA6g45pNopMHmpHczdekEel3JJx8h/lXL2qldMj49TXR+JMLo9z/u4rn41xpsPrjmvl89lbD2PUwPx3Pn/wCPFwV8TQfNgRWWfpktXyBqrf6DM394f1r6n+PV0W8U6jjny7QD6fJn+tfKWvTJb6ZI7nauQP1rkyiL5EehWejZh5H19qXjpVD+2LM/8talTVbRuk6fnX1vLLseRzxfUtrS7Sx45qsNSte08efrTxqFv2mT/voVNpdilKPcsY2kHNScnBqut5C//LWM/wDAhU3mRMvEiD8RS5Wiroeo/D6UMoXGDihHVsAOrfQ0bSWpDBU9/pS/hk0L1I60o+U4oAaPyqNs7hirHbHaoGx5gAoBluyjM9xFGo+ZnAH4mv098HzCx0PT7XHEcKIPyxX5qeD7b7X4o0m3xnzLuJfzcV+lmlx/uLdQMcLXyWdvmlTh5nZh+rPY7OKMW0OFHCjHtxVnaKw7K9eFVGcritKO/hbqxU+9faUlamkeDLdn5zXON3H8qS2zuGOaddks3NR25/eAdAK/Po7H9JS3NZm3Q7SKy4/luGFaCMfLPfjNZwP+ke5rPoU9GPuV+bIGKS1+9gmpJG+Wq8LHzAfen0CJcucNHWXLzmtWQHyzmsqbG404jYy14uEIGBmuikztBAzx61zUbbZhgH7wrpW/1QPtTn0IjuRH7pxWSy/vD9a1eO1ZsxxcPxxREHuSR54qaRf3ZPtVeNsc1YYExEZ5oAn0xhtXHXHrTdSz5wzTdLPKjoBxT9UBVgfes18Y5fCQx8tgU6O3Jusk8YqNW+bpxVrI86Pb2HNbLcTb5UaMsIa1GOKzIwY2Zc1qqQ1sQKymdfPwTyKy5QjIiI/fDPTrSXSYbFLKS0uaS4b5s0amyEjHtUiqPMU4qOFs96dI4EqccUIiRfjUNAcfpVKRuoP51bhbMZHtVaRRyenFEdxS6ENuNzVpL/qs1nWuNxz1zitH/ln/ACqZbmlzPvh90+hqWEgjmmXjHZyKbG20D1rWOsTL7Qkfy3DdQK05MGEHOKzFbbd5x29PetGYnyeMVlLSxSKUeWlkBqtysh9asrnzj2GaqyA+ZitYbky2NCyY4PUiqtwD5xyetWLFtrY5qvdf6zFZr4mW9kyOYDC84q5Y52kdapT58tSDg1csRnNXL4SPtEEjH7Z9RUdxnf7EetST/wDHwuKZcdh07URHJXRJZttkA60zXFDxnucUtrw/XNLrALW7EdcelL7ZnL4DP09h5seOue9aepN/o7jttI6VkafkSR7j39K175d1uQD2q6luZEU9mZPh1v31wKu3CnzDjpjms/w2R9on65rRmbbMQeBiqn8Yqa9wjtG+Y/WptVC/Y+vOO9V7Vhu59asaj81mT2xRL4kOPwszrfJUd/Wtlci3BB7VjwcqMcVsRZa3A9qcgiY9uNsjj/aNdR4UvDp+t6fcg4aG4jlz/usD/SuXVts0o77j2rQsbwpIDtNaLRpmNSPNTce5+r9jMJreJx0ZQw/EVZVc1zngHUhrHg3Q71TkXFlDJ+aCujWvv6cuaKZ/PtaPJVlHsxaRqWkatDEjKnrXF/F6IzfDjxImMk2E2P8Avk12zVyfxOTzPAPiEDr9gm/9ANYVV7kjrwrtWh6o/Mu6uD5jjpg4qsnze1TXQ+Zuec1XycjA4r4CW5/QNP4SS4U+X/jT4G/dkUXXMPpTYfunntUdDQrbeLnIzwDUWoEf2eT3wDj8alZTvlx/c6VVvGLaeQT1H9a0XQwl1HA5sZf9w/yrPsW6cVetfmsXGM/KR+lZuntuAI9K1jrcxf2S/qnNuD6EU/TSd3Wo9Q+a1zj0/nUmm8qPao+zY1+0T3q7sD3qoflerd98q9cc1T3bsHpSjaxpI0IBmM/UVjzKftEvb5q2LU/uWOeeMVlTc3Mn1ojuTLYntM5BzTpv9cvPb0pLX74FOnI85fUCpe4+g5SN1SzMVjwcVCvDA1PMRtGaNSk9Ci7Erg8DtgU61Hz9MimzfdNTWMMs3EUTy/7ik/yq+VtaGMpKGsmF1/q3GexqHGLc454rVOg6rNuCadePx/DA5/pUsPgnxDNCANDvySP+fZ/8KqNObWxlLE0U9Zr70c22dq54qa2Ybxmtxfhz4olVQugX/wCMBH86t2/wv8VeYi/2LcBuu1toP1wTW3salvhZyvGYZS1qL70c1fNtk69s1LAxMfXtXWt8G/GF/dRRQ6JLJI/yqgkTJPpjdW/B+zf8QY7OSWTQGgRAWZpZkGB+dNYWtJaRZk8zwkX71RfejzCNt0hBHrVZuZMZNemRfALxYzZaOziOSfmuM/yBrH8XfCHXvB+mtqV41rLbKwV/s8hYrngHBA4qvqtWKvKOhEc0wlSSpwqJtlj4RXi2HxI8MTuSEj1CAn6bxX09+1drVtqHguxWFmYC6JOVI/hPrXyd4BcJ4u0Ev90XsJP/AH2K+n/2no0TwfYhVC5nb/0GvLqysuU58VC+OoyPkC5YrIMf3qhlbcwx61YuR82Dx8wqvNjcD71vE+gEvM/Z2B9M0in5M9sUt3zbN67aRPmjGPSn0Ie5Qkj+YYJ61bvBu08fhVWbO9cZ69qsXDbrDk8Vp2M+4WH3ge1Lef6ym2DFWHcUXvzMcDjNH2i09B1qcsKnvlwi5681WtcLIOas6gQ0a8/5xSt7wr+6VrfjiqN5n7Qnc4/rVuFwP5VVu2HmqSBmtOpj0FmbMK/Njmpf+WQGaim/1Mf1px/1ePwpWLTO6+D9k154idxtCwxk7n+6Gb5Qf1r6FsXhmtDF9vREeNITshJ4lkJcd+oxXkXwYsFsfD91qLGFXkl4aU5OF5GB/wABb/vqvYNNuzG1vEdUjiElzI5xDxsiTy//AEIA/jX2+W0/Z0Ffrqfjuf1/b42SW0dDQubhby1vUTUrWd729jtlhuIym5FIUjOR2WXtWJ9jvbPVHksLOCG4jkJ+0zSb03rlW9zuX5DyMECtmwvHvotLZrqxvjHBJevHMu07mH17h27djXH65cR21zosEkM9neMpuHjhcmKWaRgwVwONuQ+cgdj6V7MOx8yzqGvbMX9neQS3F3Z6hKhW9CZSKfgbVXGMtj0OCpycmtFYV+zv5i6lNJp175ilpDGPLfnOMjjZI3b+EVkx3RvGmj/tWDTkuo3eOEJhbe4UruAyc7gdpI9mIHNaFvcw6xLGJTqF6NUtTE3l/ulV1ySP4RnDP6/dxRJC1LN5pojXU4V0rdLaTJfxG5uiTtJ3H+93WQfjTdSt5VbVIY7bS4JPJS+gGT95fcAZwUQf8Cqaztnmm0559JUzSxPZztc3O4F156c55V8e7VHY24tY9LNzBpdvNbvJYSAtyRnaDyB1KJ/30ajTcevQZeSW7f2haQ3mlW73cAu4xGgP7wYHTdzzs/Oqtq1msehta2tveqGXbJM7KBHIpXbgg/dYp0q7b3S2s1hi702J7K4ezdkXP7tl+U/eH/TM/iaqXksN3YxpPqS3EdhqOySKC3DDazAAd+gkQ/8AAaGtNBLe5J9mksLi3j+xaVGseoSQlc5wsmWCj5fUrWLfafJqGjWltLFpaMsrWUyRthiilztDY4yqj/vqtK9i82419YbKziitVhuUlmjaMs6DceCvfYv61Nc+Va3Fww/suIrd282FbJVGCoT+OGpeoWaeh5940mkuNHdI47m2E80lvbxREOFUuqkk85BbccH+8K8q+OzWmn6PotyrTtDC5shNMPvbUVuFz8o56V7ReRpYavfwreoLiSYpHtw8aBm85uudpCkH6gV5F8cPA8PiXwBGZ4bqIQak9yZJJeoZFXjBPt2rDFRhKhJS2PRy6pOniouG99Dwa48QWblSJefcGmvrFvKVAk/SsePwnaaL4g0zyJmkV7hFaN335BYewqv4vvCzaqi3FrEseoSRLbxoRMy7mO7PTaOn5V8/TwlOrFSg9D67FZxXwtRwqwV/JnUW95G0L7XXkHvU1jcI8e1WDMO2c15feWkENnZTR3/nzTKxlhCEGHDYAJPXI54rd8JNHZ6nffZ5vtSJFkPtIDd+hpVcEoxcubYMNn0q1WMHC1/M7JcG6c96P4XA9TUnhjwLqfxMt73WLTVzYKLpo/ssa8INqsMY7fNj8K2P+Gf9VWEyS+IZETqWY4H86uOWzkk+ZBLiOjFuLgzn1YeSAeOetMuG/epz/nNdA3wIuo5I428SSFpBuVV6sPUc1AvwTWbcw8SyyKv3mBBA/Wr/ALNl1kjB8SUrWUGUJG/c7geKqXTruj5z7ZrfX4FNMzxrrl5IyHDKnJHGemasN8CZtM028uBe3MzJE0gWZDzgE468Zpf2a0r86E+JYPRQf3nn3iL95pN2P9g4rnNMxLHGxH8Cj9P/AK1bkrfadLlDHP7th78ZrmtNm2xwjIwExn8TW2EjyqUThzWoq3JVXVHUW6hcHrV6FhwD19azrNhJH1q9EuD1rpPGRPeYa0k2/wB31qpoNqftE8jLg78L+fNXJV327jOODTNL+QMued5P61y4pv2R7WUxUsSr9ESXChc49aktlwwFRzMevWnW2d2a8TofdLcuSfdX696o3yjzoz3xVyRjhDjvVK/+aaI+1KO5VT4WR2/zTEDtV+blOOefSqFqw849vWrkjfu8e+BVy3Ipv3TOt/8AXtkYGTUe0Pq0pHRY/wCdSW7fvmycZNVdPlaa8vpeo3bV+gFaLqzllvFPqzRkbayr2C5qEthj35qRmzMpJz8oFRMwMzfU/wBKcC6nT1JsY6n3xX2X+xHY7PAut3W3HnX4UH1CoP8A4qvjN/l7ds8V92/sfWQs/g1bORhri7ml+oyF/wDZaqlfmPOzR2w9u5x/7fXxAbwr8LLXRreXZe63OYcDr5KjMh/VR+NfnNZ3klpdwyxfLJGwK4PJOa90/bQ+I1741+NWsWL3TTaVoshsbWPjajAL5uPcuD+VeF6fb3upXy29jBNdXIUlY7eMs/AyTgCvdow5Ya9T4Cc/fuuh7/pd4Ly1gnHR0DH645rQOGOa5D4eXDSeGbVXzvQspz16mutUnZ/Wvm60eWbR+m4Sp7SjGXdDufwoVC2MGirUKFVAPTrWB3FOS1PlnJxzRZxAQqcZB5q1NnYxBycU2xKyQgDpjpWt7waOe1qyfkMY9eaepHBPGKR0O4dBR6YPFc51D/4ff2pV7d6b6U9frxVgSBfm96l3fKcnFQ7hnk08c1BaHg07+IU3n86FBpbFIlzSqvcfjQtK3XipJJQwret/BetTeHp9WSyb7DHIkZlz3IzwO/aueUFa734c/GCw8C6Dd6D4isb3UNFknNzFc2hDSW7d1IJ5Xj8Oa2pqMpcsnY4MdOrTp81JXZSh0jbCEYKVxnlaybcPa31wijaAjDn+7XRXHxCsPF+uXEugaWyaWAFMJkBlBHG4jPf0Fcz4m1zTImh2Oxu5pRBHCgy5bvx6AcmseWUanLujz4V/c5paHYaap2pn7xc/mQK7jwrpseoahbLOmYI/mZfXA4H515Lo/iS5hkWK+ijibzPlkX7uPU+nSvcfh00br9pEisuCVHZun+NdNCPNNI5sZW5aLmjzb9rjxl9g8P6T4Ogx9o1edRKq/wAMSsCfzOB+Bqz4It1sdLt4QgVEUABRxiuG+KXl+LvjZI8jLL/ZSrHjacqxycZ/HPFehaewtLRV9qeYz1jTT2POyyi+WVV9TJ+J3g/R/Geiyw3saxyIpZLgYDRn1z6V81fAWE6b8ZvDqh9wS9KBh/EMMP1r2b4weMP7H8P3SRNi4mHlpz3PX9K8K+GF6ukfEbw1eSuFSPUISx7Y3gGvTyiM/ZScnp0PLzhwjUiktep+maxjUfDmpRXK74JEOVPcEcivP/2RfCUvhP4VrFMWX7RezzJG+flTeQuM+oAP416bpsQOhzRkfeTj8ulHhPEdu0SDCqcAelejHdnkdDqYz3qwrZ4qtH2qwuK1GSLUqmolp49KAH/hQeKFpamxZheK326RKD/EwH61jSLssoQOuK1vF/y6aAe8grJuOIYl9FFfHcQSXsorzPUwK95s+VPjdN5niDxE5OQsRT8lAr53iWKX5JYxJH3VhmvcvjRcbtS8TPnrIyj/AL6Arw61w0hBTI6EZxWuUL3Y38joxT9ySFfSdMZfmsVz6eWKsL4P0yVebOAD6c1ajWHkrE+enLk1djXkDymx9a+1TufNmM3gPR5M5tIhUTfDnRj1tUPsGNdOLdWU/umxnuaDAqjHlvx6UyTmI/hjorMP9Gx/wM1O/wAKdDCnMLg+0hroVjCsfvp9aju5isbYlfgUFHj3iDTbLSfE1vbafvCx8vubPNai/wANZNywuvFVw5OSvetlYycYGa4q253YfZjQuGB6U/jrinLbycHYcE011KcYxXIdoEbc+lQjDTY9Kl3L3FRrgykgYFNEtnY/Ce1+2fEbw9F1zeRn8jn+lfo9pUe5rdQMcqK/Pb4A2pvfi1oCgZCyM/5I1fofpMe6+th/tCvks2vLF0ovy/M6qD9ybO5j+6KevY1Eny96mXpX3MFoeEfn7cscA4qGMbpAasXAJQYqqvBHGa/PI7H9JTRqw42kdTWfIu24znvWhbtjAqpc/wCvHABzzWUdxy7hIp25z1qKP7wwKsN90Cqwb5uKd9AiXZM+XWZMACRWn9+PkVn3AHYURLsU1U+aPY10TD/R15rnv4uua3lbdajHPFOexnHcaOg5qhcL++OTgVeWqF/8sg5xTgTN8rQR56datK2UI74rOjuIU5My5HvSvrmnwtte8hV+m0uM1r7OTeiMpV6Ufikl8y/puVbH+1VrVPu8GsrS9StriZlguYpTu6K4Nal+pMQ7VlJOMtUaRqRqQvF3KiqW4NLJI0U0ZHr/AEpFbHIFNumO1G4zuFDepS1ia8N0TbuO+Kzv+XgjOe9WbPPlt7+tVnI8/PQ1HcvsSSRjdnvUNyvzDn3qeXgA1Bdfw544o1LuEXHAouOGX1zSQ5P1ouGp21JZetzujIqvMMt1qS3b5gOeajuMbh+VSrp2CWxDDzNj3rSVcp64rMiUrMcetaAY7euKcrjjsVrz5o/TFQxtjBqS6bchxxUMP3V4OauPwmcnaYrH/SgexFarKrWxxWZIv76M4yK1Yl/0c/T61E+hSdyguPOH61WmwJSR1zVmT/XLVSb/AFhyO+acNxStYt2jHcPSorsYuBUtiw3DNN1P5JgB3NP7Q+b3UV7g7owOlWtPPIz0xVOTPkj1qzpzfMP60S+EV/eFuzi6Ujj096iuvug1NeqFuATnOaZeKABjkURFJkVq3zA1Z1ZS1uT7VVhYKwHQVe1La1qOc8US+JC+yc/Y/LIgznmtq9OI89cisK1ba649a3rhN8I+laVN0ZUeph+H/wDj+nHsK0br/WcisvQv3eqSjP8ADn9a1LrPmegz60S+IdJ+6yvbNtkY9s1evFD2TduCKowt+9YZq/cHdYkexpS3Q6fUxLZirAZOPrW5byHyeTxisGHj3rZsTmP2Iqp7BEo7c3kvPG7pWlZoMjNZdx+7vnC8ZxWnY/eU8Cq6Inuj9IPgDdfa/hB4UkJ5WyRD+GR/SvRfSvJv2Zbj7V8GfDx6bFkT8pGFes/wivvcO70YvyPwHHR5cVUX95/mKDQ1C0NXQcA1q53xzEJ/CesxnndaSj/xw10TVk+IovP0a+j674XX81NZT+Bm+HdqsX5n5ZXnyzOuO9Vt+3pVzVIzHeTqRyrkGs8tubtivgZbn9B0XeCZZmkHk88jFJb/AHeDximSH93g80Qc4wOKy6GxHI480j1XFVLgBtPOODirU2PNHc4I6VUkIaxbPHBq10M5dQsHPk4+9x61n2JG0ACrti22Mc8YrPtWCyOCRwxGPxreMdWccpRXKaN4gaybPPFO0lguR71DfToLPBYKcevvTNLuolU7pUHP94VHJLlZTqRUldmjfY29M1TVhngU/UNQtgvNxD/32KrRyLIeGVh7GojFrc29pBvRmra/NG2KzZvluH+tX7V/kNULj/j4fnvRHcqXkWLX5mGaW44mBAptm21s9PSn3TFpBR1F0EjPzetPkb5BUMfynnkZp83CA+lLqV0KWpM8em3bq211iYq3XBwea+j/AAt8RIvA/wCzb4X8TW+nLek2kIkhVxHudiQzk4POR+tfOV1iS1mQHG5COfpXqPg3Ou/sSxxD95JZiSMgdR5dz/ga+gyxL3vkfnfFUpxVOz01LVz+1/ft/qfDFuP9+9Y/ySs6b9rTxC7Ex6Bpkf8AvyyN/hXh1tp88nIQKuOm6ri6XI2AyZyPWvf5Utz8455Hq837UPi68UGK00mHPpE5x+b1l3nx+8ZSzJc/adNjkVSqvHbAkA9RyTXCR6HJGACUx+Jp66RIucsoz2wf8aqyFzM7Jfj149juIriLXVhkjYOjR20YwfXpVm8/aM+J19C8cvi66ETLgqkcagjGMcLXDLpL4wZRx0wtQGxeGVQ025WOAAuDRyxFdm9N8U/Gcynd4n1AH/ZkC/yFe7LeTeKP2V7S+u5nvNQU3EU9w7ZeRkuQwLH2VlH0Ar5qms8RkZwx6Gvob4Sxm+/Zj8Q2eS7W19edevzW8Tj9VNYVoqVKSOvBT5MTTk+jR5T4TlSHxBpMjj5Fuoi2fTeM19ZftNaLFb+B7O5jVf8Aj4AyD6qT/SvkPRZNuo2ZJ6Sof/HhX2/+1LpiL8K47qPIAuI8r25VhX5/Wi3drofr+LqcuKoN9WfC8+DK31qvcDGODU9x8shz681Fcgsuc8dq0jsfQsbMd0HBycVHH90VIwxbnJ7U1OY14rRGcijcfe6dDUsxP2NhnNRzgZ9amZQLOTjJxxWpkt2MsOo47U+7+9Uen/MQD6VJeL8xPXmk/iLj8IkAG4H9afqGfLQe9Jb+mM80+9X5FPvU394f2SpYyrBOjtGsoHVW6HioLojzgB3qSHGajvF2yDHWtupzPYWZisae54qSRv3YqC6bdFED0zWhpFg+rajZ2SAGS4lWJdx45OKcU3JJEzqKEHJ7I+gvh/pT6X4R0i2eWzhd4llk3jL5lcYB56hFb867e3v5bewluBrFmvk6dI+GQcM53f3v9j9arwy7khlW908ReY+z5efLiQpn73Td/MVc8y8bR7qNLrT3LWsEGCD1JPHX/ar9EpR5IKK6H4RiKjrVZTfVti3sayGe0aOz1OWS1tbRdhCMAWdWx16AMeo6V5z4k1K41Dx5eaZY2twYotpkgikGV+XDDJOMHGMDvmu81qR/+Eka9uooblLWRM/ZWKuq+S59evz8fWvCfDHiuGb48eILaW4lFzZRxyR5+aQyKA06An1JIreLUbXOazlex7pbo+n2jzW9rbQSwxrf29xdMC7qFAkHy9z9f4xVy4lSEXjnULu/SF49RhWxQgIrE7wCPXa5+9/HUElpFp19LLBZ/aBZt9q/0yUMyxSK27AyeMgtgdqZp/iSPTbyC3vrmRI4YTbTpZwb1CH/AFb78NxwV7Y3VbJRqtYytLqkMekrl1W9tpbqYE7h1AI3H7yg/Rz61LN9naGWKGLS45L6L7VbPu4EiBSM8f7h/wC+qg01oJbfTJ47OXUFtZmsXkvLkgbDwjEZOMkRduhFRM91odvGi2+kadFZX+wNvyVjkJC9NvQSD8qjbVj30NaS/OoTNENQsLQX9qJUMaZKyIev3uoDIfolUmvLi/srxv7SjhN5bBwFtjxcIpBHJwSPl6f3arQa4dPlmil1fT4zZ3qyRv5PRJANwPzdB5j/APfI9Kt3mrQRjUYZdWeV7G4W8j+zQZ+VvmboD380fjVPTREeZDeQ2+qXTlr+8uoNS08OEig+XKHIPCddso79qzNRmknt7k2enosU2jGVPtMO3LLu9uo3r+ddAt49rqEFrHJfQ21rtIY22f3cm4AfdyQHCg8dAKyLS4UtZIDqkqwXdxbL+5K7kO9gOg7BPyFRexTV7EGqMt1d3tw0+n28sW3ey9MsjIQeR1GyvO/EUJl8B3caQTrL5UrhrliU3KcZHPqK7l4VitrOCGw/dXMiGaS9TJby2VTyOeyfrWFcWjQ7rZi8ysZ/vSZiA808c9sevpUv3lysqLcWpLc+CtI8YXniXxdpaXiqGS5T7v8AvDisnxRcA+JtVb/p6l/9DNWtD0/+zvix9jx/qNSaLj/Zkx/Ss3xERJ4g1I563Mh/8eNccacaatFHTWrVMRLnqO7KxuCe2K6XwOxe6uQccx4rlYV8yRVztycbield5pOip4d8Tajp4vYL8QooM9uSUYkAnGfTOPwrnxP8NnVlyviYLzPXf2VboLZeKbMuBNHcW8qqxGNv7xW/kv5173rWnwXelTRT25nRhzEoBLewr5u/ZbYR/FLXbE4MU1nIcED+GRGFfV81qvlkHdwOtaQleKaOPEx5aso9mcN/Y1qslnO1iImhi2LwdyKf4Rz6mpNN8LaZaeYYdPjiEg+bjOec10FvHBeWaTRvJMCMgn2PfFaENjEuAOTj1zVanOc5FpNvDJJNFbqJJDl2AwWI4yfwqy2li6heORQyOCuPYjFbv2QR5AGBQkezAoHY+DLi2e1+22r8PFJJEw9wSK4q1k8uGP15H616n4/086b8QvE1t0X7bJIo9mJb+teT7vLjweCsjqf0rnp6Tkj2sQ+bDUpeqN6wvdpHzV0FndCRc1xFvcdMGtqyv/lAzW8kcEWdXuEkZGe1VtJYiR/fBH4gH+tVIrvKcnNW9CUsjSZBHAx39P6VwYpfume7lP8AvMbeZYm3YznmpLds4z1xUc3zZwKW3BAHrXjdD7q+panb7nrmql5nzY/TFWJcsEA689qr33/LMjrUx3CpqmMtz+/OPpzVm4/1Y471Ut1IuDnirkwzH1xVS3Ij8JkTSeVG7flU1jGIYyoH8OT9e9Ul23eoRwbvlDZat3yII/MDHJA5/KtZe6rHPTXtJOXYp5xIMn+Go1OLh/TJNTySRx3Hyx7gQOSaSO1PmF2Y/N/CO3NOKdhVJapIWTsSe2K/Q/8AZ3099L+DvhmIjazWvmkf77Fv5EV+fccIkXaWJQHhSOMn/wDVXp+l/tDeO9E0yz06y1dbe1tYlgijW3jOFUADJKkniqjaDOPGUJ4mmox01PIf2pPAd94H+MniRLy3mjtL+6kvbW5YfLMkjFiQe+CSPwrkvhv4k1Tw++rW2kQRC51S3+xtfMhMltGT8xQjoSODXs/jb4ha98RI4E8QXv8AaYt23xJcRIVU8Zx8vtXmeteLn0qeaG0hh89gOVUAD8BXqRrynHlitT5Wplqw7560vdOq0TT4PD+lwWrSj5Ry7HGT3rWivInUbZFbPTBrwXU9UvNQuTNczySyZ/ibAHsB2q34di1LWL+O1sPNEzcja54965Z4JyvOctT06OcRptUqcNOh70jLtHP5VaXGAfSuN0O38SaTMsGsRLLCeFmU8g+9dRHMR15HSvInDldr3PqcPiFiIXSs/MsEBs+nSm2UEskk7Im6ONdzYPQcCm+cGz6e1V2mbzpFXcu4dj1FODWqYqqd00WpD83HFNQFqZH93ipo8jrWbR1Rd0PEY45pfLOfalU8dKdv9qY7jVx6YzTwOcGovbpUiH5iM5AqB81h6qevepE9+DWx4m8G6p4Pa1GowrF9piWaNlcMNrAMAcdDgg4rGXOR3wacotaMqE41FeLuiXG1Rim/e6gg0rSBVzngDJ70lndJeZ8oliO2CDU2NOV2uloSAcZo2iQMGXcCeVNWLixntZDHcQSQSgA+XIpUgEZBwfaotu32NFjPRozdW8NxzXgubCSSwcoCHt+BkAA5H1Brnb7T9cTVLXUpJvtr2e4qy/eIIwcj6V3TQ7tPLc7lbOB3BH+NNtgAY3OCc8itqc2oM8qth4znYy9K8ZQarGgfgnqrda7Hwx4q1PQZCdNvNqD/AJYyDcnPX6fhXnni7wmf7Slu9MXyZhgmMcKwx/Os3RPGh0m6EF9uhfPzK45qVDmXPT3OOcVH3Kyuj0rT7m71vxpqt9cwpHJM6sWjXCn5cf0rqdY1b7JbFcgMorA0nXIJ7NZoJFYMPWuI+J/jyPQ7GTMm64YYVB1z61z+znXqWa1L5qWHpc20UcJ8UPEx1zW1iRsxQjGM5G6uLW6e1vLeZDgxOJAR7HNVob57iUvKd0khyT65pJixYAKWyeK+6oUlRpKC6H5via7xFaU31P1l8FakNV8J6bdg5W5tlmX6MoNWfDo8i6eP1z/OsH4T6fJp3gfQ9PlO17a0jiOef+Wan+ea3bP9zqSZ/vYrlWki/so6mFqtJiqcPXFWlFaj1Jlp60ylX2oAmGaCcUi0euaAOe8ZN/ocC/3pP6Vl3mdq/T+laHi85+yrnqxOKoXjbsYr4biF/AvM9vAdWfF/xgnEia7Io4a8PPtvNeRWIX5icA+pr0X4o3F4ttqUmdtnNchVx1JySw/lXhvipnENqAxHLHg/SvTymNkrjxTvGR3sM0XGZV9fvCtC3miZlCupP1FeFsT6n86i86RGyrsp9ia+uPnj6JjA2jninbdy47V4BY+JdT01g0F7PHjtvJH5Gu58I/E6W6vFtNU2/vCFSZBjn0IoA9GjhG05NZusZhtZWZuNprRiuoiww5P4EVneKJUOk3RRgxCE4BNAHEfCHwInxI8Zaray3TWiQxmTzEQMT8wGP1r2mP8AZbik+54gkHpm2H/xVcT+yND5viDXrnI/1IA/Fs/0r6utRuYAA5rOUU3qUpSjsfJfxX+F5+F62J/tL7ebothfL2bcY56mud8A+Fbvx94gj0+3PlptLSS5ztUV6j+1vd7dR0GAdVidz+Jql+yzHuvNZuCoztRN345qfZxtexUq00tzZH7N8cf/AC9NIfVv/rVv6D8I49Bg8s6Xp9+S27zLiLc30616lu9qC3y8jtVKKWyM3KT3ZyvgXVrC3+KVp4e/sqwt9UitzcM1tAFaNOAOcd8ivpbQ492pw+2TXxn+zbpNxqfx08Wa+ztLZsskULyfe/1g4x2GFr7S8Nx7tRBPZSa+Dx8lUzSnBPax71GnOjh5c6tdHXr2p1NX606vuDxj4AkP7jj0qovUVaOPJBqr/EOOK/OYeR/SUtzSs23Nmq198s2c85qex9OabqXyt/jWezLexG2cCoW+VsCpc/KMCmsPzp9CY7k8LZjaqUwLVbh+7VacEGoRrqVGrVS4S108ySEKiruYk9MVlSMN3TNcj8TvEj23h46dbNsuLoFS2cbV71106Uq0lCPU8zF4mGDpTrSeiRi6t8cFM0kdpbMqA4Ep6n8K4TWPHV/qkjy3t3IsbHATcePoKp2+lxrGzN++wMnb7VyF9JJeXTyYIGeF7AV9tRwNGjstT8VxmdYvFu0p6dlob0/iqdvlty0a9PnIJplrr15DIshdXPqyg1n29m8yqSvFa2l3ltp/mbrdLicAFVfkMPpiu7lj2PGdSct2b2neJpkHnlen/LSHgj3r0LTfifd/Y4o1lju4V6+apDhfqM/yrhNN1DzvKVdPhtJP+emOG+orXWztB5kkUqxSNy6x8r9eOlc1bDUqytONztwuY4nBu9GbR69ouvWutwCS3lUtjmPPK/hWhcf8e5r5zu7rUPDt4biCZ0ReDJG2OvavXvh/4ufxV4fZp8G6hOxm/v8AHWvlsdl7w/vw1ifqeSZ9HHv2NVWn+DO9ss7cA8471XmXbIOvp+tLYMSFPqKSfAxz3rxOp9iTt80f/wBaq82doPWrEbBkGPSobhflWpWjLQ2HPb+VLcBgpJPNLbk9DRdc9DVdSZE1u33SDTbn7xOO9Fq2VXHI9adcp14o6jl8JAB++yPWr8ZXZkms5v8AWCrox5eaiW447EN1gK1V4mG0VYmA2NmqkbDaOK1i9DKa965PJJ9zjoa07eQm3OVBOMVkSEMqk9jWpZsDGRis5lxKErMsiH3xVe6bdIcde9Wbg5K+mfWq1wPmqo9GJk1mSrg5yT0p2qMWmQtyfrTLZuB60/UvuxnGelH2w+wV2/1PAp2nqdw+lMXPltnrS2P+sGPer6MfVE98P3gJPNNuP9WpOCaXUPkwR9OlNmYSQioj3G7EUOeKvTfNagVQQjd6GtBv3lofXHSiW6J+wc9agF+ezVvyMv2ZSPSufgG2V89d1b3DWq81tPoY0ephaSwTVpF7YP8AOtK8YGUDrk1k6fxrBGf73861L+MIy9xmidroulsyvHjziOhrQkbbbMvUdqzYz+99DWg3zQtSlsgju0Ykb/N7VqWMxwB2rKX73HrVuzmCyYJxVvYlaMS6bbfexHNaFix3A5rN1AD7Yp4zt61oWLdMc0Ne6SviP0B/ZNuPO+DenLnPl3E6f+RCf617SteCfsezeZ8KnXPC38ox6cKf617wtfc4N3oQfkfhObR5cbVXmySlbpTVNLu3V2HkiNVK+XzLeRfVSP0q61VrjlTnpUS2NKfxI/LbxTb/AGXX9SiPBS4kX8mNYG0K2fzzXYfEyH7P461+MdFvplH/AH2a5LgNXwVT42f0DhpXpRfkh83+r5FMt2KtgVJuyhqKMbWGBnmuc6yK5Y+ap9/6VTmbFm/PrVq6X5hzjn1qhOT9ncAcZNaxOeWzPPtW1S4uNSnjE8kccZ2qqtgdK7TS/Bej2/hGx1C7W91G/vNz7FufLRFBx6EnqK881D5dYuie7Z/Su78X3Ug+Ddk0bNG32SVcqccb0zX2+Hpx9lHQ/EMzxFX6zP3nu+pg69pumWLkf6PFj+F9TLn8ttchdataIxEcsPXGA7N/Ssa7s0+y25UkFoUY/UqCajuPC2oaffWMdzGoS8iWePyXEjeWTjcQDx9DzXV7OPY8j6xV/mZcm1ePtMM+ymtjwbrE665aBLnzLeVtjKOnf/Cumk+DsOj2bz3lz58u3IjUfKOK4nwWqo2mcci+YcfhWVanGVOSa6HZga9SOJg7vdfme52cpVTnnvUVw2bhh78U+x5yM4ptx/ryccnvXwv2j94Xwofa/eFTT8YqG3O1hU03Yio6ldCKP7/YVLcr8qjI6U2NRuxT7gHb9KZe6Km0bW3eles/s6xnU/2Z/GWmAB3tbrUIwv8AwEOK8lOTnHNevfseyLcaT8R9FbGPtqyhfaSIgmvayyXvyXkfB8Vw/cQn2f5o8K03DMcNt5wVPUGtaFtyjA4HtWdeW8treuqwO/z/ADFccEHnPNaUOeMivpb6H5cWOCMEcD2o244x+lO5UZzSY+b2xzUgRSErxVK8+VUYDG1x/PFaDKW7VRvl/cv7c0MrUhkUleRivof9meMaj8M/HOnH5gt5bSbfaSKaM/qor5668DpXvH7J+obL7xppp/5baZDdr9YrhF/lKaUleLQ6cuWafY8atcwSR5+8rfqDX3n+0Y63HwRD9RK0BH/fJOf518Oa9aix1/U4AMCG5lQcdg5FfZvxyuhcfArQSDu89LY/X9yTXwNT3VNH69iv3lTDSXf/ACPh+44kcHk5FRztiMZ/Gp7iMtcygD+LtUc9u/l4KNipjsj6kY3zQjpjFRK263XA5qTaRCMCpLexn8lTsIHrmqTJaMq6Q7Pep9ubN+521rS6XE1vyD5mOT71CukyiF+joBV8xPKzM00dMipbsctjJ/Cr9jpUbMNrFTVsWYt1kBO/OOooclcIxdtTFt87hU2oIPLTnd6YFaiWUMjD5MH2NJdWCW6q4ckA9Gpc2o3HQ5mIhWI71HeMPMGef/1VttaxSsTxn1U1k6tAscwUHjIwa2i7vU5pRtEgmt3mESoMnPriraXl94bki1S2VkubMieNsZwynI4+oqJ59kcKhtrbuT7elaFxHFcQlHk3K4wfmNNScWmLkU4uL6ntfwr+KUvxB8INNdpZW11BYNZojqVDOThyPf8A1Z/OvVvsty0l+PsOnyoL21UHJzgeV/s+9fJ3gW4OgabqNpG0lxBHOrGExmTbHKCpbPbDAD/gQr2rQ/HFhcaLcXRs7FpGuYGP73ZyPLByCv8AsE1+g4aoqtJTR+H5jh3hsTOm+jOv1/z4bPXibextDJeQQiRJCrggQjI+X/aNeU2fw70jS/GUfiOHzknLM892QfnDbgHCnlvnXdnHAHpWvH4zt7zUo41t7a3mkvXu2iW3aQ7VTAPbglVrEv8AxNqf/CaWcN3JEA1vcLYRxuIjG3mK2c4xja4AzkfI3rXXG2l0ebr0OtbxRPZIIdJilYpE2+4cEblxl42J6gdVP4D33dHa7mtbOzW4keBZJrcG3RVRQqnCl2ByCobrnpXFQW5sbhLRIpBHKkizTskfzPkBg3l8EZ6cfzxXqOnzReTZXFxawIYboieS5l+VhIh2ttxjgeWM8VtLRkR1MS0sba+so/tNxZW097ZGTAkLyBlVBjAOGGSCMg47V07ala6q8IsRmHUbJkkb7Ex3SKBt9ACMt/3z7VHbSpZ29u9rIiQ2N8Y2Wwsi2I3JUAMcjAWRPyqS6tUtVvHzq7izvBcMUATEb4L8DH96T8qht7oLK9mWNlxrVkXubqOGK+szbyyC2xslUsNp+Y+r/wDfFULPUJppLAPezN9ssTHKUsySGXnH3e25z+FP1Czewj1gw6fqlwIZEv0DzbfQsB8/co/51b+yahZ3epSWmnjc9uLq38+43EPtZGx1xkBSf96kpJD5ehmafeXd3/Y1zLPqc8jQSWsuyMRZdQM9h0MTfnUcF9L9hsFEeoJdC4MMnnSJjfGHQncSTkhQD9RV24067ur6FhP5ME3/ABMYYvtTYJ3ZkXIUfeWRe/GTVXV/scENyLWwivHfZqcBlvAcgbSwwxPUj/x4VL02BFaOBZNQtEddSZrd5kOZQRuO0jgtjIAb8VrmdQe8W10aOdIY5mjjkKXLqskodlLEheCB8xrrpdPW1ku2iisokupobuNhcH7hKKxyB225P1rC8QfZ4YrsJDazXCRtbI7TbgGBDIgznGQ+KT3GnofCWr2f9n/tD6jDgc6q0ny9Pnbdj9a4jXCX1rUGA4+0Sf8AoRrp9N1S/wBa+OUl5q8IttQk1JvPgUYEbB8bB9MY/CsW+VZL65bHWVzn1+Y1yvcpGIo3H0Fdx4R0/ZrN/Dbzw3UUYCiaDdsceo3ANj6iub2rxj6V0HgmaS3uLtkOCygE4rjxWtKR6uW2+twv3PTP2f1/s/47LATxPbyrlfePd/7Ka+wmtx5Zx6V8Aab4wl8D+P7bWUVpJYkyOcZyrIf0au7j/at1hFKvGuT0OQO/0NPDq9KNzPMI2xM7d2fW0N00quFg8ob2BDADp3/GrSyBiMLtA9q+OJP2q9adcARD3U8/yrQsf2nri+s7j7TdR2c6riJVR5GkbH0wOcfnW9rHna9j64kIHIqszrnriviC6/aC8Uxs8cl9NG6nDKflI9sY4qg3x48Qyfe1KVSD3kb/ABptLuHLJ9DsvjpHGvxU1UxxeWGSIsc53sV5bH+eleF3ylGuRz8twRj6/wD6q7/TfEFr4v1trjXNWjsnkQ4uZN0gyBwpAyefyqlp/gEa5qGoKNREAafdDmInzlwcsp9R6da5l7tV+h6svewkVbZ/mcAkzbsAGp0uLlRlVbaP4sVueJPBd7oOo/Zy5eBuY7jGFP19DRHo91/ZZto9T/0d3DPChJUnjkj8BWkqkY7nPSw9St8CM+zvL26mWGLdLIxwFUZJruPD8E1qBDcxvDMEyyuCD99u1c5N4PSKKN/tTq3dlGO1bnhzTY9LWQK7SFsZZzk15+IrQqU2on0GX4GtQrxnPY0pAVUk063YZHNDjdGTnOKjtyVYcV5VtD7HqW5mJYdB2/Sqt0xDJxx1qwzY2ge9V7xguw9aUVqE3oxlvIGm6/rUt3KI4SzH5Bz9OKqwnM3Tiotck/0eOFfvSuF/DvWqV5I5nPlptlPRWLO87KAZGyPpWkH3TS88cfyqrY4jAxyKiutQis5Jtxy56KOSa15XUlaKucqqRoU7zdjTt4xJJMeeDirS9XGMHGfpVDSY7uNy11aSW8dwPMgMnG4dyK0IcfaJARkYANauLh7rHRqRrRU4DIJDHIe1WNwYdarz/e3D9KXzNuOuDWZ6HQe9wYfnPOOa8autRaTU55s8tIx/WvXLjcysPavFLxWhvJoyPmVyMfjXoYRK7Pks7vaPY6dbizvlDE4lxXqfwP8AD8VzqV5ep/q7dAhboNx5x+VeM2eh6gt3DA8Do8gDL6YPQ19X+EfBEnh3wXbW+nqJblk8yRufncjJqMdWjCnyp7nl5bQlOrztaRE1S4syjtuS98kgtCpyOvQkVueLvC9lDp+nmwjhgnunCqACMkjOBzVXwT4dCw6lHr8Uate5UQr0VAOuT9a3r3/hGNS0O7t9Wv5vtFpEUsp7dC0e7HqDjPA6mvn6dPnlywZ9NUrSoWqS0RyC+C7mOTZJInm4yUGfu5xnPbmsW+sTZ6hIpUqV+UgkE8V6fa2UtlYo5mW4+0QI64YEuwAGW9s8/hW83w50HWJx/acd0b4Qo8n2OQIMnPX5Tk1EZLms2dbxWilLY8PMaIqlX3MRllx93k0K4YV7TD8CdFvbiYpqt1YDgp9p+cH2yqVYj/Z3smwF16zb/aaV1P8A6BW9ubZhHMqMVZ3+48R37ccU5ZOOePwr228/Z4023h3HxENwGSIQJB+eAf0qlYfBHT5GQfarq4VmIDsyxBiBk8YJH44rSNPmdluJ5nQS5rv7jzfQvBPiDxRC0+k6LfanErFS1rA0gBAyRwK+hPhh8CbaDwz4c1jU4li1NtQ+0Sx3EJz5YUhYmB4xkbq2Pg1rlv4AjvdN02zkZYd8hMkhDElSDg9+ldboviObxBpVpcTRLEsRkUIJDkEKOo/Gu+nRhFq+54GOzKrVTjBWX4mj8Rvh/ofjnUtKt7mCwkSGRJHwzL+7ACkfIRnIwOeBXyH46+H+p+E/FGo6ctpNNBDMwjmjiba6nkEe3b8K+nfFGqXnhnUxc6Tp0eqyyqltMj3Sw+XGWBLjI5x6darWuiv4k8RalqeoW0MsMwRIxvLgcfNgn06cVnjqbl7tGzfmY5Vj5Yd3rX5bbHyNa+JvB+i3V7YeJ5bpL7ygbe3hQkbiekmBwMc9q9H8K+G9I1jxpoEmmiGO3mcM7Al0dFXI7+gNeueLP2YfC+uaPqUGj2MWk6lqC7ZdRjXfJjOTgsT1x2xWP4R/ZVTw3oi6eusyXjRq4HmLszuB44ORjPY04UVGmoy3N62aVKk5ShJqL6GZ8evCB1jxHaX/AIespb9ZYFjl+xQO6/KAFYv0PGB+FeZyfD7W4WBn0jUnOM7Y7V8D8Stdpe+E/GPw8vIbIQPc22QFngmbbj3GetXfG+seK/Eutzz6ZYTi22pHgTlUyEAPVvauKVGvUbly/ijmp5xXowUFG6R45rVvdaTfW8MsMkckbfNC6kEA9yPSkV08xhF90ycYrprz4G+PdY+0yyWCvFMctuvY+R15+YmuQmW40eeW1lRRPE5iYbvukcGvQo5XiakbQjd+TTPYjnFBpSqvlfzLd8wM6lurKpPHqK4n4s2tonh+9vZI1NwrbYnH3hyFxXfWVjHqjQN56qMKrjByvY9uteefHKZItEMccm5WuQg9SACc4rKngK1GqlONmnqVicyw1ShJRld20PPfBPjK/wBNhkt/tkipxjcu4IM/nWb4xcNqgdNVXVI7iPeWGQyc/cYEcHj9RXPxu0b71YqwPGO3vVhIzISzcGvoo0oRfMlqfCyr1JR5HLQngx/q2/CtHTLpbO+gaVd6JIrnPcAjis+ZdzLgYKcnHela6XaAeTW/Q4ran60eELlLyztLiIjy5oEdcdO5/kRU8rlbwsONr5rk/gPdf2l8PvDU7Nktp8Oec9Y1/wDia6q6wt5MpOMHNeZLSR3R1R1EDbgCKvRtxWZZyBoUbPUCtCJjtrdD1Jw3SnqcGo85p9ICTcKWmrStntQ9AOZ8VMXvrSPtyf5Vl6pKtvazSE4CRs35A1oeIGLaxAPRP61geMLjydA1N+m22kP/AI6a+Bz+X72mj3sCvdbPij4pS7dFgUnl7rOP+AmvD/FdwN1uD02kivZPihMPsWnrnlpGbB+leIeLGH25QOgSvdymPuoxxmkGYsjDtULYNKelRk55HWvqTwhu4U0sdwKkgjkEetD4qJm29KANNdV8QQn91dXOP9/NWG8TeJJYXhluZ2jYYIYZrHjvp1YMHYe1aFv4gmjyXVXH0waXvFLl6n0J+yHZtC2tSMMEogOeOpavqC1Ta3vXzf8Asj/FLRvBerX2p3s2mCZWTba6iu6Nhhhkj8eua+q7z9pvwl4i0+ez2+EbSW4Ur9oiAV0z3XLda7qWHpyhzVJWfoeXiK9enNKhDmXrY+Rf2r5zJ4y0+HPEdqDj6k1r/suwtDYatKUJVpFUEDvg1yX7RmrWPiD4kMdOvoNRiS3Rd9q29c+mRXSfBeXVtE0CQ2cOUmk+cSLnp/WuOysd9z38XCrnKuP+AGopb1FU8SDjvG3+FcPY6xqelNI0dhGofl8hzn824qLWPisfDtm13qMUEFupwXbd3/OkHMaP7Kbw6hea5ewzRSM0xVoUJzGdzcGvq3wqubqU+i4r5j/ZW0/Q5G17W9Fulmi1KcSywqR+5fByv69K+oPCq7pZ29gK/P5U1/a6Ueh9LPESq4XmlvsdNSr/AA03Ipc4r7g8I/P6Nsw9OlQLjI56VLDlo2xxjtUG4DOT3r85if0lIv27ngA0ahnZkDtUdqw3D1qzeDdHntUfaKvoVY2BjznFDLk5BplvnbjjNTMpGaexCJo4igBqldA7jVtZM49PrVe4+9kd6hFGe47Z/SvD/ildTP4hmhZm8iJRjHA5r3Wb37V478QrfztYuouBuCsuff8A/VXv5Xb22vY+L4p5vqXu91c5DwveH7SYlZo0bhvmxmquqQ/2ReSKYBLATnkD86taP5OlyTG5GWJ4xzWv/bGmahLs+wSTIq/NIx3dvQV9gz8eORt5lkciHdhh90jnNWEsZJrwOkQZlHIIxn8q2IdAjW7tZ1jZIz83HTbn+fStXSLi2kvpXww8k7th43DPYj0pgQ6P5nktFMpQhdyZGRitC20VrKNrmWdNj5BjB+YZHDDirLXYuIZ1ihDCMGQODl2GeevtTJrM6hYyQlZMyMrRytwGTt+Pagn1KE1iLjT2glPmxsflcjv+H1roPg5bix1DVLLezKFDg++cVymp3Emh6StsX3uCQN3UDNdp8Kb4XLTSHDSSjAYL/CDxXm5g0sPJM+n4djKWPg49LnqmnthUwfapJ1DfSq+ndsetWLhTkj3r4V6SP21PQlt/u0yfpyOBS2p9M0l12Oaze5omJaktyaLng/8A1qLfntk0tz82R0q0TLcWzk+UDGBVu+mEwUbEXamMqME/X3qhZ/dJHqf51cuFHHY4pPce8SmzDzFI4q4gJjHaqDZDKT09a0lYeX70SRUdiCdf3ZqkhK1dmbK8VUH3venAmpuhW5Q/UGtCxclTjrWY8ishGOa0NPbrzSmtBxIbpWbPOOaiul+6fap7oAFsVWm3bB9KUAkLbt0qXUMtEvtiq9uRuAFWdSH+j8DHFOXxBH4CBTmJselRWf3z9TUkA/dkcHimW+VkP15q+jF2Ld6u9ahYgW/rxVi6wYc1U5eHGeBWUdimRx9u5rTh+a3bPoe1ZajA681p2rbrcinLcIrQ55OLiQdt1b3H2dcelYOCLuXPPNbUWPs+evFaVNkzmp6NmFYrt1jPck1sagu7H14rHibbrQPbca1tQYfL6ZqpLVMdN7lNl2zVfRR5LZ61Rkb94DjNXoeUPHalLYqD95mSIwJCMcE1LHahmHy596hZ91w3bBxV62UswH86b2ErXKWooVuYz324q7Yt8y+mao6kx+2Aegq9Y/w5rTeJn9pn27+xZe+b4H1m3P8Ayyv9w/4Ei/4V9HrXyx+xJcltP8UW/ZZYZB+KsP6V9Sx9q+zy/WhE/Es9jy5hU9f0JV6UtMpd1egeFqBNQz9KlqvcsFQ54qXsVHc/NT40R/Zfid4mj6AX03/oRNcdLaC0TddBg8kYeIL3z0J/CvRv2hLNI/i54jzcIm65LbGVs8gHsK85uopLrZ5RSbaoX92wz+XX9K+HrUpc8rLqfuuDqp4enr0X5EKnMZqNW98Uy4mFhbs9z+4VepkG3H51hXPjCxtIZWKyOeNjBflJ9KzpYerVfLGJ0YnHYfCpOrNI2bxguOecis6eT9zKB0BrkNR+LNnZyot5ZzQxSKGjlT5lb19OQcj8K2LDxJp2rWxlt7uORHOB8wBzjpit5YarR+ONjjp5lhcTdUqiZw2qf8hi45yC39K7rxBby3nwjsYoY/MlaGdVVeScc4H5Vw2rW8v9sS+WjyIx7A+navRrG+udP8H+H5IAiyxvL8sykgAhuozX12HkvZRPyDMqcniJtLqzyVdLZrO2MoIYRIpU9QQKk0eGPSdSW7AZnXgAnjGc4/Suu8Q6xeXG9pVthn+7bgf1rgb7WJVkYB0UDrhQK6zxj0W9+IV3qkLx3KI4YH5sYP6da4rw/YCwvNNiMySS/azIdnIAbGP5GsMalI6k78/jV/w/Of7YtOePNX+dZVPgl6HThdK0PVfme6Wefmx6Yplw370gUWsgCk/jU/2GW5Ysg6e9fAS0dz9/p3cBkDDcuealkx8vNSLp08bD5M+uKu2dm6zAuny4xyKhtXNbPYoRxlmyBUlxGyxj5W+tdHHGiD5AAaluF3R1k56m8Y6HED5ScV6F+yHqBt/ip410/oLnT7e4A6cq20/oaxFt4mY7kUn6VofAVk0n9pOOJBsTUNFmUj3Rg39K9nLJr29u6Z8hxNR5sC5dmjm/Elr9k8QapAekdzImPoxFZsYO4rk9eOK6r4mWv2P4heIIj0+2Ow+jHd/WuXWTZceXtY5G7ODj0619Uj8f1J1jOOfSjG7JxxinrkrnFAU//WxTJIipXPGfxqtdw7oZPlx8pq8qHPzc0yaMsjAdcU7AZgO2MGvWf2Xr7yfidc2/QXmkXcP1KhZf/adeVRR77deDnHNd9+zwxh+NXhxMkeebi3/77t5F/mRQtRSZ1nxa8B2mi+FovEMUDJd3+u3kcsjMTuTClBjOAMh+g9a9l+IU8s37PHgKWSTeJY7Ubv8At3biqPx40tLz4ELNCMtYX6XD8f33dT+sgrl9cvGm/Z78EyM88hSZE+diUXb5i8flXxuYwUKkklufpGU1JVqFFyd+WVjxLULWFb2VwgBDdvrTyFaEgjJpLtt1xNn1zUccnyYryFsfpUbbjPLjMXKqfwotUEikEhVBOSeg5oH3SP0qstwqxyKTzkirWopBcNujbPHUCljfdbvjptqpISyvjcOfamRXnk27hl3cEVrbSxjcl0q4Xg4yKi1XUvs8xCICCM9feua02YrMyhiBk/Sp7yQsxJPatvZ+8cvtHy6Gza6whYbgR7Cl1bUUms9qdTWDbyfNVmZj5YbPTpQ4K5XtG4kMImVsqSc9160l7EWZTNuXnq1Ot74CQYQA98HtSa3eG4hVcDaCGxWmvMZfYK+pPHD5QjJZt3JqOS+kKLljUN5wsfHOabJ91TjtV20M7lZ/Flz4P1e11JQ09lJ+4vLVX2+dFkNtz2PGQexFdxp/xY8FGSeZALW2uOTZ38pJR+BklAOOp4/KuGutOi1S1e3mGVYduorz/WvB93p8vmw7Z4UbcCTzgeor28FjHSj7O58VnWVvET9vFHti/Hvw34ZaVbC0j1a6cFWvYw0bHIIwC3QYPYDtWMvxX8ReIPEA8UQQpKba5KxWr4ZVhO9mT3+ViPwFeW6Vp+m+Jrgs8QhmA/eCI4x74r1rwDodtbxNYwLLJY7WMkygZyVweT0ABPNelUxbeh8tQwF5a7HvXhC/tvEGr6feW86NFLaxtHLEodgpdBtJAB6HowPNeh/uJrecrDBFdzWJSOS9YvIzRkjKp1ySR0NeNfBbTp/Del3ltc2/2qyt5Xms2juAWdMh9nXuBJj6fSvQfE3jfw94FtJbq51K0037LcG6htd6meaNo8HY3U/MznH4ele1CXPBNni1YezqOK6Hbw3jaw8tw73gh1CwztiRYAzrn7oPzE4cL6/KKZZ6pe3z2Ri0S5ltr+zMM7y320O4AI9T0Mo6dq+VtE/aiubrUonWwE9lbSS/ZTJcOsnlsCFBPsMevSuti8dXOrWELPqkdhEs7XKxJEXKlixK7mc8Ydh+NL2kYmDjzHvUOoX7TWE8+m+YkkL2U+dQJDSKehGRjlX7fxVT+0PappzyQWz/AGeBrQmWVn3y5U7Dyccpjmvn/wAP3y33jCztXvnuLe6vQ7x7FX5jxkY5GT79zXHeMfG2u6H4i1OxttQeOG2v5HjXapwwYgHkVDrpvlEotas+obOF44NLgU6REIYTaAyxHPmuF+Qgt6KOe/FP0mxliutLm+02Dwx2kkERW0RQZPlBViW6fuwc+9fG198SPEk0ZSXVpP8AWecMKoO8d84zW340vtb8T/DDw9rlhdXi3NtNJp17Hbu48xvvJIQOp28E0vbqn03KcOfU+orvW9N0uxQs1j5w0qSJWmQREkbc/OAR2H1rI8Ta/dabuWO20+WPzY2cq3mYLRCMsCBz95G6V8SL4R8Vag25tP1Ofd3aGRs/pXTeC4brwpqN8dcE9mv2KR447uJwHdRu2gHGTgGkqyuPl0Lvj7QrCw/aYs47BUSG4e2lfy33Au2A7Z/2iN341wHjDQYPDvifVNP87zPs91JGGHcBjg1N4K8WT+NfjVaa7epFbvcX0b+XCu2OJAQFUD0AArO+I3iS31fxxrd1aBpYJbuRo24+YbjyKh6vQWxQ/wBHz99vy/8Ar1veGJI1llROPlBOR17Vx32ibcMWrcjK57j1rvPhY1tdyXxvhawsdqxPc3AjGec4B69qwrQ54OKO3CVlRrRqS6FbWNHtdQmeedS3lx54bAxn+ef51FD4JiubcT3ka2ob7omkCbV7DB5J/wAa9hj8F6ZqCrNNN9skXoY9siD/AHQKTVPh7p+oQbUuPszD5g6BUb+ZrkjTcIqNz0KuMjVqOo4I8I8UaTpemWsIsJ45pS2G8vdgcepFQeDWkh1BpY44WkRfllmXd5Zz94DpmvWJPg6uqTfLqcsiKC4VlDDAGT0FLffCuxt44jDqNvY7UAYsPvH1OWroStDluee6ylWVRx07GZa/CnU9YtluIPD17epMN4uVgdg+f4t3fNL/AMKN1iRjnRPJH/TVtv6ZrQsbe08IXEV3D4ymjlgO5UsnCsfph67GP9pTU9NjQx+KdUndl5SQq23HrncPyrl9jJbM9N49NWVNI4mz+BV/BLu+yW6H13E/0rH8beFdS8LtaST27RpES8d1a7tytwACc4GMdh3r2W1/a0vFVWn1b7RlQCk1hExH/kP+tdnof7VfgS80pW1yOKS9ZjvjTRUIx2wcjn/GnGMoy5mc1bFOpDkskj558Na5b+Oo7bRdRtW+33DeXuEZCSHsw/ut19vpWZ4j+EXiPw9qMsGn6Rd3FsrZFxgYbIzgfTpX1lpvx6+D2s2kk00drYXvAhR7J02nPU7flxium8MeMNJ8X3rrodrpFxax2zu08cSsyyhT5YPYAtjrWkve6aHLCrOnrF6nxHa+GfFV1Kls/hvUJnQjcYoiRz+lekeOPD2v+KtQtDovgPUNG0yytkt0jS0y8rDlpG2jqfx6V7tZ67qYgu7iTxzpOlyKLqFYZpbeJopQR5IaPb6Zz17YNUNa8V3kF5a3R8ZWGqpBMspWNJhlQq5UiNSpyc9axlSjskdX9pV4uMviaPk/UDPplxNaXUFxbXELFZIpU2spHUEHpUlpaXUjRlYyTIhlVW4JTn5vpwa6jxRq3hjxF428Q6he3sls89w00axSF0OSfXBHbtUGqeMNN03Q7yOKzjvbgQyLZyFgy/vHU4cdwoDEA8ZalTwsXK0tj0q2cTjTUobnPXVwYIVZ9sblSyK5Pz/QgYqnD4g0u4sYRcmaK76uyEFfpgj+tegfCrw/p/xA8SaRpF5qE9j5lqzPCm1ZBtBYBDjAAOD6mvQNG/Zu8Hy+IrrRb/7TNdqDPHMk+wSx5HOPXnnnqDXV9Uow6HkPN8TW3lY+eY9SsVZmW5Zj2Ur/AFzVdbhby/8AML/Ko+QH+dfVs37I3gxVP7jUgPVZwR/KorX9lzwdbM+xr8HuZHzj9Kylh4bx3OulmlZNKo7o+XomC89q4jxBNdrfTSMmI921WB6jtX1l4/8AgH4d0GOzWy1F7OS7mEInvGIiiz/Exz065rx/xt8F72DS9+m6zpGsyghjb2l0vnHkj5VP3vXis6cXRndnXiMVDF0uVdDzjwv4kuP7ctUuXaRDlBuOcZr0m1YmZ2Vu+a8eSOSzuVbayvG2cYwQQa9U0/VIBCkryBSwB2n6VWIjzao6MrrKmuSbsty0fmbPQZoPGB+NVG1q1jOfM3enFV5vEFuvI3ZrkVKb6Hu1Mww0fto0ZSFUs3C+9eReMoVh16V4MMrfNlORmur8RX02sYjhnWKAfw8gk+/tVfwx4Nt9a1JYL/VLexgxzIxOT7Dj+dd1Gm6S55Hy2Y4+GJXs6a0XU9I8B+KtE1bwTci6iZNWjVYwoj3eZx13Y4HFek+G9fkSxt1jn27VCsM+1eG698PdX+G9vHrNreQ31kHHzw5K4PQn1/Ctvw74gTxDatcWdwbS4jUb7frhvb2rycTQU05wd0/wOnA41aQluvxPZNQ1xl81pWjO5NvmPyEH09ag0DwXYtI0KDzo5EzcSbyA+7naVzjv6V4t448VeIdBhjtWWGSzvY/3N0EPPAyOvBGa90+HOlDw94W06NmPmeUrOzHPJGTXFKMsPS54vc71Vhi6vLb4Trr6G1t9OjQgKIVwmOw9AK2Phvete+cXUAScIxfPCkjGa+X/AIrftFSrdXOk6DCVaN2SW6kGOnBCj+texfBvxIPE3geyZhHDJMu5UyGyFOG4HTn1rCWGqU6XtZLcUsRSrSdGD1R7/HaS44QmrKWkm3lD+VfDnxM+Lfjn4ZeKp9PkuLeW1b95by/Zwm5PTK45FZmn/tgeLrTBMdu+OPkklX/2euqGBq1IqcdUzyp4iNOThLdH3uLVu6/pSfZl/uAfhXxZY/tyeIbdgJ9P8wf9M7hh/MGuisv28HUKLrSbn3Kyxv8AoYxT+p147xJ+tU31PrSG0VZFwn6VzPxCkeC9jhhlkRQmSqOQM/QV4jZ/t16DIV861vIT33WUbgfk4/lWTr/7WGj+IdTkmXWZLRGwE2aWAVH4uaxlhq705WjSNelfc+j/AIfxyXWlzi6MkrLKQPMJJA/HtXbQyTQxLGkjoi9FB4FfNHwy/ac8N6PbXMV14qsZlkk3j+0rKQSdB/EgwB7Yr0mx/aU8J333Na8My57NfPAf/H0rF0asN0y/aU5M9bg1m/jXaLp8fQf4VYGt3uwYuYS2PuEKXx64rgdP+Luh6lt8n+ybnP8Az661Cx/I4reh8UafO24aTdk4+9FLDJ+oelece5Vqcuxo397cahHtlMZ5zkJg/wA6pz+bJbmBVijBOcgelA8Radzvs9Ti/wC3bcP/AB3NV7jxLo0PJuZ4vXzrWRcfjtpqtUWlyHTpvoLK0NrC9zeWcN7DENzQuOGrgvEmraBqW8weDdNt25zI7OzH8BgVe8afFjwppWg3fna9Zo/3fL8z5yfZeteJ6t8e/C0KEQzzXLf9M4j/AFruw9XExVqbZhUp0b3kjoryWO3tZzHZ2cAUFsxwgGvl34u6xc6hdW6TS5XLNtHAB6V6D4m+PlnPYTw2WnzO8g27pCAv5DmvDfEmvT+ILwSzRrGFyAq19hlsowwtV13epJq1+3U8LGtSqxVJe6tzKjQ+YO9erfAfwD/wsH4peHNIaMvayXCy3K4yPKT5mz7EDH415np0RkuAT0FfZv7APhF7rxTrviPaPJsoFtUyOrOcnH0Cj86L2VzkerSPAv2hPh5/wq/4yazo8YxZO4ntR0HlyDco/DJH4V5rcW4Vum0V9ef8FCfBzWXizw/4jjy0N1A1u3H3WjOcfk36V8m3mNobHHanHWIS0kfov+yleSXHwn8NSyfdEARc+is6f0Fd34svhpfiSxRmAS5laHB9SpI/lXl/7HeoCb4P6ApOdlxcW+PT5ww/nW7+0dfPpfh2y1iJir2ep2756fxgEfiCa8+ovf0OqOsT13R5vMs05zjitiFuK5nwkt42nh7y3W3LHKKH3HbjvXSxfKtarYrUnVqcGqL3p9UBOjU9m4qFaVmwtQBy2tNu18DP3UWuV+Ik/leE9Xfp/o7D8+P610uqNu16T1wv8q434sSGHwVqh9UVfzYV+d54+bFQj/W59DgV+7bPi74mSGSTTox1UOf1FeN+JIy2pPnsoAr1v4kSFdQtRnOIif1rzPVoDLIznq1fWZWvdRyYz4Tk5PlzxVZj7YrQvICrEYqlIpA4r6A8QrSPg1F80mdpxinTqRUKseaAJB5+OCSKNsxxhCf+A02O4K9qlW+YHPSlqWkupb0vW9T0Vma0JgLDB/djn9K1I/HmpNKGvUS+TOSj5AP/AHzg1iNqDMD8xqxpsIkhYsMmtVXqRhyqTt2F7OMpaIs3niQXF409vYRWanpHEzED8SSa6rw38WxolqIZdOuJWBzvhvpIv0HFcmtmNwOOOtWUtUzytYcxsqFz0T/hflu8LRmz1SPIxj+0GYfqKy/E3xgi8YboNRhuBYErtgVwcBR3OMk/jWNqEPhxtAsksYbo6wGP2qSVh5WOwUetYn9nxt/DS50L2J9w/sVw6e3gfVLvTYHgt5r5gBJ97IRBX1r4RgaWKcqMndj9K+Yf2NdMGn/B+2bbgzXM0h9/mx/Svp7wxlbEnpljXwuH/eZvOXa56s17PCqJ0X2Gdf8Alk35VHypx0NSw6pNCuN28ejVBuLHPc19seQfn9bt8relV2YbqmhOSwqCRP3h4wK/Oo7n9ISehYhO1hVy4O6IGqUfylcDNaLL+5zWclaRS2M6GQrnjnpVlmLKSarwriQg+tWeoxxim9SERq3zdabcDqakVQeBSSL6ClZF3M+4yRjrXk3jmYQ+Ilkk4GNo49q9bmXaTnpXn3xE0Frrypok3MrBiME5Azn9K9TAzVOtFs+ezui6+DnFLocxJpunXVuBtzc4+Zs8c8/1FU4dNaO4AtPkCDHXgjPf1rno7++mvXhtW2iYn9Ca6mx0e78kBpvLkUgnuGHcV90fhhLHqktjGI7iOOSN1bkNg+mePQ07+y4JmupNOthcoiBTIG4BIPT1PX8qsh4tr2qxC5uUCssjrgBTyce9W9Nvvle3e2aGHkxxggBsknJoIMW3sb+41GGOGHAKA8HblQOQPyq/qVpdW0KKJGVhjPzcj2x9RT7zVrsMsdqImi2nZvUbot3BwR707T7d47S4nupTKzDAUdd2M0FbnMeILK78Tava2ltCXuGATbjqxP8A+qvWfDvwd8RfDm4P26IT2iIvmz2+WSNm5Ct6dRWt+zx4NGo+JJdUuYVMlpEWUSA4L9cfUDNd18YPF0f/AAn2rQM32OKSO3VQrkB1VOQR35OefQV83jsRKdR0Y6pI+4yOjHDuNeTs2+u1jmLBtszD3q5cfeP51iW+rW6SsQ7HoRtjY5/SrlxrUTE7Ybh/pAw/mK8F4aq3dQf3H6S8wwkF71SP3ouQsA3XtTrr5lOPrWLDrDM3yWFy2AWOAvA9etSNrklzxFaH5TyWkUfyzV/Ua8npBnO87wEVrVRr2uD1ouFPOay4tSuk5FtH+Mp/wqObU76ViBHbp9Szf4VsstxLd+U5J8R5dH/l5+DNOzb5mA9avTc7c9K5L7Vqkc2EMWGPJERIH/j1TTXGqNj/AE3A9EiA/nmtP7JxMnsjnfFWXxVk2/kbEmOMetXo/mhwDmuWjivJpPmu5if9lV/wrc0u8ea1YS7fMjYo20Yzjv8AkRXPisBVw0FKex6GW55hsxqOjRuna+qLLdD61V53EVLu68k/WolBaTA6npXnx2PoJkbL1OeKv2LfKOc09dMG0FmNQ2fyvjNKVrDjuSTcM/aq0nzRA56CrVwPmbHerP8AZsclsh+b5qhPlNGrmREvze1W7xd1qRntzSNZPC2cbl9qmeJ2twNpAq5NXREfhaKFupKDsMUyHPnNn1rbsbNfJXK/N3NVJtP3XLlDjnp2o5rtofLohLjmDPtVWP8A1J5rRuLF1tGYjj2rNhIZWpRemgdbEI+U9a0rFy0Zx6cVmEfMau2NOa0uEXZGRcLtu3wOprXjB+z9McVmag22+/OtG33NCBWr+FHJD42c/IwTWlwP4h/Ktu+ZSq/hWJdc6whx3FbF9jywTwKqXQcN2Vp5B5ifX+lXYTtjx14rPm+Z4+w9c1fjXMZ+mKiS90cdJGQzE3D8c5rSs2brjjHpWcw/0pwOea1bWPMec4q38KIjrIz7uNpbgMBkVas9ykD86hum8ubYrZA71NayYZeafQdtT6x/YjuNmqeJ4N33ooHx9C4r64U9K+K/2ML7yviHq1vnHnadu/75kX/4qvpb40fEEfDn4eahqkbYvWHkWozz5jcA/gMt+FfXZfNRwyb6XPx7PaM6mZuEVrKxt+LPiZ4Z8Cx7tb1i2smxnyi26Qj/AHRk15bqn7ZXgqxlaOC01S7IGdwhVFx6/MwOPwr48vL661S4NzfSvd3c7EySSOWMsn99jk8fUYrOkkPmCMMGXzCTg581v1GAfpXLUx1S/uaHvYXhujy3rNt/cfWd1+21p7b/ALH4YupAo3DzrlV49SADisC8/bU1CY5i8NWsKkZDTXLHYOxOAB+Ga+bo8eSZv9c0b4ZZOGdx6c5wPb0qW5VLe6li81ZcEMWjfcssmOBux0H+1XM8ZVl9o9JZDgov4L/Nmz448WJ8QPE13quq6XDaTXTB5Wty4aNQAM8nB47YNcpeeHVtYruVriAQwr5okeZVAjAzuOTkHHbFSXDYU7vmbcN/T95J2AHQge1eY/HLxAbHwbPbCQefdSrG0iknd3ZeeQAPwrlhTdWorbs768lgsPKUXZRR5tr3xGufEmvFoXa30+F8RRlsjA/iPvWmdaj1VUjMm+YDIOckmvJo7gxrtUcd63/C91PJeRwQfK8jBQ3JP6V9fGnGnDlWx+QVq9TE1XUm7tnq/iDwqt94Zt7ya2YW87iOeNDkxSY4lX046jv09MeP6z4ev9BupobhGhkicqe3Ir7w+CfwHutc0mCfUCxSVFIgZSQSOhC/jWt8VP2a9F8QXBia2ls7sIqvIoxvwMDgj0FeTHMIwUlPVR6npSwNSbjKGjl0Pjb4N+Opk1JNH1GQy28h/du5JZPZT2zXvcFrb8K0aMrHBjX5tueiLz1PqDXkvxG+EP8AwqnxdpV7ZztJZ+amWIwV5AOa9UhvFvhbPZzKkZOcMBnHdzn5WP5GuPEVYVLVaOzPt8khUdOdDEbx/I57xn4Da8t7prJMXUf/ACwU8OepUA85FeHWd1aWerSNqNm13EqsvlBtmHxwT9DX1RA3nRiMtiPHy4ywVB1YqeQWOOleBfGrw6mkeJhdxRqkV6vmhY+gbvx+v412YHFSnL2czx8/ymnSh9Zoq3dfqef3UytMzxqEHXaOg9q0vDMizavZKOGaZB/48Kyxbvt3sML2NWvDcnla5ZHGB5yEen3hXtT+Bnw2H/ix9UfS9nokn8TqOK1Vtxb4j68cmksZMjJ6YouJNsuO2K/OZt82p/Q9JJU1YuW+MgUtwo+XjvVe1f5hzT7yQbRz3rNrU1voSK4zycUXEm2MDPBFZ7XQi+8c/jUVxcyzYxtU+/NPlDmLYcLg/wAqT4f3BsP2h/Ak4JAuBdWhP+9GSKoKsjLhpmx6LxVK2uBpPxM+H2oBmzDrUUZJY4w4INejgfdrwPAzyPtMvqLyO++OVkIPiZqbAY85IpR+Mag/qDXCqArV6B+01Ndab8RLR4LC6vEmsUB+zQPIdwdxzgeleVmPxLqGDZ+FNdfjqtg/P5ivs0j8NujZWZFGS3NM+0Lv4Oar2Xgj4iagw8nwVqi5/imMcX/oTCtq1+CfxOvnB/4R63swe91qcePyXNO3QLmd9qX0/Sobi6CA4GT9a6df2cfiJNzPc6DaD08+WQ/ooqeP9l3xVI2Z/FmmW/8A1xs3f+bCiwrnCW83y/QsOvvXVfB3Ul074xeC7gsAq6tbBuezSBT+hNdBb/sqXLMBd+OJyO4t7FF/Usa6Xw/+zPpHh7VLPUm17W7q5tJkuI/mjRNyncMgJnHHrRsB75400n7b8KfGulspLRwzMq47x4kH6pXk2uTWkH7J/heZmC3C6gRk8EDfLX0BoM0/i5dbivI1T7WGRgqYUbwwP86+YvH4ey/ZgsLORdstnrL27qezK8oP6142Lp8zbfVH1+T1uWMYJ7ST+88wuZAs0xznrVWPUI+Rkn6CsFdYlYn5sDH51HHdNuYFj+dfLexP1mNZcqN8XYLOFUjvlgarfavlkHQ57JzzWSuoyRtIvmYGPWqEmoRiWQvOsZ4PzOBWkaUnsZ1cRCPxM0pNRWOSVCC2D/ep9vdR3Vu21wMDv1rnvtSzO5SSNz6hgK9k/ZZ1LR7PxpqKavNZxeZZlYTebdhbeuQCehxmuqFBydtjy8RmEKNJ1FrboeSafbyyXLBI5HO49FJzVjUrK6t1EktvNEnPzPGQPzIr688U6n8J77VE0q51y303UZ22L/Zt2Wwx4H3cjrXHeKf2fZ475YNI8V3F0shICXML7QwbaVZ0BAOfUCux4V7s+bhn0Zactj5pt2+Ydx9at3LHyOOtfQkf7IvjSZRu0qNmbndI6oPrlRmkl/Yt8Z3UJIktLdscI8u8Z+oA/lWUsNPsehTzvCyVpSsfNy8NgYp19nyQf4uK1fFXg/VvBuq3Vnqdq0TW8725lXlGZTg4PpxWLfMZLYEZz71nKnKnJRmrHrUq8K9NzpyTXkNufm2+tMZjtAxTWY/Lz2pWPyn68UuU0THW5zntVbUsK208joQferVr90MRj3qpf/MwOM80Lcip8JyA8Ox22rXMsD+Q7FWiZWxt65B9q6061rC6A1gZLextwpEslqG8yUdSGY9B16elYOoyGy1C1uDnyd3lSAHAwehJ+uK6JoFkhz8qqw+ZmPB7EcY9/wA69WMm0up87OjSi5N6HB+HZfE2vavFo+h6hdGaZ8okM7Kowc7uvAHWvcNQ/Z5k8TXVndajqkkUkNlDbyqq7izquGbJ9TXCaPqFt4M8+TSY/InmG1plPzY64B6gZ5ol+K2twyZi1O4X/toTXrR9o0rHwOIVKM2k7+h7F4Z/Zq8N2bKJrm+uCPWVUH5Ba9W8O/C/w/oygQWQc46zMZP5muE+B/ju58aaG7Xh3XdrL5Ukg43gjIJ9+o/CvX7a6Ud65J1Jp8rZnGnBq6KsfgXRoLlLmDT7eG4jYOkgTJBBznrUc3gnRZp5J5dLs3nkYu8jW6EsScknIrZa7G3IPH1qOS6AUe9Y80u5fLExY/D2mRswSxt0wf4YEH8hUv8AZ8cJzEvlj+4vQ077YPtMi+gH9aWW4JXcvFPmfUFFFe4t/lOW/SvI/j1oL3Xg2/vItrTw20oQNzglSMj04LD8a9UvLrA+bpiuC+IF8tzoGoRPyDCw5PfBxTjJqSFKKseBfs8/s+3vjLxvp0On6taGQupAdSequeoJ/u/qK888f/D/AFT4ZeIjpWtJb/a2hWfbE+8BXzjnA54NVPCviTQLPVEOptqmnwbsvNpjL5y4BHy5x396z/FWt6VeasX0yW/mtmRfn1Aq0pbHPI7elfQRceV33PJalzKz0Ltjqy3t5GtwIwkUEiqcY/5ZsBn8cVVis7XUNNijnlMcqSu3ynsQn+Bqlpt7bNO3nybR5bY3A/eCnaPzxXQaDqWmx2Z+0eTNJvPyOozjA7kcVk3ZG0YtvQxv+EdMbZt7t0Pru/wqxGuv2HzQaxcqo/hWZx/WukSTwtcnbJ5EcnfDOvP1yBTLrRdFltJXtb6TzFUlVW5VgTjgY5NTzXCzMZvF+pSZS6vro7l2nfIelQfbFk5Dlv8AeJJrLktXL/viwPfccULaxR9JT/31V2RJrRxvINw5Bo+xnqeD0qmskCrlrqQ9OPpxSPNYqclpH/4H/wDXoLuy41uFzukA+lNWSKEkiRVP4Gs6S6smyVj/AO+iSajTUbVRxGo/A0AafnWq/fn3HOeKmj1iC3B8pp2J6hcgGsn+2UX7qgH/AHB/jTZNe+XjI/If0qbAepeFPEF74osprC71eDRdPtogFaWKNGc54G4LuJ981xfjzWb/APtaWzTVpb+1UACRbhnVvfrXKTawZmy21v8AeJNNa+dkztJUdwpxSUdbhoa+hxRSXUQuI3eEt86xkBiO+Pet2HVo40uxBIsEUcgEXnsol2546dx7Vwy3TysFA+nIFaUWh3syhiAqn3zTlJR1ZUacqmkVc77Rtat7zU0+3+IWs9qFkuQ3KnHTcOavw+KLKG+ZJfG91Esa5FzatMwYnsBtB/OvMm0CWP70nv0pBpezqxIrP2kX1N1g6nY9NuPic9jzZ+NvEE5/2UKg/iZP6VQk+OniyJiYfEWqkf8ATS4Of5mvOobdpJlT1q1Hpo5Dc0m4LcuNKctEdT4n+M+veLLW0ttTvJLuO3BwJWzuJPU1R0e8vbthcKEgSNg6uo5BB4IrIXTY1dcqPxrtLq3TT/CNhJGw3XUj54/hXAGPzoShU1sKftMOrJ2uZl9dNf3ct1MRLcync8hUAk+vFVwxYHnBHaojLTDIa6EklY43JvcnaMHJY4qtKBnG7Ipjye9V5H7g0iSeTaBgNuzzUDSZ9RUDS8+9MMpbvQB6D8NPEDSag2hXxNxpuoKYjExyEYjgiuKvobzwH4smiVWUwSHaG6SR54/MVY8KTGHxLpUgONtzGc/8CFe2/FzwTa+ItPE+wpeRnCSouTz2PtXk4itHD1kpL3Zbnr4XCyxFOU6fxRK+hy6P8SvCAs96QGOeG4jSTJZGBfzFGATyNv1ruvG2sLoHg29uIXVzb2u7ChhsJ4AIIHt7c1mfDX4d2/g/SUAG6ZhueRu5rlfj9ry2Ph9YEKmS4byh/u45/lXhrlrYhU4fDc+gVOWFw8qs/ia1FuPhjp3xQ8H6VrCp5V9LbruuYxyWHDBh35Bqn8HNF1n4W+MpbK+XzNOuvuyIfl3fTsT/AErof2X/ABZBdeFLjRrkjfaTFkyf4W5/nmvRvF3h4Xtq1zAMyQESqB7da3r1p0ZSov4WZ4ajTxEY1lpL8zO+NXw9tvH3haTaqpeQqZIJccg46fQ18SXVjJaXEkMq7ZI2KsCOhFfoPDdpeaDEdwfcnUV8VfG7QP7C8ZTTRZWK7/e7R2bvW+WVnGTpN+hzZpQXIqkV6nEGH/ZWmG3HXGPoTUH2h1/ib86Vbp/72a+kPmbk0UAWQDHX3zWzHosTKD/WsmzmMkybhnmu5vtDutHWIXkRt3miSeONj8xjYZVsehHNc9WTjax6WEpwqX5jm/7Gjk6Mc/Wkk0JkIw3P1rSt2VeD1Jp9wxMg7CsPaSTPS+q0mr2Mr+ypl+65znsamhj1S1IMN3NEevyyEfyq8snze+DVjdlQSPSlz9yPqcHsyGHxt4r0fDw+INQhIPGy6cf1puo/ELxTrTAT65fSrtAIa4cgn15NZ2tt86+meaq2q7QDXRGMH7zSPJqRcZuKZcs5LgybpZGkY8ksc1sJeS4KgAfhWba43DNaC4WtfQjkRDNLK3U8VUkYMxFW5GHQms/d+8/GrhuY1Fyo07GHaoPRq/Sz9jLwj/wjPwa069ZfLl1aV7pie4ztT9F/Wvzn0PT5NUvrO0iGZLiRIl+rECv118F+HYvDXhzRtFt/9RY26W6j/dAGadV2jY5KfvS1PJf22vBv/CT/AAUvL1Isz6XPHdDA5C8q36N+lfmrJ81rz1U4r9l/GWiw+KvCer6PMoeG8tZICGHqpA/Wvx11axk0281CymQpNbzPG6nqCCQR+dKjJ2syqkdbn2X+xLqnn/DmS1z89tqshxns0aH+hruv2qJv+LPaxKpw0dzC4/7+LXjf7DN8zQ6/Zj+GeGcY7ZVgf5V7d+0dZrffBPxcuN3lxLKPX5WU1jP4kaweh674TuV1TwrpF+jhluLWGT/vpAa2o+mK4f4MzF/hT4SJHJ0y3z/3wK7eM5rQa2JutOBpi09aAHq2aVgOtNWnVBRyF8d2uTnr839K4P4zzmPwVedt8ka4/wCBZ/pXcStu1a5P+2a86+OEuzwkqk/euUH6GvzTNvexyXofS4PSifHHxIkMmvRrxhIQP1NclcqjQZ2/Nk5NdH4/mE3ii5CnKoFUfkP8a8w1DxdJ+9tYosMrlTIT2z2r7XLFaC9Dy8a9ER6sR5xC4wKxpflzTpJyxJLbieck1WkkZjjGR617x5JHJhgahWMnoOM1MIXbPGBU9rAdhJHQ0DtqMGmr2c/lR/ZRbPz4HuKtjIPFTqvzVlzM7404sy5NKaGIuXBCjPSr+nlI7UZIznpRqAK2shB9qo29lNNGCrYFPdambj7OXuo3YmRl454qWGdreQvGwBIwcgEfrWGLG83fKw+mad9l1Bein86nTuac76xOm0vVxpdw8hsrK9DbgY7qEMvI68Y5Hb6VTVt2cj8qxW+3rwUYULe3UbYMTE0uUPaKKtY/Sb9ma1+yfB7QVxjdEW/NmP8AWvoHQfl0+MAeprxX4H2ptfhX4aTG1vsMRK+5UH+te3aTH5dhAP8AZzXw+VrnzCrP1/M7sS/9nii6WAUk8Cviv9ov9su/j1a88OeBrhbW3t28qfVlGZHcHDCP0A/vdT7V9IftBeKbjwb8HfFOqWrFbmOzaONhwVZ8Ln8M1+UZmaT5jySeSTX28Y8z1PI+GNz6jtwN5zUEzBX5PP1r33Q/2RYLqMT6h4nt5I3HH2ZpZv1G0V1Gn/sreCrHAuLq/vWH/POKKIH8SGNfEfV4xfvzSP1yfEUH8FJv8D5hh7YNaUf+pI6e1dr8dPBVh4C8WW1hpaSJYtapJH5rBm5yTk455NcRa5kj55FcNaPJK1z6bB4pYqhGqla5S+7I3NSow4Gals7Jbq4bcSMVek02KGMnkt71DdjqM77vtSsu6mkBTwO/FKxyKB3KdwB908n6VlaleDTpLe7KeYkLhyp6EA8j8q15lO4mqGp2/nWcigAkqRiumnozlre9Bo+fvEFu+j640tswSMSyeW2BjZuyp/I1bsfFf2N1jAa5uJvlzGenJHTFP13wvrHiC6W20nT59Qn3EeVboXYc+1dp4J/ZP+MN5NBeWvg26i5ysl0RHj35r77D/vKcZH4RjsO6OIlBdx1vcAWpa5s/s7CPcQeCfY1UuUjktX87bGJBtVy3KjHTj3r2Wx/Yx+LtxYq95pMcshTadtyCfy9aw/E3wE8XeANKZb/wlqUnON2wlR/tbhmtpJxOKNNs88gj0+VooBJs2gBpXXAGBzyOtclqvxKFnfTCG2jliBO09RnPB/lXZ32leKo1uJbPwmzwRkebHINxZsdV/PoKtfDX9nW71vUBrHiG0/s2xjcSJYk5aT2PoP1rkrYunRjebOqjg6taSjGJ7P8As7286+CbLU5bPAmVpJBnaTk9ad4w8JXfir4l6ldWyqtskEZUu3quPw+6a6RvEVv4V8O3UEe2JVXCoBgAY6U34MPczeH7nU5o5ZTf3LvuYZ+VcKoB/A14uVQlisVKq1p/me7m1SOHwsaSfYwbf4YX77QWj+uavf8ACqbloy29WA67ck4PtXp322aRX22h34wDzjrTJ76eMHMccYPqf1r7b2K7Hwntn3PPIPg7ErhpLlwBwQqYqzF8I9PRkRZJGZuuAB/Sutk1m9LfurdZCDjOMAj8abIuvvGWBtoFx15JwfqK0VJLojJ1n0bMOP4U6Tt+47AcHdIeeavQfDXw9awzzy2iyKiHaruTlj0/L+lSSaXf3HzSa2oTP3VcKKTUtHsLGSK3fUpZLhlBkXzd2Cecce1bexXT8jP2suxi2ng/QoDI0sSE9ApBNX4dJ0KPIWyQemIwK0l03R7dwVM08qD0J57ZGKnjjs1yY7K6YnghY+DmlKnb/hhxk+pzfiCxtTo9y9lZDeg3HaBwOOeB6V5PZN5d3exd8q35jH/ste+rp8UPnW8MfkpLakFcY5B6/kRXz48X2bxBcDcSJFYj8G/+vXy2cR5qEvI+44Wq+yzCGu91+BfHKmo4ZvLkzjJp3XkdaSGMJulf7o5Hua+CR+7yZsQTR7QXZc4+6aktrWCRs7RkntXOtMZJNx7npWvpOpQ7VSQMCpx0qJxsrhGWprTafCvITn3pFx5GPQ0l7qcHyhA2fpVCLUDtkHygZzycVgr2N7q5aXG+rvlj7KayoZg0gPTPT0rXj5tzzVy6Ex6lC2+UEZ70m0faG9xVeO4kWRlSPdhiM07zytx+8GwnNO3Ym/uo0rmIGwkwe1crb9G/pXUs4eycDnIrld22R175Ip09miZbohk+VmPWrVn97rg1UkJ8wg9BVm3xuBzxW0loRHdmfqy4vAT0zWjZjdbk+lUNa/1iHoN1XbHItyAOwqmrwRhH+IzEvm/4miDrgg/rWrqRPk4HUDNY98xXUEOMDIrXvj+7BJzxVNaIUX70ijI2VQnjpmtO3JZeD2rKkO6Ljk11/gzR4dTWSafDrEyAxmQIuDnJJ644PA5P4US0SM51Y07ykc/puh3WpX1w8cPlwIwD3MxEcS56Zc8Z9q34/Cd9cWhaza2vm/5521wjyf8AfGdx/AGszxImq63dSS2TwXltafdtbKTK28frs4OPVsH3NUZpJoYRmMfVT0qpODSSOOhOpUcmmkQXULw3DrNG8cqnlJFKlT9DU1ueBxWnb+NJbq1+y6mE1C3QYV54w0qD0DHnHtmq2pWI0/VJrcAmJWzGx7qeVP5EU5LQ6qdWUpcs1Znt/wCyLdGD4w26Zx51nMn/AKCf6V6n+2lqpj03w1YjAVpZZyc9MBV6f8CNeK/sx3P2X42aEM/6xZU/ONv8K9M/bQhuG1zw/ISnki3k2Bc78hhn2r3sLL/ZJLzPiMdTTzuDfY+fo18y2mBZY1RgxO3kL02hgMioLmOUySJsMDPEMkYBRPbPDHH40/SZA1wf3eDgAMOee2R3Hf8AGn3lujLvwH+bjqEmf/2XFcErH2lNXZl3G6aSHcVhj4KZyQi9yRklWJ/nSyNI06SW4e3IG5FYfOseMFs4waJ7xoWSJlMzZ3PKeWz/AHfvcgYpb6QI53MhiuOZCv3SeoUEDjrWV3c6XHoVZmX7O4jk4P3OMhVPBZlzwfcV4J8fr5ZLrS4F3KiqzBWOfQZz+Fe9zRsvMpbeBh+u5QOi9elUvgv8KfDXxl+JXigeJIlvFsIoo4rZpGVVVw25xtPqMe2a68PWVF+0krpHzOdQcsM6cd5afqfH0en3MzKYI96t0I/lX1h+zH8BbuHydf1e2EZkwYY3HzY9fasv4f8AwDufCP7Rlzps9mf7HsLmRrZpjuymfk698Yr628S6fNptj59vYm9C4HlBiB1xkgdQKvMcybtSpdep8Nl2W8snVq7rZHpfgWGGzgVop4wqjACyDIxUviqT+2LrfIynap2lRwP84rwLVI9QbxbYWltaWItXhV/tFpvU7yR8oGMjHOSwHSvSPEEV3pXghrmGd1nRxHy3rxn6c14VSDpx5W9GfQUaim+e2x89/tX6HbR+FbiU3EUdwp3pGW+ZiDngV5x4WkuBotruT99Iqs4A4ORkAiu++J+h3ljqEUOl+TqNteWwa7uLuJ2mSU53puYcADoQax9Nso7VlMatkDCjcQV6Hdnj8q9CjH2dJU736nqZXepWnU26E1ukjSbpnjfkEdcNjgKGPTrXJ/HLTReeFo7zANxazDezY3fNwRkdQMCuxtlKMdjK6DOHI3dzliOcVU8daat14L1aBh8/kGQIz/dwQ2QT61vRlyVYyPWzGiq2FnHumfLs1wTDgthQMAE/ypdF+bUrZjyBKp6f7QpZrMjBfBI7L0qbTV2XAYD0xn6ivsH8LPwun7tRep9M6cxI654qPU79LedQ4OSvUVyulatLHhY5flx0x7Uuoai0twDIWZscDBr4GVJ87ufvdHER9kmdjY3kUiqUcEH8Kr65eBbMlH2tkYrlra5Y4PzAelOurjdFgBjzS9l7xbxC5XcnW4ZwNzEn1pZLx4+jsK5zxBJeJY/6I8sWfvtGgZwPbJrk4dA0/UJMy6zNLNnBEj7W+mDXZHDqS5nK34nkVcwlTlywhd+bsem/280PWdR/vEVzvi/xvb2kem3QmillsdQgutquN3yNk/pmsZfh7YSfM08zj2I5/SqeseCdPtYMp5jHPR3OK2pU6UKialqvI5MXXxOIoTg4pJrufXdx+2z8N2hjmW4vnmZdzQi0Ysp9M9PyNY11+3l4It1+TS9ZuDn5QII0H6vXyhH4btUUExRoPVm4rl/FYW3uUt7aBWAGWkXGPoK9+nV9pKyPzjEYBYeHNJ6n19qH/BQDSY0b7D4QvZueDPeJH+gVq5e//b+12UkWHhKwtx2NxcvKf0C18v20IeGIeUPMOS3zD14q01tt+7Guf96u9QSPEPvrwB4g+LXxM8G2mvqfDukQ3gLxQyQzGQrkgHBJ4OM1vR+DfiL8rXXiBHPeOxsoR/482T+lcDoH7bvhbw/4R0fSzod1eTWdpFCypCkS7lQKcN5nt1xXW+Ff24fh5qEyrqdjq2ivxk4SeP8AMEH9K5Zx5jeN7aHaW+j39vGq6musFgMeYN23/wAhjFaNvodnqWveHrdg9x5+owbvMlZzsTLsDknjCY/HFdZ4N+LHgHx0qvouv212/Xy1AMi/VRkivRV1nRv7HugNQtBJHEx3SOEKjufmxjgmseWzvcco3R1Oi6fb2tvsghjjTqVRQBXyV+1d4afw74M1yzSNRaXWvm/UKdpXzVLkD8Sfzr1TTf2lfBmk6olil/eXw+61za2xeFTnGMkhm+qgiuS/bE1C08QeBdNurPzNlzNE5MkbR4wHAyGAPTH5Vjiqi9k5Ho5amsRCPmfDOqWkjbBZg25X7+XDbv0rAurDU2YkNKR/sSEV2F1CY5nB5quMjJrwo4iUdkvuP0r6lGorub+85VYxHtS4hui/95pCRUo02BSWFpgf3gACfxrooYlfecBhmmNaptfaccntWv1i5lLA8r0dzDjt7SJX/wBFbH1I/lXV/DnQdK1vVm+1PPp8UERmM8BYsCCAOgyOT19qwHs0VWJC4rc8CeLLvwXdy31nDaXEjR7Ct3CHXGQePQ1Uaq3ZzVsJUlTcYJXPbvD/AIogRZ7bR9Uj1WeMbTcNGknlcHndtDD1yfTNb3wZlj0PxVPcWCaLq+qFXE0jag5u8E/MeSyke+PxryWx/aE1zzvNfw9oLvn76wMp/wDQqg/4XnqNjrKajZaBp+mzqP3n2FAnmjOSGOCefrXb9Zh1Pkv7HxN72PvW++JHi3yIhaeFbRcRgE3GoDHt0X0x+dYt14++IM1nOYrLQ7OVk/ct5juA3HXpxjNfME37aniW4UInh3TYVVQvLyE8DHrXBeP/ANoLxD4u0n7LPZWMMe7dvBkLD/x/H51Ht4N2J/sjFRXNYwPFnhHxPqXjTUru8WS8vbq9meby5MxBi5LHkfKv1Ndf4f8AgD4q8TaSLvTPDd7qsLJuW4VlSDAODt3MrN+n41q6P+0lp8fhe00+ae+gvIrRYGZbOF13BAMg9x9Rn1ya+yP2ZfGRvvhdYTlHuA8TuJnCqz/MeoHA/CuipSpVpJ32No47GYOnyuNl6H52+JPAutaHrj6XqGlQ2lxGFYwTI6yYPTq2CTjsTVk+B2urNvtawaDLjdC95KYlk/2SrnPPYg/hWp+2wlzr3x/mu/tS2sKxQJ9nYngYOX6Y7/XivP5mstDUtZ6lbSysuPOmk2gZHZWHX3Jrmq0qWiimelhMbiJQlJvlv1ev6m/B4B1FYmYSxyIpzmFJHB+mF5rB1DTNrbI7mKSRWwyKHDA/QqK5XUte1K4uIoINcVhjCpbzq2PoFPFb2m2kxtQkZZzjLyOck+uTWcMM5S1W56H9oVI0pVKkk4x7Ed0trpvEgW4lHJHUA1z+pa8ZGOXyf7oPSqfiHVC108MfAXgmsBidxH869+lQjTWh8LjMwq4uV27Lsa0t3JKMs/Hpms9pPmNN3/u8ZNQNIN4/Kuk8s+hf2Z5ma31tFkxhoWxn/eGa+gLO33L80mf93Of5189/swr5i63liqnyunrlq+iLWNY1zuz9a8ivbnZ6NP4UWlbyI1RSxG7uc0+6utse48AVUml24zisnxJqgsdLZ8jcTgD3rkNx1jqfnahdEn5cqvX8f61sSXHmFVU4FcLot18jSE8NIct+AH9K6q3ureOMu06+ZjIXPNK/QViHU78y61a2cbgAIZJAB26VxvjWY7pIIm2MxYZHX8K2dBSW9uL3VZTxMdkX+4On51zviZfLuZZX7Zb9KuOrRMvhPki80uxvLi4haNRIGOeNrA5rmr/Rltbjy2jI75z1rttQtYri8mcMylnLfeGRk5qrqdgZbUFl3MnIb2r3pJ8t0eXh6qjU5ZbM4r+y1LfKXXjIzSJYyKSFl575rejjXODyO9PW1DN8owOa4vbM+mWDpvU5+S1uITyVYfnVnUroXjQ+REsZSJEbAHLAYJrVurRNrE88dqw7OISXhU5HNawnzanFiMOqbSXUjXz2zh8euOKVYZZGwXJ/EmtdbNFPHJNN8nypORVe0M1hbble48P3VvbRzTROkUn3HYEZ4z/Wqv2A9zXUSa1qN/pNtpc1xJLZW7tJFCeQpIAJ/ICqNxEEUArtPuMVHtHsa/VoWuY32XZHux0FV5rPccj+eK1pv9ST7VG19BHp8cX2WN5jyZTnPXp1/pW8JXOGtTUdjOSyUL8xX86d9nRegUin/ak/55ig3gP3VA/CtDk5Rv2VCMhce+KGxt2Fcj0JpGvMcEj8qiN1ub73J7UXK5SWOCJmIdDyONpxg9jW9Y6xJZ26QmXIUYCnnFYEUc9w37uKR/cLVhdPu2YYix/vEVnJxa1OinGotYJmxceImaTDlXGOhQVXPiCA8PbBlz/CcVUXR5i37xlXvxk05tHVcgyEn6VjemdcY4l9yax232oKUCxrg4DMBj8a27rRbzT7O3u5oClrdFhDOCGSTacNtI4OCR+dYVnEsd0ABwBivRPEzGH4U+CEM8z77nUZBCzkxoN0K5UdiSDn1xWNS99DsoycV729zi3XefQAGtm6uBN4T0dc5KvKMflWP9+NieBtNWWkH/CO2ag/dkbj8q6aOxx5hvEos1RySE9KazHdU0Ni83zH5V9a6jyCrzyakW3dhnacVpQwJB2zx1NOkYY9ulAGLLbMuSVIFU9xVua6CTAXpnisq8t1OWHWlcB+izeXq1mw42zK36ivqrwzr9tqihJkDMoGQe9fMPgWzhvvFWnw3IUwGTLhumAM17BeWMugyebo1x567v8Aj3ZskfQ/414GZQjUlGPU9/K8VHD83Nsz2TVLmKz0t3JEa44/KvkT4reLB4k17ZG+63t8r7Fs17f9u1vVtHls7y3NvHIpXzQ48wAjtXlmqfBd2LNZzFT12ytnP41zYCnTozcpvU6MyxqrQVOk7rqcL4Z8YX/g+6e5sGAZhhlbuK9l8EftPww4t9chkRDx5ijcK8S1nw/d6DqT291E8YH3Wb+IevFVGhWRcFa9utQo4hXkrnkYfEVqOkH8j6gm+PvhO3hMdpd7UJztwRjNeQ/E3x3pXjrUbcafG7Lbht0si43Zx0H4V59b6TBJyyk/jVlY0tyAihR7VyU8HSoy5o3uerLF1asbTtYdPZw8/u0P/AarLYQMTmMYHpxU813GvVxVY6hGnAyfwrtjzHBOVJPoQJCkN4EQYGa9R+JVwG8QouNvl6dZR4HtbRivLY7iNrhpM4bqqnv7V1d94gm8STNe3Y23cgVGVVwoVVCrjn0UUVU7IrCyj7R2KtrC0h3GpJom3fjXovgv4ODxV4ft9Qg1cQXDZLwtDlVGSBznnOPSrV58BdeEh8q8s5BnjcWUkfka8iWMoxm4uWqPdjTly7HlqxndxVoYbAP4V2198G/E2l6bdXstvA0FvGZHZJgTgdwK4XkSc9jW0KsK2sHcXK47mVqzIybdpMxcEHttwc/0qpbttA9avak3yIARkuSV79ODWbGxyK9SPwo+eraVGzVtWJ/lWih+Wsuz7itOFQibsZPpVMgjljO3mq1tCrSAdT0xVm6k+XFLpsYeYZHTmtII46z1PYP2bfCP/CXfGTwzp4TMEc4uJPZYwX/moH41+oETeXfOyrgsqkfj/wDXr4i/4J++F2vPG+ua0yAraWghVj2aRs/yQ/nX3BcLNFfbVQELyp9jzU1d7GVPuXGB8sov3m4/Ada/HTx00sHjzxHFPzN9vnDnryJGr9i5mW1snkY4O3AJr8hPi5bm1+K3ihMFNupTnaev3yadHdjqaI9j/YXv5I/G2s2u4bJII2Ix1IYj+pr6f+MyrcfCnxbGF4bTrg4+kZI/lXy/+xJYN/wmGsXpGEhSGPr13Mf8K+sPiRB53gvX7fGQ9lMPwMbA1lU+IdPYpfsq6lJqXwJ8LPKSzRxPDknssjAfoBXr8favn/8AYp1P7d8ELKEtk2l5PD9Pm3f+zV7+rZNWUtidaetRoe1SLTK1HrQf0ptJI3yH6UgOKjYPqVw2cjcx/WvNPj5MI9AsE6l7rOPop/xr0m1OZJD6k/zryb4/TD7Po8eesjsfwA/xr8tzCXNmMl6H0+Gt7BHyF41Y/wDCSag3T5xgenArxm8gbzpJNjLlickY716z4wumXxBqkrFSVmf6cH/61eV6h4hm1iZ3uXWMFyfKjG2Nf91RwK+/y5NQ+SPIxkrNIprJu4rStdKvplDR2Vw6no3lkCs4zwbSAfm7VJczTTRRINxCgjKnr9ea9k8yN76Fm8srmxUNMgiDcAM4z+Wc0y31BY4WjGGdxge3vWf9jdiWYH3yantWSNimzFQa2bepaXO4VYi5U81COWyKnh+VWzWbO2O5W1Rz9lIz3Fafh/TWvNPu5ldVFrF5rK3VvmVQB/31+lY+qfdUepre0K6jt9F1KJ32yTxxoi9zhwT/ACFF9DKV/aDYMs2FUs3AAUc1bxLHnejIR13DFWvDKbtWtR/t5P4V311axTMSVrgrVuSVrHpU6d43PNfO+U7hnmolKvMoxXp8em2xGDEpU88qDXL+IrGBvFFjawoqb2jUhRjktUKupaWCVOyuz9E/h/bfYvB+jxf3LWMY+igV2U3xL8K6LL/Z934g063voQFkt5bqNZFOOhBINc/osPkaZaRKPuxqv5CviL47fAq88M/2z4ll124lEl2W8meBl++5wN2739K+ayP369WZOMS9nFH1T+1R400zWPgP4ljsb22uAyR4aO4Rs/vF6AHmvzZjfpmnSx3AUgzGWPqSGNQRt2r7qCseLO6STP21W0uPL2qIYUHRVUnFPjs3XhzvyeuMfhWkR6dPWhI89a/MnI+4i9T52/aw8Pbv+EZ1EAjcklqzY9Dkfzrw7T9NjMbbnYegFfV/7TOkm9+FbXKjLafexTdP4W+U/wAxXy5Z47VviPsyXVH2uRTUsPKn/K3+JSt7UWtwSDnd1qzc48tj7U65UJIvOOaju1LQHnBxXKtT6J6GIzEN0z6gUjHpzinlTuPPNRspbFapdDK5FPH8vXNMWEyOq7c5rZ0bwzqPiK6SGzs7idSQGeGPcFHuen5mva/DPgOw8O2e8S6TY3C8ebfSC6uc9yI1+UfrXt4PL54j3npHueDmGa0sJ7u8uxm/AXwHqel6XfXNi0liLyffmCy3TMMD+NuAPpXvljo8Njbr/aWs6rayY+b7VqMUIz9EyRWBZzLdQxqJdf1YMACsEf2WA+56cfjU832SweN107RdJc9ZNSuhcOf+Ajv+Nfa0qSpQVNdD8yxNV4irKq1a5tM2iTRukHiZ4ZT92SK4uLgj8iB+lQqtxHkQ+Kdbuj/0x06Vwf8Avo4pkXiOSRvLHiK6nHaHRdOwB7BipFaEEt/cqvlweIHTvJeX0dt+nBre/RnP5GVJ4XtdUUre6Le6kW4aWXR0ic/8CR1Oa5nVvgrDcKx0+XUrNTn9zcafI4X6MM/rmu1uobPzP9KS1lk/6fvEDtj8AKltzpsahgdE29xDrcyH+Vc1bDUa2lSNzenVnS1g7HzR8R/2Y/E9xbTy2V/DdTFC62bo0TTqOcIW/i/2Tg+laXg/wx4i0fw3plg0kNgYYFDK0W4jIzzk4619GNdWc0YVbuKaLOfs6a6Xb8BIuM/jUA0m0unD2lw4Xo9nqcfllhk/dmQFP0q6FOGF/hKxw4ulLFaykzxBfBOpXDE3Gu3BQjOIlCj6cVKnw5tPMXzby6lJ6lnH+Fe0tpdjZsoNjCUzwssKOyH2eJxuH1WppNCsJo3drWGJF5Jjt5E/Ta1df1ip0f4I8z+zFbe7PI4fB9jBtOJWA4OXJqxH4X0+MZEADc9Sa6rV9Eks45p13AKCywNG6yHjORuAyO2Rmsi3vIpt+HxsZlKt8p4xk4Pas/bVX1MKmF9ktYkNroOn2/ztaQhIxuPyAjNZc2n29xJJcPDHuB3fcHWtnVLxLeBIFfLudz4/QVBGyR25Q8g9eO/YUuao1q2c3LC+xShh8uQFY1A67scZqxzwG57+1CsVUhsevy4xULzHg4z64rN8zNbIzriMLqVvxw5dMduRn+lfOHjCz+w+KPu7VWV0xn6/4V9HaszLJazHrHOh49Cdp/nXhfxktRY+JppF4PnJJjtyRn+dceMp89CS8j1cpq+xxtOXaSMOG3km5UHrUGoI0O1WbIxnGelb8RHlrj0rC15gkyMSOlfm8felY/oqTSjcpLJ06Vbs5PmJ7k1lfaF3Z3qv1Iqe1v4UckyqBkdWro9nJrRHH9Ypxeskb9xwqnNMhuAsc0fl7+5prXUUyqqyo7Y6BgTUFvOsd0VY4Vhz71z8rjpJHXGrGSvF3Res4Q8asOGPrWxDDKIWCtjj/PWsqG8jMgVSM+lb1r80bY5FZzemprF7pGRbL5czqTzu5p10oeVcjIziqmoagLG9dNuWbnnpUI1oSTKsgVQT9704qkm9TPnSVjbhtE+ztyw4rknfbcSDvurtLOSOSEkSKQfcU6H4M+K9Ql+0R2EaQyfMrPOgyOxxmqoxlJtJHNiMTSoJOpJL1ONhtZb68WK3iaaZ+AkYyT+FdDZ+BPEMmNukXWCPvGPFdN4F0PU/AvxItnefTY7iCGQSNcq06JujYAbQVyce/GRXp/h/VmXTQ13fQyahkmRYdoj74AAY4GO9ezRwLqQ5mfI47iFYesqVFKWnmeJXHwl8ValIqxaY24HP7yVFH6mtvTfgj4nWHEyWsHH8c+f5A19bfCr4dw/EbRZ7+S6a1MUrQ7EXkMMdz9a7RPgXawt+81KZgOwRa6/7P0seBU4mr8142+4+Fpv2b9au7kStqdjEOPlG9j1+lbVv+zvLOqpc6ykOO6QFv/ZhX2lD8G9JUndNcvj6D+lTWPw10JpAktpdqx4/eEkfmKpYFaXRyviHEu7UvwR8br+zTpkNvun8QTuq9TDbj/E1ymufD+z0PxJDpun3mo3dh5UTSthUPmPKIyPu9NhY1+hNr8MPDdvIWFgC3qWb/Grw8A+HAQW0e1dh3aIN/Ouylg6cZJ1I6HHWzvEVKbXM+bptb5nwLrP7Ocuk38eoaHrbW0ikFFmbaQfZhXO+Nfh/rUemm/n0p4Lq3IS5a3TMUowcSjHA6YPTse9fpVHoOkwgBLC3UDp+7X/Ci+s7BrOaF4oPKkRkZSBggjBrlrZbTl7ylZo6MLxDiKLSkuY/ISSAOzYGCOK2o5LfUrWzimkFndxRBBJJny5QOmT/AAnt6cdql8T6TJo+t3ltLBJbskrAJIpU7cnHXtWVtN1YlFx5tuxb6ofb2P8AOvE5OZSj1P09TVSMKqf9M9P+CMNzpfxc8K3B2eWLxULLKjcMCvY89a98/bE0ua6s9Cu4/nCymIKVwV3DqD+FfJXgfUH0vxx4eusjMN/bvwfSRa+4/wBqDTJNV+F80wj3NA6SDnnr/hXq4CMnQnFnx+bSdHMqFRvfT8T4ssVEdwDzlRyyk8e49R0pbqRppJQJFhJU4bA2Y9/RjiksY2+0KCPlzwWGP/1HpT7hWknDDYqtyN3Rz6kZ4rkkfcU9ytIrCJCC6NGOCckxDPJ7Z71BtMm393Gd3KhvuEdNx54PHerSxR/L/EP73BbP5fdq2luPszALu3nLsoba/PGOBis+tzrbsjOmt/3JAGxAeDwTng84HSuY+FPiZfhT8erbWLjcumasP7PnZVJCMzDY+O43AD8a7KSPcJN3zAYDOe3A+XrXIfERrbwfocviCWFYpoQUsUbGHuDkKy47JncT6gDvVqSs4W+LQ+ezaMPYOcvs6n0/42cXnjCx1RUhEsinLRL94nGec856/jXo/hNI72NBOmexyK+NPh7repaPpfhq5v7+7ulurVZ4raSQGO3jjIjbaAT94jdk4r688E+ILXUrGOaB1B2jAzXk1qTpzs3c+eoVo1qanFWudbfaBp1jJ9qEYd8fKCvSuW1bb4k0G9s18mNXiYhSwyMdPxqXxN4sm0+JSLaS67Yjxx78muD8SapNqljLJ9m8lWU5YSoD796jllUOnmUVYqeIILOPwDd38iq0ptyMEjlumPzrwhYdrYYZ5wYxgEH0GOwrtfE3iK4k0G0spG2faW3eXjoF55/T865Vot28bdq5Bw2dy88Yyf6V34em4xdz18v+FyQ0qgLHO/d1fpk56EE9Ki1q1E2kXqFPMDwPiPPDfKehx04rQBO47cg7QCwB6YHBwBzTPs6zRvEys+Rt2AjPPZevtXVH3WetNc0Gj5RuLm5kbammxw7T/E+ahtYZnuUEpjjG4Z2GmaxqPkX1zEzvlJGX5vY1WsL6PzvmcYx3avsb81M/BOVQrtPoz23T1iXAVWbj1qa4X5hxjik0uRGjXaRgqOQfarkijd2Ir42pfndz9koWdJWK1vHlhxT5ozjpU8GCyjtUlwnBHB5rBvU60tCisW7qOKp6loVpdKDJbqx+la8a7cnrRNGWUY/Kq5mmS6cJK0kchN4VSLJtZZbY/wDTNyP64/SsbXY9S023QSTfao84y6DP5iu9aMck5B9KwfEhi2Qgsv3uctiuqnOTkr6nmYmjTjBuLscJNqENzp86TpJDIwKgryOnWuTZTCp23LSY/vA132oR6a6HdNArY6lxxXH6vFZwspS5hkz12NzXvYaSTtY+BzKk5Lm5r2F8K2KeIvEVjpt1NLawzyrG08MRkKg99uRn6VDfWv2LUJ7dGd0jcqruu0tg4zjtUK6lbQxoAMsD1AJo/tSJxkKx/wCA16h8xZlqOG4MYKRs30Galt7O/upljSNtzHA3ED9Sa39N8beHrOziWbT7qacLhiXUKTj61dtvi1o9rITbaGif7UsgyPyU1g6kr6I2jBtblvR/g346uGjuLayaIcFZFmQH6gg1+g3wZvBovwx0TRdW1hbnXIodkjSO5d3DF8BnAJ+UfpXwLY/tN6voTBdPs7UwL0jld3T8uP0qxdftb+MJLi1nhg021a3lE0fl27N8wBHO5zxgmsbzlug5JI/UXS9C02O8W8+wWv2v/nv5S7/zxnNed/tWSNJ4Lslz926hH5h2/rXwpJ+3V8Urj5I9Wht1/wCmNpCP5oa5Pxl+0v8AEPx5b+Tq/iS6mgDiQRgqgDAYB+UDtWGKoyrw5I6HfgZfV60aslex6XfbvtMuTznvVNpEjjy5UZ9Tivnq88VapdMTLqc756lp2/xrOl1Rpv8AWThj/tNmvPjlsrayPsXxFCOkYfifRDa3Y2ud97Ah9GlUf1qsfGGi7XDapbqcn+Pd/Kvn0agq/wDLbH+4tM/tJBkb5GFaxy2PWTOWXENR7QS+Z7heeONHSNgLsv8A7kbH+lZq/EnSreFkVLiQ4xwgA/UivHvtiuwCwyN6Vct7O4nyVt1iBGcyuFz+dbrA01vc5JZ5iJbWXyPS4filaW5wLKRiP70qj/Gorr4qLIzGO0jQHj5pWJ/Ra83azu1/gRFPTgmnrp9yeT09VWr+p0lq0ZRzbFzVlL8Edx/wtC6/5Zwwqc/3GP8AMis7UPiVqlyrIZI0XP8ADCAf1JrmmtnjbBJ9+BUxtUxu2c+taRoUY/ZMJYzFSuudliTxXfSN/r5s/wCywGfyFdTpfx+8f6Hpcem6d4l1Wyso12JDDeSqFHoAGFcbGdmqWbL8pWRcfnXdanYRmQ7UUA4PyjFFSdOk17u4UcLVxl7z2OG1rX9f8SXz3moXFxfXMmC007NI59MkkmqAstQm4CMGPsBXotnYxLNtKr1pZtN2zOwUKN3FR9aS0UTtjlDteUzN+H+jTwTy3F0CH4VFzn6mvoF9AGj/AA3vtYYqJUiQ7f8Afzj9B+teU6DCFkRO5b+tdx4s165k+Hd/Z+ZmHdHwewUEAVdGTqVHJjzSisLgIUo9WeHTTedI7Z5JzTOnbmoVf5jUm/rXpHxQ/wAw4PNR7iWGKE3TNhBlj2FXRprbfvBT6UAe9fsxrt0/WZcYHmRr+Qb/ABr6CtZtyj6V4h+zjZfZ/B107jBmumIP0AFez242J1rxKzvUZ6NP4US3U2GzmuC8cazuuLa3U/Lu3N6YFdJqmoBN+TgV4/4s1eS41QRRAvK3yJj3/wD1VhCPMzb4Vc6Cx12TyBDF87O3GPetgxrbwpG5X7ZcfIrd1U/eI/D+dZHhvT0sbfzpvvkAkjt7V1Xh/Tnvr439wuAPljU9gKqW9iU9Ls6HTrOSaGMOBDbRrhY19BXB/EK7WP7UwPlxKvLegA5P5V6iqgRe2K8T+Mt4F029gjby2mQoWPQA8VVNXkkTN2TZ8/M6XDM6MjKxJ+U1ZZT5AIG8qQ3l5HPtWZHpLaaxeJoJY/4lU4P5VvSaeLOO2kEkMiXEQljaOUNgEkYOOh4PB5r3ttD5/rdHL6parb3bbBtVsNt9PUVFG2P1roLiGO8P2eQKzHLCT+76VzqqyuyE8qSD+defWhyu6Pr8uxXtocj3Q+82rC4x/DXPaf8ALqnsSQa27hj85xzt7/WueSYx3jP33E0UdmjbHNXgzoGwrKRT7fWruxdPKdRtYMA0asMj2INZX252UEBj9RTJJjuySfxquR9TGVeFtDqrjx5rk8jyi/MLuSxEEaRjJ54CgYHsKx9W1q81OZZLy6lupAMBpXLED0rJa729+aja48xuc4+lUqdjnlWjbQuTSBoCPasxrG4uAGTATtk1ZVmkG0KT+OKntZgtsAWx1rX4FoYO1aVmVY/D8sg+efH0FWG8PxRx5aR3PHfFOOtJDJ5e3cP7wNaHmGRQRnacVMpTWrNqdOjJ8q1ZUstHttu5o8noN31rRhs4YV+WJAfm/hFSQxj7MrH6+/WlkkWGEs33VUn9a5ZScnuejClCEb2LDOscfp0qi19CrYaQfnWFqGpSXD5DFU7KKrw2N1cjdGjFT/E3FbKikrzZxvGTlLlpRubzX0TPw4PFPV9wyoLdelc+2l3ceflyfY0+0uZ7OYFwwCnlfWrVOEtmZyxVeGskatjEZdQZX2xDGdzcDrXq/g3wwvxU0vTdEN39ij0K3lZpI18zzGlmz6+mPyryFtYa6uMKgjRjwvUgele8fsv5EniOTv5UK+n8ef6VwZhOVGjKcHqjowLVeS5jk/il8N08A/Zo4bqS6WeNsu6BcEduK4OORW0mFA3Kuc/lX0z8fdHF94ZguwuWtpOeOxFfNdnaiPUBEx/dudyds+1RlOJden771DNKPK1KOxZ0vQ2l/eyrlP4V9fc1fmgEanAGMeldbY6QzWqnbg44rN1LTvKyCK96586cpIuM1XkY4INXryIx57fWsqaYnjNMBxO4Cq8w9qFl6CiYDbxUAb/w3k0ux8Qvd6pdRWsMUZK+YerHjivRrz4xeE9HjZoFmuyP+eEBHP8AvNivH4vBt/qWmz6khhgtIxjzZpdvTk8Y5rnbi1wV2P56IFMzrjarMeADnnjH45rhqYeniJ80nsaxqOKsj1rVP2homY/YtFyf71xN1/AD+tcvqfxo8R6gWWNIbJfSCL5sH3Oa7Twt8I/D+paZa3paa7jkQMCzY+owB65ruNP+H/h3StjRaVDv4xJJyf1NcMquGoPlUbstc8jwV4PEfiaE3Bsby7KgkS3DEj/gIrkrh723Y+fbSxN38xCK+0bUiGILFCqqvTCgU+e1j1BSk1rHNGQVIdQeD1FRHMrP4dCvZtbM+I/tk7fdcge1JNHMoBlJDkZ2t1x6+1fZWmeB9O0218hLGF4w2VDRqQOelJqHgnR75XWbRrSTcACfJXPHvjNbf2nSvpEl05vdnxeysx+VWLd+Kf8AZ5pm+WPy+Oc5r6tuPhD4euchdMZG/wCmLMKzLn9m+G63NbveWoPTzAGH6gfzrb+0KT8i40V1Pm3T7fy71Vbk59K6GFRkdq9F1D9npdFunuLnxnoVpEvOLicbx/wFS1cBeWsdjfyQR3cN6sZ2ieAnY49RkA/pVe2jV+F3O7DOMLpn098JbYJ4C03A2syknHf5jXXSR/MDnoK5z4WrjwPpGRz5OfzJrpJsBj6V8BiG/bT9T66HwozfG8ht/h7rr5/5dWH5kV8kLzKx/Svqz4lSeX8ONZ7bolH4F1r5RVyXY+nWveyle5L1OXEboxdUyLrPtVWHqKtamd0w+lXPDvhXU/E10INNtHuH7kcKv1J4FfWRaUdT5apFzqOw2xbc1ainavtXaab8D9TjbN5qFrbeoTc5/kK6C2+D+lRY+1ajdTnuI0CD9c1k6sO50xwdeSsonjtwxaQDtWlpa+XCWJxk4r1b/hWPhqNuYruQ/wC1Pj+Qp7fD3QWj2xrcwDttmz/MVrHE047mc8pxUtUvxPqv9gHT0sPh/rV9IuHvb8KhPUqiD+rGvqy48qRfQ4/Gvkj9nf4r+FfA/gix8I6mLi1eGWR01HaCuXbOWxyPTPPSvpm0kuL6xjubW8iu7KRdyTROCrr65FS6iqSvFnDUwtXD+7VjYmvnN/MLZThE5evy3/aO0tNO+NXiyNVwDeu4+jc5/Wv0+Zv7N0+dsbpZDzz1PYV+d37WnhG7sfjFeyWtvNdG8giuJDGhb5yMMOB6j9a3pbnHU2LP7GuqfZfG2tWLH/XWiTID6rIB/Jq+t/iddC38G65cEcLY3DY9vLavir9m/wAOeIoPilo+o2+kXraeC8NzP5LCNEKkZLdODivtrxlojeJ/DkmkGYwC/ie1aRRkoGG3P4ZNZ1rcxVK9j50/Y1+Kmm+Dfh94gttTaQFL1ZoI0XPmbkAOD042j869I1T9qq63OumaLCB/C9xIzH8hivBNW8JRfDXWdQ8MW8jzQWM5jWaQYaTvuP51Jb7GjLcVxzqylJpaH1dHLY06MalRXb1PQtW/aM8bXX3NQjs1znbbwoMe2SCaxJP2gPG68/8ACRXOP91P/ia5C8VWBxWFc9xis7ve56EKFLblR7H4f/ao8XaPcIby6h1S3zgx3MSg/gygEV9EfDX45aJ8SrZ4Yz9g1RUJNpI2d/HVD3/nXwDcsQwwat+H/EV3oOpQXVtO8UsThlZTjGKI1JRFiMvo1I3grM/QOxber8Y4/wAa8e+PEga/0eMnorsR+Ir0D4aeKovGXhG11OMBWdQki+jgc/5968t+P11t12xXH3LY/qx/wr86ry58wl6/ocsIuFJRe6PkLxnJuvNYcNuBeUg/ia8sSRIbOdHx5jMCMjnvXoXiaQtp98zNktn9TXnkyq9zgjIFfpOBXLA8DGazSJooRcMHcKSBgYGKl2+Wx2naPTtSK208Cm8lutdrZMYqKLH8OO9QBWWXAXKsc7s9Kl/h696fjauT0FPYco8wgzu61dt03LzVHd+WKuwPhQKmWxcNyhqnyyRr1q3bLuVO2BjNVNRbdcRAfWtWBv3YRVUKMfw8mn9kiOtRnSeDY1k1qFTzgE13cyhQfWuK8CR79WZjyVQ1280P5V4eIl+81PYp6wHQ/MoPbtXP2dqdU+LGiW4xhr23Tn/eFdDb4Zgo7DJzWf8AC+E6r8dtDU4wl5vPp8oJ/pWSlaMpdkwqr3D9DdIXc1qp55UV5p+3XeC0+BskOcG4voU/LJ/pXqehx7r63A42n+leFf8ABQjUPI+GmhWwP+v1HP8A3yh/xrh4dj7lSb6s4sXrKEfI+HtHs4ZLGbzpljG1ioPUnHSufyFbnpmku7i4tJBh2QEcD2qoLhn619nFdTyakm3yvofu8sKwqFjUKo7ClWF5G+VSa24rKOPgjd7mn7Fjb2r80Z9dz9jj/iB4XfxJ8PvEWn4y81i7IOvzKNw/UV8N6ZIDGhP3sYP1r9HLfZvUNyhO0j1B4Nfnr4l0tvD3jTXtMddv2W9ljA/2dxI/StKi5qKfY+n4frP286T6pP7tChqA3Z9RzUM3zQj6VNeZ2k+1V42DRgd/pXNFaH203YxXO1mA4rR0DRZtbvkhjHy5+Y8k/QAAkn6Cq81o890sUa5dzgV7H4O8L/2bbwRtGFRhlmuJjAkhPoqZkf8AQV7mAwjxE7vZHzuaY76pTtH4nsX7LR49I0u2tLtlihUDEV/c/Z4T7iKPLv8A8CrtdEm8u3WOxefyh0Gj6MIk/wC+5M/nVWztUhkUW0v2Y5Azp2nrGTnOPnkJP8LHPoM1chjF3/rLe8v3baE+3XznJZiFyq7VAIBb6V9zCKirJH5rUlKpLme4uqRs5zfRSFOx1nWBGn/fuM4qfRJFjbNibVT/ANQXSGkP/f6TiiSaO1jnksreCyjWOSWN47VQzKFARiTn7z5A9cVfhhna6zNcSXKR3MzGOZiQRDDuC46fMTz9K1szLlZYumvW3NO98BtJzeapHajHfKxCq8Ok20jNJcJp2EZFZmS5vWDP90Zcgc1AtiItNaJolMn2Gyt9yngtLLuP5rwfpXT28QuZFJH+u8SrCR22xoQB/wCOCi2gnoLp7W9mzJFcrHtu1siLbSYY/wB6e3JP51treiGOZ2v9RIhulsztgtxmQ+ny9KxNJh3tp7MMeb4kmZv+Ag4rVkUfYG4+94ocE/jQ0RfU0by4W2TUXm1C6K2Lxxy+ZaW7jL4xgbRnrVfUNJt1e782TT2e1hFxKz6WEZUPQ7o3B/Ko9e/5B3jDPP8AxMLcH6fLV3xD8t54uA/h0uLH/fIqde4c1kZv9nSW6hIzatvg+1AJPcrmP+9tYOMVDFpv26AeXBFdqo8weTHDcg57lGVH/KtqGMNqmnjHXw42PzNY1vaxXel6VEE0u8uGtlKWdyzQXDDJ5jlB657UatApO5UsYlWd7ezGWBy9nbyFHH1trgcf8BasTUNLtr5rkLHuniHziONkuIxnOGib5se6lh7Vu3i8ixndvtB+5pXiIfMf+uNyOfpyayNQ3tiyljmluU5XTdTk2XcY9ba5H38ehNQ7mtlLc88kheDUlkmkV4pWYxyLypwcDn/ODwQK1DbFk+Zhwew5qbWLdLpZZBL5gDeW00i+W4k7JcL/AASekg4PeudutYm0tjHOJGGdoO3DA9ww9RmrjNt2bPFxWFUfegjbNqOzfL/Oqklmq4+cgD3rnJvGLbCIrK5mlP8AAAv881Qk1TX79mMWlx26Yz5l1N/QA1r7OTPJuludBrUKJps+OSi7uvoc/wBK8f8AjlCl5NI8RUsbcEbTz3IP6Cu+Ol6pfQut1LAu5cFQWK47jiuP+KWmx2NhZBBx5ZRu+cY/+vWNan7jTZ0UJ8tVSR5omqM8assjEbQf0rlvFHiTT7C9s/7RkaGORWVZMEruyPveg96db6zbRW6J5yu6jaUXJII4xXPeMtHt/FQtYp72PTkQttkf5gWIGA3oPevisLhZRxCbWiP2PM8ypVcvcYyvJpbfI7Gx8Mwa9eQR6dcxSQTwtMku7K8FQRkA55NdFB8IZGUM99GB/wBM42b+ZFeefBTRdQ8F+Lrtb+GRoXsyYmjIeN/nX5kOcV71D40s7VYWksZGEcgdkd+GwPQZr6rkXY/LHXqdzl7P4Z2EMgL6nIXjPKpGFJ/HJxVfxFoyaE1q8E0kySBgxkwSCMY6D3r0PWvEHhDxpcWz2tqmjakIdryXCmKOZvRnBIBGOGIHXmuR8b6Nreh2dnJPoTtYbyGmhPnLtI+8HXg9K8/F0IVKb01PZynMK2HxELNuLeqOMkuG8zOSOa2NP167jTaJM9hkCsW4LKiyrzDJnY+3G4A89atWkwZeQBXx86a2Z+wU8Tz+9HYi1K+kubwySEs+AOKgmfBUnjp1pt8wa5BHAxiorgDauR3FNRSsX7STua1iTyM19j6/qln4Q+GXh3Vlt52kuNDF0ZI13p5ioeGGeAcCvjOxlKrwK+39H+zeLvgj4a05gsxk0ZrWWPjcu7cMjPfBr08DyqUkz4viWUpUYS7M86+Fvwvt7jw3Z69qTyanqeqr9ulm8xgCZBu2gDHGCBivQ4fDNvH8kcKxDp93NeQ/CfWNf+BXia38BeN5/N8O377dC1hh8sbn/l3c9s9u2frx7T8Tbq/0zwTqFxpRZdQiMbRsgBIAkXcee23NerKCufAxqzitz2D4Y6HqXgvSZYjaRukz+YoSUYAwK6qa81S4bcLaCMY7yE/0qfQT9o0OxkB4aBG/8dFX/LH+RXaou1rnJe71MMvqz5y1un0Un/Ck8nU2+9dqB/sxf/Xrb2CjaKOXzAxvsN633ryX/gKqP6U06NM33ru4P/AgP5Ct3il+UdqfIhXOZuvCcd5GFe6vFwwOY7hlJx269Knj8NWUbo5gDMD1clj+preqGP52Ln1wBUuEdrD5j52+PXwP0Xx54wXVL+4a3kW0SPbG4XIBbnp718t/EP4V6V4f02TVvC+rnU/sWGu7ckOY0J2h8gDjPBzXQf8ABT4alb+MvDE1jM1uh0xi7LIynibHQHH8Q61438E2vvBfw08Za5r96ZLHVLaPTNMLNnz5ZGy2P90CvKxGHWs4vX8T6zLsfXpuEHJ8uiXYhhVRqFvcQEBldWEZPIOc8etfpH8R9Nj8QfC3U7cYkaayJCqc87c1+ZifvpEdTlV6AGv090iH7b4Hs4ikjPJYpkEnqUHqaeXvmU0kepxHenOjUvt/wD89c/6UI23xHGGBz9cN+nPtUkkbxyFcEf3mGSuMjC8DqaueKdPk0vxRfwSJIrQ3LgK33sZJ49RyOKS82eZG3yh2+bGBt985/KvMqK0mmfdYWoqlKM11RltDLHuBJj2MM5zlFyeOvNaFjp8183kwwebIV3bFAIC8HdntUmmaW+sarb20JMReUAHjKjPLHjoBXs1j+zn4t1yxYPPp+m24yEspJmyx/vEoMFvqamFOrUdoK9jDGZlQwdlVmo37nkNvp0NnN595KkmxMLBbSLIz9eHK5Cj3PPoK8c+O00HiJrS01K7SzeR828eCFjAGAAOy9q+vX/Zj1u32y3+oQW0AO2VoI2mJGeOpH+TXM+Kv2BdI8faglzN4uvbe4EexFFqoAwe3PrmvRweDn7RTkfG5tnmFdCVOE+aT020PmD9ny41O88dDS9UdJrTT7JoYFUDAV5dx5HXknrX1XZ6bqPg+X7XZAz6ecFkXkx/Uf1rM8B/sX6p8GZpJo7tdfVyf9JjTZIFzwCpJ/Q16tpdoyw7HBDL8p7Eexrys0Uo4h+7ZHHlM4VMOkpJsytL8UWOubUklCN3VjiofFGl6PDZtO00abQWLSPgAfX0q3rnhW3uVZlgi8zru2AH9K868R+FIrdSsgMjNwNxyB+deIpq9j3eWSWpwGoXcOt3v2iF5GhLBIlZdoKjPzDnvz+GKmW1lmIjSF3brhVO7PHPAr1b4G+Abm51y7u4nh+y2yCN96hmDNnG0AexyT2r6I0rSIYd9vd2kSzKAzSsg+dfXOOa+ywuDjVoqo3ZHj4niOGXz+r0481vP/gHyHpvw58QalIoisWgyP9ZP8nBzyRya6fX/AICatoWiQXXmyX99JIqCytoGO1Sclt5PBGB2719G/wBiTG6uI1kWC1zwFwVK/wC91rbstFlaMRq+9CR5e6Tdntj14rp+r0eXS7PIlxNjpVU0korp3+Z+LfxE8L3Gk+MdatJAYZIbuRWjccr8x4rkLjT7hOqBh7Gv0U/bu/ZzeRIvHOi2ck19xHqUFtFkFQrETEDuMYJ+h9a+EZbb5cHGfpXTSxGnKuhzujHE3rWtzanLW+qajpcmba4uLc/7DstbVv8AFLxDZ7d12JlHaVFP9KdJaqynjGe5qlNp6suNobHfFXL2dT44lQjiKP8ADqNHomk/EaeTwu+o3MtpHO1x5McaxsWGFyxI6YORjkd6zbj4qX0gbFyB6eXbAD9WNcrCotdLliKK0W7f5ZH8XTP5UzTbJNWWQsgj2MFCrx1zyfyrl+r0tZNaHpRxmKly0ud3fmbsnxO1ibhbt0H+wiL/AOymqN1441u6+U6ldZ7BZNv8sVNa+F4mKMEJDeprUh8MxMyjyU27gOQPWs37CL0R3LC4yoven+LORutY1G4/1l1cMO+6dzn9apeVLO+C28+ud1enahoFrbxSrHGFKjjgcVoeAvBuj6xrUkGr3bWNuLWSVJFXJeQKSie2TgZq414paIwnldW/vzueVw6E03LXcMHsVbP6LU8nh2JceZqW5fWONz/MCvUviB4Ds/CuvLY2V/BqCGIOWjbJQ85VuOox+RFcvdWIjhjUhevpVfWXsgWUxcea5yraBpy5LXt5L2+W3VR+Zf8ApVU6MisRGrhD/ePP6V1ttZI0YLfe8zHSrzaOiseOhFV9YezJWUxtdHF6hocOn6aHkjkE7S4DhvlK49Mdc571zotbmQ5jhkYZ4IUmvUviBpqxxWmxcBsDHviuJF5FHmNrmc46qoP5da6aNRyjdHj4zDwo1HBuyRjf2Zeso/0eT8VxT20m/wBmCNij+84GP1rorSxtb5fll2y7gAkr4z+lXY/D8O5fNj2n/e4xXQufseU3SWzZxi6bPyGljH/A6mh0pGX95eRr7BWP9K61dJtc/LGpJBzg56Z9akh0uCPB2qc8jIHPPSqs7EKpBPY486Paqcm4kYf7Ef8Aiafb6PbseEuJfoAP8a7RreERtsC5AyOPzoRY4Gz6NkdOlCTtuJ1IX0icuujLHHuFg2wd2JqWPR5ZFUx2sYDciuq+3RKoB2HaSOTzg1Tmmt1ZwkpAHA2k1PL3Y/bW2RmR6LdbATHGhxkfISf5VN/Zt1HjfcMoxn92g/xFaUeqRxZO5pRjG5hjH69qgm1a38vb168sR6U+VCdabRTNuFU71vLjHb5VH8zTtH8Vw6Dds8iNFasMSQvCkzPjkYyBj6+9RtrVtHgM4B+uame8hmthKdPM8TDCuY2YH6VVktyeectmc9ea/J4gvjJcbYUZsrHCm1V9vetm60G403R7PU2Sb7FK5RpWGY26fdPc+o+lZ/8Awj32iXetncxoeR8hX8sitxlnj0OPT72+vhpkMplWzknJj3kYJC9M8daLQ2RLdWL5ncpTaNKbuCWArNbK6nzAy5Az3Ga7a9dZ8iEM6AABiuB0965O2v1aNRbyW1jF93Mh+f69KLtrQc3OuGQkZCxqSP6VxVacJSXM9j2sLiq9KLcEterOh3JbyeZ5kSkHOHkApJL6ORyzXduSecB+vt0riLi60zBZZJ3b2wM/rUGkNb3WpQRKkhJYYZm6Y5pexp2vymscZipTUXNansfhmATXMTFtvfJFWvEszf8ACH3OTkkjOaj0Fdm9wfuxk+naq/iRivhWVT32ipwu7Z6PELtTpR/roeWr8uf8acqlzgeuMVHjc2B1zWxpdsi/M45PH0r0z4gs6fapb47tjk1YmA3HAwKj3BZKjuLjb0HNAH0x8EYh/wAIPYtGQQzvvGf4t3/6q9NdhHHXif7M+sm60nVtPZuYJlmQezDB/VRXtF022Fs+leJWjabPSpyvFHEeI9RaNZBj9a4XQLFNS1aS7KF5QxCZ6AVp/ELXF0rS765ON0aErk9T2H51H8OwyW8UvXcoP1zSjG0Wxyauonc6RoscmGncuey9BXV2cSRAIgwBWXYncoLKFOK1rXDMG6+lYNstIn1K6+z2Z52gCvnP4wTNNpN4WOA7rGueB97P8ga928QTFoTGprxL4peGb/xJ9j06y2hmlMsjMcYAGO31ranKMWpSIlCVRcsFdnhUdqWbAw3PvXeeF/hfq2uNC4MNtDJyfObp+QNeh+BfgXBpcwub6Y3k6gFV2/IPf617JZ6XBYQrGFVeOMVlis0UXy0dfM9HCZNzLmr6eR5VY/DLRY9BWwvrXfqiO2L7T2J8xTjG8NwMdK5LWvgVBJIslvqq2Ttw4uwNv1BBr3XXLiZYVRLWKTcdqM8hUofXjrXOeI4rNUR31LT0kg2CRoW3YYhSVPTnmvLjjK1TVs91YOhQtyx1Pk3XtNk0XU7yxeVJzA7R+bFko4B+8p9DXIF3EzlHZST/AAnFfRXjrQrDWLG48meO4lwWR0GNp5OK+eoYS11JgZw1fQ4SpzxueNjI3lGIq2csi/OWJ9SadDaMzBcZ5wM1tJEG+U/Sr9j4V1PVmSOw065vZHJCrbRNIzfQAGt/asy+qwSuM1/wTeeF5IE1CONWmVmQxuGBAbaSCOoyOtYU1uFfgce9dmvgvXp2UXdrNaqi7Vkvj5aqOuMtXK6ov9n3jwzPGXQ4PluHX8xkGkpSbsPloxjq0Ury32wkjOajsYV+zgsoJwTmrrK19bb4yNjEoGPqOo/UVDDC0KLGTuxkHHIrX3lHU5W4SqWiZt1av9oOFJB6Gt7T8tHFGwyQAD7UGEMu4Fh/umrFmqw8Ad/1qZVLxsXSw/JU5i9JGFjUdB2qtcqps23DIxzn0zU00hZVXHHFQXMbTWbxg7WZcD865Vvc9OpH3Wl2KV5oUceoHb89spJHuO1X41XCgcL2H4VW0m7N1+4dgsiHYdxq7JGY3KnqvX8q3xF7p9DgwEoq8HuZ11hRn73Q1iXkm5mOK2bjGf8APpWfDbCa5YEfJGNzfXtWlG0Y8zMsY5VKipopWMf752blhX0Z+zJGP7O8RS4O7zLZfbq5rw/wppNpq11dJc6hFp5wAjTAkFicdga+gP2cbMWuieIlDrKv2u3USLnBwrk4ry82l/s8vkdmXxUZpHqXivTV1zw/fWbf8tIiF/3sZFfIurWLI8sRGJoW+X1yK+ypCFX1FfKHxCZLH4na3aLgR71dR/vKCf514mTVHGpKHzPVxcYyilLrodj4E1OPW9Hgc4MijY475qTxJpoijLBa5T4aXn9m+IruzGPKmG9B+v8AjXceKLgfZ2B6jgV91F3Vz4apB05uL6HkusH94y1hTZ8w+lberN/pDn+tYk/zNVmZFvC/Whn6ZqKQkEmoWYnAPAoAvXmuS6tb2egwTLBAWzLJIQq5PPJ9BXfaz4N0/wD4QpYdMa3nms/3wkjZWMhH3gceozXnniDQU0/Q9N1BQWN28gLH/ZC8VgpdSw5Mcjp/usRXK6fPZxdrFX7n0T8J9dXVvDsdvkeZagJgDHy/wn/PpXoMMSyNjPPrXyh4X8Yan4YWSTTbgxSD7ykBldfQg+/869G0H9oWeGRF1PS0nTPzSW7lW+uDkV5GKwdSU3KGxvTmrWZ75aokeAfu1chVd3SvPdH+LnhrWFDR3M9o5/guYSMfiMitweNNKQki9hcHph68SVGpF2aO2MXLVI61mXsMj8qlh+dlRV3FuAAMmuSj8YWkufKcS/7p6V13wz1y1uvFVtJeKqQ26tcfMeCVGQCPrXLWjKnBytsWqcm1ExP2gfiGfgz4atdC0eUR+KNSTzLq4UAvbRkcKvoea+P9a8RavrTGS81O8upD186dm/ma+gfFnwl1X4oeONX8Ra7qQskupy0UEa+Y6x/wg5OF47c1bsfgH4R0xc3IutQkH/PSXap/Bcfzr6DLqdHC0E56ylq3+h1PK8VXl7sbR6XPl6OMt8x5PvzVmNG/hBINfWlr4H8MaaoFtoVmPTfGHP5nJq8tnY2oAhsbaHHZIlFek8ZHpE9Gnw1Xl8U0jM+E+pC98F6TsGAkflMO4ZeCK69o9znJxk1jC8aP5UIQf7IxSjWJo25f86+VrYP2k3KL3Pq6eV1IwUea9in8YMQ/DXUyOreWv/j4r5Xzhm96+pvE0P8Awlmgz6XPN5McmD5iAZBByPrXzh4s8J33hO/a3uxuR8mKZR8si56ivSy+n7KLg9zxsdhKtH3pLQ5K8TfOFU5OcfnX0d4P0+Lw3otvawx7MICx7lj1Jr5tnf8A0jOeARX075qSeH9NvIh8k0KsD+HNepiG4xiY5HRhWq1HJapaF5SZCWJPNLIg29aq2Nx5i5BqYyANiuZbXZ6coOM7FeZec9TVNyQDgmr0rAj1+tUbnvSep1wRA0zR85r2f9nv4zT+ENcg0jUrkvo10wQq5OIXJwHHt614jI232qLzWiZWBwR6GlGfKzLE4WOJpOMkfpfJm9k8xQTEh/dqe5PesfVrWG1tXnKKZGOFYjkk9/zyfwrlfgD8RYviD8P7FTLnVbVPs11x028b8+pGK6nVJFvtQ8peYoePbPp+H+NerTlzao/Ma1KVCbhNaoydMtY4Y5CqKuTggD0qxLGizWZXk78/1pbrSWtw9xFL5aj5zHtyCcVzGl/8JQ17DNqsenWVmrFtsUjPI47Y4wO1Ko1H3pbEU05aJaniX7TXh9bHxZPqcKcXMEcrEf3h8h/kv5149pN9uiZX69q+j/in4V1vXdWc3lo8djcQPBFI+AMnBUj/AIEB+dfMirJpt9JDKu1wxQqexry/bQqTbhK6P0jC051sBGM1aUTSuJt2T2rJupFGT1qxdTdaxbqbDHmus4aaElbdVOQbcY6Zokmx35qNpgBWbPRij6I/ZT8avb6pf+Hpn/dXMfnwqx6OvUD6g/pWl+0BeBfErsD/AKuzB/nXz/4F8TTeFfFWm6pEcG3nV256rnkfiM17R8eNQj1DWL+4ifdC1irKy9MFMj+Yr5LG4flxkaq2l+Z5eKjyO6PlLxKdulyc/eZf51wt9MsV4zdQT2rtPFT/AOgxqP4pB/WuC1LPmdO9fdYRfuz47FS/eFiO+jZup/Knfaoi338CspWI7Uu78K7OVGHtHY3RLEyDEqnn1p/mhlwDnvXPt0pNxHTilylKszoVbd1q3Gw2cVyqzuOjH86kW8mXpKw/GjkKjWt0NW5YvfKOgArXhYqoFc3aSvLMGY5NbyttjU0pLSxdOV22d98O+JrqU9AoFdlIxbLYOO1ed+DtetdKhuFn3B5CMemK6mDxfpxxulx+FeFiKcnUbse1SqRUFqbYVuWUZ46YpP2dLX7d8cdPYjOzzpP/AB0j+tUbjxFY+W7RXCgbT39q3/2RYxqHxgaXG7yrOV8/VlH9a5KicKFST7FVJJqKPvjw+A2oJnsCf0r5k/4KJ3x/s/wbZD+KW4lPPoFH9a+n/Da7tQJ/urmvj3/gohf+Z4v8JWQPMdnJIfbc+P8A2Wp4fjbDN+bODE/xfkfLtn4avvGmr6Ro+lxG51S9lW2ghXgs7EACsXXvD994V1q+0nU7dra/s5mgmhbqrqcEV3/wisrzTfiV4XvIbl4Wjv4mEsTEOo3DOCORxXOfEi/vNe8ea5d3Ujz3U95K7ySElj8x5Ofwr6eMpc1lsedVS67n7ost3IeHjiHptLH+dJ9lbgyTyOfwA/IU+MT+bl5kI7Iq/wBc1Mynbmvzt3PpFYj3FQea+OP2m9FXRvi3d3SLti1K3iuv+BY2t+or7HaP5Sc4rwb9rrwb/aXw90/xJZxt9v0+6W2lfPWF849uGxz71vSi6kJQXqerl9ZYfFQqPZ6ff/wT5lupN0Ge2K5R7qRd48xuGx196tut/JbjfNGg6czL/jWaYfLyGuYySf4ST/Sop0ZI/QauIg7WZ6J8MdBbVrqa8b5Ui+VXPrjJx7+/avdNLt7fTy8qRhW3qWJ5LYCtyTyfuV5p8JYVbwr8rB90jgMoxyegr0i0ha+kaBDzMCUz9Ng/U197gacadGNup+a5lWdXESb22Ols7UQNGjHdtaNCfpaMzfqxrQ0/5prQkDO+1PI/ie3Zf0wKzre6F0VK8GZty/8AbW1wv6qRV3T5Y5bi2ZfuNJbMPo1syr+TA16noeVsS2flfZbUlQVCaccEcYWUqf15p00CLZSuq4aO01KTcO7GXbn644qPTwhjsePlxpwP03tkf99VMVH9j3Gev9lXjfibiqFytkklqP7QMO3AW+0yH8BHnFaOmrs+wE9V8UyqT7nzBVfUCIdTvJM/6vVNOY/98Yqzet9gt9VPA+yeJxP9Azcf+hUGLGWPyw2XbyfFMiH6MGq1dSBLC/Y8CDxKsh+jGqd7m1g8TjvY67Ddj6My8/kxqzrEf7nx1AP+WNzbXifTKkn8s1D8wW9y/wCJF22vjmPPKTWs/wCGFNaGrxm61XX41wftWgiRffGR/SoNSjF9rniW3XpqGirOnoSFO39QKk0m6W417wnOx/d32lvbt/wEcio1ItoN0thcap4VbKhbrSJbfI7kKDj8zVHT7eXUPCOlIdMs9ahjjcSWkjBLgEOQWjb1AHI+lM0mZrex8Fzt9+yv5bB/qc/4Vaks9Ph0fU4ru2vJF03VJQk1gSJYFY7lcY5IxQPqZce+9iktbKX+27ZeX8P63hLmL/rm59un86x7hUu7eWyt1a/hT5m8P6sSl1AR3hkPJ9vp1rbvFbU7EXN2sfinTo/9XqOn/u763/3lHJx6fjWNqBGrWYnnf/hJ9Lh5S7g/d6jZH3HVsf8A16hmqOR1HN3pl7biW6vrHBjnj+5qNgOnzD/lqg/l61yutWbz+TK0ouS0GPOt+YrxVGFkQfwyp3Q9RnFdtqTFo4b+e++0wKcWniC1XE1vnolyg6r65/TNc/q2nu9wbaSNIppx9omt7Zh5crDkXVs3ZwfvL3z+cMppS0Z5JffEJtLuWtzbSeapAbyVXac45BzWXq3xC1OACN7eW0LLuHnOFJXtVn4heE7fXdGla0ulTWCVmtTayja5yQwPsSDxxjOO1cb8afC+oat4Z0SW2t2vtRyFf7DEzOwK8ghc8ZrnqY6dKcabj8R5by2HLOpfbUs3XxFvF+aS9jj5JCtcHgelYd/4+trp2+16hashBAUMTjP41x1j8F/Gl/Gvk+ENR3dme1dR+O4CtnT/ANm/4hTNkeHjAmeRcSog+vXNbOo3o2efGmkzEsZNNNxcLDLEWaV2BzjIJz/WsjxxfNpdnb3Vr5MxWTDRsAyspByCK2PiJ8J9c+HsVvLrUUSwTHCzQXCuFb0OOQfqK5+OHRFt1muvEe9iv/Hots5P+6WyB+IrxPq69t7TmPtVmHNhPYci1Vrlfwn4gN1rFj/ZN5NpEiBjNZzDzIdvBYJnpnA6VuatdXmrX1xLH4qurWJX5tbeHHl+2SM1m6J4PXxJr1vP4QujLqDAiSxmcBl4wWUk8ivVvCPwD8WRxX66nJCizyb1XcmSeCSzAZ7Yr11NWufJzp8rszyiytzJfIo8Qa1eTg5EfmlVP1GOlegaLdeL9PWe8tJ722gkIEjfaRBbgAYzgYGfwr1WL9n/AESO3triNfs+poCJFadyhz33Zz6cYFVtQ+A8NxBGlzq7OFfcIwpcL6gBm4rkxE4uDTOvBRca0WnbXtc8XvvFmoXWo3LXl3FfNwFYyNKB7DipLXXr6RgIYVx/1wIH6sK9mtfgVosOd93cP/uqq1u2Pwj8MxFQyXMh6fNIRn8sV83K0uiP0enWp0/d5n8j50uZtSkugGuYoN3/AEzB/SpJIJFTdNqDyD0VAP5V9MJ8LfC6yhhpUch/6aFm/matHwfplmuIdHs4lU8bYFJ/lT96NrW+4j61SlzX5n8z5603QoL2MK32h2Yfwtyf0r6G+Hdn4q8N+C4pNKuXvIWT9xbagjlYcE5UEc4xWja2otx+7iVMDHyqB/KvTdA1BY/A9q01ykHl3ciEuQByFI/lW9C7m02eHmlSMqK5VbXueGfEb4iJ4x8F32ieMPDOpafhS1tqNqhnjimAyrjADLg+xruf2b/jEnxO+HsdnqV2v9uWataTSbwJXwMLLtPXIxn3Bre1TxNoV1bmG+1DTFLAhnedF/XNfKFnaeB9K+OXie3u9btbPQtoubTULaclI5vlYhWU+pYfhXpxjdNHyct0z9ZvCEUkvhnTT1/cKM/QYrWkhEK5kkjjHqzYr8/bf4qeDtSs45Lz40+Lkt1URjTtChuQihRjqqdT1/GsbUPFvwXmYSX8nxC8Qnrvv7lo1b/v5ItX7dJWIVGcnon9x+gd94r8O6Xn7Z4h0y0x1867jX+ZrnNQ+Onw00vP2nx1oiEdlvEc/kpNfAUnxg+A+iyGO2+HrX0y87tS1mID8cO9ZNx+2J4K0eR49E+F3hO1aPIElxI91z+ESg/nU/WOiNo4ao9eVn3bqH7W3wl0/IXxO1+w/hs7KeXP0wmKx5v2xfCcjY0vwt4s1j0aHS2RT/30R/KvhSb/AIKBa7bjGnaf4f0lOgWx0TJ/N5P6Vjap+3148mj/ANH127jJ/wCeNnbQAf8AjjH9aXtp9maRwc5dl8z9A7b9prXNWFz/AGd8JfEW2OJnje7KxeY3ACgYPJz+QNQR/Gz4u3yqbb4U2OmRdn1HV14H0AFfnfY/taeP/FWj+JGn8R6u8tvZrcIFvnTH71FOPKCY4btXk2ofFnxZ4mmxPLqOokn/AJbSz3H/AKExrONWTk9NjaOBk+35n2d+2F8QNd1HV9PTxpYaAbGaDy1tLO6DN5aypIVdt2QSyjp2ryOP4heC/HXhvWLfXDa2l5YQx/8ACP2MExjtrQhsNhVPzOR6jtXhUsniD+z47+506K1iZiqGS2RHYjGcZHbI71HJ4kurGGOSWWaMSMUVs8EjqOOO9ZPutfmexRw9uVSaVvI9YtW2ng8e1fo38FPFmn/Eb4eabqMLOJY4xb3EJcny5EABH48EexFfmrYXIaOJ89VBP5V9O/sXeO10rxlf+G55MQanF5sA7ecg5H4qT/3zXHgavs63L0Z9JnmF+sYP2i3jr/mY3x38MHw38QtQjw6xXD/aFVjlSMnOD2OcVyDSMbNXJbdkAhs/N7df1r339rrTRFqWjXgIVZkeI5XIY5BAP5V4FEjPa7FYDa+wK2COc/zNVio8tWR35HX58DFvpodR8OdDm1vxECUXy0Ijcsuev3l69Ngb9K+2/BsLT6ejSK0KIzGMrwcds/jmvJPAvgOw8L6fZW1vC5kkAbccM5J5Y5GOOAK9y0my8u3UDdEvpV4essHL39eb8uh+e57iP7Uqtw0UNF5jLtjcXEweQ7HAVgRnNSabpcGnxsGj82FgcLnP9KfJ5Me0Bg65wfU/5xU0Uwa3ZTl/LHGzkspr06Vek3zxlt0Plp061nGUVr1Kwtxzg5PbP6VxfjLwOutWsssFwtnqa4PmooAf2Yf1ruGsJ25ik6dNwwQKhW62SJ9oj2yMdoYDuO9dlT2OJp8k1uclF18HUVSlLVHzlfaXqlhI0U1y6zocMrKCKoN4fh1D/j8VZD6k19BeIfCVtriZuEDTkn98nyMPb3rz/VPh3eWjg27eaP7pxn8DXxOKyupRk5QV0fpGCzqjiIqNR2kJ8KfDtppTXv2eIRxu8bPt4zw2K9Gm8uS+iaNNqqDuXdwc8dO+a4vwbZPZ2txcySFEZvL8v3XByfz/AJ10NnJdXdwjxKXtlkGN3BB719Dl9aPsYwnuj5LN6P8AtM6kHuTXWl/ZZ5LqK382B0zsUAnB6jHp7Vfsrq2s5iIZPL53YjOMk9eOlaHmGKZowuVHIPYA1DqFvDZFkZI8SfMwABH/ANb1r161CO8XY+coYiW0lexX8XXKSC2ym9yGyrLkdMn/AD71+dH7Yn7Np8G6pP4x8NW7HQb2VmubOKMg2UhG4nA6IefoeK/Ri+YyS7CB5qMAueRyO9VvEXhe11rR7iyuI1uYrpGjmU9CpBBH6181iU8LW5k9GfXZfivaQ9Nz8P24bHUVG0fUivWv2kPgxJ8EfiBLpC3Ud5ZXCG5tXU/OsZJAVx6jH415QzbVNelCanFSR76I5V/0Unocf0NXvB1ss81zgbV3JnuOhqq7Brc56Yqx4OmCzXA3bQ23vjPJ/wAaqV+RmtFL28GdpaW6Rxx4GeTz+NKyAM57K/Ye9EMq+TEN3V8VFN8iynkjf/WvKe59pGSsaE9m90l3II3k2qCdoz+ftSSaHfXUKPBZ3EqeUBuihZhznjgVB/b97pbTCyupbVnXBaFirduMiti6+LHjOXQdP0z/AISbUY7OxhMUEcc5UqpJbBI5PJ75rWMdNTirVKidoJP1IbfwLr1wYPL0O/Y7O1q/p9KyPE+gX2g3lrbalayWkx5KyLg4PNR3niLWL6WP7Rq+oTkjkyXUhzx9axpHZrmGSR3kbdgu7E/zqlFHM6lb7SVi1DbBuV4Ak/OtdrcSI4435xzVG08toXO7gSdjU0+pLBu2ckNRZ3NlLR2Ork8Mxa5b2puPLA86Nf3hAH3TxmtfRfg7pHiPT7r7dosbmGRkjvLYsjsASOSvHGO/rXmHjfXJpvCZkR2jaK9gClTzzHL/AIVyOjfETxt4ZLSabq13HA7bjHkOh9ypyM+9ephX7p8TmcZVKrS1sereJfgDZ2FuZ7PULqIMpMcNxGsmcAnAII7A1wUngnxXpcO6TSb4wYOGjUyrjp0GccVa/wCGlPEstm9tqVva33ysquUKOpIxkY4zgnt3rpPCH7WDaSEi1fw7HcJgAy2kxVsepVwwJ/KutSnY+flFXORutLuYYYp7Vbi6mkBEscdmy+S390kjrj0qmNP1lo1K2NztBwCxCDNdX8YvipZ/EIQajoSXVpa8Rz27II8MATnCscjBHNeXfbpBCCSwJ5JZuP1rB1Kt3ZI9Glh6DgnKTudSfDmqJHulNnbpjP769Q4/AEmqM+nJHgy6nZAkZ/dB3x+lYD6htXLTxgf7wJ/SoG1SLr5oP4HNSnV6s2dHCR0/U6Rbezw27VHJz/yztj/jTD/ZMTfvJr6fP8KlUz+hrm/7VjXkFvwH/wBemtrC7uInkz6tir5aj3YOWEjtH8zpW1HSo/u6Y8o7edOx/lim/wBr2u3dFo9oo/2gW/mTTNL0e5uI0nvI0tIGGQshJfH07Voi+0ewz5Vt5zDv2p+zk9yPrFGPwL8DKbVLmQYgsoFPby7dc/nitGC41W6swgkuLaRMkneQHz0AHbH9anbxbDax747SGP8A3sZqhJ8SJs/KsY9MKP8ACn7JGP1qSd7FdrLU5bhGmEkq5Gd75/rU2qW99dScwlkXgKuMUi/Ey5jYAxRuPUoK2I/Gkklotw1pbzp3CoMr9a2jHlWhyVKznLmZxNxp88b4eKRTnupP8hSrpdxM3lpBI7f7hr0nw34n0vxFctbPZPBKq5+R8Z/PNReJHttN1O2jsnabzo1kYEYZPmIKt+X5EVMrpXRdKcZSSkjkNW8B6lomt32lXEG26s52gkGRjcpwe/tT9L8K3VjeRXMu1VjbJGSa9u+ENlB42+Jy/wBrwrdrdtPPKshLAt5bvznr82DzXu114L0DT9FvPK020hAhcs6wqMAA+1fMYzN/q01Tavc+so5dSSU3ufNNhIBYXDH/AJ5H29KzfEl8JdD2A85HGfapNGvo76EkDMMuQQfQ8Vg6r5ixy2z58yM7T/n6V7mEe6Zz56vaQp1I7Wsc9a25abLDKj2rVRlVQKr28YXoDUjEjNekfGEnmflUM7FvamlmBwBUbzHpnI6cCgD1v9mjUhb+Nb20LcXFoSB7qwP8s19H6vN5dpIc44r5L+B92bP4naOd23zDJEffMbf1xX1D4sulh06TJ+8MCvJxS9876Gx4/wCOLP8A4SS7XTseZG7b5M/3V7fmRXVeDbGOHTYEjbBiATaO2OK53Tb63XUry5kbLgiJT6AfMR+o/KtXQ5pYbr7RAcxyHLDPUZrkjJyk49D0alKMaUZ9Wel25PljnmtC1b5ay7WQPCrL3FaNuwVeOaz1uc5BfL5kmK4TUfFGkaFrl0+o3cNvsCxr5jgHuT1/D8q9DZTDbzXMnQAn8MV8R/Hi8a8+JV8HONqRrz2yoP8AM1tCh9Y9xuwRxH1dqaVz6Q1D9ojwjp00FpZXMur3Up2rDYxkjceg3HA/I1k+G/2ldI8QeJLexksJbSKXcq3M0wIU4J5AH9a+R7e1mkbdHkbTw4OPxBrT0+3NmyOoXzVOVetv7LopNO9zT+1691a1j7H8RePtJW8tokurO+3ZJikmCq2eNpPvXA6l8UdBijVb1GlSKYtHY2cI8lOv8WRkCvD7O6uLO8gvI5j9phkWWNmOdrA5BwfcdK9A+IWuaD4+0e11+PGl+K5JPL1LT4YdttOcZFxHjhScfMvqciphltOCs2XUzarPaNjD8c/Em+vtQ8/TY44bfb5aKg6D1I9a81gu/ssjtJkknPTrXSfYn9QfxqvPYiXKyRhx+Br04UoU48sUeZLE1ZS55PUyG8QFdxSP8zRYeJdWtbxbjT7m4s7mMFlktXZHUAcnI5HGa010W1jUShV8wN/q8E/j6U+HS7dfl8lOc1fLFdCZV6tTSTOdNxPeFjLOWIG7Mj9fpnvUQyFB3Zz25rp/+EdtGzlWA/2TUc3h2P8A5ZHZ6Buau6MDnNrH+I464zWxYyD7PEMc45qreaTeW/AiMi+sf88VdtYStumRtO3kVlUeh24a3MX1k2r14qa3+aTiqLMNuD0q7Z8c/WuNntx3J7j5dmexB/Sl3BlXHXim3XzYHTt+lLCoXGT2GahbHR1MvWLVoZUuIF+Y53KO9Sw6sZ1US8PjHNSzahFHJtI3dwaw7yVZbh2ThTyK7aa5lyyPExXLTn7Sm9TV4nZ8chVz+uKhit2EM3HzOfX3pNNkC6bcZzuLoM9v4j/QVpWVtHNbqwkwfQ06kVCNkPCyeIquT3GeFZodD1iG6v7GO/tlPz2zk4bII6jpjr+Fem+DfjDaeELXVoo9JL/bLv7SgSTYEAXAXoa88/s92xtbPpTG0u4z93NcVanGvHkqbHsU6MqT5oo9N1D9o3Vphi00yzgHrIWc/wAxXlniDVrjxB4gm1i52/bJjuby+F4GMY+gpW0ucZylQSafP2Qn6VFHDUMO7042KqKpNWkX9J8QHR9YstRK7ljOH9cV6F4g8SWWsWgktplkU847r7V5Q2m3T8LGzFuNuK6Lw78H/F2vKJLWwlt4G/5a3DCJf15NelGpGK1Z41bB160704tlS/k3yHpmsqVfmwBk9vevU9O/Zt1yVl+3a3b2yH7wjVpD/QV1ml/s66Np7LJc6leXrj2VB+WDWcsVSXU3pZFjqv2Lep883VjOqBuAfQkf41RYhM5696+uI/hN4Z27ZLF5x/01nc/oCBVq1+GPhW15TQbFj6yRB/8A0LNc7x0OiPYp8KYmSXNJL7z540Wx0zxj4Oh03UL86RcWcrTQyNHuWRSMEVy8vhG3idkFw8wBwHwFB5/GvsJfCujqoVdKsQo6KLZMfyqtceB/Dt4pWbRrIjPVYVU/mK51jGm2j048JNLWV2fH+oaHDp1v50BLsvDqT1U9a1tDso54f3dmZZY+G2R7j9TX0Zr3wg8P6lbulosmlSEYDwYYfiGH8jXhfi7wfrPgLUD/AGnctNa3GQLyJztkI6bvQ47GumFZVo2vqePi8qq5bNVHC8SxHJ9n+VtPPy/xNJs/nWPqnjODTro2wshux1Eu4cj1xWPca1pkeQzeafqWrEvNYsJGPl2jE9ucVpGjf4jzauOsrU9GeneG9Yh1S8ubZjGzRn5JIydrDvjODXr3wvsbq6v5xLcTTWkSglM5PJPQn6V8t+FddGm+ILWZ4/LhJ2NyTgGvrn4Kt9ovru2Q/wCsjDA+w/8A11wYykobLc+oyKpDGWVWzlFnSzSGPKA4yeaqMp3Gp9c/0W9kHOA1QrIJFBHeuWGx9bjKfspJpblWZdqnHWqFw59K0Jm61mzt1qmgpSuis0m01BJJ7052PODVeRsj3rM9SGw5bgrmsnxhoqeKfDl1bOoNzEhlt27hh2/EcVe+9kmpIZGSTd0wacXyu6MsTRjiKUoPqfKl0pWaRSCrBsEfSvoz4Z3L+IPg7bsctLpd41s+RztcBlP6EfhX058Af2dPhj4n0ga/c6BFfas0zfaPtTmRFfOQQh4A6dq9B+JHw00xfDN3p+m2FtYo67kWGIKNw6dPfFcmIzanOr9X5XfufC5fg6mBxHtXLTZo+KtNkMckkZGO9WZn56/rUN9bPYX7B1wykqR6c0yWTdk4yDXfTfMj3MVT5al+4yS52nAqvJdHBzio5vyqBuefTimyaaQ6S43dv1qtPIW9TTmphB55rO52qKPXv2X/AB1ceE/HT2e8mDUYmi2McL5gHymvr/TYyGy/LHkn371+eXh+/k0rVra8hbbLDIrr26Gvv/w9rUeraHYXkDAi4iVs/hXZhalpuL6nwHEOF5ZxrLrozS1qYR2rLkDdhefc4qWxjT7Q2VBLx4B9COR/WsjX44JLRY7yZYopW+Z2fb0GRg/lVPwJqU15p84kmW4+yztFHcIciRR0P5VWOp+3ozpd1+J89gp+xrwqdmdB400xtc8JysBmWD519Rjr/Wvhz4vaGdK8RNOgwlwPPUgY6k5H5g198WZ86SSHHySrnrxzXyn+0V4Ta1SQhD/ospH0R+n4Z/nXw+WVeSo4PqfqdB+9Z7PQ+fJpzJGG46Vj3Mm3qeatSSeSGQ/Ssa6l+Y5r7iD5keFVp+xquI4ybj0pjOfXioRMPxpPM9amR3U9UWllx7V6LqGry6r8P3u3cs4tvsrkk9VIUf8Aju2vLvM+bAPFd94Mhn8SeB/E2j26NLcQot5Eo9AcMPyArhxEFKKb6M58ZT54Hjfi+YW9va5/v5/SuOmxdynaPmJzXS+PldvsaYO7LcflXNWitBLlk5B5HevocL/DR+d4r+IyBrd1zlajC4PK4rQbdk/KQKhaXa2GH6Zrp0OQg8nd0FL9mOKsK0bc4wPXGKmSPewCHJ6c1JZQ+ynpSNAV71pom7KkDIODTmjCqcjIp3Az7T5JOta4nBVRuBxWXGvzMcZ5qwscTNyv5HFJlxk1sbNvOgxznNWY2DYzisyPTYmhLguv0aj+z2bAWVznoMZrKyOtSnFbG1eN+7AB4r6G/YisA/jDW7zb/qrRYs4/vNn/ANlr52t/APiO8YeRZXTA8gmFgMflX09+yPpmo+Co9dGpWzRT3DR7TIrJwA3qBnrXm5nRqPBz5YvbsaU8TGVRJn2j4X+a4mPooFfHH7aHg3xL46+M1tHouh32qQWmnxIZbeBmQEszEbsYzzX054f1q4m87bLsXj7tam7dyetcuTQlTwkYtdxYmovato+H/Avwr8XeG/FGhXeoaBqFlBHeRCSd4iFGXA5P+etePeINIuY/EWpObeZFaSQruU9C3rX6N/ES7Fp4XkkblVnhOM46SA1oR/BX4e/EbQbS5W1mtrwwIJJICEkVgo6qw/mK9yGjZwVajqNXPqWwsWbcY7JoR1DOBzUV9q2m6a2261G1ik/55iTc/wD3yuTXng1CS6Y/aFuJ/wDaupy+fwzinrOIFxEqxD0jUL/KvibYeO95H0KjWl2R19z4l01I90cd5dHttiEa/m5FeafHDXbrWfhD4ptIrS1gtfJWRzJM0snDgjGAADx71qSS+YfmJJ9zXDfGHVodN+F/iBJGYNciOBMDPzFs/wAga2p1qe0I239Top0Z80HKV9V+Z8bsreWQTmqUbHcy+lakmCh7DvxVFVG8881yxkfpVlY9v+C80o8MNkfLHOxj46kcgfXk16jpbm3urd1GRHIoHHUD5/55rwL4M6iIdYvLNnZd0YmTacYIOP6ivedMeTaYz8/7tguOuSpUD82r7fAzUqEWfA5hD2eIlfqdJ9m+yzIQD+6dAAewjuiv/oMlLYyCx+zFjxC0AP8A2zuXjP6MKa18txHOQyszrMeO+4Rvx/3y7D6GjUMkzvndhp3OPa4jk/8AQBur0zzS9Yv5UdsD95Bb9+MpdMv9avOv/EtuE7/2ZfqPfbPWU04hFzzjHnED6XKScf8AAWBH1rZijEl0IQc721O26dyN4qrGWyDWJC0PiGVeSsGnXy/RSuf0zWl4sUFfGsac7ls9QQewChj+a1T0e3/taG3UjI1Pw00K+7x5H6Airdq41q80wHlda0B7Uk/89E4P4gmhkCa4omuPFir9290q31AfVBtP6qKsK327VNSXGRqvh1JgfV1BU/0NU9KnF9c+Fnk4XUdLm02X/eUYwfx5p/hu6MbeCbiZSCBcaZPnsTwAf++f1qXoQbWi3An1TwfenkXumyWje5QAj+dUtHk+z6F4cnY4bS9WezcnsjE5/pUNlI2l+HdMZv8AW6HrbQP7JuIP55FWdWtTa2fjWxXhoLiPUof91trkj6YxUagRakrW+l+Kohw+m6vHfJ7bmGf0JrTuL2S11rxgtrdfZZDbQX0cu3cFAAy2O4wDmq2qAXmp6yilSutaKLpB2MiqVI/LBrMtb5L670i6O0LqugSWrbj1ePr+jUeodBNSxBMl/qMf9lTnBi17RTugkz08xf8AEe1ZGqybLiK+1KRdNuG4t/EWljMMvoJk6c+/0zVO31Kz0fTdP/s/Uv7Mu7i33G2uubS6IJUjHY5H/wBasGw8QibUJra3iGk6mwPn6DeEfZ7sd2hY8flUdWaJGhqz3NtqBndLew1a4XaJY8NYaouOjdlYj1wee9c3qFisKx2axT20AfzVtWBa402Xsy/34Sc5xkYrYjWI2tyLS3e+07P+maFOf3tqf70eece35e1C8sLefTYDJfXF3ou7/RNUjdvtFg/ZX746D+dT5E8xxNxoarM0gtBDlzv2MNkchbJAPTa3LKexJU4zXIeLdF8V6LFNd+DtW/sfU9yxytMqkBWPAwwO3PGPcY9z6bcaHO2qN526XUJISk1usxEOqw4++hzjzAOxrDv9EtY449pkugsJtULZ3uoO4RsD9yZCMjPDc1lOnGdrrYvmurLZnyl8SPH3xd8NW5ute8R+ITprN5a31oxjtnPoGQAfgea8a1b4s6nfMfP1fVLwnqZr2Rs1+gWm6INYi1SxdhcWdzBtngCgJMu4sOGUgck9SMcjtXG/Ez9jvwh400dNZ0qSLQdQVQsq6bBElrI23cVw0mAw6Ejj1quSKV7Hn1MPJP3GfB1x40mmJPl+Yf7zlmP6miPXrua1aZWjiw+0osY3Yx1rvNY8J+C/DGoXFhfReIJr63cpJGRDCM+ufm4pTJ4LsY42g8K6hefLljd37Bc/RVFcLxMNlB/cdEcBWkrykvvL3wy1G0028j1ay1WaDVox9+Vgmwd8djXvOkftHW9r5UWu6haXKdDLbyBZPyBwf0r5yHjfSbMN9l8FaLCeitOZJsf99NT1+K97CpFvpeh2o7eTYKCPoa86pGrUlzK/3o96lKhGkqdRRuutj67g+OHgAw+bHq9zOzDJSK2kds+nSmzfHHQtw+x6J4gvz2/0Mxj/AMeNfIP/AAtrXpFMcmrzW6+lsqoP0FZWqfEK+uFYT6nfXRxwJJjj+dQsPUfQh4jDx2l+B9f33x8uYVYweD5o+oze30MX5jNYFx+0hr0fK2PhuwVRuPnX5kYD6IK+PW8YSTMIltGc9BuckmtW3stZuphHNZrZKRkmQc4+ldEcFI5pZhS3uz6Mvv2ntbmYB/EWj2Q6/wCiWEsx/wDHsVzur/tFardRsP8AhLNWkyMf6LYxQA/mSa80tPD8aqN6+Y3dmH9Kvro9ttw0S/lXSsEjieYrZI1Lj4v3V8w8zUPEE46szagEXH0VR/Osa4+Ik80flm0mnjLb9l1fzOufXG4CorrS4GhkSNEiLIVDbc4Jr0LwzpWl3VqrxW0MrIqgtt/iwM/rWNanHDrmaPQwP/ChU9mml6nnw8W3xjBt9K0+Juu77KJD+bZrV0u71GPw29xbtIutXMu1hHEqBVB424AxXp66fEtm4SCJT/sqKxoTjxBBGF2llZsAemBn9a5KVeMlO0eh6+Myz2TpXlu0tEcWdP8AGWtqY5Zrp0xkq0hx/OoT8OdYuF/fv5Xbc75r2axtXa6mHTIzzRJpbtGGY8bsdK4frVtIpI9/+yaW8m2eTv8AB1ljQ3GoYLDd8gJq7p/wdsVkUSXc7h+PlAFeu6ppIjs7Y4HKY9zT9N03mEheMnpWLxk7bm8crwqd+W55Ivwy0m3vJISk0iqMgs9bVv4A0aPT/MXT0JD7TuYn8a63XNP+z6w+RjcucVJa7f7IkU9FYn9amWJqSitTrp4DDx2gvuIvCOi2em/2isNnDDG+nup2oOfmQ/zArGkWSJpljwoB/hGMc12WiXEcGvaaXGYZWEMq9ijfKf51l6hYeRealC4IKORt+hxXPGpLnbZUaNOMmkjzP4l6hdXWnaTbPu8mMuyrngk4yf0/SsJvBepatoGjCMBEfzbgNJkBgX28fiprsPiBZo2n2Z43Kn5Dcw/wrS8H6o2ofD2xt5GzLplzLAM9o3O8frur2aVSUaDceh83icPTljoqezdvwK+n2strbwxOOVUKSPauw8A+In8GeL9H1mPI+x3ccre6g/N/46TWCrBnGOtOaMvktwo7V48Zvm5j6upSi6TpvZqx94ftQWI1TwHYajEFfyZkcM33drDGf/Hq+ZtBAh1SwWQbFkmjkAbv82APp/jXv+hawfiJ+yrFI5864tbVreTccndEcc/gAa+c4ZS99aqmUA2DaWzs5BJBr2cYlNxkuqPj8l5qdOtQe8Wz7U+E/hceGdH0/T0unvZo4lLyO24KWG91X0AZiB7CvUbWORsHGdwI2j0r5bbXLu68bXVs1zNHa221IoVcqPugljjqSSfyr2Dw3rl3BEoW7mIUcB3LD9a8TEVI+0s+h4SwdSsvaXV5anfN/rDHOFAH3fXNFnmKSSIridCPu/3TyMVjx+LYvMU30S/9dUzgfUVbuNYjt7+zuVXzEkBTCjnBGQa0o1UpqSZ5dfD1IJxmjeujNHHEyJyTg4HSmtZx3EiCVVOz5gNx+Un2pyXMd5GrI/CjJQnv6UW8qSAqCML8oPU19RCoqnw63+48GpDkeuhHcW8ayd+nGKryWcbICcZz93pketaHlM5AI3FuhqO4s2hY71z9Ohr1lFNcsjxpScXzQRz1xCLVmZVRI2O47VBGfX61TYp5iCG4WLgFhgDcc88D29637q1yp4Ow8FMZNY+saXDaaZPcEbI8iRvlI4HXBP16VyPCwhpFbnRHFTmrzeqNOzj/AHUTsjDA28nIPpWDqkc9pqkIjEkschLENztxyefTFW9DkmubVWBYQ53L68dKk1i3ivFEQb5hkrx0znNdNWHNDlkcVGpyVOaJjapePHMqQhSgbcZeS7H1z6Vp3niLz7AJaECXb80mOnHaszVrOO30W4vGbL2eSV7Y/wAK5vQdaa8h8yQ7mfkhRgD2A9K+XzJctOMZaPW3ofZ5PTVarKe8dPvPmr9rf4K/8Jvpb6taoZNaswzq+eZV7qf6V8B3CtDI8bKVZSQQw75r9i/EGkjULdwU3DFfAP7T3wEuPD+pXHiLR7dntJTuuYYx9xu7Aeh715uBxXJL2dTZ7H2VajePNE+bpG/0UjGe1M8PzLb3bE9MDofenlT5Z/z3rEWQLMx3EEHG0DoOtfTxjzJo8aVb2M4z7HeTaysaxbD0fNTS6svkuARuY561wcmpLJhQZCR7iojNM7fKGbnoSax+rI9SOb9lc7e+1ZfLb5lJ2+tU21zzFA6fL+FcubW/k6K7L7A4qWHSL1uzJ7YrRUYpWbMZY+rJ3jBnQNrW4oC65xVae9k3RkZYA5HWqa+Gb1vmKHP+0anbwfeSEbwq8Z5OaXLTXUHWxU1pAZ/a0isVMgAzu+9RLr5jBKyA/WrP/CEuioWkX5+mFOaa3hMeWT5jGqTpbGfLjVF6WM3VvEyahoc1oSfM+0RSADOMKrg/zrU0P57GInuorEms1jsbhAFIWVMnYN2fmHX046V0ejw7dPiA4XAp1VFQSiY4P2kq0pVSK+s4JVy8SOd3UqPSsXUtFhkdikez/dFdFNjy8deTVO8PyNis4SaO+th6c1qjkbzSJoWxCGZc/Snw+HL2ZQfLx/vEVv7sg4HfrWlaswVOTjNdDrSSPMjl9KUr3Zx7+F7kY3MoB96fF4ZO4K0mfUgdOcV1N0o/d/571Wb5JlI6Z2n+dONWTRjWwdKm9DC1LQY7S3zGGd8etdF4esdP0nS4by5MUtzsMigphkySAPfpn8afcQiSPOcEeveui0zR08SeCdWe1BeWz8tlRh8wjyd2PoW/WumEuZHi4qmqc9Njz7VvEUl9OzSEsvZOgrIWS5vCQmfYDitN9FeK8dZ1xtPHuOoqwkYimQADByP0puSQ6dJyje+hiNpV1t+Zce5NN/smTuwropvmXkYGP6VWlTYpI59qy9ozq+rxMRtNKrneM/Suh8C3U2m63GDZw6jbP8ssE2drL9QePrWdJjPPeuks5F8O6C1x8puZhkY6qtaRk3uc1anCK0L9wYdJEz2EC+ecnCnO0E9u/FcvZyX9xq29jIWJy2c9Ky7PWNQh1qK9tpGS5VwUI578DHevT7DXrDxUz/a7ZdK1RAPMe2GEb3KdvwpzXMrLcyoy9nJTa0R6P+z38nxJsWc8+XMOD6wvXr3xg1ltF+HOsTRNtmnh+zJ9ZDtP6E18/fD/AMVf8IH4st9Slg/tO1j3BhbsA3KleM/Wux+IHxW03x5p+naZYQXEf+kLNcG4jChQoOB15618RjMvr1cbTbheOl38z6+eYUZUJOEtbbHk3hNWt/PhbpG52n+f61reJLFWe3usEBx5bkeo6Uyz0mWHSRqy82811JFkdmGD/Wtnyv7S0uaAD52XK/Ucivo1USqu3Rm1Gl9ay72Ut7aHD3Vn5MhHBHqKryx8dxW3PCJLZZBkleDWbKoPbpXsxPgWuX3WZ8j/ACmquevpU90rKPaq7fKoPY0EHTfDCYR/Ebw+QcH7ZGPzOK+m/iLqKW1qVc4CoWNfLXw7kVfHWgscAi9iOf8AgYr3D4rag15ZXxBP77EIx2BODj8Ca87ExvKNztw95e6up8yat491a8urhYbpordpWYKgwcEnv1r6V+GdyLzwrpEhYsWt0J3HJzjn9a8s07wtpsJKpZQK3YsMn9a9X+Hqj+zYowAAhZRjj+I1lOpCStFWPXqYGrh4KdSVz1LTZP3aDqMVtwxGQAYPNYGlgh144rq7Nfuk81xnG2UfEUmyxjtf4rhgo4/hAyf0Br4g+JV1HefEfxBxwl0yfXHH9K+1tRu45ru+uSf3djEVJ7A4yf0xXwdqmbjXtQvGYs1zK0+T3DHcP516OEWrZxV+iK8gLNsH3RT48R7c8npim7vmOOp6/wCFLH97J616DOQsqT34qxHvIyeKrx/eyeR6VcVgvU/nWZZLu2j+dRSbJeGAz69DTWm5wPTrTEYck07AI1nIvMdw/wDusARUiwuMcbm9qdHJ8uQDViFctzxRcCvuaPhhj609XyPTFajWK3Fucgg4rD9QCQVPIbqKNwLGQ2cnn0zSSQoy4IyDUMbdct+FTKwxRyoabWxVk02NuVcg+/NPjj8lcdAe9PLNuz/BnjHerCosi4IGKylTT2O2jiZwavqivJ2z/nioVb5hk4GR/KnTHbIUPB54H0pv8ODx3/SuOzvY+gUlNXRTsLifRdWhvBZ2+qQxtv8As9yCyN14YZFVPEWrHWtYlu2sLfTPMA/0e2UrGMADgGtE4xwcGobizS6Ubxn09q6IVOXc8ythef4WZVrJ95d3BwevpXQW9pbHR47nz5YpvO8t8jK7cZBGOc1gTaMoYmOVhVGazmt1JEzEA+tdPNGe5weyrUHzRPWNH8LvehBp+s6TesVz5f2sQv8ATEoXn6Zq7qPg3xnpkiqfDOoSK33JIbdpUf3DKCD+BrxmJJZEI8xtv410Phv4heJfBbKNH1/UNO2nIFvcMq/985xWTpJvc74ZhXhDVHVzape2cxhu7CS3nXho5YyrD6g1reEdOvfGGvQ6fawAbvmkkI4jXuTVCP40+PPFVrdRz+I725uQFxcTXfl+WueR2Bz/AEr3/wDZ1XUr7Rbu+1bUP7WuTIEWXzzLtUDOOeh+lctePsoOR72U4iePxMaLWm7+RreHfh/pfhmEFLdZrjqZpQCc+3pWw8gVuRWhqn7uQnOPasWRie9eNdy1Z+mujCkrQQ9pc96jeaoWcjIBqNpMrnNaGkETb+mKd5xwBVMzdqY0xb3qLHXGJdafC1D5lVvMzk9qQynPSmdMYosvJu6msnXNJtPEGmXGn38Kz2s67XU/zHoRVwydaY7Fk4oXuu6M61GNaDhJXTPjvx14KfwV4iuNOlBaNTvhkP8AHGT8p+tYR2KvQCvpL4wfDTWPiFa2J0Cwl1HVbUtmC3XMjxYycDvjGfxr59/4QvWmcq1jIjKcMJMKQfzr6DD1lUjq9T8CzjAvA4uVNL3ehQjt/tGQjKGVS/zMB05/OvqP9mnXgPEujW89xHI1ynkv5Lbsbh8oPvx0r2D9kP8AYx8D+KPhfYeMPE1sdb1O4mkV7WRz5NvtbAUqDycc8569K+qZ/g94T8JWezRtBsNPjmiUg29siEDGOoHUEV4GNzWkpuiottHq5Ph6mFmq7krPofJnjaxa01K4RhjDH+dYFvNujA9K9T+MWhmG7judmDMmWOP4hw36g15DuMcjr0PpVU3zbH6hWSxGHjNE00g6CqM3P5U6Sb5uvNV5GrazPNo6aFebvUH8VPmPOKr7trVLPWhsTKgHbmnBOtMVt341L/D1qTc9w/ZY8VtpviS90iSTEN3HvVf9pf8A6x/SvpPxNF/aOn8Lnj9K+FvAuuv4d8WaZfKSojmXdzj5ScH9K+7LCdb6zilGDHIufXg18hmtP2VeNVdT53FUuWo13Phn42eGm0TxNckLtSZvNXHv1/XNeeoxZBk19J/tNeH9kFrdKmdsjRlvbqK+aeY5GQjFfR4Wr7SCkuprJe2w8Z9VoV5CMGq7SZ61NP371XkU113OKBEzfMKC3PNMkyv1ppY5qTuhZlmKTbIMV9efs2+JDrPhNLJ33SWblAG67eo/Q/pXx0G2sDjpXu/7K+stD4i1C1Vjv8kTrGBndsOG/Rv0qJVPYtVO39M83NcMsRhZR6nunxh17w1psul2niI3bwndMsNqTh8YHz4I49s15b40/aA0LQLSCz0O9GmWi8CMW7Lt/IVnftAa8Na+IDInzQWtukaHHGSNxP6/pXhfjPSvtWnyvzujHHtXsc0aqvF7n5f7Jw0e6Pu34M+P7Tx54RsNTt7pLgxk28zrn7w9c+2D+NQ/Hrw6NW8OTTqmXMTQvgdxyv6g18v/ALFPxDGleJb/AMKXTYgvwJ7bnpKo5H4r/wCg19t6pZjWNJnt3H+tQgg/3h0P6CvzvFU3g8Y10vdfM/QMDX9tQhNbrT7j8zNZhaG6cEYPpXOSqzyZA5r1z41eC5/CPia4EkRS3lYvC2OMZ5H4GvM5prazQksN31r7LD1lKmmjbMIpzVRPRmaYm3ZI4o8mo7jVg7EIufSolupJM722/Sul80tjiWIpU1dstrGa9U/Ztmex+JttG20wXsElu8ZbG7I3AfXK1qfBX4A2XxE0E6xf6rNFGrlTa26jdx3LH+gr3S48AeCfhLZWWtDSligs3JkuXLSyAEAhiT6Anp6V8/i8wppSorWWx3Rkq0VLoeDftDfst6tdasdZ8KQm5hLl5bDgOhJzlfb2r5p1LwL4g0maT7fo19bNuOfNgYd/XFfp1pfjDQ/FMKyaZq1rqC4yBHICw/DqKbdQwTbg0e9W64Yn+ea48Pn9bCx9nUhe3yPKxGSUsTLnhK1z8tH02aPgwyL9VNQ/Yzu+ZP0r9P5vDel3TfvrAOPVlQ/zWqbeAvDkzZl0WBie5toj/wCy13LiaP2qf4nFLh19J/gfmgtuY1xtwPpUM26OZCMjHPAr9LZfhf4Qujtk0SzwePmsox/SsvV/hH8PLSMPqGmaRax/3poRGPzBrojxHTk7ezZhLIKkV8a+4/OuzRpN5I7+lXFt+ORX1L448P8Awb0vettC15cEYC6azqgP1b/69eLanpOjS3kj6faXEUGfljml3H+Ve5h8d9Y15GvU8ivgXh95p+h58ulRu2F3ZznjmrsPhm4uOQm0Z6txXa2WjtdSLFaWrPIx4WJCxNdzofwX8RawVZrb7BD/AH7o4P8A3yOa7ud9Dg5Utzyyx8OiNdszl/VV4ratNNtLeRAlvnnnb94/QnvXveh/s/6dausmpXU16w6pH+7Q/wBf1rtI/h54ehjWP+xrRkHGGjBP5mknrqRKo2rHzNLfXmjsZNL8Q6lY7T/q7qByn0yu4H8q9Y8O/ErQ5NNtIrjVFfUfLHmSNIELN3ODj+VdzdfDDwhNkvo6RH/pkxT+WK3bf4D+F/EmmiS10uQqo2f6zPzAf7Wa+twOa4eg37WyVuux8xjcFVrpcl736Hhl/wDFHxNpd/M62Go3FiHISSynIG3PHKg9veunsf2sH02Ei6tL5GVRhfMSRj9d2DXQTfsmXTSNdWNldQrk/wCp2gg+2MGqdx+z7q8W6D+0NZikkwgV95Xr/tE8fjWVTGYatd306aL9Dop0K1Oya19WaEnxa8U+OPDsNy/hO+j8M3EgZdXkhxH8p49uoxXp/wAI/Gl9490cS3GltpggRVSSORt/HAOQBjjng17b8JPh74fs/hhp3hDxDtvrW0jBuJZMqJW7Ywc5yf0qrH4dvtGuryCN4bjTFbNpGihHjT+6QOvbrzXy8cxo1HNTil0T2+Z9HPAVIxjKEm+rRoGaNmBHnTH15xVlpPl6kVg3fiywsYy813bW6+s1wiD9TXP33xe8JWWftPirSk29VinDkfkTXwfK3sj6dSS6ndb680/aHkCfDWYd2vYgPyaqVx+0l4DsVONbkvGH/PG2kcn/AMdrzf4wfH7RfHXhddL0TSNfvLgXKSlxp7Km0AjqT710UKNRyfusuNWEZwbezX5nmDfNHVZVHmGs+O+8Q3ELvB4Q1IIOslwyQqPck9KxL/xBrdi4M8Oi6cG/5+dUjZvyXmuiOErN7H1ss1wyXxN/JnpXw3vP7P8AHens2Nkm6Nh2wRn+Yr6T0yMNJkEjaCQA2MkZI57c4FfCUPxOvvDeoWuoDVtFuHt3DG3tRJI7KTggEjGcZr630j4k6L/ZtvPLfwJHPErqrPyoIzz39vxr6bARdKnyzZ8zj8RDE1eemmetfukkjmVuWlQj/v8AenuszDHsaksbhWtow3z5jQYzyf3EgH5rtFeZ/wDC3fDTNzq3mnaeqkHPzEdB1yIz7HPY1ftfiz4Z+2oy3gjjEin5Ym+6Jg3p6An/AIEa9T20FuzzVBvWx3lxJu+0FSzlo5QpX+Im2jYY+pQn8DWxZ6gI9YguC26OPV4pCT02XEIGfoTiuE034keGpPspk1KPCm3DKwZeD5iv1HYMM1qad4p0O8sDarqln5txp7QbjOoxPbvuiYknuOnrgVaqwfUiVOp1izuNHuo9Fh0AyyKo0vVLjSpSSP8AVyEgE+2AtVtN1KHRbPTWuJSh0PWJbabKn5IJMjceOAflIPvVS11rT/EVzcR/aYGi8RaWs6qsi5ju4gB07fwmpodYsNYvtNuZ5Ixa65pzabd88C4Tgbv9r0+lUpJmfK47ob/ayadFgrNI+h6s920awsSbOTP7wccjkdPQ1bkupLtb2ztbKRpo73+3bF8qqzQk5O3nr14xVTT/ABFBD/Y15dBmS3R9E1ZME7AThC3HQnv/ALVWLXUDpVlbfupzfeGbkxzkjbvtHxhueoxj6YNN6iSsaU87a011Gkfl2Hifa9tMzD9zcR4yrD1JFTtqryJf6vdWzL5EH9kalaqQSMkjzQfTkcU1tInkXVNBs41UgjV9Lk83OM87RgfUfjVmKcahqWn3zwL/AGf4itjZ3cY6CZRgcnofTjtWRGhUaS407UdHibdNJo1jJOzrx9rhZcfJnuMYwa5TTJruO38NJbTKyxR3V/bkkESRHIMIwDgjK57V0TR3FrY2N5PNuuvD18bG5IGd1u525Oe3I7VS1CxXQft8EO7boOqRXkA3HC20xG5B/sjd9OKaV9y00ee6hpOsX+j2EUYsLkQ2imJbqEhWEzlueeikBenVutcvrcIEn2ISLKy7ZRpuoSGOWJsZ3W8x5xn34r2a60NbXz7QFYhBdXForN/DHOvmRE+24AA1x3iLT9M12G4tb+JX80qIHmjziRtrgZ6rnJHB5Aqmrg3bY4nRfHUn9oQ2+pS3GnalEdlvqE67X9km7Oh6Bxx/XuIb6WS+nltIUtNY25u9NZh5F8ndk7ZPr7814p4zvIdBthaGSay2sD9k1NTJDz/zzlAyv+635Vt+HfE5itIrLVjILKFVaG6hbfLZE9GVv4ovfqOh7VDj1RErejPSlubOTT2kjge60JX/AH9mci406QfxIeoA/Sq+rpA0X+l3MYFwoFrrGAYrgDlY517t6NwfQ1hX+rXtlfQTvcxW2qsuLe/HFtfJ/df0P/1qzf7cttQF1ZC2Jic77/QpDhlb/npAe478e1QZXZBdeOND0w3E0rTQS2su29iQFpLZiR+8RsfMh79/ermm/FSP7dc6fZNdajqEkW4Q20WftEJ6tE8gOw+oJPTimXEFq9nHqNvcRzWe3yhqDRZdF6eVcp/Ev+11FZ1nJBpl0lrcWuFjXzIfspzJCP8AnpC45dPVeo96A9oz5Z/ay0cW99per2lwxaZpLWZJBtkUjDhX45YByM+wr55kmupW+e4Yj8TX0h+174kiupNE0s3KXt6pku5rpF2iTcdqnHrgY/Cvm7aW96zcUmcdSc3KyYKgkHzyMSOvanKsaryWPbljSCEt0GTU0djcSD5IXf6Lmp91GajUlshqSRqciJD/ALwzUy6mYW3LHGCPRRUq6DqTjK2FxtxnPlkVraB4f2sJbxSCD8sff6miLUtmKdOdNXkrF3TYf7Stka6t0Ydt65NbcMe3GOPQU4QqOEXbVqG33dTWtrHO2JEuckjH4U8qW6c1ZhgzkYqbyQuFYY7fjTEZcsAbgD5jXR/DOZrTXGtnOYrmMkA/3hz/AI1g6lIsJH1rQ8F6gkHifTHuB8iTZbHXbkg/zrmxMVOjJPsejl9V0cVCS7o9cWOPy5FIHH+etcH4faS88YajOR+6tk8te4GSTx+VeralpEd14PvvFGnRSR6RHdNYP5hyyTCMP9MEH9K808F2/k6fqNwzAyTXZBccghRjj8zXyUE6dOTl1t+J+n1qkcViaUIv4W2/kjtrQq99jjp/Srt0oWxc+jKf51Rsbf8A4mMTdQV/pW1dxqdMuQRnGCMV5zPoW9NCDVS02l2b7QwxyScYqXR/uw5HG7jNDbZNHts9elOsyvlxY4w1RKziZa3MrxkrLrQCpjMYOevrWJYyFdPu0IxtzXReLmxqcBPJaP8ArXN6a3y3qNzwTirj8COiDJo5mja2kORt6Hv1rZ8TSRTalJfwgeRfRCf/AHXziRfwYH8CKyJV3QW56DNXLPUNss1jcWxu7Nsy7Ffa6NjBKtzjgc5BHFJp3ujKSafMcF48mxY26npKjYAHo3es/wCHWqpJNeaPIir5qmaOQcEkcke/Ga6TxtaaBcabayJqtxalWcKLu1+UH0LIx/PbWBo95pvhvSU1K0+x6nqFvc7nm8tyqREAEYbAJ69Qa9WjUUaajbfQ+ZxidSs3HdWa+R2Nj4fnut0wZbe0X71zMdqD2B7n2GTVhbDTpCEGqfMeN7QER59znOPwqvrmo3GpXAkef7QuwGLACoFIyAFHAH0FZYaRc5IP4V5coTjJqTsz6OlU9tTU09Gj63/ZNuLi68C+MvDF0FdY2FxA8bBkdXQg7SODyv614l4k+w+B0lvtbmWNLN2b7Kr5ckHgn+6M9uvtWh+yr40Phn4tWdhM5jttXjeydT03EbkP5rj8a8R/bY1WbS/iBfeHIJCIfOa5kXtz90fqa96lCdenTjfZ6nxNat/ZuJrSl9qN15vY+wn1yDUPFtlfWs3mwXljDcIw6EMCR+mK9b0W8cQpg5GK+Gv2OtX1HVvDqpe3UlzFYyG3txIc+XGOQo9gWP519q+HpAsK5NfPZj7uJkkaZbd4aLZvX98fKbnjFaPgmS9v7SCZju8ksI9x4xnAya57VGC2rtjtXQ+BI2bQYGaZo02/wYHv1NZUFKSaRyZhJRSud9bxwW0Y8xy05GGdeFPt9Ku6bcLDqWCwPGCcVkW8MUNuJIofPbqNzbi3ryajvmaNopoV8mZuCjcdBx0+le/l9ZU6nLLdnx2MpynDmjsjsLiTzmbaMyN0K/rTP7aHzRyZaPZtAx8351S0ua6uIUmkcmTnBI/QVP8AZVKuksjLk5yDhf8A9dfQRlNVVe/6Hky5ZU21YcnOM87R0PpUc8UNwrRTR+ZER90+9FuyoxRv4ePrVllMi7sfL1r1JWtqeTG/Q561aGydoIY2QJyqcnj6mnyMLhS6DbsPHHze9GpWM43y2TL5o5EcnAJ/+uKqSXCWN5uaUJ8wGH4UHoRn3pL3tGc8k4ao5z4hXjxeGdRSLPmNBIQq5+Y7Tx7815R4E8VR3drGwYHI6ele4a9ZpeLNCybV+8GXr6g//WrxXxl8O7nTdSl1jw3bySqzZubVBwW67lHY+3evnMfgp1PfjrbofZ5PmVOj+7npc9Et7pbqPGQciuV8V+GbbVoZIZUV43GGDDIrK8G+MEv4CAcOOCp6g1s61qgj0+WRmwFGSa+OqR5Xqfo1GSnG6Phj9oD9ms+HZrjWPDuJLcktNZDqvOSV9vavnfw/oJe4mS7s2G5sgyIRjAPrX6J6jazeJ7hpbkAxg/JH6D/Gub1jwLb7WZoI2AH8Siu+hmE6UeSSuc88LCc1PsfFtt4btWaUiBPlGVGKeNMhXYFjUHGenWvsK3+FeiWJuGFjaXFyHaOWaSFWHQghQcgDOeevfis+b4J6LrVxKtppUe5c5dMrj8uK7ZY1Le5rTVO+kT5MuLUQ7AV4GenSui8Ax6HD4q06bX4Gm0WO4RrmOM4ZkHJAPbNfStr+x/p2qWsc76jNG7yYFuhHT/eNZnib9jiWG6MWm6q0ELOA8c6iR16ZxgjPFOOMpvRs6ZclrHiHiq3spriS8tZbfa7kiO3PyheNuOO3IPuKxWUOVBOfkr6g1/4G2Hh/4ZPb2+mjUNTigMC3EcagyOWJ3OxwVIODyccV85eJNEfwveQ291cQtcmP5ooZA5TjPOMit+eNTWDuY4Wol7k9H59TMkhVY7XKr90np9ax75DDbjA/ixWpc3KlYMPg4OOay5ZDMEVjxu9Kcb3uehNJqxyjWjNo+rSbceXJET+JYVc0eT/iXxZ9K0vJRvDfilQMNGIG6f8ATUD+tZGir5lig6ba72+aJ85TgqddpFmbDRj/AHjWfqDj5gtXZsiI9uazbrc2frnrTijoqPSxDGvr0yK0rdh5a5HQ8cVQRdvX1q9Djav1q5GMNBLn+DnAqvNxGzDkqc/rUt1J930pFG4HOOfeiOxzVtWPjuF8rPZqXwp46uPBfiB5VAe2kyk0WPlZT1FUUXy5DEeVDZX0xWZqlmZI2lU8jqK64NRZ4deLqK3Y9Z8aeEbPVtHi8Q+H3+0aXIdpXOWtnP8AA3t6GvNltTHcKXXlGyQaXwH481HwbeuLYC5tJxsuLOUbo5V9CK7y80LS/Flu19oDFGA3TWEh/ex+u3+8v61rKN9jjpTdNWlsedyZDkD5jTm02e4bgbVx/FXQf2Ytm+Gh2N/tCp1h3LyK5JSsz6Shh41YqV7nNLoL7oyXDMWwFA61YutL+33hhkyEXhgvHArp9LtTJfBlHEKNIfwFZ9kPlllblpGzu9a052oXOL2EJ4v2aWi3M6Dw7aWsiOkZDKcjn0q6luBdG5GRMRtLDrirhA4o2D1rmcne57yw9K3LyqxF5kiMGzyPYVLDqVxbvvARjnPzCmbQSKVlHpVqpLozGWDov7CN7TfGa2vgqXw/LZCVTcNcJceZgqTjjGOenrVrwzqgnUOPlKkg5PpXIsBUul6gdNutzH9y3B9j2NcvsYpykt3qd+HkqLiui0OlurPF5eRYwjEsv0PNcxeny2wK6HUNYihljnboy7Sa5+/nSaRmRsq3pXr0Zc0EfCZjSVPEzitr3+8yp5AylcZyaZcIg0+PHzSCQ7sdgQMfyNQzMIyT0otVa6uI4xuwzANt9K2PLNbwDZzTeNtEXYybrlCrMCAefX8K9l+IzZjjRBvijfc/QjA6n8yK5bwXp7zeJLAW8X7qA+YCxGFwpXJP4/StzxtrEVn4q0rTXxJBcJJFIe2WC5P4V5uId5HrYGyqRb7nNwttdSOP0/xHU/pXoXw8x5c6HcP3pI57ECvOYoZLOee2lGJoG2EqOODwcj616L8L5FvGuYPm3/K4yc8cjH8q4Uj7HHe9hm7Hq+mMFIBGK2bm9XTtPlum6RoTgd6wNPLx/LJ1HcVZ16N761trGI7fPfMjeijk1NtT45swfFU76T8JtdupPkuJ7SWRmXrucH/Gvi+NvtGhQT/8trR/s8w9VOSjf+hD8BX2H8fNQWz+G+pQLwDCRgfhivjrw7MP7Se1lH+j6gn2Zj/dY8o34MB+Ga9XC25WcVZO5EG3N9KGcjpwcVp6T4Tv9TVgpWMrIYmB67hxjH1FdDZfC+WRgZbptvU7VxngH+v6VtOvThpJnTRy/EV0pQjozj4ZCrZPJqc3A/vAGvQ4/hTZLtV5bljkZw6j+LHHH0/Omf8ACpLQqcTXKkjO4gMBwT29eKw+tU+53f2HjP5fxPPftIbAB5qSOb5eldNrXww1bRrV7yKI3dnG2xpY+inGcH9fyqt4T8C6t4xumhsYDtjOJJXyqJ9T6+1bRrU5LmTOGWAxMaipODuzJWbpk1f0+3mu5gscbMT6KSa9v8N/s/6bp4STU5nv5RyVztQfh3r0LT/DumaOgS0s4bcD+4gBrkqYyEdIq59HhuGsRUSdV8v4s+ftP8Ia5f26rDps4BP3mXb/ADq/D8B9b1CYSySW9lnruJY/kK+gfMC8AAUeZyc9a43jZ9D6Gjwvh18bbPINN/Z3t4yrX2qySn+7CgUfrmujs/gf4Zt1AkhmnOeryH+mK7zzSTQsmeawliqr+0e5RyHB09oL56nMwfCTwrCuRpaMexZmP9aX/hVnhkZxpcX5n/GunWXtmneYKz9tPqz0Y5VhI/8ALtfcjjbj4ReGLg/vNKjB6fKSP5GsTVPgH4fulJga4s265jk3D8jXpTMas2t4kayRyRiRHGOeoPYg0vbS7mk8rw3LbkR82+IPgHqtgGk0+6jv0XkIw8t/54rzjUNPutLma3u4JLeZeDHIpBHNfYtx1P61yni3wnY+KrF4LqMeYAfLmH3oz7e3tXRDEvaR89jMihy89HR9j5Ukyqn8azbxj5bema6HxPo1z4d1SaxuhiWI4z2YdiPYiubuiPLYnvmvVhrZo+AxEXC8Zbojtz+7HvUklsJFzgbuxqKAjYvNW0DoQdjflW/U85Nctmd18LfA9rq/g3x7r10GabQ7OCS3XjYzyTqh3A9RtLV9Lfscv/wkXgPVt0UMVxb3LFliQKMFVxwK+e/BviYaF8MvGWlpaM/9uC1QzFx+7ETl8Yxznj8q9s/YPkvbTxFrWny2twmn30WEuGhYR+YAfl39Mn09q5sU04WZ7XD9T2OM5l1TR6P4ijaO4kB45rnDIOfWu98dac1tqE6nrnFcBJ8rtkc14q0Z+0aVKSkhjv1HQ1HI/wAvvSP1qMt61djnihWYD61EzYyaWoyelR1OyI7dlaN/y1Fu59KVWNOxsiXdRzjj0ptPpMs1PA+snw/4y0u/3bUinXef9knB/Q1y/wC0H4Dj8NfFDVBbw+XZXxF9DtHGH5YD/gWavTDZyOK9K+Llj/wl3wn8LeJVXfPZKLW4fH8J45/4Ev8A49WKqOjWhPo9Gfn/ABPhfaU1US1R1X7BPibdp3iTwdO5AOL61Vv++XA/8dr6hvLR7zSNgwXhYofo3T/x4frXwV+zx4sHgX4taFfO6pBLL9lm5wNsny8/Q4P4V+hD2/k6g8K8x3C7Qf8Aa6qfzA/OvHzOny1/aLZnyeBqN0uV9P6/I+bPjBpLXmky4Qkwv5gOOgYcj8wf++q+Y9UiMN0fTJFfcHjjSFupJoXTEdyrKVYdCwyP/HgBXx1420z7DqVxGRhkcivVwdTnop9tD9Cy2p7SjKk+hyUrfNVdpKW4k2tVdvmr0b2RivdlYSWQ5OKrb/mJPWnyZb6VCV9etTc9KnsSwyHNTrIfWqanpVlDSOpEqyFXDDqK+3PhHrw1rwjYS7twaIHr0OMEfmDXw+1fTX7NesSf8Iq4Y7o7a4aBhn7oYBgT+Z/KvDzSj7Wjdbo8rHLl5ZnbfG7w7/bfhG9XaGkRPMXA7rz/ACr4Z1RDb3OcdTg1+kOqLFfWfYgfe3dCP8Oa+HPj54Dm8B+JGnER/sq6kLwSY4Hqh9CP5V5+V4lW9lLc5qM4wjOnLZ6o82aFmXPf1qJo9vU1VuvFFuq7Yz/hUWlw634mk8rStMu79v8Ap3hZwPqegr6hKUuh5TxFOnrKRNMFHO6qzTRKcbsmk8aeF9Y8CwWc2veRYPdNtjtzKGk/EDgfia09C8NW15Zi4lZpHI6KeOa1VGbVznlnFCns7szIJBdShIo3lcnAVFJJ/KvdPgB4L8R6P4507VDo11b2uxw0s8ZjG1lP97Gc16t+zj4R0OPwat9badAt9l0luCuXLI24cnpx6V6T421pfC+ljVVhFwLdGbyzxkDnr9M18xjMY+aVBR8jsji3XgpLZnMeNvhfovjI+a5+w3YGPMH8vp7GvLNc/Zt1OeMpa6hZ3EbAjLNg/wBa77TPjZ4V8SQpMJ5tLmcZMV0h2g+zLn+lblrr2m367rbVbOTP924Qfzrhp4rG4L3Unb0OGphcHi3zX1Pli1/Zb+InhXxBb6tpBszPbSiWJ45yDkH3Ffamh69PHp9ub9GhumjUTKBkBsc4P1rnV82XmKRZf9yVW/lUckd6JMBJie5CZ/rXJjMdUxbTqpJo6MLgKeGuqctGV/id4T8O/ETSpLLUQAT8ySbWVlbGNwOODXyR4m/ZV1qzupW0jUbXVbfJ2iSQRvj0INfYCvextuLTgD/YxUpvJ3X5pWIHZl/+tSw2Y1sL8L0Lr4KFZWkz4MvPgV4z0/8A5gksgxnMO1/5Gsq6+Fvi63fMmgagAOc+QxBH5V+gnmfL88UMy+kkA/nTPstjJ1svJ55a2Yr/APWr148QVnvFHlSyWHSTPGv2W1udB0e907UYJLIyKsgFwpTnJBHP1Fei/Euzj8QfDjVbMMpYxYHPcEr/ACauljs124guEYDkx3SBTj/eFc/4h8deG/DUZXU7iBH5BjQ+YD9CDivD9pUxFf2sY3d9kd8accPSVOT27n5ureXtjeMN01tPG23Iyp4NdJYfEzxdp6BLbxHqUQ7AXLkflmvpfxx8cvCF0skNp4YtL1xkeZdQKQfwx/WvDtY1ix1a8aaDR7Cyz0EMCjFfoeGm8Sl7Wjb1sfGYhfV2/Z1r+ly74P8AHHxT8Y6mmm6Ff6trOoOCy29tF50jADJIABOBXoMdv8etLGLzT9ct1HXztKbP6pXtH/BMnRv7S+N+p6l5XyafpUhLY6M7qo/TdX6i7g3fNemsvw1Re9TX3I83+0MTF6Tf3n4l6h40+J9vCYbr+0YD3b7H5TD8dtcBrJ1nU7hpdSlu7iUn71wzE/rX74SWsM334o3/AN5QazbzwfoOpZF1oun3I/6bWqP/ADFXTy/D0vgil8jOpj69RWnNv5n4UeHfBUevMTcalZ6aucf6USGPuBj+teqeGfgx4Pt1VrrVotVk67VnVE/IHP61+sGofAv4d6oSbnwPoErHudOiB/MLXOX/AOyT8IdQz5ngXTY8/wDPDfF/6Cwrq9kzjdRvc+C9G8MaTotuI9MtLa3TH/LJRk/U96uLbyeYVKY4zla+ybr9hv4QzNuh8P3Nm3/TvqE6/wA3NUJP2GPAUefseo+IbDuPK1JmA/76Bp+zZmfH0szRsVMLDB6k8GohdFuRF+tfX8n7EukRg/ZvGGvIOyz+RKP1jz+tZ9x+xWdpFv4vYnt9o01G/wDQXWsnTne6ZopLqj5O2+Z96HB+teofD5I7XQVG0hmdicfWvTZv2K9aEhMfiHTZV/2raWI/o7Vu6b+zH4g0mxjgS602XZ3WVxn80rzcXh61WHKlc6KVSEZX2OZ0lwbVQHIyc/MKk1iQJYyEMpPH16120fwP8SW0KoFgfA/gmH9aztX+D3in7OyrYeZzn5Zk/wAa64U506KjbZCjaVVa7szPA8I1Py7dF3yyudzEfdQdT7Zr13TdDhtI0is4Ioj/ABNt5rjPh74M1XwnBcS6hYyWrs21WkwRgDrx/nivQtDvEukaNkzIvWQDrXhRipV/Zz0uenUm4Lni7n4xN4zhkkUJpOlwoMZUI8zH3y7NzVlvEmrMrfYrWOBc5DR2MYOP++K97bwRo0UX7qwRSeu4s38zUi+GNMW1/d2UEb56rGAa60eyoU072PnCbUvFt8GT7XfbWP3YyEH6YqheeGfGWoRBEub+MHp5lyy8fnX06ujxrbhjGNuelUNQ0lGXALKT0rpjZFOEeiPmeD4N+I7wA3F5EgY9HkZj/KpL34HPaxvNe6pHDEi5ZtmeB9SK+g203yJow+WBNT+OtT0HUvhnrmnzR2tnf29s2zzIh5krDBDBj1zzWvMinBKD8j5Tt/7M0SRWtoPtEq/8vEq859h2qU+IJrpsvISPQmsWaTqOnPTHBqIEnofy712xhGKPlqlWcnudLHrirxvYfjVuz8RSRzAxzOreuTXJj5cepqVGaNh1+taaGHNJdTurfxhfxt8t43HQZratPiFqKY8zy5h/trjP5V5nuY8g1Zjupo9uHPA6VPs4PdG0MVXh8E2ey6Z4+eVleS2eAjpJE/I9673RPiVrGl6e0NlqLyWUkonaBwHUuCDnkZB47V89aT4kaFlWTp04r0/w3HJdxpPCd6kcpngj3rKVFpXpuzPWw2bSjLlxK5o+h9SfD/40WHxI8Q6lpN8V0W61mzEbFmHlvcoCEZSe5AXg9xXpejXMV5P4fv7uZiuqW76PqKZIHmKMLn/a6j6V8NarayadMsibl6Ojg8gjp+Ir2v4O/GSO88N3Xh/W78xalBcpqNjdTN/rpAw3RsT/ABEE49a0w+Kcn7Opue5i8ujKn9Yw2sX0Po3T5Dpel6RfzbjfaHftp9w24ktCxxg+3TH41dvtPNnp/irSYWbNnMuq2m0/dU4Y4+nI/E0TWcepalr9inMeraZHfQZ5/eKPlI98gVd0++W61rwvfvzBqmnPZTe7KOR+ea9BnzN+ot1Cmo6tdBcGPxFo/mAHp56L/hisKFP7VXSp2Yj+1NCuLF/d4h1PqcE/lV2ylksdP8MTOxEmk6pJpsp74YkA/jxVZmXTWsIgfLisNfmtdx42xyqcZ9vmH5VSBdjGm1JGNnMFBaa306X5jk7lLIefzrmpikESrePhLl0WeN05CCNSjKfXBb8q09KU3CI7RtLZ6bDGLxEPzFFuJPmX2AFajqzwzWc00c9tHCIfJliw8tspJiuIm/iKhuR7Vd7M3SS3OE8feCdH8daLBY6jZwzX0Lqy3L7UN1Fxny5CRhwcNgnqTXz18RvA+ufDC8tdRtfD97DpLyhf7bhuAUgYkALPEo2bD6jHXrX1ppumtJptwksMN9YecFZXjEiwOPlEoXuN2Qw9waq2N0IfP0+3vNNgtnyk0I0+ZbeRTkFXVsrg/hUtdjGSW584aH4nWS2ubK2gjlkUn7ToNy2FODzJbv6d8Z/pT5r+0vLTzYbie6tLdsi4gB+16Y47OOpT1rM+MHwxu/BHjBVs9Pa907UzvsLG1bb5DBSWaCfOCOMhGwccdq5WS68VTakljbW95Jqoiyrw2xRLhRwYplwFdh/eBI71nynO73O8g8Yahb3wVPJuNQmX5fJG631KPHQ9lfFUb7xBHefZLawJtbeS5wFuTsk06cYOzn+A8j8fesrTfh94r1ya60+HTW0jTgPNMbSmSW2m/vqqZYLnnpitzVNH0b4H6MfG/jS7bVgVCJDYhWt7+YAlU65ByBncBwDS5bak3tqz56/aG0kw/FTVIdTsdxgSOODbIdvlBQQRj1JY/jXniNZ2qkJpVt/wPcx/U1U8ZfFq58beJNS1zVIWlvbyYybVbCRr0VFHZVGAPpXNyeLpefLt0XP94k140oVZybPoaOIwVOCva/odnHrTLIPL0+1VPRYhW7a+KEjs2WSBo5P4TG2APqDXkM3iLUZuI32Z/uCuq8P6dfSLHc3856cQgD/x7A/Sp+rSnux/2vRov3Iv8Dp/7SvNQUrK3yNwOOcVLDZ7cACkt/LXaDkCtq1gVhlTkfyr06dONKNkfLYrFTxVRzk/+AVIrM+mDiriW/l8EYHrV+O3C9s1JtXo+AvuK1OIqLCFVjjnFQXUoWMsT8w+XH06H8qszMYSTn7p/Uf5/WsLULkzSEqMJ2oAzdSuCzgk5Gf61oaJIZNasRHy0kuT9Mkmue1CbbNz0Xk11Xw1t/7Qll1KReI28qL8DzXHjKip0W+57GU0PrGKhHtr9x6/BJJb/C/xLcNPKIk1O2j+zqfkJeGT58evy4rG8H2/l+D7Z2JVndpOe+5s/wAquvqkNv8ADfxdC5Qu11ZSIjEbjhZxkDOT1HT1q5pFiLXw/BGf4FQdPavnsQ17CNuv6H3mCUpZjVvtH9bFrTrjbfQ5PoBmtm8b/RbsM38H8iKwBD5c1vJ/DkVpnzZluMbv9WcV4sj6rqWI5P8AiQ25zkhjVe1vB5cYH96ren6TeXmkqsdvNL83G1CantfAevTRr5OlXjktx+5bH8qzuraszcop6sy/FWWvrQk4DJjOfeuY03P2m6GSRg16pqHwY8XeILqwW300xlchmmlVMce5rlPGnwx1j4Z6pCmrPbyC8iMkf2aTcBjqDx16VcJwceVPUIVoOaimYszP9hi2kgE4PP0NRTqqahgA8p1J46U+GR5tKjJ5UHHNPnjAvEOM7kqr20Oj4med/EhC3h6PaSNs7HP1ArK+Htul7pN7G4yr/KR+FbnjyMyeHZlJ2r53A9Oldj+yr8OdP+IVv4hivJJ42tTF5b27gfeDZyCDnoK9WOuHfkz5fFVaeHxqnPaxjeG5pJPD0EcvMtrI1q/rhfu/pVzarNntXqrfAW08O+OlsJ9RuJtM1ARs20KrRvllGeo54r2XRv2b/BkcWye2uLiX+9NcMc/gMCuXELman3RGFzXD4aMqerSbt6PU+TdC1CTQ/Eum6lF/rLW5jnUDr8rA/wBKrft8+E7q6+LC+ILeBjZXllHIGAxgY6n869y+LHw8s/hT4mtdQs7f/iSX6+U3BPkOO4znqOfzrw/9pTxFqXjDS9G0+K2nuZLXKJe4ODDjgH1I6fTFdGX4xU6rpSW+xy5vh/7QoQxVHW17rqdR+yHZrpPgMXMp8pZZnkLH0Bxn9K+krX4ladbqEiSacD+JF/xr5r+B+8+B9PsyceVuV1PruPavYLK3TgEflXkYz3q0pPqysLD2dCMOyPR4fG1v4gVrS3WSNyjNunwiKACSxbPA4q94T+JWgWKw281xJLsHleb/AADpz1zjPtXC6fp/2z7TbqpAkgIyvfDKxH4gGmrpMEK/KFTj0rGnWlR0iY4jCxxTtJ2sfRGn/FfwysMUZ1dVOOY0jdsfjir0fxF8K3O9bfUIJZm/imfZz9WwfyrwLUprOPT7W2sIkEsg6ryfTn3JrZ0fQ10eaFzatcXYAZ93ofStPayi+fqcKy6Eo8tz6A0f4jaRHaywtcxu0ZBVklEi8n1A4x71utqDXTEOmCRkdq8DW8+xyGYW/wDoVx8snYofp/Su38A68lnM2l3ku9oU3W+7J3R55GfbP5fSvocJmkqj5Kmj7ngY7JPYw9pRd0t0elbTNGhQlHyCMjOaVLiSa3Yoojl7M3Q81nx+ILFI2ji870ysbEAn3xUsHiKFQYzHPJt/i8lskY46CvRVen/PqeH7GVvh0LkjFsF1CS4BIU5/GqOq6Ha60pM9tFJIFIVn49+v4VL/AGtG7ALBcIeodoyKG1a3j/1kix46M4I/nXbHFRlT9ySv5nn1MPyz95Oxy1xqF1p8cY1KzCET+UG3k5j4+fOOo/pVv7FFbx3LQszebgZU8j3+lXrzxHo0kMqXVxbvGB1Zwc/TmsHStf0jUrqWysLsvIibivICqTxnNdftVNcq3OP2Ps5c/Q+Kfjl40uvgL8bhcXBY+HNeX7SwA5t5R8shA9CcMR/tHFemw+PLHxZ4dgms7lZopgGDo2QRS/t5fC//AISz4UvrVrbLJcaLL9oAijJYQkYkOeuOQ3/Aa/PX4afELxD4b1f7Noc7TWzHL21wf3fufb8K+cxWX+2bcdGfdYHMvZ0ld6H6Kaa0QjHIHFSXkkG0EOqMDlTgHnt1r5V1r48eIfDemrNJawtIxxs8wnt9OleWeLf2jvGmvQyQ293HpsRGD9mB3/men4V5McrrydrWPX/taio6O59n/ETxx4f0u6iE0sOk6abRRcXMp5luCzFsKCflxjkV2fwfns9W8MjUrSZZreQHbNjAkX1weRX5WT3+oau7Xd9c3F44IDTTOXIJ6cnp0Ne+fssfHa7+HPiiz0S/u/tGh6m+1ImkDCCQkgHGeAT2+hrtxGWuNPnTvJHNhczj7RU2vdZ9yx65ZTWOsvZXKeZYzSBOeAwG4A/TIr5d8AftJ+KPFniCfxHq2uaTBb2uqWljc6Mu1ZrqOV2UPAmMnZjkg5+YZ61J+2d8Urz4f3r+GdMsobRdUtBcC4+7JDvZg42+pwefevjLStcfRdWsr+0QfabWSOZN/wAwLoQ2cehI6VOBwftISlNb7HVmGNdOpGFN6rc/Uq98SfZvjZceGpGjHh+90d572ScZjtpA21Cx6AEEjB67RXwf4mt7bT9ev4Ldo5YY5ZFSSI5VlDEAg+mKp/EP9obxh8TvEOqaoV/suHVbaOxubTT1IikROQDnvnJ/GsJdUkW1iR4lVlQKxllRDn8TW1PBzpJO2p20cwoSb5mX2uN0kGT8tEEgaNW7B8VgPqixspa6twR/dYuR+Qx+tUZteEeQlwzHOR8mP612LDyZUs0ox63OphkRtA8YKpGfskTnPtcxf41leH8fYFPU1j23ihbez1S08oE6hCsDzMfugSK+QPcoBWt4c+XSyGxlSRwc55raVJ046nnUcVHEV7xJrjHlHnnfVOSHKuScHFXbpQAT/tf0qGZFEb+uOtZRZ6skZ+/bvGelWbWTMY4/iqjNnc34ZxViCQKuM9GrR7HLGT5rBeMQV9MURv7Zptx8yDmljUSFh26Vcdjlr35rkNvmaZ3CnC4CjueetXrXSTOpEqlVPbvVzR7PdcCNBknua7G3sLK1wZ5l3f3c1FSpy6Hbgsv9sueTOTtdFitRmKABj/FjmpWs5YZUntt9vOhysiEiuuXVNFhLLt3N06VKutaTtICKDWKqyPYeX0HDkurGTHrCazp4OoWoeb7rTRnDZHr61my6eBGWtbhXXuknBptzqUK3kqQfLF5jEfnQ0ytGzBlr1lFTiuZH5tKc8LWlGlK1mzQ0G2mt7fVrmfC4tJPu8jG0j+Zrn7eM+WuFbH0ragvdui6kpYHzLdl647g11XhXTtOuNBtZH2+Yy5bn3rnxDVOCse5ksJYrEycnrY4T7O/df50vkNwMV6d/YmmFjtZc/UUq6Hp/PzqT65Feb7U+6+oPueZfZ/m6c/SmizlbgI2PpXpraNZnhNpHtiq0mnRQ5IUYp+0JlgvM87Glztk7M0jaO+MuCB9K7S88mJSeBWFf6vBDGzMdqKOfatIy5jirUYU17zMG6hlWzeAp58eOBu2sPzrjodU8y+Nsok3AkZyMcfjVrxR4re+c2tn8qnq4PX6Vt/BbwPB4g8cQ2upozW4gaUqjYOeAOfqa76bcI3kfD5hKFaaVPW3UrWelG8baQzHGcZxXV2eg2tlaswt3WSSMkfIx5HPXd/TFfR2i+BdA0l1Eek28TBcCYJuP45zXimp2sGnaldBYIm2tIqs0SHjnB5XHv1NXTqc0jx5xUUW/hbdJ/bkizRNNI9sRFGOdz54yc1u+Mvh6da0LV72ItJqujQfa12DPJJZh+QH5Vy3wskl/4S2HyWRSsbnfJjCjaQT9a338UrZeJPEUF1rK20F0qI0Lybd6lMcge1Y1otz0Lpu0TxrQfHF7qviBVv2WZ7nEfyoAcjgYr2H4Pap/a19qT2x2pZTohf8AvEg5FfOevW9rp15OLW6M7i4cKVUgBRjawbvnn8q96/ZatVTw/q8z/Ostyin/AGcL/wDXp1aUYrmR2Rx1WVN0m76n0HZyNuAZMj+9WtHZxvIszHc4GAPSqOlq0ahdgMY6HOa12Ijh3BQK80jc8j+NtwsmjTQlSyEZfHXAPb8a+ftQsVvNPlhitpGcrlCkYGG7EfiM17l8ZNQNjoN/fAndCpK7QD0+tfPUPxYeb5Z9R1OJMY/dMFH6V004Tkk4ndh61GnGUanU2ND1OebVrUNbvHPqe0FXBUCYEK35nB/4Ea7uKw1O0bZJDZxqDg77hQfp19Cf09K8fl8RLq1xKWuZ721tpEnj89iWVOAw5/D8q6u38ReHNo/0iEn/AG2rStRc3zI7svzBUYunJ6LY6jX9QudA02e8j1LT5Z403i1jJZm56ZHHYflXJaR8WL6489r6SGIRopSIQsxlJYAgHoCB3PpUl14m8LspWUWjjpworntQ1rwszEQxMzf9Myamnh4pWkrmuKzKpKSdKdke+eEdQi8V6fbva7njuSC8XJ2NuJIPQZFer6XpNvpNtsihSNc7jtXG5j1J968c/ZR06LWV1i7tRJ5KyrEscmCQ20kn+Ve8apH9n3IP4a8mrFU5uJ+kZSlisNCvNaswrqTD8HiqLyH1qS5k+Y1UkbHTvWWp63JrsSeYOp5pvmFu9R7qAwNRc2jAsq3vmpFOeMVTVypqXzCV96XMjRU3ck8za3tTlbj0qqrYbnin+diocjdUyXzMdaTdnkVBvHUmlDH1qOY05R0nPXvVK4UDOBVxsbagk/OqUiJQujxb46eG/tFhBrES5kgIilwP4D0J+h/nXgd3nnuK+0NS0qy1mJrG/RjZXGEmCcHbnnHvXG/tjfsu6R8E9P8ADut+F57y60XUw0UpumD+XJgMuCAOGXPH+ya9XD4yEJwpT3lsflPEWAlCcqsdmfMEM04UKj7B22qBXW/DvwnF468eeH9Fv9QeCLUr2G1e5kJYRhmC5/DNc9a2kkzBIonkc/wopJroLXSdV0Caz1N7K5tBDMrJNIhUBwcjGe/H6V7M22mouzPhIxjG0pK5+t3w7/Y++Hnw/wBJFtaaTHfzhebm+AldmHIPPA/ACuh17w3bWNmI7a1jh+zMlxDHGoABXnAx+I/Gt34T+NIfHfw78P8AiC3fet/ZxzMAc4fGHU/Q7h+FX/EVuflfHCnH4Hkf1r8srVqsa15y1TPucG1TklFaM+d/jBoccNw11GD5UyiRPowyP514TqERjkfjvX1f8RNIXUvB67R+9s3aEjvt6r+h/SvmDXLUxytj16V9lGSmlNddT77LqntKLg91oYD+lQk1LN8rVAzdcVojVaMYWOaazH1pC350xmzSOuJJkD0oXtTOG570q55zQdBMv3etPXlsZqNSAvPFPVutGpWokwDLXsnwbVPGHw98TeFp8ElWaIem4cH8GXNeNsBtr0j9nrUvsXj77KW2/bLd0Az1YfMB+hrixMeam7brU8bNKKqYd3R806140bQdTlgaLZcW8hU5BG1lP+Ir9P8A4U+PE+I/wl8L+J7dwZZrZFl5+7IvDD/voGvzs/bC8Anwz8TLu+hiEdpqgF1GVGBuP3x/31k/jXvP/BOP4hLqHhvxD4Eu58zQP9utI2POxsBwPowB/wCBVONgsTg41o7o/IaDdDFOlLb+v0Pqzxxp4eOK6iHyyHzAfTPI/XNfJHxy0RLXXpZEXCTDzBj3GcV9mXP+n6I8DD54Tgr/ALJPX8D/ADr5q+P2i7dPjuypBU7DkdK8/AVkny9z7bK6jp1lF+h8uXce58Y5qIW56da0P3bTybiMZ4pZJ7aNSTIo/Gvdcuh6lb3arMqS2I6ce1VWtz+FT6j4gsLdSPMDEdcVgXPjSBciNM89zTSk9kOOIhD4ma6xFTjFTeXtAJP51yUniqSZsg7R7VZ07UEv9Qt4JJZFSWRY2k7KCQCcfjQ4y3M55thqe8jp49jcEj8697/ZbvIbfVNW0qZt0V7CrhfdT1H4Gur8Hfsw+E9CkkfUXn1u4QqymY7I9pH90H19TXqNv4X8I+Cb4yw29lokMrBI5wAgBboNx9a8HFYyFSDhEitjIVo8ttGRXkV7pYZQjXFsPuzR5OB6EVzGvw6X4k0+aw1O2hu7aQYeKZcj8j0rvbtbq2bIUXEJ5WSE9az5p4rj/XW2/wBfMjDfrXycoPn54uzM4xXLZ6o8Es/2efCGm3E82nWFq7ucqLsGYJ7DJPFaqeAtS02HybMW/lD7sSyNGgP0Ar11rHSm5NpAvP8AcC1HJpum7flt4x/uvj+tejDMMXTXxX+RwVMtw1XVx/E+NvjH+zj408farbXUElgscKEbXlYMXJyT93p0A+lcnovwD+JnhlDFFBa3EY/hWdWB/OvvFdJsM8CQf7s7f401tDtyT5clwn0cN/MV2xzrFRVrpr0OX+xcNvZ/eeW/s2xal4X02/sfEdoNMLTrInzh1bcpVjx0xxXoPjKKDWPDt3brIk24L8qnPUbSKu/2Cu7Junx/00jU/wBBUn/CPRnlWjY+w2mvNqYmdao5ztdnZDC+xhyQvY+FoWuPD91NaahBLEI5GUM8ZUnBxWzBqFpMQY51z9a+wNQ0pNhjvLR5Ye+9fMTH45rkNX+D/hDxJCx/sy3jdv8AlpbDyWH5cZ+or6GOdU4pKpFo8CplM23KnJPyPmjVF822YR3Jj46q+3+tej/s46Za+INL8Qw6kJLy4tZopY5GncMEOQQCGHpVTxb+zfe6f5smj3RuUHS3uBtc+wbof0rZ/Z48Nax4X1LWn1TT57O1ubYRq8gxucN2Gc+vNdtSVPHUJewV3+Jw0/aYOtH2zsvU9B8beBbO28L3d3pdzqVjdxAMskGoTjAyM8FyOntXz9ovjjxdZTeUnjC+uCGK+TIwk6Hp8wNfVV5cR32nzWTxhoZlKPzzg9awdH8I6J4fkaXTtMtraZjkzKgLn/gR5qsvy2dn7eKt8mLHZpHRUZO5w3hnVviLfYbyojE3/LS9hRB/LP5V2GmazqF0oGoJZRMhKtJaoxz+BNbtxMVgkbP3VJrmrGFmtc4yWPWtMwy/DUKPPGCucFHMsVUlyubsc/8AELWmj02a2W52y3CEJuB7EdcZxXzh4ns7q+mRhLHKIwQT5gH88V7f8SFI1K3R+QkW7H1J/wAK8O1Cc/Z52wcn39aWV0aaXMlqznxNatJ2crnJS6RcvNkRs4J4aMbx+lNXT5I2+ZWQ+jDFXY41Zsn5ffFa1i+3aBK454AcivrFHQ8dzZ9+/wDBMHwW1j4R8W+JGTc15dR2SH/ZjUsf1cflX3Btdf4DXxx+wPrlxH8J9QtoZWCw6k5/76RTX1BF4gvU6ur/AO8tax0VjPfU6fdJ6GsT+zNQExdbvyyboTkjJ+QADywD64/Wov8AhKLhfvRRkfiP602Dxtb3EauqI6MNwZZBggdaq6AvxSanBDGDHDIwUlxvP3uSME54zinyahfxxxsLUSsysXVf4TtyB15y3FQJ4otpOsbD6EGpV8QWTdWdT9B/jR8wJv7Su9xBsnP7sOCpGC3df88e9RNrFwrKxsJ9pjDFcDIYuFwfoOTgnipE1eybpcgH3BFWEvbd/u3SH/gVMehRm8RSQxs32GZiqyNx3CEDjj+LPFWdYvpLPTzcwhS3ygKwzkkgD+dWVmiOMTp+YqVWVujhvoRQIoPrUVveR2szZmdgo2DjJBIz+ANUI/GEH2GSaSNllVHkEQ/iRXKZB9zj866Bow3JVSfcVBJp8EgYNBEwbGcoOcHI/WnqAlvqVtdSNHHMjyKSpVTnkdR+GatbhVaOwit2Zoo0jLEsdoxyepqXa3pRqBieMZ7ePSx9olWGMuPmfOK4yzNgG/0e7Uu3UgMB+eKs/Gi+a30S2hABMkucewH/ANevL9It59St9/lx/LxjvXgYqUJV1Fxu0j06UJeyveyZ8yiL/RT825qqun+jsc7SDViCQeW+RtqvIwWNs81mj6zl2I0k22pAORz0NUr+MGBZByfSrEbHyGI5HUGorzUI9P0K4m+xPfyquUhRgGJp82pdrK5QuNrxqSMla57xVpMWqaTdQOoy8LqMjOCRXdeF4/CGo+FRqGr67qVhqDPt/s2LSpXdB/e3dCKmu7z4bw25HmeLNSmB+7FYQQqfxeXP6Vps9zP28dVyt/I+DdRt3t7hw42kHFU93WvTfjwukw+LXi0XT73TbExiVYtQdHkYsSS2U4Az27V5fvHQ85FepTlzRTPlK0XGbRMrFsc1YjbtnJqor81YjYA8nn3NaHIW4224wfrVhZOobmqS9eDnnNSq3OTyegoLRbBXqOP1r0f4VeLY9P1eC3nYmCQ7WzXmK59at6bcm2uY5A3Q0LQmUbn1p4m8Nw3VtJAhBZo/OgbGc8ZxXkNyHim2ZKspzxwQa73S/FMuseEbGZWInt/kMme3auQ1pftEjTAYLHnHSuDFQ5WqiPt+G8Zfmws35r9UfYn7P3xgh8ZaV4Xa8lRNZ0lzpd2pb5pYnX93Lj0yCD716X82leHb+IDE/h/VxPHnqI2bp9CGz+FfnZ4P8TXXg3xNZarbscQuPMUHhkzyK/Rq01CPXtWspoyJdP8AFGkAb+3mKv3vqAR+Velh6qqwTe5hm2C+rVeeK91/n2HaxZ4m8W2yN/rEh1m0Y/7JDHH4qR+Nc/rl9/bl/qVzbox0mQ6ff3YVcsoz8xH0AGTWhbma8s9Du9R3JAkc2iXSqdpiY8KxPf8A+vVOLVYPDqwLvWXUdKuI9LuI7dS0d1bsSVJ98H8K7FoeMlYZNCdLjt7K3mt45bV/LttSPEU9vKrsscvoSeM+9NuI5Ht2tLeF4/IkG3Tro/vrNjyDC/8AFGwyuPenSK2mR6g0NlK8OmXcdm6ThRHPbOchZEPdd3De1XLjQY5rXUba7lktX0a4Ahfd+8S1kwV+oU4Yf7tMu5lbv7H0+88qVlhyUO1AR9GXI6jHcHPI6GsHS9QuJ75Zf9IhjL7RNNeXUUZ9gzKUz9Tit/XruK01BZbmVrXU3QCdIJ1heRxws8Rb5XVh1U/zqfTYZorhQvmyyyLueGS2SKeVMfeUKfLlA7jGau5EuZGL4g8CweKND1PSjCLiJQZJrCVD9ohJ6TwEHqO+04PUdcV4Z4Z8aa34Z1K58P8Ai/Totd0yB0hjuvs/lMkQPEjR7clivO5cH619C3F7pWmeVdzXx0oIC1nexEskRycqQf4D/dP3TkcA15x498RaXbrLq2tT6ZazGQxTtFdNJ83bgj5cjsCRXnYqVSnHnp9DWnyTlaZ0LXmlzaImrQ3Muo6Rb5EFwgK3tnzjKN1kjJ9f1r5x+MHwb1H47a1Dd6heyW1tbgpDDaxiNG5/1jp03kYya6C3+JXhGTUleLWvMMYKxLK7+XEM8hAQAOa7XTvHdpdWq3FreW1xEeA8bhh+deHjMbWkkoJxOzD4ei787TPn7R/2EdOluoYrnVJdrk5kMBfbwSOAa3Nd/Yt0LwrpIvgbW4yCgJm+ZCBnc0ZUnb+P416d4o+Olj4LurN7i8urYTbk8yxG9lIxyy7lJX6H8DXhPxS/aL8TfFKBNPnvJ4tJhY+XCGyz+7N1PGOOla0KdavSUubVnm4jEQw9flhFcqPLdb8PW1ney2mnR27WsbYM0cYQv9O+KmsdAhVV3QhvUZNPjt2njyG5HVSTVyxaS3YKTlPRu1e1TgqceU8atWlWm5Moalof3WgjWFcdO35VShaWxlDY2r0dfx6j2rtGiE0GMjJHSsG4hVMhlwVz17VZiWo9skYkByPrVW6uFAyT8tQwzNa7o/4O2e1VLq4zIWQg7/vD0YUAF1efLgct0zWBqN4luuSfmPFXLi4CZ7YriNU1Y3d2+xiY1O1cd/U0AWL68WX5UyR/E39416F8JzjRvJ9JpP5j/GvOdBhS8vwJi3loNzFeteifDVhby3cYbcguDj6EA14uYSvDl7H2PD9PlrKp3TR1Hi/S7e31Kxt7a6W8luxGHRVIER8wcH14z0ru9sn2GQDO0AVwtxuuvG1mi/cjIY/gM/zNd7ZyCS1uVIz8v9a8PEu0ILyPsMvinWrVe7t9yOq+FNnbat440OyvLeK6t5HcPFMMqflJH8q+l73wnpUO0w6PY2+MqPJhAyOPb2r5o+Fsn2XxxoMgIDC6CZ+ox/WvqzUmIiTf13/0NfNYuclNWZrjtJplWziREEaIiKp/hXHWpWkEkny8cODUEMwbJVscZ6VHHes1yq9Rv53e5NedJ/zM801rdFXVI8HdvcYJHbpXin7XVmIZtAlUYz5o/Ra9m02UyXMLA5G8Y/76ryz9r6P/AIl/h6Y8KJXU/ivT9K68Nb2qN8L7taJ81WMgbS8bSNr1c2ede2YAwCuPrVez2/2bOFO75+341YhJWewAzivZPpepxHjiEzaHqaYwULOPwGf6V1n7FPi/T/Ctx4r+3TFWkihMMKglpWBfIH5iuf8AGI22erqAQdrc4B6qciq37M/h7V/EXiPU7PSVUP5Cl9wG7ZnqMkDNevC/1aTirs+TzKlCpiYqpKytufSPijxtYahb3t28k812g3O0MfyI3GEBOMhAB+Oa6yP41XNxYQva2MaylBmSWTdz6gD/ABrMsfgnfCxNrcPa2VuykNvkLsc98Acn8arfDfwfYG81DS7q9nkudOcR/ulChwO5zn2/OvGjHEVoPozOccswsk0+fv69Ct4s8Yan4vs0t9TZXtUYOIfKAXcO/TrXk/jK3Waaz/0d1hUshbIA5H/1q9+8Z+KPhx8LxD/wkl3Z2ckg8yOO+kLu4B6hBnIz7V4h8WP2xvh7deF7zR/D8M+oXEmBGYLQQwgg55LYOPoK1oZfXlUVS9zT+3sNRh7KMOVGT4Rmm0m8uXEZFm5XL4wA+Oh98Cu5tfGFsr7HnROP4jivl+1/aM1k6fqGmWenWcMV8qhnmLSPGVJIZTkc8nrnrXPXWu6jq3729vZJ2/u5wB+Ar2ZZZKo+aTseTWzalKcvZK6Ptiz+LWg6DdK8+qQxup3LhgSD64rhvEX7QGn2l60FpMdRQ/MJI12456YP9K+WZLt1hyWKR5xuzxmptF1CxtdQlW4uVaYp+6EWZCzYzgY9eBVRyuEVdu5508zlJ6aHt0nxm16xuXvLcQxQS9Irgbx6gjBGK+hfBf7XfgmTQdGXXL5YfEiiBZvs65hYSBQxLfw7cnIPTFfHFv8ADfxx8QrGKPTtLkitX4MkzCJQP+Bc/kK9l+E/7DN40iP4lnHkSlT9mtiw3Y5IaQgYHrjmpnQw8Y8s3Z+WrMY46tGfNHVeZ9pveRHxNb2vyy6TqVuzRSryElGDgn0YHj/dNJpt3HpN1vMXnzafP93ON8TdOfoSPwqpovh0WdhD4dhsfnskU210hZlVVUbVye3Qc1o6Rb+ZcfarOH7dPs2TwXC7VBORkZ64rwXBQke9HFUqkHdnrOn63aalagW8bFyB8oABStG182ZVVpFQbeHJ5OK43w3Z/wDCN2mxJBK0zBmzgBTjoOe1b8V8skaiR1ZWOPl6fpW8VaSk1ofM1VG8lDYvafdRz3LwcPJ6hs1auLO3aNt43DqcHNZscumq52IN/UbRk0SRiUEgOq5zzxxXRUmrKyuc0Y666GVqGg2VzHJLEmxjwNuQw9yKyrfRUtLqSa2bzHI5BGSRXUeRDGGkeTCLyTjj8agaSPdvt3jXcPqDx/8Aqop1Z03zp+hU6cKicGrmVqCvd6bJZ3cMUkE0bRSQsAwdWBDA57YPSvjb4lfsM6Lpul3WofD37Ra65H8y2d1NvhmB6qCcbT6c4/nX2u0gkYu0aswOMLzn86rR2FvPLJHlWyPmQckfX0rpWOqylzzlqRHD06ceSMdD8hPFnwp+KlmrQar4R1aGKM/eW0d0P/AhkH868y1TQta0Kctd21xZyZK/OhQ88Y59q/db7HbrH5aoqooxuAGK5zXPB+leI2MGoaba38D5+WaFZFK98qRXTHM531RX1enbRH4jWbRzWX9n5WGaRzLLNPjYVVfkA4yDnd35yKrafDBp8lxcPLNb3kSpLZtGBguHByxzkYGSMd8V+nfxE/4J6+A/Gclzc6Qlx4Vv5MmNrNjLBn/ajbp9FYV8u/Fv9iXx/wCE/D9qtvp0euxWZkja60sbmaMPuVin3s/M3Y9K9WljaVVWvZnHLDzi9D5z8c/ETWviVrjaz4k1E6jqGxYvNkAGFUYAAHSue+2LH8yNg+q10uofDi+0a4a31KOaznUcwyRlWH1Bptv4Ps/l3mRuM9a19pSgrRPQjha9Z80vxOYW6G3gseeM0xro5xg13lj4Z0+N1LW4c7T945p0ljbRzMI4UUbey1n9Yj0R2Ryyo/ikkcCvnyH5EYn2Gam/sy9l58lh9eK7NFVGwoxx0qKeTawHTij6w+iNf7MjFayOZ/4R+525Yov411Gh2rW9n5bNu21BI2EyRkEVo6a4VSCM5wcVnOo5KzO3D4WnRleO4+8j/cvgfxVn3uQrkH+EGtK8kKwyDp81ZE0pZGHbFYRPQmUmkPznP1p8ZG3/AIFVdv4s0+PHT3ro6HnKWpLK4456Zqezz5hz/nmqcjBf17VZtZAvPuapKxhOV2WI9eXRdRBdCY2Qgleo966PwFqnhi8128uPEzalc6TaWzXBg0zas0jAgAZbgKM89TXG6lZ/bMMuA46ZrGmsJ4W5OAeODWipwlvuctTFYinFwi9DsvGHxI0rUrqVPDvhyLRbQn5WuJ2uJj+JwB+X41yLeIr7bgSAfRRVb7Osec81L9njK5x+taqEI6WOBVq8tedl3T9UkmU+Y+Xzz2q+14y55NcvdRGL7vSolnlVRiRlP1NbI8+cXzanZx3rSRlAWwwINdF4a11LGKKG7Z/sgfDlCA4HfGeK8s+3XSYAuJBj3qa31B/MUSnzNx+85JqZQjJWkaUa1XDy56UrM901DWdAYyPp76lJAuF3eZGzKxA5KkLx269RWxp3h3TL7wXL4quPEd9YaXb3aWk0bWUTTBmHVEE+WFeQ6Lb3WoSRQ2SNPLIdscUIZmY+gA61sWvnWun3F7dXdpFDC+3yrhizlwM8IBz+OMGuaWHhbQ7o5tjNuc9UudM8CW1rbzWvxB1iZ3OZIm8PurIvPP8Arefzom1jwDaaLPLb6zrWp3SEKsDWsdsze4XL4H4188Nc6leTPcp5ioW58rKr+VdZ4UsZNY1QWis0jsG2oMkk4OAKUcPTkzaeaY2nFXlY7+08QaNfWMjXelfYvlIWWS4ed89jsVVGfaq2r6r4T16ySyv21FbIOjGKwtRCXIABLEIN3O7GRxnrXAXmsXugxzhZNrqwAimQNzkHH6ViN8QdTjm3kQsM/c2ED9DWypQjsjz6mKxFfWcrnRt4P0cXyNpQuli28NeEFs+ygDH416N8MdAbw3ri6gkkMs0kHlKkhxjLAk9fcCvL9J8e2zWoa5byrrncFB2kZ9fpXRaf48t7raYW5jO04J9f/r1UqcXqzGNacVydD6EuPF97HCVQwruyu5eOenBNeU+MNQGkWty2I2kn+VeMkZPORj0//XWefGkt/aiNISXHKsTwO+f1NGi+ENQ8b6kMDdswGmZ8LEM+/wDIVmuSkiWpVGbHwe0CK4u7rUdRVmjWPCxK20sSemBWrresWOi6brWsXKxwrDKyoiqOoACoPU5GPzr0LT9CsPBugvZ2g8xkjLS3G05dsdSa+R/H3jCbxNcQ2EEubCGR32LnLSFjlm/pXPC9WbbNZWhGyOQmklvrqW5mJYuxdj7k5r6b/ZaQw+EdUOMo9+cZHGAi/wCNcf4L+E0V54Xnk1CL/SLiI+QpP3PRj7mu9/Z5sZNH8IzwS/upPtso59QAuD+VbVpKUGkZ04uMkz2qxZkb91J5eeqkZFbGZZYTvVWAGco3Fc7Y3sG4rOzQN6qdy/nj+dbUjhNNldJjKpXA6YrzG9Tt6HiXxwmSfwrqfy5i2bF7D7wzivlSTT7fbkLj8a+ofjfcA+Eb3nCAAH88/wBK+YJZFZ+GJBr0aHw6Ee7f3g0fZZ6pGp/1M37t/oRg/wA66LR9GttN0HVbi4SNp2k+yo0gB2HuQD7fyrmZOgbDAqcg4rW128ZobaVGzb3KCUrnjzANrfy/WumUXKNjKNSNOTaVzmxbb5Co9epq8tmIdpHzE8NSRugOQFUn0/8Ar1IrKx4l5/Om3qKMVbY+y/2FbWG80rU0VMFLhi2B/srXqviq3Md9OO2TXlP/AATp1OOfxFr2jM48ySMTIMYzwQf5CvefiBpTWd9MGGMMRXzuLXvN+Z+z8O1ubDwp+R5RfALJ6VTyK0tSQIxx0rKJ9q81SPsZwFz7UL8tHuaTdSuEYkgYlqfzVdW96f5h47Coub8orcfWhmHrTdwY5zSNj8aRrGAZ468U/IqP+VKDu+lO5pyk38NRMo5NLuwadSJcUUrjOM45r2X4macPjB+xrqK+WLjUdGiEyhhkh7duuPeMn868emXdiveP2WdShvofEfhq6USW9xEJvKboykbHH5Fa58ReMVVW8WmfJ55h/a0HofnTo/xG1zRY1is3tYkXpttY1/kM1e1vxrqfjO1t7a72yCN/MKwREZOKzvil4Tk+H/xE8Q+HZCQdPvZYF/2lDHafxGDUPgvEd8Xf5gqN/KvvKXJUhGpFb6n4DU56cnCXQ/Rv/gnv4+t9c+HOo+HFctdaLP5ixtnd5UnJ49Nwb86+ptUj8+2wFJyCh+o5Ffld+w38TB4L/aK0uCWby7PWlfTZQT8pZuUz/wADCj8a/VlwJI5Y15PVT3yO9fnedYf2WJcltLU+vy6t7SlF9tDz6+sVvob63PS4g3DP95f/AKxP5V8seNtONrfToVxg19fanbiG9SVRhVcOPoeo/UivnX40aH9h1icgd/0r0Mtqc+H5XvE+/wArrJVXH+ZHhdx8sh9zVKVsNWjqEeyU44xVCQcZxzXqJnt1NJkBbdyKTvkfjT2U5+lAT8KVy4yQ3mpAeopNvy0Yy3tU3OqMh9PUHFRcfTFKsm0ctxVFcxPzt64+taXhHVJND8V6TfxnmC5jf8M8/pmsY30IYAyKPxq5YhJJEdG3YOayqNWaMMRJSg49z6A/am+GR+IHw3nudPsjd6npoN5bRRn55Ex+8jX3wOB6qK+Jfgf8TIPhp4403xZaxTwPYzmOazDZaSM8OvbPBP4iv0p8F6suveENNuskloFyf9ocH9RXgnxk/ZXtvEWoT614ZihtbyZi89mwxHIx6sp/hJ9Dx9K8XBY6nTjPD1PhZ+XZhl9T2irUlqj6r03xFZ61ptlrumSi50zUIVlVl6FWAPP1/mK5rx14bs/FGn3NlcDzLe4U7ZF6+zD/AGh6V53+zHY694P8D3+h65aTQpZ3J2QysCPKZQcxnuA2eAe9eqTRv5TSWjC6tXGdvXj1Iz+orxqt8PVfs3dHo4e7im9Gfn/8X/hj4u8B300ws5dR0v8AgvLNCwx/tKOVP14968Rvde1GRiPKmX1yCK/VK5+x3XySq6N05G8fqQa5vVPhl4Z1Zi17pdlOT1aWLaf1U/zr16GcxguWrC77l4rD4ms+aM7H5dS3WpTSbiMKe3U/rUsM0vHnRvgHqRX6Q3H7Ofw+1BiX0eFc/wDPGQDH5MKzp/2QfA14f3UF1H34kJH8zXqxzrDy0sfP1MsxbetS58D2l1BKoVuD7ita1t13Ap94c19lXX7FXheQEx3t5EfoSP1WsO4/YtgJb7Frbg/3WKE/lkGqeZYeXU5Xlddas93+G+qf8JB4L8Pak3zG60qItnn51ADZ/EVzH7Quntq3w3vAMki33j/tm3+Are+HPhfUfh54L0nQ7uOa5WwaQfaVTCtGxJx17Z9ak8aQx654bls9jtIwkTYUxlWX/GvmNPbXjtc+i19jyvex5f8As/yXWpfDyJodW1C2ubeaSJts+9RggrhH3AcHsBXZ+JvEni/whpP2+HUbHVIhJseK6tTG2NpIO5Hxng/w1xf7Omm32i2Ot6bfW81rIkwfZMpU/MhGeRz90V33jy2+0eDdU+XJj8qUfng/oajEe7iGujFQbdBa6o4jT/2lZ7xP9K0axP8A1zn5/Va1YvjtpsihZtGTHqrg/wCFfK93CYbyWPoFdh+tJHNMo+RmBHvX0CwNGaTtueH9exEJNKR9Wp8X/D7MGm0yYL6Kf/r1ch+J/hGblku4D9M4/IV8o282qXEgjtmnnc/wJlj+VdtoPgPxfqG1pVWxjPO65OD/AN8jJqVk9KXwpjedV46No+hF+IHhORlRPEJtC3G25yv8yBWzazwXi77HVbO7VRu4dcfmD/WvHLP4U2TBG1K5kvnXnCgRr+nP611un6PZaXHstbaOBcY+QYz+NJ8POUrqVkariHljZxuzuf8AhJ4bPcj4Zh1EfzD86wtS1SO8uDJbWy2jnqynlvqOlZ1PwN3TFexh8kw9HWXvPzPHxOdYitpH3V5D5JpZiN8jOOwJ4pOvFHAp3Ne5TowpLlppJeR4VSpOq+abuwVSacq9qX8aN1a2MypqzGHTbhh12VhQ3TQ2kYA7VreIJMaVKO7ED9awJCVt41HHFfO5vK1FR7s9DBq8mzy34maw/wDbFwegji2/p/8AXrxXUL3/AEdh2JFek/Ey4MmpamQeN23P6V5Jq9wIrdQBk5zmry2FqaHiN2Qrc8jAxVpLzyz8x5rAN1Lycfh6VH9pdTyK+iseYfaf7JP7VHhP4M+E9T0jxBa37y3N59oSa1jDqF2BcHLA9RX1FoP7aHwl17av9vPp7N2vLd1/UAivyPhvR0H6VZTUMdzT1IP2n0f4xeAvESD7B4s0e43dF+2IrfkSDW5a2ehXcMYtWtpYlRkQRSBlVW+9jBxzX4gx61ICNrbT9a1tP8bappjK9tf3MLf9M5SuPyNGotT9spNDsZmLGMBmABZWIPGMdPoKWTR45H3C4lQ8fdbjrn9en0r8g9B/aW8f+HmX7J4p1SJV6KblnX8iTXoWi/t7fE3SdqyatBfoO13axtn8QAf1pfIZ+mk2l3Q8ww3gyx481AwA544x7flUf2e8Ej4ijZA+AQSp27Rz9d1fAWk/8FI/FkO37domlXS9yivGf/QjXeaH/wAFKNMmZV1XwpNEO72l0G/RgP509APsFby6ikSN4LhdxUZU71BIyefQY61NcagLW6treWcCa4LLGpQHJAyf0r550P8Ab8+GmqKv2l9T0xj/AM97UMPzUmuu0/8AaY+EniS4imXxPZR3Azsa4V4WGRg8kDtRoB6ymsbWZFuYGZdxKiRoyMHBPB7GrC61cZ4aU9v3d0W/nXOafr/hXxlZy/2dq+n3yTIY3e1uEZip6jIOa1n8O2sjxuqFQrs52n75K7SSfpRzX2YF6TxFcqufNv0A/uhH/oart4suVPGsywf9fVkMfyX+dPsdKjsVKQhgmAArMSBgYGM1Y+zM3anqBwnjzWf7UktYrzUrO9dQShtU8vgnoRvak0+8tlt0MMaQRr6MOtcP8WtWltvGBhTaot41AGAQSRk5/OuYHiKG42rPYQcn5niBQ/XivIq0qsarqQ1uerTq0p01SnpbqeJed5bHntUZuhyCO3es6O6ErDmnrIu4nOOa5LH16JbWZtsg9vSqzOfK2k5Ge1QG6KbyGx/KqjamqqwBHWrtc0Jo8eWQTxUM0atGzg1Qk1KPyWZ3Cjvk1Rm8SWcNmf8ASY8r1y4H581XL1HscH8fPDK3Wh2+tx/660PlyADrG3+Bx+dfPjPtOetfTuv+LNI1bSZtPuLu2eKZCjgODwR7V8wXQEN7cW4k3mFymR3weD+Vd+Fbs0z53M6a5lNdSUSHrip45zge9QwxtN91Se1T/YpVzlfyrvPAJ45uRnjNT7lbkNn2rN3MjfMCD71NHJjk8VNh3NSHnj+VScLz71QWYr93p2NWFm3NgHGetTsUj1/4V6uZbaexlbKsMjPatm42/antyOXzj2I6V5f4L1g6bq0RBONwBweor1PVEEz+ahChsMPXPWnOKqQaZthMRLC4iNVdGYU8O1mDDaR619afsz+PdV8RfDe40i3MdxqfhSZby0RiRI1ucllB7jqPyr5Y1DbIqSowIYYOPXvXoP7Nfjb/AIQH4uaTdTSmOxvCbO5zyNr8DI9mxXm4aTp1Emfq2Mpxx2Eco9ro+y5Y4tfvL+1DzQ2/iCFb6xWT5UE6EEoexyQPzq5CtjcA3dxb/ZdP1qP7JdRgY+y3sZwp9uR+lNS1mjhuNJtoGe70u4/tLS2Y4WSAnJQH6ZH1qzut9QkSe5kC6D4ibmNP+Xa6HfPqSM59RX0R+cFSY3O68luoPtc0cf2LWLIfekjHKXC+pAxzWRcNfLNbRWrSajdIkkVtNsVnubc7WXcrECQAblIByDXQW+rXccdvqskX+n6PcfYNRcj/AF0BOAx9eoI+prP8SXQ8Mafe2St5tzp0yanpbrz+5dgCv+7yQaAi9TJh0mJVt2adWNxC81isZY27unLwPE5bafoRVmzaXXhJaaPD9nikt49V05QceVMjYljT2ODx702XSbpdQv5pQd2n6lHqiwp3t5Vw5X25JP410P8AZsel2y6dZyLE0RkvdF1BOVYH5mhJ/T6VVwbMbxZpNtq1mDaQJPY6w3mrHJwI7lQDJER2DgH8RXnPxe8Bw6l8J9c0sC+trryWnWzvpBtGz5laIgBXAI5/iwa7fX9de1jubmCFo76/EGq6ZCoHl+cBtcHtk/1NZ+t6hHdeE9Qieea2P2aSR9N1QYVSFJLQSdiP7vORWckYytsz83rOVyo7dq07e4uLcMLeZ4dww3lttz9azrdfLZ+cDJP61Ykvo416++AM1nKz0Z4/M4vQgubdtYuTJLM8kg+U+YSaQWLWijAJHZl6imS3j+dvhgkPGDnjNS/2pKoGYVHqGcVOkdEJ3e5Yti24bgGB/ixz+NWxbq2FORno1Zi6kEOFSMe2/P8ASp11xWh2NDgjkNv/APrUXJsbMKtb4brg8571ieIAovHCn5Wxz65q5/wkSyW/lvGxcjGQRWFqV095IjMuNgAwOc4oGMubgLCA3LMm0+xHest5h1zUmpXTMH7HJPArL88jimiCnrt0WjMMeQ8ny5z0Hc1l2ukRxqBs/GtaKzNxM0p6dB9Ktx2p3Yx2zTRZTs7NYPuoBnqQK3vDeoxaPf72VjHIw37eo7VWjtPLznoKjv8AFrdIjHCkK3HoawqUoVVyzR1UMTVw8lKnKzR6D4al+3+Irq/XlNvyEe56fkBXZ2shZphnqpzXnHgO8WGa5txyqycGu/0lma6mz0wcZr5LMI8lXl7bH6nkdRVMKp9W3f1Om8C3QtfE2iS5O1b+Fjn/AHhX2FrEgbGDwG9K+KtMnNvc28mcGOdGB9wRX2bqOzy2J55B496+SzB8riztxcdUVoGO0gnHJBH4UgVYpN/cFW/KoBJtYgcnPNE043ccEqwx615PMmjzbF3Srjy7hckfJIufzzXF/teW6zeD9Hl9LtRn6q1dVaMBdTH/AIF+lc3+1M274bWT4+5dRtn8CP6124V/vItmlFfvYvzPlGwAitrlR13Z5PvWnY3UV19jVCH2tgsvBrGg3A3gHII6du1FhJ9jjs9gw2/B/OvpLI+jaI/iBbRR6fqjHg9+eeQ1V/2QdWXTfiqkBZtlxAYlBPTLCjx+zy2ep72KDHIAz/nrXJfAW6OnfETTbtDxC6luccFgP617GDs6TTPjs7T6dj9JRGBXlPifUrLwX8XtLla6jg/tRPJmj5AzjqT930PWvXPmaNjGFEmwlNwyN2OM+2a8i+Lnhm91vwEjX13HLNpLm8j8qMF2PO4tj2JrpwmDqYhtw2X9WPiq2Jo0o/vW7vZL8z5//bi+HOpeKvHejXNobGKFbPDSSMRMTuPB4OVAwR9TXznD8Er6Nt02oW49kVj/AEFfanhb4Yz/ABV8IWNzLrTI1nLJbqJEMhCYRlUHPAGelXT+yuShDa/x/wBe/wD9lSnWq4Z+zT2OhUKM3zSdz5Q+Ef7OOqePPE9vp818mmpMJGVhEZHKqMhgMgYP1r6h8K/sJeH7OeRNV1rUruaMcCNkSMjuPlz/ADqD4N6FNo/xI0+0yJ3s7ia2OV4bAYfhkA19baZar50ziPaGIAXJ49hXrYOo60XOXQ8rOoLCThCi7cyTPz6/ao+D/h74X6lo+j+HzGb3WoFjME204xIfnDE/ISdo9wDXzn8O7qPwz8RNInvI1e1juljnV+nlsdrH8Ac/hXs37S2s3Hxe/aavdNsW82CG7j0i1VeQCGCtj23FjWJ4y8BwfCX4r6jpc0P2yHR7yC8jLDmW2bBI5+oGa69L3Wx58ZPk5Zbn6QfC3RdL8N2a2WlQCK0iGIWPLFfc9T3616DfQq3+vVo9wBXH3jz69q8u8JaxHcLZ6np0YMNx84U5wyqMgH1PvXYQ66+tXz7ZissnOx+OMdq+VrUZSqynFaLqerSqR9nGM3ZvobkV8sNuQrYjBBRB8q8dKigjutpkVFRpXydvXGevpSwwhFG1d3OfmrUtbHc6SI3X+F8gce1ee1e7e53JJLQf9oFucTbWkPC/T1q9pcyuWjYAKACG4xyOmPWpY4BIpDCNhuGfWr0cEO4FXVR3UgZNVzKMbGT33IpNNFqvmQlzIzZCqcD6cVJNZ3E2GSZYTj7hwc0+6YW8axg7Y1+ZmUZxz0HpTbG4DyRBIdqMPm3DGMd/pXPrcrW1ylNFcrDJA8hMjAF/L6e3NR2el/ZWJwqr9efrXQT2xd96SKq4/hXOaqCxaaMksyvggNn9cVvTutOhm5FKaOKFmfIWLBOM5NZljdI9432YF3lbDOqHjjPJ+laK24ZmV0ccAHzBw3aoYtPtoWWRIR8rYIj/AKAd+lRUWraNqclazL62+xchWJ796WONIcEoolY5xjk1LueZsrlQcYU0szW6sA8ihug+b9KcVfcylIRWU4ClVBOOuR16VFfWVu0eC371eQo46+tWttvHhN3zdfLjXLH3OP61pW9q02PlCL6d678Pg60norHFVxVOHXU8h+K3wC8MfF7SVtdeshhVzFdW+FnQ+ofBOOenI9q/O/49fsw638E9Qe5iY6t4cY7Y9RjX/VknhJB/Cf0Nfr9FYwwx7I41UewxXC/Ej4Y6R8QNHu7C9to2+0RGFmZch1P8J/mD2PIr23gZRjeMrsnDZvKlNcy90/FSFuQfrVCZi8zdht5r1P42fB3U/g348m0K9iYQ5MttMRxJEc7Tn14wfpXlcny3Dd+K4lvqfcQqxqQU4O6ZFHnCnqcdarXjYceu2rXmBV98VlXUpLZ9q2irkznZFhlLR4HpVuyby+M+mKzo5Dt59KnjbHINU10CMupbvLjdC/Y7sGspmO1yPSp7q4U7gXQc+tUJ76FUI8wE455pRiKpUXVkUj4Zs0+Nvm5PfvVB7xCSQc0xtQ4Jwa6FF2seU60U73NKRh3PtRHNjAJrFkv5O3FQPdSMMFz+daxhpqc06yvdHVrcIqEuyjHqRWbeXlvuysqn/drn2LM2Sc/WnxruyDVqFjmniHJWsXpryJ22KCSxx0qeaB7WGMn5kcfK3bPesoKY356it7T9uoRi1dgPMOEZjgK3aqa0OZSdzO8wN15pG2tjii4he1Z4nXbIhKspHQ1GrE/lxSS6m3Uk2rkfLk09oFkXGFz24pseGbGM1ZdRt+XkDocVL03NIpO56H8Hby6j1S2iFxLGIDviKMQUbrlfQ5qt41hafWri03ssDPuZfU+/vUnwoH/Eyj7HH3ql8aZXxBP6Z61cvhbOGkl7ZJ7XM6OMLE4wAFwABWz8NY1iv5LhnZZ4yHjmjYoyNnhgR3zWGshdnUdM4qp4d8bx+H7idZ7RrgHKgK23BFcWFerue5msbxg0jR8T6lf+IvEU13qk32uTLKZHUZbGRkkDk+55rFvtLtgjYhTOPSnQ69/a18+Iyi4LdamlO5ZM8HAorSfPoPA04+x95HN6loTs2+3A2bclRxivWPg78FT4n8PjULi/a08yZlEQj3cDjOc+tcKmGRue1fT/AMF7E2fgHSRnHmBpPzc//Wo9rLlsc2JoQi+ZE3h79n/RNP8A311cXN56R5CL+OBmvTdJ0ex0WxMNpbRW8ajhUT/OTVmGPCKuc8VMcbGXtisZPm3OJbnnfxCvntfD+pzsTFGkLscnkgKePavl/wCF/wANv7fLanqAeOzR/lVcZkbPT6etfRPxZm+16b/ZueLyRYWx1ClhnH4VmWdlb6bZRW9tEsUMY2hQMYFXTlyxsgdPmdy1HMvlhFXaOigjGK1PDtvHaxsIosRs7SMB6k5J/Osduq5Ge9dBorYhwen/ANespOyNNDct1BkBUbSa0Nazb6WVjXYzenFUtJjMlwozx9fermtsWU9TgcCsRHk/jhnktVhht4r2TkiCb7jH0NcVdeH9e1aAQzaNoFrEexjyR+Vd1q80Nva61rVwCbexAUFRnvzj35ryrxF8ZHuClpoVtM0sjbTMyZYA/wBxM8n6120+a1omUnFas4T4keHIfDM0UH2qCS+mO5ra2Vgsa+pJ9fSqcejvdaZJp8jqk1rKjh2PAR8KT9Adv513Ph/4XzyXF3r+vJLLlt8NtcHMkhJwpk9O3FQeKfDsmka9YS3QEUOowmGTHAUngfkdprqjUSagmKVNypuozoPhT+x74y+J3ihtNt0t7e1hG+4vmk3oi9sKOST2GK+zPhz/AMEw/CVjJDJ4j1a81Vtu5kjCwofbjJ/WuP8A2I/iGbHxTpNrcyn/AImMJsJwx6TJnGf+BLj/AIFX6Fwu0aI46q3OPSvz/N8wxVHE+y5uWPl+J9DhacI0FOMVzPq9Twi3/Zu8B/BWK21zwnoq6deRTRpNc+a7s0ZbBB3E8VifGjQ1humlQfLIA4r6O8XaONa8PX1ies0TBD6N1U/nivFvGUJ17wPYXzDMqR+XIO4Ycc104CpKpTnTm7tan1mU4pxlF9nb79v1PlfV4drMD61gSJhjj1rs/E1mY5pOK5CZdrYFa3P1L4opohYe9N3Ur03d1ouiUAb0pd3HvUZOfpSq3bp7VJtEcrU771MX5uadHknPpSudGw4KW9qUrt7U4NSlgvvTI6kW7uTT1YEU1gM0L1oBobIPauw+CevDw78TtFmZ9kc8htZDn+Fxgf8Aj22uQbHYVW854Jo5I2KSIwZGHUEHg0pR54uPc8/GUfbUnBnYftjfBXRpvidH4hltXb+2LdXkaNsDzU+Rv/Hdh/GvnnUvhzplnbv9j863Yj+GSvvb4yaaPiJ8HtI8QRJvnt447psf3XADj8Dg/hXzLcaGsysGjyT2Nd+V4l+wUG9Y6H4LmWGUKz03PliGxm8O69b3NrcSR3NrMsscoOGDKQQR+Ir9o/h/4si8ceA/Dnie2dWj1G0jmk2n7shUBx+Bz+VflZ408E+XcGVDtJPIPWvsL9gfx9I/hHV/BF7cb5tPkN5ZI55MTcOq/Ruf+BVlnMFXoqa3iRlr9nNw7n1DrVurBsDG3+R5H9a8Y+Nmli5sYrvGX27W+or26Rknt9/YDaw9vWvO/iVosupeH7uGBfMlQF1Vf4sDt718vl2JVCraez0PuMFJwqRfVM+NtVXbMw79KzWj5z0qTxNqiWdxIZDtKnBU/wAq4678eRxEhEDN0r69Ny2PqsVVhTlds6w49arTXtvb/ekUH0zXEzeJNQ1DIQSKp6hVzSrHPIBm12sf4pWJJ/Cq5X1PMlmVCG8jpJvEUCsQgLn1qpL4gkYHZEoHuazFs5GUmR8dtsYAqRLVM528+9FkcNTP6VPSGpI2rXMzf6zaPRadHcs/LMzD3NIbfcvI+XtSiEr93jvRbQ8arxBWnpTVj2f4E/BvTPija6hd3l/Nb/YnVTbwqNzgjOdx6d+3avqTwr8G/B/h3S7dbXRbWWQDJuLhBJIxB5JJ9iK+d/2QNYNn4u1LS2IC3lqHX/eU4/kx/KvrK2kPk7F4w35ZGMfoK+Xx1SpTquLeh0UsVWxVNSlLUit7fS1WfTbZoYZrf5jBEApUHkHaO1Zlxp80bExr5i+q14n8eNQuvDvi/RtYtriS1knjaAyxsVIKkEdP94/lRo3xs1y1jQ3Ih1EAfef5JMf7w/wrnWBlXgqsDFZgqFR05nsCwk7vMhZaa0cPQBkPXIyK85tf2kLKXUIbG50G88+Ztq/ZpBISenQjNbr/ABd0S3y9xZ6jZEcHzrTd/KuCph6tF2Z6lPFUqyukb0uk20hO4vk/9NGH9arJp0UbERS3Cf7kgP8AOsiP4zeDbqQxyazDA/dbi2ZD+daVr4y8M32Gtta0yc/7Nwo/TNZ+zrb2NVWo3syR9NmQ7hczv/10AP8AQU0Q3C9Cj47tDj+RNaFvdWV2f3EsMvvDMpq19lHlnmTB9QSKhqWzRalTezMaO7uo2GY1IzjKuV/wq9DdTt8vmyI/91nOP/HuKnOmyNnG2Rf7vWoWtRGu35oz7DI/I0KSXxIUot/Cy8n2+JdyozJ/eWMHP4rimfb/AJv3lus3qGGT/wCPf0NVY5vsbHfKsG77sithT+B6UaXceI9Q1BoXskvLDGRdT5jP0wwOfqK9Cjhqtb+FFs8ytiaVD+M0i7/Z1jeYMZa3duy54/A84+hNYPinQZJNFvrLK/6VH5SPnjcCCOldpB4VaZt11cLDF1MFvwP++m5/Kti10/T7Nt8camXoZWJZ/wAzzX0GHyXEVLOs0l97PnMTnOHp6UU2fG2mfsv+MPEmsXDywQ6bZmUnz53zuGeyjmvUdE/Y90bT4Ue91G4vrrqVZAsX5A5/WvoE3SLn+7S/bYx/EcV9hSwkKcUkr2Pka2LnVk3ex49D8DpdFQrpiWca+iJ5ZP6VTuvAOu2fWyaQD+KNg39a9tXUITn5untS/aI2710qPkc3tH1Pny40XULX/XWVxH6loz/hVTaV46HPQ19HLJFJkAZHrVe60fT71f39rBKP9uMGiwc589haeAK9sm8B6DcMf9CjQ/8ATNiv8qy7z4UaZN/qZriD6MGH6insPmPKOKXdXoFz8Ip1z9nv0cdhIhH6g1m3Hwv1uHOxIZ/9x8H9cU/Qd0clTlX8a2brwbrFquJLKdD6qm7+VRLprQL+9jYN33KRSQ9DlPE+RZRr3ZxWLcZwAVPSur8Sxx5tEA4LE1iXjJFFKwP3VJ/Svk85nZwgergluz5s8eSvJcXkhON87cfia8y1xljWNQOeTXo/jKZpI0GOHkLV5zriILhMnPy8ivWy9fu0Y4jdmE1xtzgdutV5N8gyRWi7wRrgp24NUpHQ9D+te2ecVx8nepI5h0qKbGT3p0KFuaBMkz3FJ9o2980rRsQMHP0oW3L80CQv2h2Iw20U9d0nGc+tOjtQp9TUjDC+gFBQFduMnFSrc7eAarGTBoyOlArGhHdupznIq7DfNuHzfkax9/THX61PCG27s0En0/8AA+Rl8J+aGILysc+uDivevDOv39lYqYr24jJORtlYf1rwv4Vw/ZPA+mL3aPfx7kn+teyaank2MC/7Ir5vCydTGTfRHo1ElRijt7X4leIrNh5erXOPR33fzzVnVv2gvEnh7Rby9aa3ufIiLgTQjBPYHbjvXFbj9K4z4p3m3w6lqGCteTpCM+5z/SvoTgsd2vi6+8cRxa5qMccF3exrK8UOdq5AwBnnpiprNfNu4I+u6RR+ZFZVmotbWKJeFjQKPoBitrwyPP8AEWmoejXCfzFCDofKc3xAtrUAsVLd1WQH+Wayrz4qAkiEAH/gTY/QVlwfDtmVVlmlZgf4LXA/Nn/pV1fh3CmMm4bIxjfGn8lNeW4wR9gqleWysUbj4j3cj/JNIVP8KxAfXOWNZt146vogCkcxy2PmmUfoFHFbq+AI4rgRtCPmH3mmkb9AwFXLfwfHa/IIrUhf4hbozf8AfTAmnFxQ+TET3Z5tqnii+vMgxQgE9Hlc/purHN9q88DJCLdAPmPl2ysxyexxzXs0PhyFfMO51OP4fl/lVC38O2i6gzXUmyAY3SNyev8AOtYzj0J+rVJOzkePwW2sxzeas1wJl+7lAoFcr4i0e9sbkX08bBJjiRyc5PY19W+PvCv/AAicWn3mnvbXulXRRXXJaaIsxXk7QMhsZXnGRya4DxHoKX1vc2ssYMbqVzjj61XteUylgFJaPU8e0/5LVB3NWN21sj9KhksZtHke0n+9CxUN6jsaeG3YOa7E76ngVIuLsWRGsgO9ARULaWGyYjjvg/yp8bHIq5EMqPWrMjHML252upzUqsOoHPetr7Os67XG4Y45qhdaa8PMY3L6d6gakFnMbeZZAec9TXreg6h/aejo+7LJxXjXpmu38B6uYma3L/KegNNEyOxt5PMma3bJDZdcjoe4qPzXhmV0O10O4MvBBHNVr13jmSQH7jbs+1WJJB53qDzXnVo8lRSR+k8P4p1sM6Evs/kz778FeItQ1bwzpd+X8zVdGgjvYmBwLuzdQWAPsMj6jFdhJp0OrXF1plqwSw1eManpzdo5xyyj057ehry74EeLotZ+G/hfUY4wJ9CLaffR4zvtm43H6cfmTXqn9mPbw3Wh2rf6Vp7jU9Ilz/rIyclAe/pXvR95Jny2Jp+yrTj2bJF1RbiXT9RWJdurqdK1C1c4AmCkKx9OmPbisywsV063ivNRVrp7KNtK1iGTlkhJ+SRf9kcfhWoVsNUnNzIPK0bXwu6VeDa3i9D7ZI/EinS3M26S8vIg95p/+g6zb44uLY8LLjvwc1SOVdiG1ju7GbZCRPqeixlQr9L+wbkY9SP51SkhNwtvb6SyzWUjC/05GPMcyH97AfqpOBWh9gMLW2mrc7LmAedomoZ+WeM8+Sx79hiqF1LaXFxLJOZNJEky/alXhrG8A+SUf7Djg9qBrc4zx9r2g+GfCms319azXnhwBf3Afbc2UxbhV5Bxu96+W9X/AGi/Eni3RdW0DTdsGgpC0kqXO2aSKIcEmQjI6449a+rfib8P4vidot1oWsXCaTrNwB9nvl/497vBypYjv+vNfBnxK+FviP4G3tyby1ktoLwSWjSBw8Uy5BK5HToCKxm2clbm3Rw+saxaWMDTkbwx47CuZl8bzTMUs7ZmP+ytLePFr0YhEnlSo2Qmf5etSWlq0c0du7OCw/vEZNQtdzzrsqNfa5dRNIkXlgDncaZDY6rdKGa8iT+9gk4rWOmyR3TwGaaJtu6Pa3DfmPSq1it1JdvEHUv/ALXG6nYi5N/wht86ox1YYbn5Y8/1qK88I3tuu5dX38Z5j/8Ar1p6XqjRu1pOdjKeAx6GrV1cHyXXIPOV+lPQZyklnrFpjZdxTL75FQSeItR0xttzDuHdh0/OuiZdwzVC6UMGRlDDoc0uUVxNP1e11b5GbbIeoPBFF9pM9uodACjNtDDt9a5TVbU2M/nQ5WPP3c/drsPCuoXeqWssKW0l3LGm/wCQZ4HUmlqh7ktvahYQgU9OuKn8ja2SBkn/ACKdb3QmjDKNvHIprSbpEzwM5NMgg1NvsYVXIzJ82BxnmqWuSrcaoiKcjYo5+maPENwZpFkY8/Kqj9TWNdTuuMLm4n+VFzyF/vH8KCzrfAV9u1grnKyydc+gr1ex+W8kCnGRXmnwn0OPW/FtnYq6xxIkjmSRtq5Ck5JJ4Ga9Gso2j1Iq3AYf0r5fNF+8T8j9L4YlfDyj5/oa1qm62kOeQwIr7KWcXFjEVbzPMgjYt9VBr41tWCW86eh6j619heH5Ek8G6XOB88mnRHPphBXxeYRcoJn0WK0aEkjMcgJ6kfyqNoy0oORnPPHqaklYsoJ46imLyxwem018/wB0jz9SZk2tvVvmdCSM+4FYX7Skf2r4QuwAYxTRHr/tjn9a31VZI1xyy/KePU5rC+Oy/afg/qXy5KJHIPwZa78P7tSLCn8afmj5ItyN9xnH3B/Kobm2MlpFcINqxS/Mc+vSmtcbbjCchovT2qM3MclkVztff0b619VE+iluR+KyJrG7JP3ozyfpXAfDO+g0rxMpLZaZFjRgM/OXBH8q77xC4lsbmNArkwH6H5a5r4I+Hr/VPHmjQ2bW4nuHZAszfwAEueOnAOK9LDy5KbZ81m1P2jS8mfpJZtvt4G65VTXKaprEcl8ugPFcTSXMZVxBAfLVGyPmIGB3rYjk1JVRVht4goA+aQnt9KfI2oyZPnwxeyIT/UVx4h150vZUajhdp3W+nQ+F9jRlUU6keZJNW9Tzb4B6Rc+HbfxRod0piey1IlBIeTGV+U/kBXouoatZaWrG5u1HoqjJ+lcbp2kyL8RNeWW7mIuLW3lYRYXPLr7ntXVw6Xa2fzRQKrf3j8zfmea66spVXzS3Y6cYwjyx6HlvgfUrKP44TJawzqrTFmjnQqwZkOTg/wC9xXr3xA8aL8NPhz4t12dvLn0+KYxq5yd+NqfXLMteXahZyWPxU0S9jcxK80gdgBzhQ38q5v8A4KQeNDp3gXwx4dgfbc6zL584Xq8UYGM+oLsP++a9vBK0HB7HHmjVSVOS3t+TPFf2I/A7+Nvixc+J76JrmPTFa6Lt3nkyFJ9+WP4V2n7bHhqHTfiL4Z110222o2zaXdtjoSTsJ+mc/wDAa9a/Ym8HweBfhJDf3BxPrDm7k/2EHyoPyBP/AAKu0/ai8A2vxH+D+vQW9tHJqVvb/bbOQKC4eP58A+4BH417Lp2VkfLRxHNWbZwn7Mviw6v8J9Mjm+a/0+d9LuHY9NgOw+3ylK9Ts7O4umWLy3gvIPnCsOq9M59K+a/2N/FdtH41udMuY0Nvr9guoQB1ztuI/klX6nk/8Br7mt0SGzVUh5kBztXGV6AfSqoOFGDUlucmMp1KtVOL2MPQdRnjt0jnhZoww3M2d0Y9/Uehrq7fybpV8pyjb9ijqDxnj1GKybLU/wCzdUeQWxnt0jETKq846k+4Bz0rfjFuJhc2TeS2ctD/AAN9QOhrx8VgaeIi50LKT6HoYbMKuGap17uK62LQheNlYttKfNtBABNTxL5irIz7Sf7rZphmhvo5NgUXB6Rlu/19Ko3Int76G1ljkdGTd5yAhAeeOvXrXydaM6D5Kisz6mlOGIjz03dGxM/nbokKn5eVZc5qXy4g3kI/lyLgkADOKjgaJo1Kjtzknn3qfzAy42ZwCdxHWi1upNx03l29vLKq545GKZCwyZCf3YLBgBk8f/XzVlcfZwDgknjinafaq/mjbgbsn6969PC0/aPlRyVqiprmZDdaelwiny94Bzt6fnWBqWuJp5kCWTtJGCdrMEz9K7jywseAOKx9Y0ODU0xIoV/4XA5+le8suo/aPIqYys1+70OM0/xBrWpquzSbaxVhyZL3eV/AJj9a1odIuL6YT3k67sfdgTaPzPP8qrf2bd6fdx2aJhGIbzuwUH+ddTuWFVA+Zj0XuTXoLAUKfwR3PFjjsTOTjUlawWGnR26hERY09AK0lUKMCmxKY4QTy2KXzVhjBc5f0rfyN42itSR2ESqOrNVK9XbyThScZ9D2qWBmupGmP3RwoqWaDz7d1IxmlYte8rnyf+3Z8LU8d+AbbVraDdq+kiSVGUEs8YALpgdeMke496/K661GGOZuoPIxjFfs58ftVuND8FQ6pFE0yWd4n2qNW2kxEMpIPbkivzr/AGm/hz8M9etpvF/g/wAVabpOosjPe6DdMVlklHXaqg7XJ6g4B6g14WIcI12n1sfaZXUrRwqaXu3aPmWXV0VdqjJx61nzakXbIFVWzxUb43Y7VuqaR1TxE5bltb6Q5IOBTZLp5PlZuKqLJt6jipM7u3Haq5UQqzas2Qys3Tcfaq/O/nNWp1C9Kpsx696uJz1NCRsU1j2pm404RyN2yfarMua4xnyvvUZY1ch0m6nZSsTYrRXwrOwBzg96l1Ix3Y1TqT2Rg7s0bju4rpofB548xiB6DmtCHwKm0uVcp3boKyeIprqaLC1JdDjFmO3BGcd+4q1aztG2RyPautj8O2KkqGjdx2Vtx/SnTaLEseIwEz1+Wp+sQ7D+pVN7mFqV1HqFvbygYuVXbKT/ABY4B+uP5VSjhNat1p626lVO5upP9Kq9vetFJSWgvZuHxFbayN+FWI/9X+tNkXP4U6EbcnrT1HF2Z6N8LLZotVt96/KR+dTeNLctrFy235c53VP8M4yt0jAkEjscVT+IUci305BZm54zWjV42POjLlqc3mYSzRRzZLDG71rEubbTZZnczbWZiTtOaiSzvLhgVtI0bHLSEnPv8xp39g3e7MskaLj+H/6wrgjTUHfmPoZ4idaNuS6Cza3s5C0AkckbSzcD9aS61Y7mAMa57b8/yqx/wj8C3D7ncjggZHepxZ2lg+DbLMQesmav3L3epnGNe1lojNt9Q3MMmR/VY1A4+p/wr7b8AaeLLw1ott5Zi8q0iBRjkg7QSCfrXx9YxrJqFttRYxI6jCgDuK+3tKtfJUHtjispyTskjlrRlD4nc3IwAvpSR5w5JohUt15+lQX2oRaPZ3V1chVihUyEk9gP8ayOY8Z8f6hC3jK2jllWKO3Jdmdgqjg9SfqKx9Q+IXhzTZCJNVilkXqkTF8flxXO+JvCNz8Ttce4e4+zWkZLyOF3NvY5AA6dAOfepdP+Anh+3YG4N5et/wBNJdqn8gK2ioJe8yeae0UV9V+N2hW5YW8U13Jnjoo/Pn+VeteE9Qg1TS7a4ib93LEsiEe4ziuY03wBoGl4FtpFpG6n7xiDN+Zya2PDFr9kuJYUAjhjlYKg6bTyMfTOPwqZ8sl7o+Wa1kei6HbjazE8+tQeLpGsNFuJgfmwFUj1JxU+l3CRkITjPtVLXD/a2rW2nBsqjCWQAcKB0z7k/wAqwfYvU5fxF4bjb4fTadLu/wBK2CUqcE5YE81yXh7wXpXh2NVs7RRIOszDMh+rf4V6l4+b7Fo0aqMuCcDpnCnA/OuUjhYJkoGcjA7VrzNKwoRV7syNb0177TLhIR+8ABC8noc4riPHsFnrvgPPnqL21AbaWw6kcEV6xb2ZI/eLsP51SvvCemalvS4to5Gfgtjnkc9KzvytSO6LjKDhLY4r9nPxINL8TR3IbMqyQ6nEQedynbIP++lH51+tuhalFqljBdxMHguIlkRvUEZH6GvxX0XTj4Z8ZLp0wf7PYah5ZwSpMEvy5yOwIU1+rP7OetDUPhjplsJWL6fm1O85OFOVz/wEivk+JqOkMRE68valTlTvqj3DcJ7SNx6bT9RXkF1p3kWviXR5F4hmNxCPVH+Yf1H4V6xpc2+KaLrgiQfyNcJ4vg+z+MNNm/5Y30L2chx/EMsn9a5ctrrnjL+ZWfqepgZOFVw+f3anyb42sfJupBgDmvOL5dkhPvXuHxQ0j7NezjHRjivFtShKyMD6169Rcs2j9jwVT2tBSMrls9qjZiBSsSv1pnr+lSdIBhSN14NKy/LimZ2gCoNYsfz6cVIjfLUX8IqRG2rig2uSc0bjmo9340m4k0ASs3HShaiZ9vfikjk6DrQVYmYc1VuF649KsbjUci7kPFUpWMqiuj6q+ANxH4u+DraZcnesLzWUg7hWG4fo/wCleEa14duNE1a80+5GJbeRomA6HB6j6jB/GvRP2S9X+y32uaTIwEdwqTISejLkZ/UV2Hxq+HrXkza5ZRsZ1XbdRAdQBw4+nQ/hXm0MRHD4qUHtL8z8gzzCS9pKy1WvyZ8oeM9DMlqWVSSOtcz8O/GWo/Dbxrp2uWSMJrSXLx5x5kZ4ZPxGa9h1SxWS3ZWAIIIxXlGtaOLW8PykEHivpW1OLi9mfIU/daa3P0Q8L+MbHxVolnrOmSGbTrxN6Z6oT1Rh2IOR+FXbqAzQny/nj7Y+8tfO/wCyTrEjeG/ENhEfMe0njnETnAZHG0j2IKg/jX0At1tZkjLCRD88ZOHT6jvX57jKLw9Zxjsfb4aSq01NbniHxY/Z00n4gXT3qM9hfty0tsQFkPqyHqfcEV4hqX7LmuaO58mzhvFB4fJBP5jj86+3JL5JhiRI3bphhtP+fpTQbZeGt5Y/eNww/UitaGZV6K5Yy0N61CNbWon8mfBs/wAJfE1gMNpEgH+xhv5Gsy48I6vasBPpl1H7mFv8K/QYW1tIpwzgf7af4A0yTR9Pk++EP+8g/riu7+2KvVI86WW0f5n9x+eTabNF9+F0z13KRUK2vOGABr9BrrwbpFyoLW1pIP8AaRR/Kse++FOh3SsZNFiYf3kGR+tdCznvAw/smm9p/gfCDW+McfjTlhTGMe1fZV58BfDV/uH9n7TjrGAD/wCO4rn7j9mnRVdmt3b/AK5sxBH5/wCNdUM2pS+JNHPPKqkdYNM8T+CWpNofxO0CdH2Bp/Jb/dcFf5kV9zLGEmuUQ8sCw9v4v6V8u6n8D9R8P6pZX2mLHKYJklCN8jHawPB6HpX0xa3UV1NbujBiVAbnp2Of1rhx1SnWcZwdzqwdKpSjKM1Y8T/aa0syeEzPj57S7VwfQMCP6ivnjSfElxa4D/Og4A9K+svjVpR1nwpqFsoLSS26uq+rIR/8TXmPwy/ZJ8TeNpI7rVF/sDSjzvmGZpB/sp2+px+NerlkZVIOKXU8nMpQhNSkeeeFNYW48c6BcRxssiXsJz3++BX2lJpN1qEMqRWrynJ/hro/hx+z34V+HMI/s/TluLwgb727xJK30PRfoAK9MTT08vaYVx0woxXr1spWJalN2t2PLo5tLDpqEb+p8MftIeCZ1003aaTKkySRZmW2OcFcMCQOma+cWhePIYEH0Ir9dG0uJlxt49MZFYOsfDTw9risL/RNPvAevnWyMfzIrenlqox5Yswq5i60uZxsflXHcTRf6p2Xn+E4re0DxH4vjuAmkajqZbPCwzOR+XSvvjVv2U/AGoXAmTQUtH/6dnZV/wC+c4/StrR/hLpHhOELpunW0IUcMUy351X1GL+Mj69OPwHzT8O7X4v6k8L3wtmsu7X8IDEfVcE17Va+FL+4jH9o3wRT1jtE6e29sn+Vd7NYXUfCIox3zzWBqUeo27EvaSyp3aPqB68V81jKkcPK1DCuTXVrQ9CjiK9ZWnW5V5bnmnjnxhD8NbeQ6P4M1PW77tdeSzRj3MnJP4CvBtY/aY8X30jwanZyWMRP3LAm3defUgk19Zx/2zdb/KKRxHhXdG3j6rtrTj0OG4thHqkFrfMevmwhv0IryP8AWTE4dcteivRXTKlgacnzKd356nxxpvx8u7PDWniDUImz80OpQLKB/wADBJ/Su10X47a9eOojn0XVj2QTCGRvoGKn9K9w134N+BtUhklv/DWnQxqMvPt8jb75UivFfFnw2+DdrcrDbX+qLKTg/wBnK1xGv1JX+RNe5geJYV9FTlf0ucNTAq95W/I0pPj5qen3H+l+GjDDj5h5zE/UHbjFadn+0RoVwyLcWl5aMT83yKyj8jn9K88X4V+FQxbQviO2nT4wqahBJb49i2RU6/Cfx80RbTdU0TxXanpslhmLD6uA35GvcjntC/LJ8vqmjjlgE/hX6nsGnfFLwxqyjZrUETk8LcAx8+h3ACunt9WtryHdBPFLnvG4YfXI7V8rap4C8YaVua/8CzMM5MlkHwPX7pYfpWDDqNvp85jmtNY0m7HQLtb9DsIr0aeaYea92Sfo0ck8vktb/efaCTfLhBnHakmT7TD5cj8E5O07TXyppfjvXtPcfYNeuJFU8R3Mch/TDCvQNB+KPjC8UI9tpl82MgNMkUjD2UsCT9BXpxqRqK5wypSg7I9zt38lVVABtHGTk/rVyO9PO4DivK7b4oanpsCvrPhW/t4yP9bGQQ3uMgZ/OtvS/ixoV1CPMN5bMx/5bWj8e2VyKr3XoS4zirs9Ct7mNiNzZB9uKvqqt0NcbY+KNMus+VfQ47LIdn/oVbdrqCtJGIpElDnkI4IA9ahxS1Q4yd7M2CobpUU1nFMuHjVx/tClh27jlyT6VP8AjWadzc5HXPB2i6hMnn6dCzAfeVdp/SuU1j4Q6FeWswVZrfchGY5Ceo9816PfSRRuHd1VFHLNwBXB+L/ibpuk2cyWI/tC72kKiHCZ92/wrw8dGk5L2ljtw7nZ8h4B4s/ZMtdQUGw8Qy25GSBcwCQfmCK+ZPjD8Kpfh/ehJNf0nUpuFNvayMZVHqy4wPxNe7fFjxX488ZQm1ikk06xP3obMgBh6Fs7jXz7qfhG7imYTxzPKepcEc/jXVh6lK3uMJKp9o84aN/4sComjLfw/iK6q48OXKSFTHtGe9TaX4Lv9Uu47e0tZrq4kOFhhQszH2FejF82xi9Nzk47Pc2Sv51P9ifbwoHevrT4V/sL614kVbzxXct4cs+q2wAe4ce/ZPx59q99sv2O/BOn6OdOjh86NjkzTKrSk+u4jI/CuyNGckcUsRSi7XPzP+xsuSVJ/CmiMrkc1+i17+wv4GuRlZ9Qtj/0xnGPyINc1q37AWi3CE6Z4mubdj0FxAsg/TFX9XmSsTT7nwawZeen0qu82M5Ofxr6r8UfsA+OLVmk0rVdJ1VP7vmNC/5FSP1rzfVf2Qfilo5LSeFri5UHGbWSOXP0AbNZSo1F0NI4ilLaR42Mt22/WpPL+YAn8q6nXPhn4q8N7l1Tw5qVgF6tPauij8SMVg/ZyvVcH0rPla3NVJS2ZXVW3YQFq0rTTbqTBWJmB4xioorfaSwBzWppM13Jf20Ku21pFUr26iok7K5R9SeFbFrPQ9Pt9u0pCi7fwFeowrshRfQAVwWjruktYwP7orvh25r57LPelUn3Z6GI0UYj2auH8bR/2l4s8MWHZZWuHHUYUZ/oa7jaGqo2h2c2qpqLIxu408tW3cBfp68mvdk2kcNr6FpW6Cul+HsLXHjTSUVWdvOyAvXgE5/SsBYSegzU1jqF7ot9FeWL+VdRZ2N6ZBB/Q1Vm1ZE7I8Jkj2uDSyQEMjEZB7VZMe6NXLcEUTsGRK+fufoqiVpYfmUharTQgXCkrx9Ku3Em3yh096iu7gLJFj0pFlSa2Vc7AoP0rl9ahaaR0K5DDnFdxNZv9nFwCpTO0KGG78qqN8P/ABTqKx3Ft4d1KWCY4jkWBsN9K0i2ZOUIu8nY5+z1nVtW0dNIuZWmtbeUTiRo8sD0GWx06fiBWbqFnHJJIrnBr0DR/g/46aaRH8PXtnhf+W8TIrDcOM4wPXn0qa8+COrWrPPquraFo8eNzteanEpHr8u7JPsBWklJ6mUcRSi2nJHyp8SrcWmtKU5UxiuTjmBPNehfGKzs7HURbRXtvfzQtgz2rh43U9CCP5V5wrBRgn8K9SjrBHymKalWlKOxpW7Kzfex6Vow4HesaBunetK3Y9e9bHCaCtuIwelPHzcYzUURzVpcKuO9WBQvLESLuQfMOvvVfTbk2N2MjDZx83atZhgHjNU5rUTNuxtYc5oJTOmuNaElqWZgTs4/Kt5JP9Ht2IGdi5/KuCmgYLGiszbsDnjqa7uaMhVUDAAArz8V9k+24ai+apL0PpX9l3xHc6bp0vk25lKzyBoHH7u+jKqXi/3wOR65r6K0TWE1W6s7bTblUe2Yz6S9ySCy/wAdsx9R0weeK+av2W7nztB1LTLlBbiW9R7DUf8AnhdhPlVvZgP5ive57O3vI21SeN7ZPNWLVraI4ezuRwtynoD3I4NevR/hxfkYZkv9qmdbHqGnzrfiaCW10DUW23SsvOnXY7n0BI69M1Zj1OfzopSN2u2EPlT27fc1O1/vL/eOOe9c1DqWqaHrM4mRb67eH/SrVQDHqdtjAlj7eYB1FXrPVLS8tbSwM42MTLompkcxMOsEh7Htj/CtjyXB7mwwsG0+NGkaXw3ePutrhfv6bNn7p9BmmXS3bal5U1tDd61bwYkRuI9UtPUdiy9frVFPENnbtdXMcBjn5TXNDb+MY/10a9/XI60SatpXk2cP9qsdLZt+laxG25rVz/yyk9B259PySFytMVVtI9JmnCNqfhrdi5s5CftGnn1HfA5r4y/bU+KWnW+hv4QsZ5r+W9ljm+2TNyI0Vl3L/vAqM/7JNfXXirxAYcl2XS/Ei7UlZOYNQtycMR2LY/Hj8vza+PvxAsvGXjzydQtJFh0pDZWixIFIiVjjcepPPes5HJXlyxseLqsse0I7y7ed4HzL7k11egawmreXa3TrDcDiO47MR2PvUUc9l5pOnxuqAYbzU6+vesrW9K/s27EsAK28mDt/utjPFZWPNudjfTNHcRGRDFcwEZ5+8M9aj8R2JsWiv4FbY33sdjWdbamfEGmssn/IStVyGP8Ay0jx/MV02m3kd/pEaSncpXa6kfnVIVtTk9Pb7fdPdyLuC4GT0ycVqlS0YGOhx+VQSWiabNFbR/6pptw9cU61l3Rvzj524P1qyBzL6f4VmXsnlsc8Gr7yBc9sGsHVrry3Izlj0FAEEkP9oSNERiMDLMP0Feo/s7+H/wDiqne5Um0jtJDKx9Cpx/SvObG1do1iUMZHPzHrXsl1dw/C3wK8k7hdWvovnx1RPSs5MpHnN9shvrhE5CyMPTvWbJcYkYscKo61mW2tGeGS4lOJZ3Z8VWmuJLohIwGAOefX/PaqWwMuxwSalfN5amXnCr/Co9W9BUi2iLPMkbmdl5muccf7i+3+FXPD9rcXubdJSsGR57rwPoP8a0bi3jSRLSEYT7zYHGBSJJ/CNmv9oxHuiF8fyr0eBgdSgZjkbRXHeDY1kvNQmIyFj2r7DNdR5xjnt2A44FfJZlLmrNdj9Y4dp8uDT7ts34W2tcKvUj+tfWvg1nk+G2guDlmsUB/BcV8i2ZIuJgf4hX158Ktt78K9BbqywMnX0YivlMdH90e1inpERbhm256e1XDt3EYx8p7VXWJIo/VsDvVu5ULGhHUjB79TXz3KeY2TQELJMvUMyn/x2qXxStRefCHVQBj/AEJiMeoGf6VLDN+8Le2efyq34zg+0fDHWIxwRZzD8lNdlFq8RRupaHw5CgFwmT8u0jn6VRmVW0+Y/wASS5BFTyM32iIrycYxUSr5mn3RY85xX1ce59LuUNeby7Y4z+8hxjPeqHwH1ePw78YvDVxO/lwfaPKkY9AGBXn2yRWl4gYNpkOwZlMOR+Vcp8LJJLj4oeH1iaNJ2vlRPOGUZicYYeh6fjXp0NabPm8zfvWfY/TkYZQRjFMk2qpZiFUDJLdAK47Rbi9t82thdQRtCNraXqe7fCf9mQHJX0yD9am1R52jK6zeQzq/Eel6epzMfRiTuYevQetc+nc+G17FTw27ap4w1fVB/qJYY44eOPLBbafx5b6EV1jVT0fT3sbeSScKLm4bzJFXovGAo9gABVl2zmq3BHlnxn1iPwjotvr7TtafYtSQecqb9u9FAyO4zxXyD8ZviNe/H747aVAkivbwvBpVoACFA3fO2D/tMx+gFfSX7XWoWUPwr1y0nmZLljDPCoQncQ2OvbpXz5+xn4CuPEXje+8UTQGSx0GEuruMq9zICqjPqAWb8BX0WDguVSR5OMqe5yNbX166n6WaZ4Wh8M+GtLtrDH2SO0iEcaAA7QowD+VX20tbyxkZBuDLgoBwc5pvh+4+0aJaSs4c/Z0I56fKKctwbfblwsEh+9nIH4160pW33PladNtvsfLn7JHwZgj/AGgfGGianbtv8K3El1YlnKgRTn5cAdRtz7cmvueTRYIHUKjPgbQM4AHpjv8AjXw/8fPiLr/wH+M2j+NPDRV4NasTY30PRbkxPuRd2DhsNgH2r2L4T/tteDPiR4KutZnujpmqWCn7Rpd0V87d2KAffz2x34wK+ex06sbu14n0mGoxm0l8R2fx4+I0Xwy8LNcW4gXVJT5NrDIoI3dSxHcAf0r5aj/ad8b+YzT3lvcp6NboPXpjHp69xXM/Ez4k678Udfn1S50W8VS+23QyqVSMHpg45I6+5rhFi1K5uyLXS7tjGy/d28+uOeelePSVS91ufomHweEo0EsSld9z6A0P9p7xPHMskkdldQq3zwvvVhjrhi25ce/Fe6/D/wDai8P+KFW01VW0fUW+SJrk5hkJ4xv4x+IAr4+02O3hit7hUuIoZlBcfZkbKgd2XuWNbsmnWqvIcM7XBKsR80jD+6MfdXA6nNVVrTmrVNbfedv+r+DavRXLftt9x+hMNut3bIyDc20EOCCDnvxVY77OYRtwFUZZjgAE18pfCP43Xfw5kitNRmN34aU+W6p8y2x7eWepPcrx7V9hx/ZNQt4bmFlfzkVlYDqpGR/OkqKlHnWqR8ZjcJUwFX2dTrs+5n2kzyR7sh17FK3NMjC2q5HvzWP5Xl3zsCSVXnB4BPtXQW8e2HA7cflXu5XR5VKp9x8vjql2oDqikj6jHFTbabIte6eaZl9bvJF+74kXkZ/lVO2Z4bgF4WaVhweorYYnrikEYaZcDnGa2hLSxw16XNJST1KDi6kO5n2L6BTTobV5GGZA/qc1ckWZsqOlLBb/AGfq+W/ujpVc2hmqT5tbsmWMRqFHQVIinaaaFLLyMU92CR471kegtrHD/EbwxF4l8O6jp0iK8d5C0TK3Td1U/gQK/GP9prwqfDPjRbgq6SXYInRhwkynDAHvxiv3HuLdbmFkYdRX5qft2/DKCHW72SSPbGsi3saqOSXyHI49RzXk4r93ONb5M+uySTrU6uE7q69VufAHmE8niomVj0BP4V6BH4f06H5XjjVv+msuD+QNX7HQZbiXZYaXNdN2aC1dx/30Rj9axeIT+FHasK18c0jzOLT7m4+5BIx+laFr4Zv5l+aPy/8AfOK9ftPhd4o1EDGn/ZlP/PxKqfoCTWva/AnVpmH2vUrSzXP/ACzRpW/XbUOtN7Kwezow3lc8W/4RV9pEsyD/AHTmkj8JW6sS7vIPRQBX0TY/ADS4lVrjUb68bqdpWJfyAJ/Wt+z+DPhy3YMNJ+0t1/0iR5B+ROKjnn3G50v5T5ih0OxjYIsSu390tk/lW1Z+Eb+6wtpol1L7pbMAfxIxX1dpvg230+NUs7KC0VR0hiCY/IVsR6BJzn681Dl3ZPtuX4IpHzFpfwh8R3mGewjtV7efOoP5LuNdLa/A+8yon1C2iHcRQNIfzJH8q+hINACtg/dPpViPRYIscZz1qdEJ1py62PF9N+COlW/Nxd3t0+em9Y1/JQD+tdDb/Czw/Dgf2RDN7zgyH/x4mvTls4I1wo6+lL5cfQKG9cVLlbYj3pbs8l1L4GaNqCN9lt5dOkI62+Nv4qf6Vw/iD9n3WreEtYyxXwAJ2N+7fp2zx+tfSHmbSQfl9aiaYck5x2qOa5rGpKHU+H/EnhHV9BZlv9MubUgkbpIztP49K5OSHaT6V+gNzFFNGUkQSK3VWGQa4XxB8GvCeuM7y6XHbTP/AMtLY+WfrgcfpXRTrJCqS52fGrRFlwBT7e3XOG4r3nxB+zbPDI7aPqSSLniK6Xaf++hnP5CvOde+G+v+GZCb7TZjEDzND88f5jp+NdSqqWlzFw6nR/Dm223iBDk4xg8VX8eW/l6o/mEDnoOaufDvK6h65FVfiA3mawy++OT712dLHkJ2nc5u35VOP4agmXdMcnJ2/wBa9R0v4E63JGjXF1a2gKZK5Ln9Bj9a39M+AdhFIHvdTmuGwMrDGEX9c14jlqfZRrU4xWp4HOhW7GfVaj1J/OmOBk54wK+nIfg/4bhlMh0/7QTjDTSMfp7VT8ReDVt2X7Lp1rb2WzlYYwCT3LcZI6VpTkm0mclbEJJuKueA+ENMl1LWrKGOMuwkDEegHJ+nSvty3jWOFdxA+UV4lpJi0VfJhtVhEpImlVRz/dAx056+tep6Vqpuo0DuCwUDit6qUbJHjyrSrb9DoPtTsNqfIg6ua4Lx3BdavH5JlWOyjO4IhP7w5+8x7/0rv7eESqD2xXKeJrc3HmhjtDN5S4HPXGcVzMS7HLeG9LFvYDGQZGL8dOeB+mK110//AGjuzk8YrVtLNY4gqABFwoHOKn+wv/CvH+zUc3c6oxsjCaH5du3ryfWodLtlGrPzwUBw3Heuik09jztwO9UZrTyb6GQED+E/z/pTU9LIlxudDb2paEeXbNIe2DgfnUcdm9pKXdFjlkYuzbtxPTqa1NNkP2Udq4z4geJpLEi3tMtO8ZG5f4cnFEVdnPLQxfiR4sgu9QisYm+VJRvdTnABGam0vULO+kMSSKzoPuk5Nc7ovgTVL5hcvBsVuczHBOe+OtegaT4Yi0m1CoB5jHLOR1Pp9K1nyqO+pdG93daDBCMBeAD0pv2VITnaqgnnnFasWmtHjOMe1I1qO4yD6iua6OjroeCfGjRF0/xJYalFxHqUTWU3+91jbjuDg/hX11+w38UIvEdvdaTJJtvZLRJ5I2PSWM7JPzyD+FfPPxf0R9W8M3McaSGaEedCQPuspyOa5j9l34mJ4N+M+h6gZFjhvZVFwqkADzPklGO2D84rlzKj9awMordIvCy9liVfaR+u+lzeTcwlvut8rH2NZnxAsN2jS3CDMtnItypA5Gw5P/ju4fjU9jIZouG56itu6jW+swzAMkqYZT37EV+dYGpyqy+y7/5ntyk6daMz5u+MGnrMzXMf+rmXcCvuK+ctbh2yMMd6+qvH2jmPQ/IJLm2ZoQT/AHQeD+WK+ZPElv5NxIvXmvuKklNKa6n6tklRTo8vY4ybO7BFR5C9asXWAxGcVSZ8Y5rG57UtGPk/SmVE0wXOT2qJrlV/iFLUaLme4prSevWqrXgCgA/rVWS+98GjU0TRp+djrwKbJdbehxWNJqWO9VJtWVR8zgfjS5WOVanBXkzoGvFxyc01b5R9K5L/AISO03FftKFh1ANVrjxSiqwiIY9QWPFX7OT2R5tbN8LR+KaO2/tE/wAPNbGh6Tq3iSbytM0y6v3B5FvEz4+uOlL+y3HpnxA+Il3pWtwfa7ZLJpoVBKqZFYenXg198+BtHsdCs2hsbSG0hjIcRwxhRx3468V5GKxToVfZNankVs+j7J1KMb+p82/CX4eeLfDPjHTLq80eawtZCyyyTFQNm05BGc56V9G31u8abSDKnY5+Zf8AGrnxC1S10PRRqV2223tZ1EkgGdqswTP0ywrIh1qK6t0lhlS6t2GVeMhh+BFfP4qpKUue2nc+cljJY6SnJJPsefeKvhbpusSNLbP9hnPJ2LhT9VP9K8k8Wfs367efvbCS2uu4DMUJ/TH619MzXEMisdjemB836VSVYOQsoj7/ADAp/hTpZrXo2indGE8voVNXGzPEP2efAviH4e+LtTTWbBrSxvLJo/O3qybwQy9D7H86+jrOOw1G8jMzQyBhjO7DL+OeKw/JdmLJOz567ZM/pVG5s1kYmRGPPV4QR+eKVTMHWmpzjqa08FGEHCEjjviT4o1r4d6XLqNpJHqkMU4ikt71MkKSRkOuD1x1zXHad+0e92FE/haQvnlrafI/DK161N4bttQtyk9vBcQv/CQ20/hkisq4+G+kHPlWCw/9ciP06VtDFYSX8WDv5ESw+Ji/3U18zL0n4xaZcAGTT9QtCepbacfka3rX4naFcAYv5IvaWI/1FYN18ObFRgGaH0+Ukf1rOuPhbLN81tdxyY/hJ5/Lr+lddP8As2ropOJzT/tCmruKkegR+NdLnjBGqWZX0kwK0LXVoZPmikt5R/ehkANeK33w/wBYsfn+ztKo6+Wcn8utYLxSwuVbMTr1BG0iu2OWUa2tKrc43mVSnpVpn0t9uSdcOJgfZg2Pzpn7qRgplV/TcNrD+n6V87WviPVdPbEOo3CAD/nqT/Ot7T/ifrdqy/aJYruMdVlQA/mKznlNePwNMunmlB7pxPbpLENGQFwO6N0b+n502w8Ly6pcBbGN4bkcnHC49fapPhT9q+IcH2qOCaztY2AklfmOQ9wvr/Svc9J8PwabCI4Ygi+3f3ruy/Ja1aV6y5Yr8fQ5MdnFOjHlpPmk/wAPU4zQPhzb2zRXN6Fvb1BgOy/KvJPA/HrXaw6eFUd61Y7UKMCpPJFfoNDD08PFQpqyPha1epiJc9R3ZSW3C9qeIRVvyxSFK6jnKnlChoRVraaYV9aAKnkCo2t+2KvMtNZD6VNgMqSzDdqqS6aCc7B+HFb/AJIpDb57UuVDucpNo6SfeQ59epqqdBjjYsvyMfrXZNa5qNrMHqK5amEo1VacE/VFxqSjszybVfhPHqGpC/TV9Tjl/wCeX2kvCfbyzxiq5+Gs0LMfMUpnPAKn+teu/YV9MU02Y7DFYPL6HLyqNl5afkbRxNSLvc8S1DwHJGrGbTBfLjnKq2fpnmuL1TwJp6tufQGtJVbCSrBsx+K19PtZhuqg1DJpsUnBjFcUsppy2k0dEcbLqkfL0dpeW6vDZalfRsrYRIJW3D6Ketbem6H4mvoIjqWo200Rb5rbUrKO4bb2xjGCfc174/hu0bJESqT1OOtUz4RhX/Vqq/7tfN4/IMTNf7Ly37tanZSx0L++meQX3wh8J6yoM/hywRiOWii8tj7jaRiuX1j9nHwhIrC1utS02Q9IrW6Lj/vls/zr3i98HzS8LNJGvdVxz+NZreGbm2BWEx+Z0CrlfzPJ/LFfP4fJc5wkuZ1ZWXRPQ6niMNVWqX3HmPh74VxaTYw2l1rWtXcUQ2pFNev09AiYAH1q/N4J0CFXja0RppOD5OfNI/2nB5/WuvudAvLXyzfP5Fu5+5B3+tXrfT9NhjxFJ5bHr6n8aK+NxtOThKo1Jd3b8NjZU6HLdRuvJXPlL4tfDvUPD2p276LpuoX1pNGZJPKVmaBs4wSowcivOV1/UNJkxI+oWEynBEsbDH45Ffd11Yw7SYpg+OxqrL4dXVINsltDcI38Mqhh+RrqwvEuYxapVaSl5pnLUy7DyvOL5T5I8L/EfxvqFwIdM1C8ulX7zrIWVB6nd0rvNP8AjpqmiyRRXF6fED/xi3jTy1PpvwM/gDXtn/CC2VnZ3FvFpkUEE6ssiQoEBBGCMLjGR6VwGofs/wDhGZWMdrcWBXqYLhl2/wDfWa9B8VU/a+zq05JeS/pkRy33bxkmzynxJ8ULvXrsy3wuEXHEKngfhxWCPFVnNMqbpVdjhVMTEn8hXWeIPhloWi3QjsvEF7fqG+a2RFcfTfnbn8DVGLw/crORbSJpFr0xbDdOw95D0/4CBX0DpxzCCqwUvmrfmca5sPLkk0VJreRI43mjeJJPumRSufzqD+yY9Ryv2cXJUZKhc4Fblx4Zs5oY0YyEpnDtIxY57kk5J+tWvD9ufC811LbvJK0yBRuYfLg59K2o5Teceadl1Jni7J8quxmk/AbwTrEytqus6YqMA3l2zbZDxnBJAwcnHQ17h4J+HfhTwTYhPDmn2lspGGuI1DSP9X5J/OvMrGC816Bpn04XMQJRt8SsM4zjr/Sq0a2mluyfYLzTpunmW8ksQz/KvtMLRwlH93Cor+b1PJrYHHYqPteV8vktPwPeJML918GoLiSbAMS72+uPxrxBfGF9YTbI9fvI+uPtIWRfzIJ/WtK08f8AiBWQpfabfJ6Sp5ZP/fJFenKi5K0Xc8j6tVpS9+Py1R61HchGzOrySdNvIiHuSMk/54qws9rGG3lryY9EhGxF9v8A9deb2vxMuox/puiSZ7va3G4fkw/rV6H4o6O4CzQ31p6mS33D81JrzpYGop80pM7vrnLT5FSSOudlkkZsbFxxGvb8TS+YAAA2P+BVkWfjDQr7b5Oq2hJ/glfym/JsVrRyQTjMe2QY6pIGFdkY8iseNUbm7uNh3mfKQTuB4wwzXO618PPC/iVj/afhvSr5iOXmtELH8SM10TFI8BlYds4pR8zHDrjtuqvdMU2jybVv2U/hhrJbf4ZWzc/xWczx4/AHH6Vyc/7DngqO/gu9M1TVLF4XDiOR0lQkHpyoOPxr6JUbe4OP7ppQHwD/APXrGVKElZo6I1qkdpHkFv8AAOWzuo5YNRimEZ+68ZU9Mepqxc/DHWIFysMcw/6ZyD+uK9aVdvbFOXnkN+tcVPA0aaagrXOz65Wl8TueGXHhPVbViHsZ1A/6Zkj9Ko/Y5YHxKjIf9oEV9BN5nfn61HLHHMMSRI4/2gDVPCLoy1jZbOJ4bHD8oqKaHv1r2ebw1pMwy2nRc90Xaf0qjN4F0aYnMMkI9Vc/1zWTwsu5rHGQ6o+LreYNbY9OlRmQyR59qit5MxNSxsGt/wAcV8hqfrC3GXLFlU9wahum8wKcUxrxfLyeccVFeXieSDnA60+VjZV1SxS6urOYyTQT27b4pYJCjKc+3X8a1vE3jzxb4g1CG5v/ABTrEtxFEIVkS7aIhPT5MZFYd7fK3lnd9Kp32oJ8hPB/nWsW46IznShUV5RuUriG4udQL3V1dXm7732id5c/99E1FPotsLhmWGNcf7Apy6pF543OBzUsl1HLcZDDOOgqndjpwpp6JHmXxWskgsbdowAVdgcD1FeYRyGvVvirl9PcIrMFO7OOK8jjk9q9PD35D5XM4qNZ2NGF84I5rXtW3qDWJbsFYHr7Vr2cvtz6V0HjmnH0HYmrSiq0LeYyirfl+h59KpEajuOCTipY7dXZe7Z6DtTY4t3U4Oat2kfmTKcdO4pgRfZlXVLRSNw81SR6812NxH8x7VzEMe7Wrbn7sg/SuruWDuSAAqnpXm4r4kfoXDUV7GcvM9z/AGcJvJ0HVopDJNBczBZ7M9JFVQd8R/56JwcdxX0Ho+rXH2iCeAx3+o+RtDNxHq9mOo9PNUdq+YPhDePYaUFjYSNc3LbEjJD7lAwPr3Ujng9ele2aPrizWu6YSYZg7RqRG6y5/wBZH/clHdej9vSvYofBE8rHy5sTP1PTbSTT5tNtLf7U/wDYcj7tM1Nj+8sJ8/6mTuBnI5o1Hw3JqovYoIVtddADXumA4ivV7TRHs/fI9OawNL1aS6mk8pIb2e7Q+ZbAbbfVFH8S5+5MO49RWza30DWkSS3U4sbdsW+pYP2nS5P+ecw67e2en8626nn69C3pivrmlRnUTmSxO201qNf3sDdPKuV6gZ79D7VHJoNnrF1OIbSKw8R7SLrTXBW21BB1ZPfHcfjVuTULhdQjuPMgsdacbVuIyDZasnoewbH480SXhuy0NpZj7YmGl8O3jbHQ/wDPS2kOMfQHH0qW3e5JxXju5svDfgLVb5G+26Np8bG60LUm/wBItX6DynPOM8c//Wr8utSlOueKbqXBxJIQPz4r7E/bW+KiR6bZ6AIXXUXO6SadDHcrGOBHKOjc4we+2vjjS8SShgcHdnNYNs83Ey5p27G61hHZ+VAqDecbivPU/wD1qt/2aupS+RKm6PydpH4dfrSaXD9q1CP/AGQX59BwP61t26LD50vTAwOPSrWxwM8sWOfw/rwDkHyX2knuv/6q6qzvHsZpYiMLIfMTdxwazvEmmPPcXNz2XBPuDWlJZ/bvDFlqKEbo2MEn1H/1qjYrcNRY/abd85AP1qjYzF1kI/vGpbqcG3Ud8VTtZBDbnJ564rUzJ5pMZxWC0gu9QkmPKJ8qDrz0JqbULxypWJWaRuABzzXSeFfDNvptqupau3l20fIQjlz7VLY0joPA2l2+g2h8RauMQRfNbwn/AJaN2OPSvO/iD4q1Lx9qwdpP3Rk+7noP8AKz/iR8TZ9euHtLVvKtF+UKh4UDsKoeCtOt5bU3j3LvdeZsWFT8oGOS3vWe7Rey1NvT9HiRQrDzDjknrWnFpgnkWKICNP4nAxx6Cp4k3MFArbsbdVxxkZzW7My3a26WNkIbeMIcYUf1NZl4q2MLg8zSfL+Fb4YKM5Gcc1zGqyBpCWOQKQHR+AWDWep8ZYFVyfoa6Vvla3YjPqOlcR8PrtmGpp2YK38xXX+e3kwE8Y96+Mx0f38j9eyOSeBhbz/M6G2J/tDrgEf0r6y+AV59p+F+noAWMMs0R4/2yf618hw3X+nI3fHWvqn9mnVon+Gt0ryBVg1GQfmqn+tfP42P7o9PGfAvU6G9kNq2Am479mKt7vOt1OOhXNZOteJtLtrqUT3kCKJG+ZnAz271gX3xa8O6T5kUt/CzHgKhLHpx0Br52NOpJ6K55lnJaI7O3hJGAcDbtH51qau3m+ANTTGQ1vKOPcGvIx+0BojXRgtLee4ZTuBCbRjB7k/0rI1b9pK4tdFvba20lWUqy/vJeMH6D+tdlPD1tHymkaNVy+E+eLmYw3UJH3d1SRPm1u+u0HnAqvM/mRwTHjLdKbHMYorxX4XcSpPevpoxPf8AUTxFIs1hayRDam0rx6V5fo+tPofjC11BG2vaXUdypx3Vlb+lelX8O3RY2zuCvx+JryK7RotUlYkZ3BsivUwtmmmfOZtdJWP1ctY9M8W6PZXslvBeW9xCk0bSIG+VgCCKns9IsdLz9ktIbbd1MaAE/U15L+yb4v8A+Ei+FNvZSSb7jSpWtjuOT5Z+ZP0OP+A17DJJXPOn7OTj2Phoy5kmMmYVU3ZzUk7Z4zVK61G002F5bq5hgjUEs0jhQAOp5oiOWh8jft6eKo7SPR9BhkX7RdL5865+ZY1J259Mk/8AjteffsrfFlfha2pw3spm03VFWY2qjktGxUspPG4A9+CDXnv7SXi6w8a/GDxFqemXMl1p7SiGGZnLBgoAJX0XIOB6VU8Iw22t6D4cgmLW6/2tPbyXEYyxV0jYD9DX0dGDjh/Pc8xuM66UldbH6h/s9/Fyy+KWjam1pbG3axnaMQzMGYxnkOccc/N06Yr1CWGLaIYyJVzkNggdOmDX5+/s+fGDTvB3x+0nwxatHBpN1C9hcSFsL5vWMn6Ebc/7Rr9Bl2TW5KY3D5sr0CjvXXQlzpSktTzMwoxoVXCk7pfmfNn7aGj2Vr8KrzVnithcWNzbz25mypMhcA7cdW2g/hmvg1fFyfDv4hXep2DJbbkLwKyg/LIA3H0r6H/4KLapqV5eeC7nzpY9InS4jS13EqJFZfmPqxVh9OlfKXjqxn1W18N3luhmkubAIQgyd0ZKn9AKc4KV0y8PUlT5Zx3R6Kf2lNWvm8r7cqhuCJGKqf0rL8N6hq2i3U1zourR2Us3LL9sBJ68c9uT+deRrptzbsVktAsvQGTqPfFPuLH7NG5UtLM3qvNcscPGDvHQ9epmFXERtV1R9o/CzWrq68NqL25dbuByrzREPGw5YDH1I4r0hYhfWu+OWOWTbl5kbaygEFgp9Tmvk39lvxMdP13U9KmuZI/tCLLEMblyv3sj6Y/Kvq/SN9xbnzEhmSMb2MJxnIJOR26ivnsXT9nVa7n6vk2IjicFCa3Wn3EscK+fFIgLNjbBGMZGOryKTg8d6+3vhVcPrnwx8PXkU4d/sixGRehePKE/Qla+JlRlcqzs02fmcE74UBxjgcjGPyr65/Zf1hbz4d3NkpDiyu5Ej4IyrYYHB9y1d2VOPPKEuqPmuMaLnhI1o7xf5nc7ZptStGkJTnY8Q6ZGDn3zXUR/6sfnVN4h9ogz1Xc36Y/rVpfuivqVGMYqMVZH4zBzcnKbux9LJ2pFNLJ900zoK7r2qHzDDImegNWWAZfeq8ihhg9DSjuZzV46F1lIAoVR1xTbG48+EpJxJGdp9/epjkdOKpkxfMrjW+XHrUMnXH41K305qPHFI0Qxl+XjrXzF+2Z4Vg1XTdJupbaOeOUSWkqyDKsDhwD/AN8mvqHrya82+PHhlPFHw51iJo/MeCP7THxzuT5uPqAR+NcmKhz0mketllf6vi4T6Xs/R6HwBY+DbGzUCz0u3ttvA8uBVI/IVs2/h2RsKw4611luga1hYRgMUBIxyDipFlDKAyLx3rw+Z7n0FSNptPoczD4aCyE7lJA+bnFXo9AWPBZQynnd1rWUqzZyOvSkaMLn09qjmZHLcpx6TDH91D/ug1YjghThYufT+VU7ybUFuEW2t4ZIcgM0khXHvgCrSNJIuAVBz0/DHWp5mVypD2UJnKgjPAx0qPcFped2GLKPUUnlsScY3fWnqUrIieZlYbV47kmjzh68d+akeJmYn9PWmbRyeuO1AeZA373GRx0pqw7Rt+6M5HFTY9RhQeM1LldvTIqdxra5VaFl6+meDgVDJCiRMz5VV+bPWrUkiLGWZlVVHLHp+Nc3rnjjw9Y288F3rdjCWQof36kjIx0BzVRjczckjwbxN+0xqy3k0elaZaQWysVRrjdI5HqcEAVgL+0p4tOC1vp8mOn7lh/7NXn91ZrcSSuk4YrIVVQpO4Z60Wvh3Ublv3NlPIf9mMmvWjRppbHmSrTvoz1fT/2mrtWA1TQ4ph/etpmQ/kc/zrrV+NXhjxJpN1Cj3FncywuixTxnliDgAjIrxG1+HetX2AdMuuePubf51cm0m18OqlvdWU1veKcySSSA/hgUpYeHRDWImup0vw53fbCXU5HGAKoeO4y2sqV+Ylhgd85re8F+LNO0sb3k8wnrvGaz/FXiC01e4MkKunP8C4zW/Sxz9bnut94w0DRoAL/WbOBgoBQzKW6dMA5rmbj42eDbGPCajNcsvTyYHY/mQK8I1jRbia2W6TTblY+gkaM7T+NYDRyxYEiMh9xiuOOFju2djxUrWSPoKb9orQE4g0/UJ/8AeVIx+pNZs37RVhI20aDcMuO9wv8A8TXhE0pU8KS1Tabouqa0wFnaSz56bRV/V6S1ZHt6j0R7jD8XPCerJ5d/YXenseA0ah1/Qg/pXeeH9E+2Wdvqek3P2zT5l3RyA4J56YNfK66LqFvfXFrJazebbnEibclT719afAdW/wCFZ6crqVdHkAUntvJ/rWNeCpxUos0pScpcrOm0ueZYwsyMrDj5lNVbyylur63xGTCrF3bsPT9TXSNhfmdmVR1XAqxCsc2RlWx2H0715rm2dagkzE+yrGpbO1RySamt0jkQNG4fjsa02sVlyNny9+Kd9jRWyowRxwKm50dDOWNWxleetLJpUFxxJDk9QV4wa01szgjgZ9TT/sxGNzZHpSFZFCSxjaDyw7RgDqO9VbXw1Y28hmaJHm7SONx6+/Stk23z54Bxnd3xR9lLPl8krzVc1g5EUmtVbb8mAPaj7MjdRz34q8sPJGMnr2NPW128kHHSle4aIzfsoZWPA9BimLYkqWx064rYSJVXdnGfypVhLZxxnmp2CxxniLTxNaSb1HSvk74leBbrw/rp1XSAyr5nmmNDyjZ6j2r7ivNOSaMho89zXlXjLw5aNMzyW4YE4wBmqjUcPQXs1JeZ9pfs4/Epfih8JfDHiDcPtFxarFdL/dnj+SQY7ZIz+Ir2CzmG14CeR8y/TvXxp+x/4st9AuL/AMJkLBDcN9rtRnA8wAb1/EAH8DX1ulwWjSZD+8Tt61+aYqP1TEzS+Hp6M+hcfaU1L+rnL/E7TAuk3EyDIYfMPcd6+N/GU3lXUqn1NfeWoJb65pk0EoykqlSO4r4V+PfhnVPAutS/aYJHspWIgu0UmN/QZ7N7V7mDxkZ01Sb1W3ofbcO4qMealVdmjzXULwLnnmsia+7lqqTte3X3YGHu3FZ9zY3ysdw4+hr2o02z18XnGGoys5GlNqS7cZrPm1mOLq3eqJ0+5Y4wT9KjfR9/JRserCumNCP2mfO4jiVR0oxv6j7jxVGuQuWPsM1jX3i646Qwkn/a4rUbw7kfKpHuaa3ht2UkxMR711Ro0lvqfPYjPsdU0hLl9DlJfE2ovMNzbEzyqiur0W+tL+ICUqT78Gqs/htWHH3vTFZt1od7ZfOkWPpxWsoQlpHQ8j6/iW71ZOR0WoQ6RynkK7Yydo+auJ1PSILiQG2luYkJ4XflTz3q8mpTQq6XULO2PkY5BU/4e1a1nqiNJL5NvHGJoxHIpXcD6nnoalRlAqVaFRHpn7L9xc+G/iZ4dN1viLu0BDHqGUgAcdCcV+jHhyYLcGMnhsrX5n+Crm4sPEWk3qE77e4ilUk5+6wr9ItFuAl5HKOVOHB9Qef618PnceWvCp3Pawc/bUJw7EfxStP7T8BeIbRk3BrF3C+6rkfqtfKngvxXfWaL/Z9y8TdSofj8R3r7L1q1S6hlhcZSRXib6H/6xr882lm8P6xdQYKy28rRHjurEV2Zby1FKEldHk4nmSjKDsz6Hs/iVqca/wClW8Fx+aN+f/1q27P4kWDx7bm0nhbH8BDD+Y/lXhWm+NIpoVSeRon67hXRWesW10AzTx5/2Tj8a7qmU4Op9m3oKGZYulpzX9T1eX4ieHrcbpr4wH/prE2PzxWzaeJNNumAg1G3JPQLLt/TIr598VeVcWLMrbu9ej2nwr1W60mzu4ZbecT28MwG4j7yg96+ex2WUcNb2bep9Bgcxq4ltVEtD1e3vJVUYk8xe3INSNfSZ2lFJ9HTH6g/0rwrx94N8UaOllPBbXUaiNgWtZCehB/hPvVex1vXLONDb63exsRyksnmAH6MDXPRyupWTcJaruaVsfTo2c479j3r7cOVlgx7q3+IFEgtJmw7LGe3mrj9a8ksviN4htflm+y3y+rRFGP5HH6VuwfF6xs7G4uNVsZrOOGNpHkjIkQADJ9D/OsquUYqCvy39B08yw89pWZ3zWMtqjMr/JjPzHen156fhXA+LvGPgzyZrXWJobi4UHizy7/gy9D7E1458XPjVqXiTw7Bb+HLTZC582RVdj5i4ICMUP0PTtXitp42uocNd6XcQyr95bciXb+Ar3sryWcl7SpPl8lueVmWZ+xfs1T5vOx6trHiRf7QmGjmVbIkeX9uVTIPrjivV/2d/gLe/GLUJNW1y5kPh61l2yRISnnv12DHbnk18yW/xC0q6fYL5Y5P7lwDGR+de2fD39q/xr4PsILPTtRs77TogFSGaFSAB2ymD+dfeUaMaaSavY+GqVnNtpn6P6P4ftNF0+Czs4I7a2hUJHFGuFVR0AFaKwha+Yfh/wDtUeJPEmgrfyaJY3TqxSWNZmiII9Mg5rutN/aYsXIXU/D+pWJ6F4gsyf8Ajpz+lehGpA4nFns4XnpQy1wOn/HjwTqGAdajs2P8N4jQ4/76ArsNN8RaZrEYksNRtbxD0aGVXH6GtU4vZk6l3ZTSoqbhvejbVWFcg20xo89qs7R9KTy/WkO5W8o+lJ5Rq3sFJt9qAuVxGO1IVqcx0mygZBspCnqKseXTdvtQBX2UnlCrG2m7fagCDyaTyPapwvNO2/hQBU8ntTfJ/GrZFNZRGu5ufRe5oKRFDamQ/wB1fWpZIoLcngeYRwTVKbUDHkMV64VI+tRzJNdR75GEeB8oNRzLZGns312I7uCC4wrqJW6Ko5rJ1jw7b21sJHgj8xjwqjGPyrasY1iJIk3TDrjtWJ488Qx6DYC+u2VLeIgFj69h+NeXjY4f2MqlanzW8rnTTjU9ooU3+hxPiC4s/D+nte3cswt1YKWjUNjJx0yK50fEDQ4bd5o9WwF/g8tw5+gx/Wub8ffEp/EuizWEOnCG2eUEXBJzwcgAV5p25r558P4DGJV+Vwb7Ox2fW61Fum2n+J6DrHxyuvtP2fTLZiMZ826b5jz1CA8fnXF6r4o1HXrhpdQupJt38GcIPoo4qh5K+YH2jdjGadsXHTNe9hctw2GSUI/N6v72cNTEVJvccsgYcdKfu9aiHHSkavV+E5SXzPesPxN4stfDFn59wssgPRIU3Ma1OaoalpseoBd/VenpWkOVu0mTK9tCf4e/EDVtc0dbjRtUs9PVpWJsrqIOzEcZPII/CukuvG/ja0b9/oek6vD/AHrW4aFz+DBh+teW65p1vo9qJJInmV3EYSGPe2T3wKjtdPntgslte3VqGGdnmMpX8M14+KwEZSlNVErn6Lk+YL2UKEqDbXVHqDfEKwuo9useDtTsmPVo4EuF/NGz/wCO1RbxN8PbiQpLqUemyHoLsPbH/wAfAFcimsahHb+RLqM84znc+AfzAzVea8ecFZHMy/3ZPmH6140VWpP3J29Gz7j6tQrR1j8nZnq9r4b0rVLfzNO1YXaYyjRyiQf99Kahbwrqtr/q7lJvaX/69eMyaRp0khkNjbrL03xJ5Tf99Jg1NHNqdiwNhr+sWBXosd60if8AfMm4V6NPMsdT+Go366nl1shwVX4qa/L8j1W40+/jaP7TpMdxH/E0agfoDzReW+mxM2LeW0cciVXeP+f+NeeWvxC8c6dgJq9lqYHQX9ioP5xlf5VrQ/G7xPHtGo+GLG/QcbrK8MZ/75cH+delTz7Fx/iQUj53EcJ4OWsG4/P/ADPS9FW7a1aWz8UXkZQf6uVxIvHYhs1XXxr4jt2I82wvAOAzw7T+hFclZ/Fjw5qTD+0NA1LS5P4mltRKv/fURY4/CtSHXvBt026LV47RiOBJI0OPwcCu5cQUtPa0WvQ8OfBr1dOqn6r/ACOtT4iapY7ftugkqwzut5iOPoR/WtW3+Lmi8C6S8tGxyJYNwH4qT/KuZ+yvq0KNbaxHfIPusdrfqhFUptF1KHPyw3K9wT/iK7oZvgKm8nH1R4tThTHU/hipej/zPTbL4ieHr4hU1e0ViPuysYz+TAVupMl1HmKRWTHDxEMP0rwe4sJWj/0nSGK9tiBh+hqmlnZW5zCJ9Nl6gqzR12wq4Wp8FRP5niVslxtDWdNr5f5H0RGq7fm5PY4xTxGmM7iK8Gs9T1e3wbXxFeBe3mP5i/qTWxa+PvFFmuWktdRRTzvQBj/3yVro9k3tqeVKhUjuj2MQ7hkPz6GmNG4zjBH1rzGP4t38Kg3Gi7xjP7qdlP5EH+daFj8ZdFmkVLyG709m5zIquv5g5/So9nOO6MeSR8S2+pBVYA8Uw6oSjfPtX3ryCbxpPMpHm3GD1+YKD/3yo/nWLqHiqJpGad1K/wDTaZmH5Fq+G9g0z9X/ALQj0R6/da3bwKwe6hi/35VX+ZrKu/FFgsO06jE7f3Ytz/yFeLXnjawWQsZId3/TGP8AwFUrj4hW2PlMjn/ZH9a19j5GEsxfSx65N4wtW2hPPlPTcE2j/wAeIrJ1fxstxCUhtpA4/ikkH9B/WvJ5viBwfLtmb/fesy48bXsmdiRx+nGf51rGjboc88dNr4j0afxddbhuKgeoyT/Oo/8AhML6PcwuZmX+EKQmPyFeXza9qFwoHnNz/cGDSR2urX7BViupi3QYY1sqaW5yOtUnors7fWPE0t9DJHPNuVhgh5mP8zXMQXAYcNle1Nt/AOu3UjYs2TjPzsBVWC3ls5pLecYljPNaxavZM5K0KiXNNNG5BL+NalvJ0Oaw7dtuK1rOQHAq2cy8zZt5BwSeK2IyDjAz71gxt029K1LW4DcHkj2oRLNKMZbOBWnp6jzAKzbY9f7vetXTWHnoR8ozVC1COPy9Yt3JyN+cHp0NdAy4VR1zz9KyZlC6xbnOf3gzW7MFhid92RjcTXmYn40foXDkv9nmvP8AQ9c+GNrC3hNdywNvikkL2zFZo2V+HKnqV4z6qQR0ru9KtSlwr3TSXEd0rB90g3wyrgkEehA3e/UY7cJ4DnF14N01QqzIbNfmU5IJ5yG6jBYevBPY8dUuoJbpOZA0Myw24jWbI8tlO3cr4zlG9eoyp7V79OFopHzeIm51pS7s7TRfENxeWcjR/LCso3BxuDY7nHJ/31+YcZyOa6Oy1a4upjcveSNeqMeaEDytF6MBxPH7jLD0rjJJmn1a9tzGQjICI2KxwifaCV3jghuHU8Hk4wc1NZ6qr6RC5jlWG4kDQgRny2fvhhyG/wBpME91NO1ieY9GjhsJNMeSyv7RbCbmaxuNwti46lGxmFwezDFYHizxpYeHfD91Prc4NjYxNPHDqj7ZEwOPIuUyGz29axtS8WWmk27axd38dutvHvmkZvKlUAch5VXY/biQA/nXwp+0V8crz4wah9k0UQW+iQsSsUIEMk7D+ORQ23P0qJaHPVrchwvxg+LWo/E7xne6xd3M06sdluJ33NHECdq59h+uao+FpGuCOCPcnpXH2dhP9uSGeF1fP3WBr0XSrEWMIyPmbr7VlY8eUm3c6PSm8uSR8kA/KPoP8mtfT7K48Razp+jWBD3V3IEH91R3Jx2Arl5LplX5WwfatXw34ot/C9pquo+e66s9uba244RX4d8noccD61cUQYXixltNRubTz/tKI7R+ZHkK2DjODzius+ENvF4i0DxJo7qDKtut5CCe6nD4/A/pXk1xqEmoXmI92wHt0r0L4L6wNL8cWSNuRrnfaMx7LICv9RUy1NFCRzuoM9vJJEVJKkr054qvaWdxqEgREYdq6zW9P+waldLKd0yyMrZ+tZ8+qOsJjiVYR6oOajm0FbUm03S7DR9txdFZpxyIxz+dcr441q+8QXRtLeQwwqOQvRR6VqJIc5Zsk9+tbXh3wr/atu1wFBy5BJrCtU9nHmZ62W4NYyt7M8dbwPdycpKp/A1seGfCOoaTqKXDkNGAQQpPNe2R+DAoPRSKd/wi6rwcH6VwfXJLY+zXDdJr3mcTCwhddwZS3qK17NwwBzkdsGtW+8NhV4IPpzWBbo1nePAeRg8eldVHFe0lytHi5lkSwtJ1Kb2NWaYeWcEniuT1iYKzdq6F2wpzXJ65INzegruPjDZ+Hk2NUkTP+siYflzXeZVrVCf73FeZ+E5DZ6tZuAfmO3P1rv5rlltSehD/ANa+bzKH71Puj9M4bq82HlDszYgkBuosn+HPpWrpPiC9tbW7tLe6nit3be0aOQrH1IFYCyAtbtnkirOmTAXUy8YHavFlFWsfY2TWp0A3SwW0rsXfcScn3qHXGVboseDgHiltZlazUdQH/Gq3iCZVuVZj1UZ/OsY6SB2LeiMv9p56jFVNXucRX0YYgg8DPFT6HIv2xPpVPWlH2i+VRS+2WZzxuuk25xxuBzSGxW6kljdiARnirQkY+HkU8bWz0qG33m+bj5NnFa33sK97XILyMR+H2w2dsgHP4V5XqkarrkykgAOo9q9QvGMmhXWQflmUfrXmHieML4iulUZXcOK9PBrc8HNLJI9r+A/xWtvhD4q1QTmfVNNnU2jx6ePMLzKf3bKO/Uj8a9R8a/tT69Y2rSWek6T4fjxkSa7fq02PaCP5s+1fM954Z1vTtLj1xdKj0vR7wokUtjLuVZAODkE4Y4z+FdD4N8RfDqXR9X+0+EbrxD4t850sred5Z2ZQoxJI4YADO4nA6Cva9jTn77V2fl0qkqcnFOxnSftIfE7xZql1GPEslraNumJtYxGqqDj5SFLAfWudufi1q3k38moXOpa2HiaEzy3jMqkjAPMeOvbipdG0XSfCniK2ufGUH26C7LsbK3fbsbOVUjPIzx1r0eb4zeAvEfw58ZeG77T4vC8k9j/xKFhhMm+VGzhyo+UnAAPueavkinaMDLmctXI+ZbXTbnVmWG0hknnkbaFjBJJ616VqHhO50DwbdG3ilhSOeyu4pEO5g5Vo5PodxHH0rC8O6X4p0fSoNf065WztLW4E0Mn2mJXMpwuVQtubjg8YxmvXdC8SSpqWoeH/ABjJaahf3SNfSXdtOksPl7S7AhCQGGM8elaVpygk4q/kduBp0a03Tqy5W9n2ZN8PfgB4U8XaNd3EXi6PT/EtqhkksL+UwXSSAZI2MBnB7g19q/AzxtJ4r+Cls93rNrLNYq1pqF9JMqKqIcbnOcLkDmvhbxJ4Dm1TzZPDFzZX9tdzrM0krIZlzwG80kkLwcjPHevPvFvwv8X+G7a5uWura7sZcG5OmagksY5/jCnt9KKNaMtUznxuCnQly1Pk+jPTf2zvjnoXxR8ZadpHhmb7dpGgwNCl6qkJczMcu6A/w8AA98Z715FJM158P9OZBuks7+SHnj5ZFVgM/UGsjS9Nh34ktpzJgsWX7pP021u+H7aX/hGfE9vystt5N9H6ja+Cfyauts4Ix5VZDLXwHqcVl/aAt3eJsBnjgbYmTgFpCAv5E1ueEfgvrPji4naFoLWKA7XuJmJXPoCBycelW7jxn4q1TS0xrKxLImGhe442+4zWP/wkGuabGqLrJkTBKxWgb5WPXgDFYNvubpI7Gb4X6z8IfEWh67LqtvcxR3CxytChG1G+Vsk9eCa+m7IKHXaqurcedDwMHoSPwr5K8VaxpmvaDGjaZr1/qARQ1xdS5QNgZIG08Z96+i/hTqzeIPAukXzhllWHyXaM4YSINpJH5fnXjY6Lspt3P0LhfEJOdDbqj0GRi25AzMmBvkAbIH3e55r2n9lfxKdN8bXOlzFEh1S23xhcAb4+nGepBf8AKvEv3UkO4HdGCRvCBT04zk+tJb6peaPdQ3tjdta3sL+atxCwGG6gcD615+GqexrKfQ+tzTB/X8LOhfVrT16H6Jxt51zLIPur8i+/qacrdBXmHwF+KcnxD8NMmoBY9ZsiFuFUYEinlJAPcdfcGvTW+VS391sfga+3jONSKlHZn88VsPUwlV0aqtJPUnWpaiU1J/DVEkRG1sdqhmX0+tWJF71DIPlz6VAGe00tvMJUXI6MvqK145BPGrocg81SYA1yHwl8ZL4k8PzOcmaxu5bK5Q9QUYhW/Fdp/OtU1LTqcypyhef2evkd8RSbfepNodQynIPNJtqTdEcmNuBWbqCo0ZilG6KRSjKehBFaZWq11Gsq7GGR3qWXr0Ph/wAU+H28L+I9S0pn+W2ncRsw5KE5X/x0isjy/LfcD+vWvTf2gdK/s7xwJ8ErcQIwb125X+grzJnG4hjjn6183VjyTcT6yjUdWCnLdkWNzA7hjPrSGQqGGM+461JsJjAQ59eMYpY4TwpbJU/5xXP1OjQgUeYccquOppVgK4Y8H1FWTCNwwOB9KVVKxkEHHWmBBt8tvm3SDr6UvHPHXnFWFUNGM/X5fWkWML15yO4oLKF09xgvBtYc/Ky5J4+tY2q+JLHwhpb32u34tYOxlUEsf7qheSfwrp2XodvXPvXzz+0LeI3jrw5bXBHkJAXVZD8u4uQTj6KKunHnkkYVZckW0bV98drrWAU8MeGby9B4W6u/3cY98D/EVzeoeJvHeoEtf+ItP0JCOYbNAzgenG45/Gs3U9cl1KaSCK6+0TA4W2t3GF7D5V4AqTS/Aev6gquumzKrc7phtB/E16PJRp7nn81WotDMvNPs9Ulzq2uaxrLd/MYqvXsCT/KoGg8LadgQ6KrMD9+43Pn+VdxB8INfuSABDb5ODvkBFPm+BWvIuZZLQe/mkj9BTValHYXsaj3OOg8Qafbx/wCjW1tAevyWwB/PFWl8TTSLtF0wU9Fzt/Stn/hR2q9TfWqc4+8xH/oNOb4K6qq5F9aHHPO7/Cq+sUw9hM5i81qae4ijSfgsMlTXHfEBUkvt2P4c16VN8F9bXDwahZhwc/xjn8q474keCdY0HT4rzUVtShYReZDMSxJyR8pHtWka0JOyM5UZxV2ee2DMqllPX1NW4EeaZSSwHoDUEVuW2jHXgV0ek+H9T1KYrYadPeCPh3QBUU9cFjxn2rSUlHciMW9EbszSQ6DaqkjgMPmXecH8KzdpmiGcNj+9iuluPAvia80uKOPShDIvd7pCMfQf41Qh+Eni+5YqIFwvBUSgf1qPbU+5fsZ9EYTaXYTZMttGx7kfLTLGzTS7rztL1G606cdHhcj/ACK6GT4N+LFY501n/EH+RqnJ8NfElrJmXSp1HqUbH8ql1aT0bH7KpHWxh3mhajeahNfPeJf3Ezb5HkfDMfU5713Hwt+Ir/D17u11SzufsNwVI8kbtjg8sM+o/kK5m68N6rZr81jLj/ZGarxyX+mr83mxjP3ZEJH0waJezqR5UyUp05c1j6s8L/Ebwx4kRRZarA8p/wCWEx8uTP0bGfwzXWLCnljaFGf1r4zhax1WNjcWYV+m+E7CDXc+GfG2ufDqTSpf7SfVdCuHAa2uDuaJc4IBP3Tj04rhnhbK8WdkcTd2kj6Z8vbH657Ck8koSQu4djTzO5bEdtJOOobgD9TVtYy2DjaeuDzivOZ330KaxszAsuOO9O8recZwBz81XfJQ5BOT3qJ4SsmFwcevX8KllIiVWUrv2nmnbFVm4B49Kc8O7BxggcdamiUfKGANPUrUreR8oPNKsfBzkj8qsfLHjjLE5pPvMCeD6UahqVFgWPJLFxncM84py4dQygk49CP0q15fzAAc/TFN8tmbBAH0zRqSVvKDZHJNcr4jsY5FkKjOD/dIIrtUjLKVVdp9xVLVdN86BstyB0brWctUUtGeT6ZeT+H9Ytb6zkMFzbSiWOQdmByK+2fh38RLXxr4ft9RtmAdhtnhzzE/dT/T2r4w1WxNrM3fnv3r1b9nO5kj1PV7aB9kjwpMqn7rYbBBH/AhXy+bYdVaXtFo4nvYGXNLkezPpya6dZmlt3HP3lPQ1kawttr1jLZ6jaRz28gw8NwgdG/Sq8OobpDGQ0NwvLQydceoPcVZW9XGJF59K+F9pKD7H0UaKXS5454l/Zy0DU2aXTGm01v7sbCSP8jyPzrgdS/Zp1S3dnt7u2lb1kVkJ/nX1AvkTMeMfhT/ALLGyna/Hs1enSzXE01ZSv6kTwtCXxRPjTUPgh4n0/dt0s3C9M27q/6Zz+lctfeC9U0/IvdKuYh6tCwH8q+7G0/dzncP9pc0TaKNoO1W9cZr0aee1Ptxucc8voP4ZNHwF/Zqx5VYtoPByOaX7JtbkDb/AHcV9t6t4N0nUFIvNLtrjPVngVj+eM1y998C/C18u+Oxa1J728rLj8DkV6NLPaMnaSaOeeVSteEkz5Ik06LdgqAPYUq6HHPj5Sw9O9fSV1+zjY+Yz2uoSsD0jnUcfiP8KYvwdn0xSVsluEXvH836da9ejmNCt8M7euh51bB1qO8bo+c08ArffdtXznHK1raf8GfOjDvGEHGF24Ne4LZ/Zf3Zh8pgcFWGDSMyo20ZXHQ160ZNrc8x6aWPF7n4droOHQNuHrxX2h4TvPtWh6XPuyZLONvx2ivn3xRatNYuUVSc/jiva/hncG48C6Ex5IttnH+zkf0r5PPk+SD8z3cpldzj5Hpd9IWjjfkKwVx+K/8A1q+FfirprWfxC8QxomFa9kdflPRju/rX3HdNu0+BgekaDn8a+ePiVoNtqPiy/wDNjHzMGJxz90d6eVPmqNLsZYr3afzPnN1O7GCD6ipFmlU8swx0r0u/+HME3+okdT6YzWRP8PbuPkOrqK+l5WeTzo5P7VMV2mRsfWvtH4f3DXngXQZQ5/5BsAP1UYr5FuPCd9bqW8pmUcHivq74T5T4d6Ar8MLMqfwfFeHmi/dr1PYy6V5tI6zxQok0mzbOMlhnv0Wvk3WfHMNprWoW8sTL5dxImc+jGvrPxAok0G3bsJiP0/8ArV8QeOl2eMdYHYXUh9O9PL5PfyFjIpxs+52Nr4y0+TgOyH/a6VV8ZXyax4R1S3tpvNmlgZAkZG5geoHvivO+d2emO9PjupImG1sewr3OeR5Madmmjz280O5symzz4MHrIGU/Sq39qalagoJDKnXD/P8AjzmvU/8AhIpLTPmsskfQrIAR+tcZ4q1m21BtlrpVlakH/Xwbg5/I7f0rWm5Loe3FTrL3onMXOtC5jVL62WdV6ZGcfnmnWseivzmWzY/8tIWKMD9QcfpWjo9rb3d9HFeyJHA/y+Y6Fgp7E4I4rpNQ+COryTqlv9mufMxsMcu3dnp1xWksdDDtRqSsZTyyNRcyimQ6R4k8SaRCF0bxhctCOfJuGWQfT5sH8hXVaX8aPHekNumistVUdTBK1vIf++sD8ga821D4e+INIkZJbGeLaf7pwfxFZcd5qmmMDGZI29ORXXTxkKnwyTPIrZTy68rR9A2n7VRiAXWdG1GzQcM0luJo/wA+Ca7Tw18ePAetSJJHeWdrcf3o5WtJB+eP518s2/iy6TiaBWPdguxvzGDUpvNH1Yf6ZaR5P/LQoCR+PB/Wur2ie6PNlgJraX3n334e+J14iq+k+MdQjX+FZJxcp+ua77Sfjl4y0/b5s2l65F/tqYX/ADBx+lfmRpuh6csjSadf3WnTD7slpctGfyOf5109r4s8f6HGv9n+KW1KBcDy7+EOfpuXcf1rSNRdHY5JYWrHpc/Tqx/aTijA/tXw3e247yWcizr+XB/Suu0X43+Dta2BdYSzkb/lnfI0DfT5gBX5eaH+0H440PJvNEg1OL+JtPnw3/fBz/Kursf2ttKkkWPVbS805ujLeWu5R+I/wrZVJdHc53TlH4o2P1Ks9WstSiD2l3BcoRkNDIGH6GrmK/Obwr8avB+tSRyWWq29rcN0a2uTA/5ZBr1/Q/i9q9jChs/Fc7x9luts4/MjP61oqndGTR9d03HvXzvpX7QniGEr58Gl6tH6xSGFz/MV1th+0ZpTKP7R0jULH1ZFWZB+KnP6VXNFisz1zaKQrXGaT8Y/CGrlVj1qGCRv4LrMJ/8AHgK6u11C1vow9tcw3CHkNFIGH6VWnQRNsNJtqWk2iiw7kLLj2qN5AvU0t1cJbr8x5rHkvizb84A5pFxNUyLCu9hn0WsbUNWSaTygo85uFUMAfzrj/GnxQ0nwnatNfX6xFvuxpl5JPZVHJ/lXJ+A/j14a8Wav9lmtLnTLhnxDPeBdsh7cg/KfY1xyrK/Lc9XD4SUoupZux6lDZ3mn5uJHV1IwY1HI991VtXvr2S3EsLqTHz5ZPB+pqTWPG2k6fDIjXSO4UkrGC+OO+K4O9+JGnqu2KKa4Zu2NiflUzcY+6mdVGjVqL2kofgLH4n+IdnqpI0TSdVsScKILp4pgPfcCD+lWtY+KVpbr/Z/inw/e6bHdDyyZEW4gbPGCUJP5is+H4ibUwF8gHrtXmvNPibqX/CQaslxCW8tFwNx71xXlZqMvvOz6vLRypfddP/I9MufA/hLVdJLWdxaJ3j+0O7KO3IDA14f4q8Or4fvzEL+zvtxJ/wBDcsF+uelNh8SXlnbtbCUmPBABOcfSseaQyMSTkms8LSxUajdRrl8jz8S6NrQu359Pu3E4HU4pNw7HNRn9KQfMQAMk17J5MY8zsiTeKN6+tQ3Ud1b/ACrayM/ZTxWdcaXrVxu8y0uEjzztiYAfXiuOpiox0WrPoMLkeIxDTmuVef8AkWLzWLa3+Xf5j/3V5rIuNcmmOI8RL+td14V+H3h+Rll13WvL9beGJ1/Asw/lXrei2fgGwsxbWsOnlO5lAZm9yWrjdStW68qPfWFweXW/dOpLvbQ+WpZHkbLMzH1NIG+lfV03gfwXq/zLp1hJnvEQv8jWRefBnwtOCUsjF6GOZqw+rVJO/Nc9annuFprldJx+R8zMrN0NRsxUHua+hLr4D6HIMJLdRHttcH+YrLuP2eLfkw6nMnoJIwf5EVDwtU7ocQYGW7t6o8K3UGRlU4P6V7FqX7Ot9ZWpujqlulsOTJPGY1/PJrzvxB4YXQ22HULO8fP3bZy2PfOMfrWMqdSn8SPTw+Ow+K/hSuYPnANgigyelOW0aRsAZzUv9nydOPzrO50ysQ+YcHtUXnMD1xVxtKfrjmojp7qeVb8K05mjL3SBZDFIssaiOVeRIgww/Ec1r2/jPWYcBdSucDoGkJx+dZ/2FumDn6Gnpp/qCKL3I0NmL4ga+GwL5mHuin+lXI/iNrYXbI8My+kkI/pisK102W8uRBawyXdw3SOBC7fkOg96v634euvCmmtf61Pp+lwgfLFeXJWRz6DaCAfzrSNNz+GJy1cRSoq9SaRpReOpJv8Aj40uzlJ/ijUof61ag8VaU+Fksbm2PTdDNu/Q15nffELQLWSMpcsYMbpbpgBDGMcnceSPcCueX46eFZb7yY5bi4jztM0ceE+oJNbR9tTfuXXozi9tgsRG8+VrzSPpLQ7rTtW2R2eqx+bni3ul2OT7ev4ZrYuPDeoswLQQzj0yCP5V4ND/AMI94rhhlOr6nZxH5gbNjGM9vmUE/rXZ6TNr1ujLovxDuLhVHEWorHckemSw3V1f2lj6GvM/mjzKmUZZiX7sY/J2/Jn5ZRyaxqh2L9ruO+1dxq5b+BdfvkLLp823u0nH8694hVY5iqqF7cCprcH96nfGK1eKfRHztPKY296R4la/CjWZIvMlMMC9MM+T+la+n/CHzGIutQAx2iT/ABr09pAYHQDkdao2822YgtjNDrzaN45bQi1dXOWs/hLo8cRaaS4mYHGNwArRs/AehQWbMLFHdWzukJJreWbasqgZINRQufJkUc965/aTb1Z3xwtCKXLBEMOm2NvZYitIY8H+FBQGHmIfu8cCpYpN1rL2x0qn5mdhz360k22auMUlZF7G2bk4JryDxxbLZeIHYfdkOSfevW5v9dGRn8K4P4maYZrV540yY2yfXFdFCVpo8/MKXtKD8jk7abdx3rUs5PQ1haX5lwqeVG8rtwEjUsx+gFbZgn0+YxXNvJbyjqkqFT+tesfCmvHJhQB0q5bzFWGPxrKhkJXNWo5Apz0qUUzorWYMPm/StzTZQZF71x9vcDPX61orqyWse4vgjtVEnT6tqUX26DaVYtIo49c1b8XXzLoN6sTYmkjMcY924rznSL6fWfEFupJ2h8nnoBW94g1pF1KK28zcIRvcf7XYflXnYhc00j7bI5ezw879XYo/D3xJ4z+HEwGlzR3FkSC9ncAvGRgg47jIJHB717do/wC01cfZWTVvCF1PcL5R8y2mRlkK/KchiCAyDB5PIBryOz1iHHXmte31O3IAI/KtFiqkFodv9k0am0mj1WT9onTWhnSHw1r8BuC25kmiBODmFj8x5XofUe9VNb/aO1OZZBo/hBklKI0Rub3akUmPmfao6k++PauAjv4uy4/Cr9uUmUkLnvU/Xqh0RyGjLebOB+IF18SvitetNrWoJ5LdLZJmEafRa5KD4K6zuDG6hQ5/hz/hXv1vCvoD7VZX7PGADtGO5rnljKtzdcN4Td3fzPINN+F+pWcQ33pkcfxYP6VuWvgO94825LnpnbivRH1KxjjI3Ke/FC65aLgAfjUPFVe50RyDAx+zf5s4hfh623Lu7nt2qeP4cwnmRPMGejHIrsG8QQcgY+vpVZ9c8w/KfyrF16kt5HXDK8FS+GCM21+H9pCoCwxofZcV59rlt/winji3khGzy5I5lP0I/wAK9f0O11XxJc/ZtLs5ryY9fLUkL7segHua4748eEW0HxBp9pLc28t9Fag3Pkvu2OSTg+4GK6sLz893seHn31aGH5IWUrrQi+IdoknjTWTnrMZgPZ8MP51wdx8rHmtDVdfkvLppZXLPsRC2eu1QB/Ksa6vhICVPNevc/NbC+YF966Twp4oOkWEsJAP7zcM+4/8ArVwst9tzzxSJ8SNO0OzMC6LDqd4WJM9xPIEUY4GxcZ+ua568XUjypHq5Xilg66qvzPSLjx/IzYUA/wC7VuysfGXiKJptL8PapeQZwZLe0dhn0yBXGeFf2qtX8Dq7aP4W8NwXh+7dPaNJIn0JepvEX7bnxc8QWD2Q8SDTYH+9/Z1skLn/AIEBu/I1wrCz7H0lbiKX2Ebd1/b+l6k1nqdncadPHgvHdIY2AI7g+1ZFxqqXniQR27+asSkyuOhY9s1zFza654oumvtW8RXl/POAXlmkZ2YY4ySa3NFsYtLhWKJcqOSxOSxz1NdtHDcklJs8jG55PFUnRS33ZvXTBY+mTjpXFatw+DyWbmu3lUPASWxx1rhbhxdajgZwXwD9K7T5k0LU/Z7q1Y/Jh1I/A13vnB7eRSM/NmuEvPlkjGOQc8V2duxuLVnAC8A/pXi5lH4ZH2/DNT3pw9DTg3MsB6Ve02PbqkwPO4VQs8yW8WOua1LE7tW28ZxXzkj9ERpR7ltTj+/UHiTDiJ+g2ZqaOQfZ5VAHDDpSalqEH9nmOeEyPsxEwPQ+471lG7kKb0uGhyeXcQZ9MU7UsPqF5gZ4yPzqvpGW8ls9eKkvJM6lOu3Hyk5/ClL4tCkRSbRobZAjcN0yTmqEN0Vv4uc/Jjk1d/1ukyL1+bNYVzMlndQCU7CRg5960ir3QnJR3L00gm0+7QdDIOK8x8WNs8QXOGwzcnmuwutfWAXAQhtpzXE+K4ppI7LVGUiO8Mio/P8ACQCP1FephIPU+czatDkik9bmOniLVFiGlw3M7adHJ9p+xqx8nzMYLBem7FemfDvxUuhaZrcaz3lgt9AI7q406GATmP8AuebKQUU8fd5PrXmWh6DdT+LLSziuobB70BRPcDdF8y8E5/LPrXQXejW/gvxJ/ZviZE1a0YB2/s+4GG9CD/TivpFblsj8sq61H6mvpnxE8O6LqEq6H4SW/wBVfcqX2sTG+nzz8yrkIp/A15HPM91OGkILZbJxjqST+teux+MNO0PTNRvdP0A6bbqhSCWJ4xISwIG53JbrjhR+NeT6HZjULpElcqrHLYBJPsAATSgrNuxLPVtA+Emt+KtJP9ku1+sEHmsyRLHGkh+ZUB3DcSP4iOOlTaf4A17wrrltL4h0+6tfMPkQ3IQGLY6MsgbGSThhj8a3vgv8Ul+Hl9BOFmuNL+0/ZZ1Y4zCR1KE9VbofQkV+iNx4S8M+OvCOm/aLYXlnMq3CNG7KGyMg8H0Nc1apUpy0tY0pqMtGfl5o/hbxDY3qPp01xpp8nY8qtgtyeMHsRXT23wpivrq2a48R6iks0WblfJVMPnlQQSCMdziv0P0/wl4D8GTF4LDS7KYD78zKXH4sSRXJfFa18I+MtLAiv4LfVLf5re4tYDJz/dbaMEGuOdSb1Wh6VGUE1GouaPqfJuk/B34a2a/8TjWNfvnx9yCIAfmWrmdd0/QPDviafQ/DllL/AGXrFlNGtxfD/SA4jfCZBwFJ2nHqBXq3hf4lXnhPxZPYfZTp1wnLRT2w8m5/3fY+2MZrD/aQ8bReItd8D63HpsOmi2uwkwVslgxGeQOnBqqNeTmozOrFYDlpOtR1j+K9Tf8AgT4z+GGk/D3R5L7w3nW1t/IvLhLJJfMZTtbl2PXHoK9Us/jF8M7LBh8PXSkcDbYxoPyUgV5p+zpr7aL4Z8RaBLcRQJpGrToGaOMHY53AlmGfWun8QfErwXaq/wDamuaWB0Mck6uf++Rn+VOpGXO0eXT5eRXOl1T9qjwFpFu6w6XMZMYEZhjTPt1ryfwH49sfGPibXWsrZrKGSQXUcUY+7k4b69BWTrH7Qnwy0kOLayGrSdALewVV/wC+nArkPDPxy0TWviXpMWnaENEgvC1rLMrj5yw+TKgcfMB371nUoylBux7GVYmGHxcJX3dvvPoq3dVgZ94dgRtZcDnr369TS7XLPGG3BucBiVds8dB6GorGR9+5FBydvmKcdyeePQVeKmQx4XzWYYWM7mHTGe2OleBzH7Ka/wAO/Glx8N/FtlqtszeRny72AjG+InkDJ6jgj6V916PqtrrmnW97aTLPbXUQZJFOQwIyDX56NDuU9NitwDtD7iPxJGRXv37M/wAR5LW+l8K6jdB4Jv3tjK5OVk6tFnpz1H0NfRZbiv8Al1LZ7H5pxZlHtaf1ykvejv5r/gH03ayb4+eo4NWKowybLpl7ONwq8vSvoz8ni7oG+Zai9qlpkg5qWWioyhX96+WfgL48j8N/FbVdLupWFnrU8iAvkKswdinU9wSOPavqe9YQwvKeAqkk/QV+c1zqEkeoNeQSCOaOfzo5AArq+cgg85wRXn4qt7GpCR9fkeAjjqOIpS6pW9d0fo3J5lnlk+eFjyvp7irMV4JFz1X17j6iuP8AhP46j8f+B9O1QlTNInl3CqeFlXhh+fP0IrqZIRHJwCo7MDXqpqSufD1adTD1HB6W0a8y5wy5ByKikUFSTUa74xk8juyj+Yp8kw2c9D3qGjSMu54b+0Zoq3egWOogYltpzGSB1Vx/iB+dfOh/1hR0ZeM57EV9a/GdY5Ph/qoJXcpjZQ3rvWvl1odzAkAn1rwcYuWpc+ky+XNTa7Mpxx/KMMcY6HmhYirHORn8/rU4hk3tg4B4+lL5bAglOM54rzT1rEYhc9SG/Dmn7V+UFGAGOamKHgquAeetOCBsgnAzzQURJHu6njpjFI0KeWWBI9farQh+XKDrxg0nksrZxx9aH2J9CifkX5Wyor5q/aiST/hINBnjISQW8gU4Bx83v9a+oltd3zAc+1eT/Hb4S6l4206zu9GVJb+zLYt2YKZVOOATxkEDrW9BqM02ZVouUGkfLLX2reHZoZlu2tZmAlSSAhN3cHjr+NfVnw58QTeNvB+nam4AmlUpLg8b1O0n2yRn8a8ag/Zr8b+J4Y5LyOLTmjPlxw3EoJ2+vy5GOtfSPw1+HP8AwgfhOz0nzRcSQqS8mMbnJyT+tdmIlCS03OPDxmnZ7DY7Mqepz6dqsx2tzGytG5B6jniul/stNuXyATyBzTm0+MYIGDXnXR3WOeuoxdMEuIInbGN0fyt9TVG40NX4ikZT/db+VdT9hRZmIRcngtgZ/Ola3XacjA65ovdhy22OKk0G7hjDmB2XqG25Brw79o6R/suiWQ6yPJKR24AUH/x419PKJraQNFMQM8ccV4D8ePK1D4k+H7e9CNC1rzu+UHMjZHB9hXRR+NGFa/Iz5903TZG1SO325kDbSFORnpj35r6j8I+Brfw/p1tbpCBcKu6R9x+Zz94n8f0rzrwf4dsbr4xWFnbRw/Z4mZ/JySF2rkEnPrivpRNBnhxhCyZzuTmujEys0jCgtLnN2+j/ADZAAwO9Wv7JO4kjryCvaunjs/lwYyD6GpFtEXbj07V59zusculk8LElamXfwpXHtXSmzDAELk/Tio5NOVWyFAx2GDSuFmYDwpO3zxrID2YA/wA6pXXhjSNQjdLrTLdgQOQoU/pXYCy+XG1eeenIpkliOjR8eo60gaZ4f8QPhFotpoOpatpsbWt1awPMIlGY2CjJB/KvCJtek1HSrODdGdjEsqo+QM+/FfW/xQsmj8C64YVYObSTIHcY5H5Zr5e0650OHRYD5byXaxkz7VyFOeD9MYr08LKUk02cGIik00fWvg/xBaeKtBstQsfMa3lTGJBhlI4IPPByK6JYVbjGVxXiv7NuoNqGkazHAGFrFdKEDZwGKfMB+S17ikLfeA2H2PFedVjyTaO+lLmimytbtHcRswDjacfMpH86ayqoAKkZ7+9X/IY9zn3pWtcxgYx7VlqalJY/7vT65p3k7uR19quRxso6A844pWtSwO0bvepK1KJUgrwCvQHNIy/LwNzZ5AxVtoZM8gg/ypdnZhz2FAWK6orrtOVH1pI7HrtZyeuWOcVY2/3etA3KF+Rjk9aSDUgkhORgcetQTQK0bBtxB6Yq7JkMSxIHqQDUirG64G3IH0phqeY+JtN8t93XPrya0vgnqklh8R9PgMTCO4SSEvxgfKSB1z1ArofEWjpd2r7Bl8cVyXgtW0nxzpEzfw3aDPTALY/ka8vGU+alOPdM78JU5akX5n142m2+oWyLPGJMHAboR9D2rJ1fR9U05t2nXEd0m1SILwEHpyA4Hr6g1vaS2YWU8lTirN+gaGN+vGPyP/16/PKSUtGj6iVSUJ2TPDLH47aVNI0V/p13ZTKxUlVDrke4Of0rqtN8eaLqC5ivnjz/AM9AV/nXm+r6Xp1n4g1O3ES+bHcvnd165qZY4REqr8/ovTNfUf2Hh60VNNq55X9rVqcnGSTPY7O+iuCPJu45BjI55q/Hd3Eak7g6n0YGvEo90Kjywwx3/pVqHXdQtVCxXMykerZH5GuSpw7Jfw5/ebRzenL44nsn2jb96Pd+BFJ50MnDKQPcA15pa/EDU7NcS+XcccZypNbdr8Q4JmUXNoyZ/iUg15NTJsXS15b+h2U8dhp7Ssdktqj/AHGwfQf4UfZ5UYlRuHpWJa+JtMu2HlXIDnoJOP51tW1/Kq5UrMleVOnVou0k0dqlzK8HcjudHsdajaK8tkkJH8QwfwauM8QfCea3jebS2a4TvBIfnA9j3r0eGa3vgVzsfsp4NWI1mtfv5kj756ivSwmZVsO9Hp+B5mIoQq6SVmfMOvaeVSSGTdHIuQwbhh7Yr0r4QyMPA+nqzbgssqr9N5r0DxT8P9O8bWbfdgvCPkuU6/RvUVyHg3w3feEtHbTb+PZNDcyYPVWUnIYH0Ne1jsdDGYdNKzT1MMvo+yrteR3rN/xK0PX5en/Aq8U8fbh4qudvAKocn/dFeybv+JYAOflb/wBCFeOePlJ8TXAXJJjTpz2rXJ2/apeRnj1am/U50L6YPP4VB5OxmYFm/wBk9qtouEwUxxTGDZA5yK+0PmircQl7dsggtng//Xr1j4dyGLwTpIxk+VIp9v3leYzx7lYH72MV6f4F+Xwfpyjj9zIf/H68LNv4S9T3cq/iv0Oq1j5vDUI9J/6NXyn480/QrfXNRluJm+0yTMxjjG5s59K+qdYyvhuLqT9oH/oLV8n+JtM/4qrVpjGAHunIz9ayy+19uh7UMD9eqSheyTucU1nE8zNHG6x9g1VNRkFnCSqZNdk0O1fuKfwrI1zTjeW7KkQLY7V7yduh7kMqhSXuo8r1LU3upGGNorK6HNdPqHhm4gYsbaQL2xWHdae8bMCrj8K0UkZSw0r7EKuNvvXrfw48UHV9JfTZZC13aDdEe5j+vsa8daIxkjJrc8D6g2m+KtPcHAklEL54G1/lP864MdQVehKPXdERpOnK59GC+N1Zpcbvnztbjo4/yD+NcN4y02y1FZS1uiuy70KrgqfTI56giu+/4RHW9LnvLa4sZgGXejKpOSv09ifyrhfGCT20ZLxPGVJBypHBH+INfDYaTjUXKzSrBSj6HHaf4BttWs2vLW+kjkB+5cRCRD9ehrH1D4W6tGrzLBbXUbE4+zy7Txz0bH869H+He248Hh1Q/NKVLN1OP/110EkK2+kqxO5xv5H3QOOQfzr62OJqU20nsXLB0KyV0fON5oN5peZGt54I+mZIyB+fSqMN1eW82Y52dc4JU5Fe+w3B/s2ccY5/GsePR9JvoZ3ubC3kYg87AG6eorup5hJK0kcNTI4S1pux5EnibUoZPnPmhT/FyD+dai+NhJCFmiDHuvOPy6H8q7EfDfSr6OWSGS4tmXphg659MH8O9c/dfDe584x29xbzc4HmKU/xrtjjYS0eh5dTJasdtTEuLzw7qrYvNOiDY/1kabG/NdtWNPsbeydW0rxBqWl5+75VxuUfgdv86ral4J1bTXBl0+Urj78BEg/Tn9KyJ9Pms+H3wOegkBX9DXZDERaupHjVsrlG6lA9OtvF3xH0GMPBrVprMAHAvISjY/3lGP8Ax6t/SP2ivGOl83/hia5hX702lz+Zj328/wA68Xt9SvNNcPHI6MD96NypH5VoQ/ELU7d5ZJRHdNIPv3EYdl75B65/GuhVn01PKllsb9UfReh/teeGLgiHVTNZv3jv7Ugj8VzXovh34veENeZX0vVIEm/6dbna/wCWc18b3fxAt9ZwL2wiPAUgDcDx1w+4VWksfCerYZrSO0lPSSINER+Kkj/x2tPbLdo5Xl0/sSufopo/xO1LT9v2HxVfQDslw/mr+Tg12em/HXxXDHgy6bqgx954zGx/75OP0r8xtNs9V03P9i+LtSt0B+VPOW4Ue20kH9K7HSfiV8T/AAy0ZN1pmtQt0S7VraQj6naP1Na+1i9mck8JWjvE/Q68+MHiK4h8yPTbRHJw5kuGI+igLxWP4g+JXiTVrcWsKQ6emPmkhbe34EgD9DXyZov7U2s6dCg8ReCdVitx1m09xOn16Y/WvVvBv7UXwq1vbFc682j3feHVLd4cf8CwV/WocmKEVF+9odQun2rzPLdO9zdN96STLMfqTWzouh2W9JCTAufm2qOR+Aq7puqeE/Fih9H1nTdRLDj7Lco5/IHNbVlpYsLfZt3erV5s4zk72sfY4XGYbDw0ldlzUr37VZi2soCkOMFtuKz00SOGFzLMrqwwoUkYNSNr40MuxuBGCpBWQ9vpXEeIviMY4XS0UKenmf4CqhTlKV2c2IzP926VNWT+852Xxdf2krQtIHCEr8wz+tV5/FlzNBKhjjy4xuxyKwJbrzpGckszHJJ7mhY5W5CfpXc4wjrI8inWxdX3KbbJ/tzZ+ani63dM/gKhh0+a7lEUcbyytwFjUkn6Cuus/gb8SNc095NP1H/hHoVXMSXTYLn2XBx+IrJ4m/u0lc9Ojkrtz42oqa83r9xyzTSNkKhz6twKWDS73Vm8mKKW4Y/wQqf6Vpz/AAx+M/hdA/2fRfE0a8sk0C7z7ZGyoY/iN4u8Msw1T4ZX1kwPzy6PdSIp98FWB/OuOcp1Pjdj6nDZfhsOr4VRm+90/wAG0XdN/Zl1DXJFluE/spG5Mklwwb/vlST+ddc3wA8RaHGv9hfEO/hZRxFO5ZP1zXHaf+01pscwivbvxJ4ffONt9ZLcoP8Avht36V3mi/Gy21ZV/s3xn4Z1In/ljqDNZSH8HUc1VOjTXwvX1DFV81jbmSUe1tPvszIk8PfGDSN3+n6Pr0fQrcW8RJ/HCmufvr3x3blv7R+Hel33cyWMksDH/vliK9bXxx4lRfNl8L/a4e1xpkyXEZ/74JP6U1vixZ2vF/pd3YnofMhIOfocH9K0cXHeT+ZyxxVeT1oRl6O35M8RbxppUORrPgfxRo5xgyWd6ZlA+jNWnY+MPBEiqsXjXWNFcf8ALPVrPaPpuVRn869ph+I3hfUIwJLqNAf4Z4yB/LFUtSvfAs6GS6i0+aPHWONGpa90zT6wm7Sozi/J3/NM4ezbUdQ2nQfiFpWoE/cjluTET+Zb+VazSfE7Twu61N6n9+FoJFP0JKt+lcfrV54JuLmYW3hiILnCyglCfyxXMteT2d00mlzz6ZH/AAxwXEgx+tYSrQj0+5noU8D7ZXt/4FFfmjp/Flt4x8QEDU7DUDChysS2zFB9NoNcdd6JeWufNsL2PH96zlH/ALJWxD4+8W2PEWr3T8f8tJS/881ow/Grxja7VaaK4A6+bCmf0UVhKVGfxNo9OnTxFGPLThG3k2v0OK+0RwH95vT/AH4XH8xTf7XsV4+2WqE/3pFH8zXokfx78SLkzaZp0v8AwBwf0apJvji92uLrwzYue5YMw/nTUKHSp+Bo6mJ+1RT9GjgIWN1xDNHN/wBcnVv5GnnT5sEtGQB1J4re1j4iC5t3Nt4a8OxSY4aayaQj8NwrzzUviB4nML20R0+DcGYNbaIoI78EvtGPU0ShT2jO/wAhpVpRcnTsl5o31jMbdKbNGsqlXUMp6ivEZ/2jruxtbi0j0W71fUYmx9te2+zwgZx84UkHnoRtFcJrHjTxP4umY6zrJsrNz/x6Wo8tcehA5P45qoYactXojycVmuGw/u7y7I+jde+Nx8IXEEFj4is7Ubtr2VtbLIVAHYRrwc45bNeJ3CeIfiFrD392LjUryRtxvNQJPf8AhjHArzbXPFkWgzKqyxzXEJwiqMs2OxPpVDUPiZ4u8WTmN9Raxt34Ftp48pQPTI5P4mu72dSMVGLPnI4jBV6jq1qbv2Wz9T1TXPDfhPShjxdrazT4/wCPZJCXX6InQ/XFeeyabpN5rAXw4l89ozbUS7UB2JPGAP60zwl8L9T8Q3nl20DSuxy7seB7sa+o/hn8L9L8D2aTSKtzqZHzTsPu+y56Cqp0Wn8TZjjMwpqOkIxXRJa/eZHwn+Fup6Rb/bNRuXtfMX5bNTnj1b39q9CbwuwbKMjf7y1uxyrgcgD60271C10+1kuLiZIYYxueR2AUD616tOThHlPjq1aVWfPs/I+KfO/0pSeAeeKn80Jec8gjHFZtxJ5c0LZxmnSTbbiNs+1fP2P0NSJVb5nA4B9apw/64560nmeXdOB061AJD5w+vNaEN6l+DDPMM+9PtYwWlQHnaaqRSYuyCThhxUsMo+2FOxXrWfU3T0HW6qY5V/CqJ+aHk9OKnjk/esMY4NVmHysPQ1S3MXsXJi3kxMDWfrFqmoCaFlyHjq4zbrSMH1AqKSQLNGT8oIxzVc1glHmVmeP+H9aXwh4gLXVt9qgRmVoQ5XIIIPI5Fd5JeWep6bGJoZ+V3xhLnzNhP1/xrmvGngrULzVJbqws5rmBhuZo1JArV8MyImj20NzFarKnyMsgZCvPcjvXsU5xnFO58JisPOjN8ysjOZmgUEhtvZscGmf2micl1Ue5xXZ2uli40/zHWMwwyFPMnlPlDPIC4/Gua+JOkxx6PFNAIp0icbntbMhRn1l/oa0ehwL3nYzX8QRrwJ4xj/aFUbnXoG5NxvPomWrkfOA6Rr+NH2hvZRSNvZrqekeF/EFosNwIryLT71sItxdKT19AP51N4g0e+8KTQtqcik3a+ck5b/Wg5+bn6V5lEktwx8tWc/7IrV8TeKNX8UGxOqTvcGxtktINy42xr0Hv9ay9mr3uelTxNSnFKK0R2VjqCzY8uTzM9lOa37eS7C48mZT6bDmvG7G6NpcRy7d20525xXqfg34l6hHcWyR65fWUgIG77ZIAvuOcH6VnOj2O+nnE6e8Tq9NhvZsN9luGAON3lsQP0rr9J0/UGiBFjcvxkfuWP9K9g8F/H6+8M2MCQ+JxdxlfmXULYfMSOTujK9fcGux079peC4upLbUNa0lAuD5UYlBXP+0T/SuL2TZ6UeIJxXwnium+CfFmtQNPpnhnVryHBIlhtHK8dcHHNU7X4Q/EbxLqi2Nl4R1VJnGV+1QGBMA9dz4H619PR/GTR5rJ76DUZn063TNw1tBJJtbnow+Xn5evoa+e/HX7Y1/Fq0o8O65qsO3PlERwgBuw2lGJH1NTGjKT2JqcRVWrJJG1afsUfFu7uGhktNPgRVDCaS+Up7gbcn9K61v2L/8AhH9N+2eJ/iDpmkrGMyFICyL6/O7p/KvCZf23/jLcQxWlz4ot7S3mcI10LCLegJ69O30qb9oLwPDZ+DdA8R3Hjy68V6nqRZpLW5vGkZFxkPt6KPYcc4rX2NpJM8yWd4mSupWOl1SP4L+DZgLvxzf+JZY2O6LTrZY43A7Zy5/Hiq+pfEf4fWfh6DWtF8Ive2Ulz9m8y+vWUoe5Kbtx456Ae9fONuug/Il217att+Z41Vxn6ccfjVqLw3peqMxsdft4wOn2oGJvpkBhXRHDwWsjinmmKqfbZ7PfftMf2XNHp3hnSotDs2bFzJuJ8w5GGC57YONxPXpXjnizxJJqXiPULq41Br55Z2f7RJJkvz1JNcZ4q8Palp94Qki3MQHElvMsg/8AHTXLSh1JEm4N/tV1xikvdPNlOdR803dndXXiC1t87p0J9jmsu48XWy52iSQ47DFckzUscMkxwiM/0FX6k8r2Rq3niOa5ysSCFD75P51Us9MuNS3GNQQDyWOKs2vhfULhhmHyh6yELXTafo62EWzeC2OSMk1z1K0Y/C9T0cNg5VHeasjm28MTLy0sY+mTULaH5fWXd/urXafZRJ92OR8+gxUEmmtGpLJtH+0awjiH1Z3ywNJfCjptNH/EttCoP+qX+VaNqrZHGKydCm8zT4FBAZQV9uDithd0QwOXbpXrXurny0o8smhmsai8gFrbnBI+ZhisSxg8zUgoGdvXNbk8CabYvKxBdgcnvmqWgW74luSDtxktjHNSSV75x9qx3B7V1+h3AbTFB5+XBrip2El07A5Ga2dLku/s7rDGnljgySyKig/ViK4MbTdSnZH0eR4iOHxDc3ZNHZ295BHYg7gNrYq1b6hDHqUThuq88e1chZjzopYptY0y2Ea+a2ZSxOOy7QQT7ZqpceINPtiP9KvLp1H/ACziWJR+JJP6V4H1Vs++/tWnbTU9Gi1SIfaA3IzkEtWfqV/BdQL/AKRFDsUsTI3XjoPeuAj8XR7n8jTw3+1cSsx/TAqz/aXiG5m22dqYi3A8m0Uf+PEE/rRHCqLvJmMszlUVqcGehaLqgbR5LlElkkhdBtVCflYHnj0wPzqneeKY47l53MMClcfvp0Vunp1/SuZtfD/ibUbO+trq/mgiaNS0EtwdsmGyAQD2yTRbfC2KPy5J9TRQxwyxxlj+ZNKUKEXdsUcRjp/DCw6++IEcdvJbpdhkc/8ALGNmI+mcVzl94se+kjBWeUxjCtKwUD8ACf1rvV+GugwxuZHurt8EqN+wfiAKbZaRY20Vs8Gm24+b5iw35/PNEa1KPwRFLC4ut/EnY87s57y6lzHb+e4OVURGUfQg8VJ4hi8Qt9mi1SG4jt0LNDE6BI0zjdsUcDoM4r0x7iS3e6WPbGpOdqLgfpWJ4633Wh2skjEmN8ISTgccj8a3hiJcyVjnr5ao0nOUrtFj4c/CfU/F2j299O9o+l+dsRbtmXdnIK/d6Bsc5xk0z4ofBe28G+E5NWjje2uUuFRV+0JMk6c7mUKAVCnHX1r234N3NjefCrRLOP7Qtw4kjkZVBjGHbJ7EkZHA9eorW+KnhGPVfAGtM5/c29i5jZ1CsNq5AUZOBkV6Ht5JpHwdSiueVj518deNJ4f2d9A0DTdN/s/SdQuvMuJd0bieSP7x4G4fNg89gBV74O/Bu21fwauqap4cbURdsfInN75OxORkKASefaneCfh3e/FT4ET2Vp/x/wClapJJbKxwJAyLuTPbrXPaZ40+K/w4tU0OFb+ztrfKR28tkJFUZz8pKnj6GulybTjF63OZR2bWh2nibwFJYalpHh/TfDcwZlYGZQI4fLwcl3OQTnB55H416T4a+G/iDQ9NsxrnxSv4tOgXC2Ed1tt41xwvzttIx7V88/2d4z8aXawXV5qt7fzK0rW2SMAAk9Tgd+K2tD/Zm8YeL7ZLmR2023BK/wDE0kcOAO4XGcU5q6XNIIWT0R71H8QfhX8OY7hf7et7i7lbdPLHIbqaUjpkqCPw4Fc7q37Xng6z3ppmmahqD87W2rEpx7kn+VYeg/sY6cyBtS8RzzuPvJbW4jX8CxP8q7vSv2VfAumMDLYz6iy4+a5uWwT9FwK537Jbu50x9r0VjwT4iftJ3fjlEitvD1tYyxnMdyZWkmA9OMCuT1XxvrWt+EZLPWNLkDRyrLbX627KMA8qTjGfQ19w6X8O/Dfh6NU0zRbGy28bo4FDfn1NUPiRoKa74H1qyZFdWtn2qEzhgMjH41PNTurROmnOvTUkpaNWa6HyRqHgPWPiZ48aHRpoYTfafBqMnnSlEPyKrHjOTuNdjpn7HepybH1PxBBCv8S20Jc4z6sR/Kl+Dd8LHxL4AvScC5gu9Ik7/MpLKP1FfVHK4XAzW9WrKLsjho04yTueGaT+yn4SsNrXLX2pMOvnTbAfwUD+dbmtfBnwxoOgzz6RoVvDf24E8M6KWkV1IYEFiT2r1do9q5OOuQB2pqodrx7VYOMHvxXLKpOSs2dtOnGm00jktH1JdS02zvkJjWaJXzH0GQBggfjW/KC0ERCB0Ubc7WJAB9T9f1rkPCkA0ibVNLVnVrK5ZkPby3yy5HpkkZ9q6yFQ1lvlChFcgSKvBHQHk8dK8GpHllqfs2CrKvh4TXVCjZGz7WOQPkZWA2jPUgCn2N5cabfWOoW2Yp7aRZoZADh3VsgnJFR+c0jEmXaGHzPGxIIxnBwPajdtEikLHIwOVOAoXGe+Tng04ScWpR6HRVpKrBwlsz718OeIYfEmi6Rq1uQ0V1EHBB6ZHI+oOR+FdMjbgK+Zf2bfiFbvC3hWcmGSKRrmzDEncjYLLn1Byfx9q+lbd9wFfcUayrU1NdT+dMywM8vxM6Mtk9PToWf4aY6naTmnLQWyWX2roPNMrXbWW+0a+t4GCzTQSRxk9mKkA/nX51ahF9nkmhIbfGTHtBO5MEg5AFfpGy5GO9fBfxu8PyeHvidrsEgKQyzG4jZckFHG4DAwOufyrwczi7Rmj9E4RrKNadJ9Un9x3/7JPjJ9N1jUtAnYLBeILq3Xpl1+V+Cc5Iwf+A19awy71HcV+enwp1uPw/8AE7w3eFhEpu1jk6AbH+Q/+hV+gti3ls0R/h6fSvQwE/aUVfpoeFxTh1hsxc47TV/n1Ligj7tO8okHIHPpTlIpd2K7j5Lc8h/aB0O71Lwcs1q+02dwk0yAf6yIcEH6HDfhXzeip5gLDcfXtivs7xhZrf6Ldw8HfEy4+oIr5AktVWR0ZQGU4P5814eOXvJn0GXSspQKg8onBOD0HFSPb9kYDv0xViOPa2R0xipPJ+Y/zxXlntlR49vRcnjnvSwwtuHQ59aveSdoPfvUsaKGznn35qWWVVs2bv71KLcL3496nZSik7sjrjHSk3P68EZxii4EYUebgjPfPantbqyghe3t+dN3pOp2MrEdcdKXlV4649KLiYzyUQ567vSl2j/aX8M1IhbAOM8Uwru5I68e1UMY0SswdSS3pyM0jLuwMcd81KYDwDn65pZIiDz0/WoAqtGOuBkn6Ux4Btw4689ateX1AGR2alaEKvfnjvQJGXMDyABk+tfOX7TMMlx4q8L29oim9jilflA2VJGP1DV9NSQDHbGO4rwb9oLw7rcev6Fr+iWM9/LCjW7rDGXKkkkEgDodx/KuqhJe0VznrRbg7HlnhWbXPC/iK31pRHG6sPPURKvmx5yynA7ivrixn8+3jljLbZFDL9DzXzR4i+Hfj/y7U2sI1FrggNFDGV8rOOuT096+ndD0c2em2sMnyvFEqHA7gAVvipRklJGGHjJXUizDO02VMQL4xlhjj2NTLbgEjbtA6Aipha7SuG3enOKlXGOP5159zusVWhfK4QsD0wP84pGhYZKrk9sDFXY8K4OSv41OLkYYOqufVuDS1KMpYW6upz9aDb7gABtAPYVsLBaSL8snkt1wwyD+VMk02Vk3xASL/eXmgDEuNIjvo3imHmRONrr/AHh6Vx+j/Brwv4bW9jsNPWNLojzo3kZsjkY5JwOTXo32Yj5SpDfSjyDHxnA/Oq55R2JcYy3Oc8N+DtL8J2ZtdJsksrdpDIyx5JZz1JJ5J+tbEcI4wCwx9KtrFgZPJp3lBcYYk+hqLt6saSWxUMYXAwVFOWLbgHnNTTfKvzoQp7A5pF2DkbhkfSkXqQ/ZW25SMA9vT9KljVvLJB2++alX5kxupjKWY8Ej1zQGpXWRfm2uHHfac0iqGJJA59qsR2qp9xcEjsKbj5SCAPoM4oDUqxw7+GOOfTilktwygNgj24q0qBYgTkjOMkU3jsM+tBJQNjuPBx7Mx/xpy2nPBIX61fjRpM/KPQYNNVckg5DY7HFBWpSe2yuN5PGBXG+ILA2d9FcIAGR1fA9jmu+aIsv7vAOep/wrnPFFqzWsmeSo7cc1jVjzQaLpy5ZJn0docwkXzByGAcfj/wDrrT1CPbYqRxtJ/X/9Vc14FuGuND06RvvPaRMfrsFdLPJ5liwHRWwfyr8yUeWckfYVPiT9D5N+Mnnaf8RNVMbsgfy5BjpzGuf1Brko/E99Cf8AWnp13HNd98fLN/8AhNPMEbFZLWPLAcZBYV5V5LKx3qQQfSvucLLmowfkfO4iKVWSOqh8cXTELMWKDptYg1r23je2YYl3jjg1566qzhiMuvCn+lSrhVXjArsjUkmc3Kj0638SWNwq4lAJPBJrRiuEkXiUY6/KQa8jjbDDrU8N9cWsmY3Zf92tFUfUjk7HrUO9gVIGD90g5zWnp+tX+lSZtbhwccoRlcfSvKLLxne2smC2/sdwzW3Z+PVZQJlbP95amcaVZcs1dFQnUpSvB2Pd9B8Y2upNHb3Q+zXZHyuPut+P9K7qxvnjKxXGWVh8sgGa+cdN1y0vlURy5PXHcV6T4N8aG32WGoPut8BY5WPKnsCfSvkMwyblTrYbbqv8j2qON9r+7q79z1eOJrM+bGu5T1UfzFWNQ0iPWrPbkB+qP6Gqem3HkssUh3Rn7relbMKeWxAPytyPY18/RktmgqSlTldPVdTjrq3e0s/KkGx1DZHr8wrxrx8JJPEU6wyiOXy48F1yvT6ivobxNY/aLF50GZY0OR6jjNfPfjLbN4mnyVI2IMH6V9TlatXVtrGeJq+1w93vcxI1cRgShHlA58vOM1C3lwzAb9jMeFZu/oM1Y+yxq5ZQAfVTTmjLtzg19keAQSQttbn8+leleE18rwvZIeMW54+r15zKu3Iz19elehaPdR2Ph+x8+RY1aGNAzHGWJHFeHm0W6UUu572U6VJN9jp9bf8A4peEZ5Nx/wCytXy/4s8HeKW1rULuyjiv4JJnkSONwsgUngYbqfoa+l/EUgj8P2YyRmZic/Qf41yWmxJNcFmYIBz9Tkcfz/KvKpVp0VFxPfw+Inh5ylDufLt1ruo6XuXUdKvbR1OD50LJ/MVHb+MrSbHzY9q+4Z9Pt57OJSquuwfKwDVyOtfDPw7rm77Xodg/GN/khG/NcGvQWacrtKJ7VPNZ29+KPlga/aSLy4NMZ9MvMiSKKQHvgV7vqH7OXhG5BMMNzant5M5P/oWa5vUP2V7NkZrXXLq2b+HzY1kA+uCK645hRlvdHVHM6D+KLPHrzwbpV5lo18v3U1hah4BFupmgnGV+YA8HivTb39m/xzYSMdM1fTL6Jf8Anr5kR/LDCqn/AAo/4keUwkh08r/s3YOfzUV0fWqLXxhLF4Sp5fI+ovBesf2x4f8AD2pSAH7VawStnnJZQrfzNVfiZ4b0q/8ADupCexheVYJCrFQCGUbgc/gawvhXDe6T8O9AtdRCpe2ayQSKpyBskOP0FbfxVvltfCeryudqi2my31iavz+VoV3yvTm/M8nk5pJrZo+YPAcIt/BqYOB5rvwfYf4V0WpIyeH02njys5/HFYnhmA2ng+23D7xJ/pWxrl0LbQ4ozgHyhz+NfSTbu/U9anskc15Df2OcZyfQfSqtpalrGT5SPeth8x6OrEdqmtIY5NDeQ/xDP64pczR13sY9iskcLqGJVTkL2yf/ANVZ8SvJqCAdGbOfzresUCWsrepAHrmqWmxpJqSj3Nbc+5atoR3Mhjk2kAhcDrV7XrO3uNOCSxJMvlj5XUMKh1S3CXLL0bcM/lUmuMWgwPvYHt3oVTYbindnIXngfQ5LaVxZ+Q+DzCxT8h0rlH+HAvN/2a+aP5chZkDfqMV6RMpWxcfX+VUtNixHK4HtXXCvOKbTMJ4OhVspRR5XJ8OtXVtkMdvcsf8AnnJtP6gVh6hoN/pTFbmwubYqeWKEr+Y4r3DTQZNQbAxjNXJJit06lcrk5NdccbUi7M8mrktGavHQ+dvmAysgzWhb+K9XsVEcd1OIV6IZCV/I8V7nrmh6Xqliq3VlbzKQPmMY3fn1Fc2vwq0Wa3Vo2ubck87JcjGPRs10xx0XrJHl1clnF2pyOF034kXtnMJF2lx/FGDGfzUitqb4mWGuRCLVrFblv708Uc/6kBv1qC8+E91JcMNPvIZhjOJoyh/MZrF1L4Z67YqWbT2lGOtu4f8ATOf0rrjiab2djyKmV10nzRujZhtvBt8yPGn9nXGciS1nkt2B9edw/Wut0nxN440FMeHfiTq6W5HywXj/AGuMD0BBYj8q8QvrO60+bZKjxsOqyKUYfgRVf7bLCwIbac9j/hXVGo7aO55NTAwvacGvQ+gj8X/ilp1xvuk0nxNGeuybyZj+eOfwq9/w0vFZuq+IfC+saX/edE8xPzwK8FsfHmrae22O8do8YKSYkU/gwNbb/FieaKNDaW0LqMM9uXhL/UK239K1VWS+ycMsvjLWE7ep7/Y/tUfDKTbsfUIT3+0RDI/I11Vj8bvA+sKr2utQkt0SRgj/APfJIP6V8tLeeD/ElsE1i1uLe6Of9IjgjlH/AI6Ub9TVGb4QeHdQDSaV4jtScblV7hoHx/uyDH/j1c04U6ju20e9hcbiMIlFU4yXloz9J/hj8ZNOt4wNI0jSp3AwZIZTDO3/AH8yT+HFelj41WsODqGj6lZE/wARQSKfxBr8eJvh34s8PyC40fU5bhduQ9u5OP8AgUZatjQfjt8XfA+Ba6vdTxpgFPMEv5g/N+ddNOEoxtCVzkrVsHiJuVejKL9W/wAb/ofsHp/xY8LaoQg1SOCQ/wAF0pj/AFIxW9DcWOpLut7m2ukPeORXH6Gvyi0P9v8A8S2SiHxV4V0vVRkAs1sbaX3+ZcEn616d4a/bU+FWvNGNRsNU8NzsOZLeTcqn1xg5/wC+hWzlUitVc5o4XBVH+6quL8/+DY+/9W8D6JrUbJe6Za3IbgiWFWz+lcLrX7MfgLWg3maBFAWGN1uzR4/AHFeSeEfjNpOtRxzeEfiTHcr/AM+965yPqPmA/EivQrP4r+OLa3842tnrNqP+W9riRfxKHA/GueVSn9uH6npwweYU0nhsTp6tfmZFx+yDo2iyfafD3iPVvDUq877W5Kj8cEVg3el/EzwzMbbTfiLFrlsowV1WzWWMD/adgT+ta3iH4t3es2rpeaaXlbjy53zEv0UAZ/GvMplaaR2K7VY52r0HtiuCriIQf7u/3s+ry/A42qm8a1L1Sf47mjcfGO+0XUHtfEXgvQdeKnm70aRrZj6npjNaVn8U/hxqjKL3RNe0JmPJ4mQf8CH9a5ZrdYzzGuKrvZpJJuKjHoR/WuP63Ub1s15o+h/srDW93mi/JtL7tUesadp3w38RIBY+NprUnos6KoH1Owj9a2ovgXZ6gobTvGlvdg8jyxBJ/IivFY9PiZc/Z43GO4Bp+2NMYjCbePkJFdEcVS+1BHBUy3EX/cYl/NJ/5Hr95+z74ji5g1exnTsJtPdc/wDAlkP8qxrr4M+LbdTvsLG57AwXLIT+DJ/WuP07xJqelKosNUvrHb08m4ZB+QIFdOvxx8f6bCq22sw3iqP9XdQKSf8AgRBNbe0wkvii0cbwec037koz9Vb8jHvvh/rlnIFuNGvItxwGSPzlz6ZjLY/HFY+oaDcaY+25t5ISOqyKVNbOqftc/EbR4SqeHdHu5lGRyUz9flryX4iftofFXxVZ3Nm3g7SLMRxtI8kh8zcijJwcDsOxzWapYat/Clr5jqYjMsElPGUUodWm3+h1txCnOBx3rhfF3xD8L+G2MV7q0LzdPs1oRNIPqBwPxIr5l8ZfFbxH4qkc6trEiwk5Fla/uoR7YHX8c15/NfXN5IUizGnTK9T+NdFPLm3eb+48DFcWKL5cJD5v/I9/8dfFzQLWG5TS7GNZr+AJLMJczkbg21kX5VOVH3iTXjtx4ivtUmxaxi0T1B3Sf99Hp+GKoRacI2DM32mQ/MQDnOa6XRvCF9rkkNvbxEySHIiQHmvQp0VFcq2PmcZj/bS9rUs5PsYlj4dW5ny3zyMeo75r1X4f/C+41ib5IRFAvDzsOB/ia7PwT8Bk09re51OYtIvzNbwn5foTXsmm6bFZwpDFGsUSDAVRgCtHTu9zyXjGo2S1KXhvw1aeG7FYbaP5sfNJjlq3I8n2pl1cW+nwNLNKscaDJZjxXi3jr43T3cktl4aHlwgbZdQlXBH+6DTclBanIozrS01PRPGnxJ0nwTHsnlNzet9y1hOXP19BXzz46+I2r+LpHW/uNllu3R2EJwg9N3qa57UNQ+eSUzPNLJy9xMcufXmuI8QeJPsICwjc7HhuMVze1lUfLA9KOFjRXPUZ214wa3jbpg+tFyw/dHvxWkujpNGqyyDGc/KKWbSYwwMavJj1rgdRI+vjTcjJkIW6JxkVXSN5LkqAx57V1a2MMcO5rZC3ctzURupElxEsUQ/2RzS9r2K9i31MhbC785XFu+0Dn5akj0u5+0edlACOjMMitxrqWSE5ds1z91O6ylSrPzzmolUfQ2hST3J4dIXzHeS6SMjnpmqrWMUecSySK3XaAKX7U3QIiH1JHFZt1qUi/K03thajmk+pvGlG+poedHbKQtsGHrK5P6UxtS2spzFG3+woGKwZJvMOcyOKZufH+oxz1Y1nytvU6Y8sdkbf9oGWTZ57tn0PFcpDc/Z9RvLXMmA29VBDDB6k1rLuTBLonHAXrXH+KLj+zNUgug7SBuGUDA/E13YT3ah4WcU+eg32O+8N+WzXKv5cBZQyzyId/BwVRe5Of0rZ1zwfJ4s0trWWS4VHjzE15OwMjjskSAkk+4ri9B1pYZI3+0KUXBGG3fhg16ZpFxKskUkCPHLKFaJ1XM0h9mJ+VevI9Ote5JNrQ/Ooy5JpnhY8I2MMjJJazF1OCHyMH3qxBoNpCcrZIO2Wr3rVfhSPFt8s+l6rbwTuu66hYHaHyMlCM5XJAyTyc1XX9nKa3xJd61Gy9X8tcY6Z5P1FeS/at2bPtqeKwKgpWV/Q8ZW2EP3TFFx/AKqf2bArOctLuOSAufxr3Wb4V6LosMkhk+0vGruDIeG2Y3L+o/OseX7Ha27pBZWtqu8CTzIVfcpHUcZxmtaeHk3e5x181o2cacfQ5Xwj8N/AfiPCaj4gntbg8mODTpDjufm6dPavTNG0z4V+A9FvNNtVvdbW4lWSXz4UOWTJUjco6Z6dD3FVLf4qW3wr0m9F3dXAgu4DEqadCI2csMFCQfukGvnnxF8TrzVL64ksIhZQSPuVD8xA9K7FTtofO1K06zu7fce5+MPG2k6yJYbPRkhXcW8yUojEdcbUAAHsK8z1S40++YJbW4gkJwfIY5P1JzXmratf31xGbm4ldCw3ZPGM+lev6LounapNCbK9LMMEo8ZVRzW0Ulsc0ua2o+5vNd8K6TPpEerXP9nX0ayTWyzMUbjIBz9e1eZeINSnsLqOOErEGXc21QM817L8SdAnt2juHlDRrGqoqjsABXkx0RNWuHaSN2ZRgBaVScaa5mXh6cq0+VEPhP7Z4m1JNOtrOO4uZB8quxy3ryeld5rngrxd4P0dl1TSHt7ORlbznkSQAgEBQwJwOentXnmqaA2lx+fE+zaRxkZr0bwXq1zqEFraXk0t3Zsyl7eSVijYHGRms4zVRXia1qMqLtI4wwSTu3r32cmsbVtkaGP5lkHOW4OK+g/FWnwQ6XH9ns7a0XLD9zGASPevIbHwPqHjTxOljaJyybnnkB2IozkkgdBWjlyrUwguaVjH8O6SmowMzXU6upxsTFdFH4SiNmzy7pC5KIJBjd6t06D+dXvD/hZdHuJoEuRdy7iPNjBCgDuBXcaLZ6bJqED+MtK1C4tZFSKzuEDJFtyfvbSM9a5JKory5j0VWo2jDk16s8yj8N6XZ/6w26f7zCr1npsN02yxhnvW/u2lu0mfyFfWmh/DDwjYxRT2eg2KErkNJAHP5tk10bW9vaxbo0WKOMchRgD8q5OVyd5SZ3fW1FWpwSPkKy+GfiXUmAt/D16Aed1wVhA+u45/Sut034E+JZNpn/suwXjIaRpnH4KAP1r6U/s/7SuEHDj7wximtpVx5n7t45I8D5QuCPU5zT5ImbxVR9bHhFt8AlZs6j4gnMajJFnAkS/TJ3Vevv2dNAutP8zTbi5N2oJ/0iUyLJ7Hpg17QmjSSyb5EUL/AAqo5yO5Pekj0PybF4HnkYZLebwrjnI6AU9FsYupOXxM+Or7RbjwvrV1p11bPavEchGAHHr7ir9qynDcE1p/GjUpZ/iJfxKGk8gJAGPcKo/rn865mxF3gMTtU9jXs0r8iueNV1m2SeIJDcywwjjc3IHpU1w32SxZei7RgZpskJnvkOPujOag1fNwrqpzt4qyDFtcyTM3bPFXYdKGpzFd8abRnLUlvbiNQMdqs2R8q+zjqMCsa6fs3Y78AovEwUtmzRh8F2iiEteSSFjhljTbj8617Dwzo8WoKhs2nAXrO5IzjrgYptnqD26xzRsY3U5DKcEVdSZv7QiI78V8rOctdT9VpYWjGzUS5YwwWscyQ20EJX0QE0+8vJWhiYzNjPAFUbOQx3Nwp7g9abPITar7H0rl5W3qd8eWMdEXYZA13IMk5jPU57Vo2bK9nHjgZ71irIFuhxj5OtaOkxXF9CEt4ZZzuGFjQsevsKJRuivaRi9Wbk6r50ijun9Kwo5D9ljU5wj4H513Fj8P/FOrTq1votwsbJzJMBGB/wB9EVt6f+zv4iuodl1cWloWbOMlyPyFKFOXY5amNoU/imjyO6cLcTHoSM/pWH4uma48PptLb1lGPyr6bs/2Y7NJEl1LVpJjgBkhQKD+Jya6GP4E+ELG3bz4N1vGN3+kvlVx35rshFxabPGxWZUZQlBa3OC/ZvsHXwDb+ZGv2hZZAPMIGwFiTgdTzUP7RnxAj0Lw6fCmnSSXuvauBCIIsEpGepIAzlugHuat+Mvi5Z2Ei+Dvhhpi63rOPKFzboDb23qd3Qn36D36VsfCH4Cr4UvX8R+JZ11rxRcku9xJllhz1C56n3/KvQXu+/M+Iqe/JqBd+B/w/k8C+A7PTLqAfaG/0idiMHzW5K+4AwPwr0UWKjBWNQOgwBWhJCGxhQAfwoaN1+UplR3FYOo5NsuMOVWM5dPCyEhI13fxKvJp81ruQIrbfcDNWXRuiqQufWk8xmYK5GfXFHN3K5V0M9bdUHckHrx39qSSAbSQDnt6VpsuDxz64FNaH5SWGFPbFFw5THd1B2MAD6gVTurVZo5Im+6yFenHIroJ7MhfkweO/aqU1mzBtoGR0Bq7i0PiONm8LXWoQ/dbw/4nhul56RuxDfhhRX2JHGZgGB4IBX6V8o+OPDeo2fxC8dadqUUcM2p6c1/CsTFlyjBxg+oANfUvgO+XXPBOh6ivz/abKKQtnuVGf1zXbN81OMjjhHlqSiW2URBiQxGOe9Kqp1VME98VbmtiqsQxbByai8t8ZHK/WsDqscLr2n/2X4zs78P5cWoR/ZJc/wB5TuUn16NW1aMXh2BFRyRgjbtbHc57/NUvjDTpbzRZfs6/6RARcI3oUOf1GR+NZsNwskcVwIyBKAyCIjaQfzxXl4iOtz9ByCvzUZUuzJgoUoqjJBA8ssWEhyRnjimpIVZlYdCpePhSTyMDHNEzeYvyjcpJCoNxKjrmm71VjsJZQDs5AYd8kD8a4o3PstGh+na5d+H9YstUtZWS6tXWVX5JTB+6ckcY4P1r75+HvjG08b+FdO1mzdWjuIwXVTny3HDKfcHNfnxdKCqvhWRWwJVXlj1/ir2z9l34pW/hXWLvwzqcwjtb+Xzba4LDy1mxgqew3ADHuPevey2vyy9m3oz8/wCK8seJoLEU1eUfy/4B9jLSr+tQQyGSMMvIPQ05X/eD3r6U/GhWXb718xftfeHkR9E15V55tJOMg/xKD+bV9SeXjBPINeZ/Hbw3H4i+G2uQBV8+GI3ETN1Vk54/DI/GuTGU/aUZI9rJsV9WxtOXS9n6PQ+DopJbeQOjYMUiuqhiQzA8EYH0r680f4+eC/EVnDc3mvrYX2xUktrh2gZGA5Hofrmvj6T94+EXGR8itkj3IJIHY1SmhLQ5UhsZVQp+YdySB25r57C46eFbSV0z9Zzvh6hncI88nFx2a8z7e8TapY6j4J1C70rUnleNPOjuLe7ZuhBIyGx0zXKeBNWvUtd9zcz3DMNyvJKzZBJxnJr5f+HulvdeKrZI3lijO4v5JKCXHB3889elfT3h1XGlpEV2tGcZA7CrxeNeIacVY+Kw2QrKJypSkp3122Oy1q4+1WKyMzFyp+6xBBx6ivGNUX7Nqk8TZ3feDHknP/169S/ezWeRJn0rz/xppc8afbYIjLNCclQcZHcV5Ua0oztI9SeFjKF4rUyf7o6Nj86kUvuAK5GckU23uFuYUlQny3AK/jUux8/e59a7n5Hi6rRgB82Cce1ABbO0ZHqDUjW3mYRhvHXoMU9bVY1KrhP93tQBAy7u5z3AqTpGB1z61OsW3JZs5pwU9sc0agQpD5edox+FOZdyngke1StBhcFsDttoG3pkg44qR2uQJCwUBenowzSKOMdvWpsMuAx6/hTtm3Izx2qtRkC2xYF0IbA596ihhETHbv5O7BOavLGWUr09xSeWWwOntipFYj8lGyCxAximPCFXG7p696m2YYcEc8UNGS4HVelFxEPklRhuB16Eik8scZGB06datyLEFwwC80bV7jC9wKLlJdSstoIzkkkH+90qVolx93PfPOKkMe7jJPcU7b8hz93rTYiqYl3ghQWBz14pWVo124wDxipWjBbjBz/EKc0YlwBwvXkmkNGd/ZMCt5iRGIg5/dsVGfoDVto2yCwwv0qZUwpG3JPvSbTyCGA6+tAEW0MeFx2qSPMf3eDnqtPCHpjrzS+WNvB9+eKAFWRh8pXzF/2hT41iuNwYNFjpwCDTF3bsH5fp0NDM3mgBGPrhcj86A1HtAWQ7QsmPTrVUK3mEEEDFXfLbdkHH40MNo+9uU8nigLlHyhnbgnPen7VXjGG6AVPJsm4KFT+FRQ2Khvl+Y9fmY1OoMiKfN1OPcUbCuSDlfpVprWSNQCCO+aYytuPyr+HWncNSIZ6qKbtJyTxUgheQksQRnjsakVAOuQfr0photSrtDEA9KPJHzEFifyqdo/lOcsVpu0lvlfYo96A3IlDL06+lIw2leBn3qyVX0OemSetIsa8/LhvWoArKwUMGUgdqzNYjSazbtn25rcaMlegP1FUtQhMlu65XpgY4ol8JS0Z6R8PJi3h/TCTk/ZlH5DFdfIf9BuQDySp/SuL+H/y6HpwHaIj9TXb+Xus5sdlGfzr81neNeaXdn2U7csG+yPJ/G2jtqmoXbpEsxtLE3DqzAEqpOcZ7nPA714rf6hbNcYfRJDD13RtggfRgK2fjBZ6nceOr+A3Evl4V4kRiF27R6d+tcdHDrtjGVjld4x/yzkO4frX32BVONCEZPoeZUw8Z1ZSk9zUNl4fvm2xXP2WX+7cDb+GelS3XgGYx7opVkXHY5H4VjnWxu8vU9MXvlovlz/Sr+j28Ur40rUprJ/8AnkWwPy6Gu/2MZfCc8sHLeDKN14YvLTJaFivqvNZctrMsmGVgPpXo632u6Sqi+tI9QQ8rJCQrY/UH9KX+2tB1Jd90HsplHKXClB789D+dZSoNHI6VSPQ8yZGVvuYHanLGdw+bn0rY8Qa14dXd9lEsz84Mfyr+tcjN4m+YrDEF/wB7msHC2jOyjga1faNjatZJ7ebfETH/ALorXk+Jj+HIQZ4ZLrt+7xx9TXntxrN5MSPNZR6dqpySNMpVzvBql7p7VHJFvN3PrX9nr49W3xCupvD15F9lv4k8y0LPu81B1XOOo6/T6V9Haexkh8sgFlHf0r8u/D95feEfEVjrGmytDcWsyyxsvYg9D7Hp+NfpH4I8VQeKvDema7aspiuoVkZQc7W/iX6g5FfD5lhY0KyqQ+F7kY/CexiuXb9TrZowVz1VgQfr6V8tfGK+s/A/jqZL5ZUhuo1lhkVdylehH4HP6V9WhRNAyryCNwrwD9rTwuNZ8AxatGm640ycMWUc+U+Fb8M7T+FdWEqPD1YSezPHwsYVpqlU2Z5VD460K8UCPULdT6SHYf1rTt7u3uAHgnjmB6GNg38q+bLjFFvcyW5DxStGwOQUYg19gq3ke5U4fi/gkfS0xG2Tn5sZ4HNd9DZx3mj21vKvCxxdDg5xzz9K+TdP8bazbqANQmdem2Rtw/WvQtD+Ous2kYSeC1ukGBypVuBjqD/SvLzDnrxiodCsJlVTCuXM00z6C8VMBomnITwN5xn2WuCuvEFtpluZGmihCjO5mxXKax8ef7Ws4IpNK8polYZSbIJPf7teI6lqF3cSF7qd52yep459B2rz44WVWybtYU6FeDbjG92ev698bGtW8my1a6EmePsrA/h8wIx+FYdv+0D4vtZWZ7iDUI88JdwqGH4pt/lXk/2qKOXJT6HH9ae2oQ7eHO7ocqa9Gng6UV7yuedOli7/AANHudr+05qYiAuNHtHP/TGVk/mDWxY/tNWLbftmjXUfq0UiuB+eK+dTfQt0YAY6YNOWaPk71IbtVPB0exn/ALXHdP7j6osP2gfCF3JiW5uLRuv+kQNj81zW9Z/FrwhqB2prtn7B22f+hYr47XC9DuB9DTW27sY/SsngafRsX1mrH4kfZlhqFrqOmtLZ3EM8H2qbDwsGU5APUfWqHxyxJ8NdYfdj9wDx7gD+tcb8BZBN8PdpOCmoyY7dVQ10nx0uvJ+E+ov1LRwKoPqXQV8nUp+zxTp+aPqsNJypQn6nh9rcR/2DaW0ZIkjXBzxnkdPzqz4omC2sUfT90mR9c/41gSaqk1voqSTSJdW7yQvGUONjFSpB9Sc/lW74kQ+cVPzfdX3GFr6KpFQas9z1aE3UTurNEN1hdLj79v0ojb7NocY3ZBGNv45pdQUR2MKkcn9elR3R2aTEvRto/lXNudXUXT2EmmSggZV8/wBKr6TDt1I46gE8/T/69RafIY9NfPdmI9uan0GU+dMSDkIQDj3Fa9GabDdS+fUWOD/rMUzVCN2fp/OnT5OoKwOVaQkfnTNWO2RVYckL/KhbotbMgv4ytmSO4zTtJsfNspSo45NWr2MfY1XHJT+tWNLYQ6XIx4yMitHL3bD21M7SbELqUh25GKhazDXchzj5iP1rU0v+I5+YLmqvkvJdDHB/+vT5nchPQi1Sz8mFQGyfelt7crZo2CVwxOO1Sa1++kiVjkg1chRvsuwbSoRs5HbNHPaJT3OZ01mOpzYzsCn+lampTBI0GMHIGB+NTaNZI01wQPbpxVjVrFPM5XkHjA9qftFzERatYytkLWczSokiH5WEgBH61xuqeFdC1SSZn0+JGbvCPLx+Vd01qDpxBAG58cj3Fc0LQ+Y5z/Fj9a3p1Hq0yZ04SVpI5O9+C+mXFsZra+uLYn+GQCQdPwrhbz4V6s0zJaTQXQXIGG2EgfWvd7wPHpuzJKDJC+mcc1zFkSlwzA7hzXZSxVSN/eucVXKcNWaTjb0PFbzwnrmiuxn064TA5ZV3rj6jNZbXUtvw25T/ALQx/OvoO4vnkmVccs2MnFT61pNlc24F/aQzHP8AFGGzx616UMc7e8jxK3D9O/7ubR88WviC4hkG1yp9VYg1pxeNr48STtKvTbNiQf8Ajwr0j/hVeh6pcP8A6O9uuf8Alg5H881iah8ERC26z1NgpzhZkzj8RXXHFUpfEeTUyXF09YSTMS18YWEjKupaNBcrjG6FjE31wPl/8dp1vpHgbX5WN2LjTnPR/KWVR9dpU/oaZq3wp17TclBFdoO8L8/kcVzc2l6hp/E9pcRgc/NGf54rSNSlU1jO3zPNqYHFUn+9p3+R2mi/s7jxVqEkfhPxHbz3ca+YiLcmJyP9lXVcn6GtWGx+NnwnmNxa6lqSpCeTco0iDHYt8wH4GvMbfW57GZXinkglTlWRypHuCOa3LH4ha1DzHrV6n/bduf15rW02/iTXmjj5oU7+64vyb/I9i8O/tufETR5EXXNEi1dV4fyyso/Jw5H4EV6z4X/bh+Hmuqsev+HoNKuc4ZZVltTn2ZS6/nivlqDx7eX0Di/+z3pHSSWFGYe/I5qNtY0y+hYXelR3EKjLvbuy7eepHIH5U5U11X6/mdNHH1YbVL+un4qx+gXhjx/8JPHYH2bUr6xbr+5kiukH/fGX/MV2Nv4F8E6t8th41skc9Eux5Lfk5H8q/MKPQfB91Ms0Nxd6XKOVYIGK/wDAlKn9K6ix1jxZpUcaaD8QZLqPHFveThwPbEy4H51g6dN7xX3W/I9SGa4i2k5L0aa+5q/4n6OSfs/6xNbmfTLq01WLPDQSg5/p+tcrq/w18QaCx+16XOF67lQsPzFfG+gfHX4r+DZFl/s+0u0/imtBJbO3vvhYL+ldxpH/AAUS8aaG+y/0jWRjghb4XC/lIh/nWTwlKeya9Gn+Z3U8+xFN+9OMl5pp/ero9muIjCxDKUYHBUjGKgZi3AFeEeIv2+D4iulkvdCmuJhkFZxFCT9WSMGt34O/tQ6Trl5dW/ifR9Lu7Gbj7O6sQq/3chgfxrilgal9Nj2pcUYWnR5t59k/1aR3uqa/ps7NbRyrdyRkLM0RykOT/G/QfQZPtXifxc+JDwS3ek+GGM0CxbbmWOEFeTg8nJI5HXHXpXRX2nz/ABKvpbWxbT/DdlFve1to12I4LcKX5PTu2a8817wzrPh+W7s7iFozcfI5TDBwCDww+8Mjsa6qVGFNptX8z53HZlmGZUpQU+WL6Lt6nlMOjmd2e73Nk52r1P41t6Zof26ZIktNifd+6MDPc5r0jwf8J7zWZElu82dr1+YfOw9h2r2/QfC2l6BaiC1tUVf4mIyzH1J716vPOWx8Y6VDD6VPefkeJ+DPg5HfGIhJVkDnzJXXCquBjHrXuPhvwbp3hu38u0iUSEfPIQNzfjWtGyxjCDaBUd5qVvptq89zMkMSDLSSNgCtIppe8zzqtSMpP2asi9FbgckgGsTxF4v07Qt0bSq1wBnywen+8e1eXeMPjRNqDNbeHn8mFT899IMZHfYP61wF94jlkj5lZz1LMep9fr71zVsQo6Q3O3C4CVb3qmkTpfHHji41yVlecraY/wBUoKlv8B+przbUtUjX5eEX+GNeKq6hrjtIY4v3jHkt1rO8pmkDyOWbHOa89c0tZM+hjShTXLTRe0fTX8SavaWjRu0c0iqUQ4Yrnn8cZrCvtDtJ9Rdgm6CF2VEZh0z39a7LweNmuW8hyBCGlJUf3UY/0rlVtTc7pp5fKt8k7m6tk9BXfQdtTzMbG7seiW821c4Qem41I15tx++Uf7tYEdwu7OCe9WI3PYfnXl8p9VFl6ZluG++7MPfANNWaKz4KAH1Iqs0nlrlpFA74rGmuf7TvDhmdRwNo4o5TWO+pv/2hI+7YFCeoxWRqUQlYSPI2cchTxVea+ls2eOKFiBxubpVfz55EJbanP1osVfXRDZFjVSVVifU1TnfjIRVAHUjmm38u1CGn474rHlvIEyC5Y+metUkNySZea8OPmk/IVGbtG55b8KqfaHk5jtWYDoduR+dCx6hdMPKg2/iBT5Utx+2jstS59oP8EPHqaxfE1jJf6e3C7l5A6V0Nv4b1Cf8A10ixA+9aEfhBGQ+bNkd9q5qFWhTkncyrQdeDg1ozxvS9cfT2EUrExqeAB0Oa9e8CePLKGH7PcvuiY5eXBaQc9F5x0/8A1isPxJ8MUWNrqygmmYcsu3r71xDQCxYqCLdl6/Nivco4qFSN4n5/isBKjNqR9daPr9nDCk0MysWUOwjYZVcZVTjp6/lReeMYpI1jE+IW3Ke5PGP6CvljT/GE+mMv+kiVQclCpIbHrin3XxCvJpJDGgQMxYKoKqM+gzxXRdS6HmypuPU931zxRbLMjNcSOSQ+3gDkYf8AA4rjNU8WQW8Q8tooQOjH5jg9uf8ACvJrrxNqN11faMYwKoNJc3BLNIcmq1WxHKurOn8Ra/e+KpPsxCvbo2UGOeO9V7XwnCnN1qFvbj+6rb2/IZruPgf8Lr/xB4itb6/0f7Vo2fmkuPuH8Cea+rrPwrpuloqWOnWVov8A0xgVf5CuOtKWyZ6FFwgruNz490v4cw6khNpp+sarhc74bVlTP1bAre8EwHSr5RIuzaxUhiMggZwa+tGt9q7dg9K+N/HtxceF/HGpwJEGEczEc8HNKjdPV3JxM/aJWil6HqXjuW3uNItXLAD7rZ9j/wDqrF+Evwu0TxtHqFxqDXTCF1jEcMxjU8c5x16+teZ6r8RtY1iNYGSOOJRgKq84+te6/suNLNpWqBwMmUHke1dFVrlOWlFqR1sfwN8FpavB/YkDBhxNIWaTp/eJNeEXWkReF/GF/p1uCsFtPtTd1C9v519grbMkbtkbQOPavjiF31rXrq8up3+0SzHzGbnndWGHbbZrXPQfEjLJoKN1O4ZrG8E+KE0XwL4zs0uFtruVFMYztZ1J2uB68dveuyutM0z/AIRkeZcvNKV3YVCB7dcV47dR20WsReau62MgMi9MrnmuqUVNWZxxbi7o2vAt7pdlpmpX2pE+W0kduAnLBCSz49zgD8TXqnhfUIPjF4giQRSWOi6btMVrn75HTOOMcV8/W9q00osbXdIZJ/lVec9hX2B8J/DFt4R8M28KSr9rkUPNkgnJFctaWuh20o6anYW1iqoEUKyAYxj9Kn+yxJHsQYGMBdvFPWY7Q3QZ454NRiMg7wNo/wBqsOY35RI/KXndjJ9MUjJGqhVAPuc8c0FyFJ+XGORjNK0fmHJk4qWx2QmNvypyF/CqysZpW64HU9jVplEfH3wTjctQNtRtu449M4pFHy18T7VF8dawxTnzi3qeQDXJMP3ZKjp2Feg/Gu3+xfECboFnijmGPpj+lcWzfKCFHua9qm/cR49VWmym10scO4enJqmLOWa3AyEYksWzWi1iZmVQuSTk1ZuLd0j2hc56Ba021M9znvLKv1z/AI1D5n77cThR1960bWzkvAzRozRhipYDoR1Fd74b+Dfii1vrLxBawQzwQESpZXSgM7DkHaTyPxFYVpqMbS6nVh1JTVSPQ5nRtIvtUVIrTT7q6cnpDCzfqBXoui/B7xZf3EEx0trWIHJNwwU4+nWu9tPjhqWhstvrHg+WNR1ks2Kjj2YY/wDHq6HT/wBorwy0iq9lq0cvRl+zq3XoOHNfPyw8t7H2X9tztypJHK6b+zffX1y091qUFtG/OyNCx/XFdTpf7N/h2GMLeXN1ebeqh9g/TmrjfHzw5NIHt9P1y7kXgRxWJ/qwqo3xk8Q6xMIdB8CX2SOZr4lR+QH9ahUX2Oapmdap9r7jsdD+Ffg7QGDx6DaXUmMb7xTKR+ZrplhsNN2xxQRW6fwiNAFH5V5I0Pxe8TMv72x0GAjDCMKGAz6nec/gKuQ/A+91LB1zxPeXrE5dY2J59ixOPwArX2aWkpI4pYipPXV+p32q+ONB0k4vNUtYWHBTzAW/Ic1xOuftEeGdPm+yafHqWt3YP+q022L856ZNa2l/BPwppq7zYm9cHAa8dpf0Jx+ldbpuh2ekKqWlrFBGvaKMKP0FRemttTNe0lvoeV3Hjv4neLMLonhK10C3Ygi41u43OR2OxQMfrTP+FKa742UN478YXmpwdTpmm/6Pb/Q45avZ9oZtwX+tAZUUhlx6kUvaW+FWK9nf4ncwPCfgfRPBGnfY9F02DToVGSsa/Mx9WY8k/U1rlXaPn5T7GragSDK7senel8o78BSR1qeZt6lJKK0Km/ouM4PJApcFx/Cozzmrn2cMMkY2+hqMwlVU7fcUtQ0ZG0JXOCGxxwKa1svmbjjmriI5XJUsTwaXy964IwPpRcVikYQGGCvrjNKyjYGY4P1xU32aO3ACLtX0Hqf/ANdO+Xyw+ePU07iZB/ZrSsNkfmMcnA5NRNGsnbLd+OKtxyfMQBgjuTmog37wqQ2cZyBxTRB85ftDaamn/ETwRqxAEN20ul3B9Q4xj/x410f7NN7JcfC+30+Vh52mXdxZEN22uSufwYVP+1Jocl58N01GFGMul3sV4GGOADgn9azP2ersWfijxvo7Hass8GqwqvQpNHkke2QK74O9C3ZnJL3ayfc9akUbiCSSB+H1qPydzOOnoRWv9ly/Yevqaja1OPkOR15rm5jrMxoRt2EbwQQeOue1eZ2sbaTcXFg2UNrKypIOQUPK/o2Pwr1aaPBOQQPpiuE8aWq2GoW19hljlT7NJ0+9nKE+33h+IrCr70T28nxCw+JSe0tCs0bNExGLlFOTKo6KOBgk9OaY8jzNG/mYcjbuU/dXpyB7UtrtmUo20hCxDxgAnJ4zmoyT82QyY+/ICXXOOAQOK83Y/U46hIpjUHZtfA2MoVQwHBJ71mXcRkkj2x7QcKA2SrHpnJwK1ZpC0nLLbPIMlcBU24z2yc1Suo91vnGW/hVx8oXrkFvxoi7BKKkrM+mv2Zfjw195Hg/Xpi19GuLO6lcMZVA5Rv8AaABwe49xX0y0qsqsPqK/L1biW2uobi0LRzRPvgbPzIwIYMMD1FfW/hf9pS21LwjZ4Vn13PkXCshEccgH3ufXgge9fU4THRdNqo9UfjfEOQyo11Vwsfdnuuz/AMme+at4qstFg3XMnzkfLEvLH8K8E+MHxX8UNpU48PCyt4TkTrcQtK5jwc4wQAcexqP+07rU7gTSyNNJJy7E1Yns47iNlcZ4rxMVmdWcmoaRNMvySlRSnU1l+B8iOwjwjjnPzK46LnIAJPpRJIZCyqG+7yyk7kXp0GAeteqfED4YsWmvNJjDbm3SW4wNx6ZB/pXhOueMLDSbh4LycieNisqMMSIfQg+nHauCL59j9Po4qnKO9rHpXwl8T6L4Y8SM+rSLb+em2GY42Z3dGI6E+/pX0TZ+INJjjlkiuY5YpvmG09K+Fo/FEniDzoNK0y41Rn4zFEWifn7p4wBV7S/APxBvLgSWPneHIpeqfbPkX6KCcfTHaun2dR7I+bzGWHlUdRVFfsfaGn+IoWupbIyfeOYjnIIPpVnVtPkvLd0jRpFIwxTtXzno/gPxdoscNxH4qe/ngxJ5dxH/AKwjkrn36V7J4J+Mml3lssVwTa3anEkEvBV8cg1lOFl7541GqpNqLMa3t7jS7qW1njZU3ZRmUj64rV2glQy7e4961dS8fWEdy0l7ppuLdW3LIuGWsaTxjpniK6ubq2uLe1MO2MW8gw756bR/X61dOqlaBjWwrleaZajT5hjjjtT2X0BNPVSqjtUiqAuc4Irr1PIK6qG52n8qV4vM2gYII4IJFWBEGYYOT2AqXyyuDt4FSVqVIbcRrhmLduSTUix/MCCBVhY9oAOM9cd6Nkitnapz60BYgkjYgFj16cVH5LtkDB7HOKtGN2JJAA+tMaJvL+UA+h9aVx2IfL2thuuOnSpI4+pxnNS7TjB5HTilZflA+7+tMTI/JC9VYD86j8tWPVgPSpyhbAI5pfLZsHrgY+agCubfOcjjFNaML0PGeKtGMLnPyA9aasbCP159aBq5W8pe4z/OnbBtHGR9as+QNgyevbrTY1JG0Ak9OlAhiwBQAOB2pGiG77vHQYOKfsbJGzI9TT2b5QB1oHbQi8kDDBs/pSeXuYf3f9k1YCs+4Dr+tKsbDOBtJ9qBFVoyq4+9T9o8sEjj0FTMp9Oaa0YxjAAx6UXAiVdvHrRGSvXgflU0ilsYBI+tI64x69vagCKXOcqevXjNGG4wc9qljh+YHvQYiq54A649aB6EPkr+Pf3pPJG4bT0p7Mccj8KbuZscbfXmgQnnNGu1WJPp1pzOHjG5F3n+IcUKo3HaM9qduC4DD9KgGMWFtqlpVB9CMcUNayLtO047EHNPk+XBxnPWnyAoN0bZoBFXayng4z14pzKFbLKCMegqWS48xRuQEfTFIiCZT82054z1oArsvzAAYHcYpWhzzyB1xVryWVTwG7Z6ioBFuwD94GgLCLgZznHvVe7CNE2AD6AirMikZPU9ua6r4e+ApPG2pmB50trSEZlbPzkHsB3NHkP4dXsXPhrp1zqWnafDawmR9rZx0A3HkmvSbzw3f6dYyeZAW+TGV5HWvQfDfhWw8K6fFZWEIiiQY3dWb3JrUfavDDPtXmLIacnKpKb5m/kjStnM5OMYR91W9WfGXxG0Xf4mikaLBa3GWI9GP+NcdqFgsSkhVZcV9j+PPAOneN7dYblDbyrzFdW4w6n0PqPY186eOfhbqPgy6WO7dJrWUnybheA+OxHY+1L6tPCwUb3S6np0cZTxLu9JPoeM6jp6yKcLgEdOormpLdtOZ9ox9K9J1ayS1UkckVwmtYZyR0rWjUdz0IycHdCWvii7s44ykrJtIyM5zitu18V2t9Iq3Nok6dx0J45Oa4ttjQvk4f8Ah9DUUJliUSRkN2YV68ajsdkZKek0dzeeEfDutRB1P2R5DwGP6Vy+r/CO6gzLYyLOh6AHP8qrf2szRqQ5ypztq9pHiyaCZB5rAZ9feqtCe6NXKVP+FI4vUvDV/prETQOOccDNZTLIj4ZSuOPmGK91tvFUN9tiu4llQ8btvIH+TVi98G6Hq0HmKvlSMeTgY6VhLD83ws7qWYVIL95G/oeGQRrJhW6Zr6n/AGSfEe7R9X8PyvlreQXUIJ/hbhgPxA/OvKL74RS5L2UivtP3c8itz4RC68A/EC0vNQBtrCSN4LiVgdoUrkE/iBXz+YYOrOlJKNy8TiaOKouC0Z9tafNuhXHXpXO+MtHj1zQtV0ydQ0V1BJEQenzKR/WrfhnW7LVrXzrK7hu4scPC4YfpT9blPBI+8K+WcmoK+6PkKcXGtZH5n6jZvb3EsTjDxsUYe4OKpLDiu/8Ai9o40T4ieILVVwn2lpVx6OA4/wDQq4nb1OMCvrqM+eEZdz9Ipvmgn3CNfwq/bk8c8VUjQlRgVdiX5a0kauJOW461SuOauso21XeMMcZoRnyoypIQ3bNRm1VsgqK02h2800Rg1omVymf9jU9RmnfYRmr/AJWO1CrVXYcpWjs/XpWlaaSsjDd+lRx/eFaMFwIxmsJt9DKdGE1aSuehfD/xdD4L082QhMlu0/nk7uQcAYH4Crnxo+JmkeIPh7/Z1nO321p7ceSykEgOCcdj0ryy61Q4IBrl9Um8y8s+rEzCuFYCNSftpbnNKnGmrQ2R6c1lbzfYXaLMqqAD0o16bdfOAcjf65q60BkazK9PlrF1Qt/am3P3nP8AOsHqzsgWdcbFnbhRz8x4/CqOrXH/ABLocL90Y+tO1y5YrAh6Bev1NVNWk8vT41bHSlFaI0DTZN2lg4z1/U1d0ZiiuR1ZefxJrOs2WPTR2GOufxq5o7bYyM5+UD+dV0Zt0RM0JW8RGBDY3DI7dc0ms838addrY/IVK10k15A3zrIqbD0245qlc3Ql1QEjIye9Sl72gRvy6kuuSG3tQSc/KOKsWdx/xJ4QOrAZ7elVPErB4FUEN8oH6Ukcnk2USHj+nFU1ojRGrpcY8x9/I2jp/OqyoVuQB0+Xk1Jo8hbzm7AHP5UyPLXWRzzj8hU7NkJFTVFI2HoeorWtiqWbkrn5FH55/wAKz9YiYywYHG3+ZqzIpWxfJyxZR+QNVJ+6iJbsu6DCjQysPlJkC/zzUeqRf6QcHJZiB+FWPCzD7OMnjzSTx7CqepXgkvYyowCxYfrWP2jGJSuNwtU44+Y/1rltyeZzkDcOvFdjfKI7GJycbomIX9K5ZrcNNFnpuzXTTlodS3RZ1VtumnccEjisXR4Y5GyyBl4z781p+IZAtrGgyO3P41BoduGsS2ccgY57ZrSL5YXOhr3kjF1RI0vv3ChRnOOuKW/uJZoY1c5weMDFLcRmTUGx0zzVhbdGkRW4AUnPvXWpbEciV2V7F5FXdtK8EFqv2bLdLEjDc3fI71LbwoNMl2jt1NR6Sgi1CI4BXvirjLVkSV0kg1fasbgH5uazLHKqSOCBg5rV8ULFGQYx97qD9azLbC2sx7gYH1qFsbbtNnO3vh7TtVuNt1p9vIc8nYAT+I5rP1L4V+H5YyyJNZE9DHISB+BzWzDM8d4c/wB7vV68vh5PzIGFdKqTi1ys4qmDoVYycoJ/I86m+C9w6l7HVo2XHCzoR+ozWFdeA/E2iSM8EZkDDaWtZM7h6Een1r1/T5gYcKMetQyXBW6Rd232/GuuONqp6u54lXIcJUje1n5Hhk1vc2L/AOlWs1sQcHdGQPwzVVdQkWQFWxivoe8l325Dqrr6EZ7VmW3hLQ9ZU/adOhaRifmUbD+YxXZDHXXvRPDrcOckv3U/vPHofFF3CoEdw6Ed1JFaNv421GbaJpEvEB+7dRLL/MGu91n4M6McGzmuLZj6MHH6j+tYFx8FdUj+axv4Jx1CSAo39RXQsTRktTyZ5Rj4O0Hf0ZQbxFp+oQ+XqGkQSP3MZKHp75H6UkGkeCr7Be2urOTqcLuX81I/lVO88E+I9Lco2mvMR3iIcfpWPNPPY3RW9tpLZz/DIhWumPs5P3ZHk1qWJpr97Sv8ju9N0CC3VRoPi+506XtG9ydh/Bwo/WtuPV/iRosauZbHXbdW3IZ7fdj3DJwPzrz/AErVrS4Yo7mMgcEjiug0vUoY5hi7eL3RiK25PM872rjpZx9Gz0fSPjrrVr+71nwozBes2ny7h9dp/wAa7aX4vaXp9la3Wo2d/p0Vyu+MzQ8MM4yD0ry+x8UTxt/x/LcJ/duFEg/8ezXa6J460nxdq2lad4psTcabGwhElg/kyRg8DBOQe3Wm7panKoqpKybEvP2kNBFwbbT7G9vZ+gYqETPucmvLfE3jvWPGNw82rSeXbqT5VhCcKg9T6mtP4rXOlaTqktloUdxHAjYD3D72I6155GzSNl25Jye9cTrOa00Pap4BUmpTd2bUFxcalNHDCuV7RoOB712OmfB3xV4m0W4vbawkWCMLsDKQ0xLAYXjng5rA0PWIdHtyqwqWfqx6n8a+sfCfx+8Kab4T02DU7yOKXz0ttigl0RYwPMYDovT865NLnpVJTpwukfON7+zv4u0eNS1nA7bc+Ws67h7c4/SuJ17Qb7w7qD2OoWzWt0igmN8HgjIPHtX3j8RLy31TwXqdno9yJ9Rlt1NpKgYhiRncrHhT06cGvjb41OV8eXaO2+aOKFJf98IN365q5K2xOFxEqrs0ZHhBW+z6/djaRaabK3Jxy2EGPX71ed3FwxjC5JC8AE8D6V22nzi18L+I5SxG6KKEc9Sz5/kpry3VdaS3YqpDv6dh9a6qUXJWOXFTUZNyO+h1RkUFpV247dvrUv8AwkFvHnfLk+g71jfY1kTzCY4lb1Jz/Okb7BCwMlxGCv8AdAH6157kr2R70alops0ptfSZSIoJDxxgU/Tr29XLRwrGD6kE/lWfDr1irbLdWuX6YjQsT/OtexfW9SkEdhoN7IAwTMiCIZ9PmIotN/DETxdGOkpr5EN1Z6lOxaRtuTkkHFMt9JmZiJJtwPoa6yH4beNL7hrKxtc8/vrsNj6hQf51uaT8CtauFH9oeJY7XnmOxtQx4/2mP9KSp1m+iOeeZYeO12edf8I5CzZklY98VNHpOm2nzu8cf+1I4X9a9ktPgLoSrm+vNU1HHLCW62KfwQCt/SvhH4V0lle38PWhfIPmXEfmN9fnzVfVpP4pHK83h9iH3ngsM2mNxHKl05IAitVM0h/BQa17XR9VviBZeGNWuB/C00QgX83I/lX0ja6TbW6BI4EjUfd2IFUfgKt/Zd67iMAc8jrTWFh9ptnJLNcRL4Ul8jwvT/hx4nuFXOmaVpue95cNOw/BFA/Wti3+EWr3jAX3io2ynpDpdlHEP++mLGvXo7ZhhipHOcn+lSR25j+ZgB6cVrHD0o7ROOpjsRU+KbPMV+COhL8t4+oa0w/5/r12H/fK7R+lc54o/Ze8Ma5vaw36POenkndH+R/xr3GO3dlOF3HnbxgUR2bLIGYHOPukcCule7tocUr1HeTufIOr/sk+JbOYiwuLW+i6g7/LP61Ut/2W/GDMRJBaxKBnLTA/yr7UaNlwSqn0I4pr7N2GIP48itfbSsY+zR8p6X+yPfMytqOrQwrwSsKFj7jNek+Gf2c/C3h7Y01o2pzqc77k8fTHSvYZGBGcAj/aNQttbjB6cYFQ6kn1L5F2M/TdHttNgWGCBYLeMYWNRhRVpoU3bgAPqaljuF3YJI4xgg+/FM8wuPmBxnpzzWdy0iJowqj5AV/OvGPit8DZ/GWvHVNNuLeBnQB4pQRlh3yBXtLMMjgkHvim+T1wPm+lLm10DlPm/Sv2W9SlkBvdUtoI+/kqXP64r2v4d/DvTvh7p5gs2eWST5pZpOpPpgdBXVW8PyfMWBz6c1KEY8HsPUcUOTe40khkq7lzkfd4GP618UR7rbxFfQkDKXD/AHen3jX2tJaidvmOVA+79BXxr4gtxa+OtaQcH7XL/wChE10Yd+8znxFrI9EtmM2j4B/gI/SvLNcjPnnkDJx+tepeH1D6Yy9SB/SvOvFCLHI4xyJOtegcHW52Pwj+HMt14wI1K3dIrdBINwIDZHBBr6N03wrp2myGS3i+decuc4rK0TxNpWk+B9L1PU7iK0ha0jLSSEDPyjgdyfYV4/48/aeljWa18J2vl7jj7ddrk/VU/wAfyryXGVSeh6nPGMVc+jrq+s9NtWmubmO3iQcvLIFUfUmuRvvjV4Hstyz+JbFXH8Ks0n/oINfE/ibxVrviy4NzrOpXF63ZXf5V+i9B+ArB+0CHOBvNdUcN/MzmliOyP0B0X4k+GPFNwtvpOs2t7cbd3lRnDY78HGa6NcFQVHPUjpgV8JfBvWlsfiDoV07LEiXSo5Y4AVuD+hr7xgaC4hDRSRzRn7rRnOfrWFWHs3Y2pT59yu05VSoTAbv3NQun8TK2eoHBxWkItx9PQYqrcWyssnGDj8OK59TpPNNW8B6H8VPFW5taSzuLdfs7QnAZiGPTdjd17Vuf8Mm6NBt87Wr51PZEUf415a2g61DN9oNpJLGWLCaFS6uc8turTsvih4o8P4iivp0jTgRTHco/Bs4/CvVeHnOK9lUscEa8IS/e07nren/s5+D9LxI63V644/fTnH5KBXK/FK80TwDbNonhzSbWXXbyFy0kZUNZx8AyH+LvwPauRvPj34qdSqXEUf8AtJCu7+VcgPEk2oalPPfj7RNdyiUzRqBMkuMBlPY9sdCOKiOArX5qsro0qY+FuWlBRLXw88KHUtesLGFS8SSB5GI6qDlifrX07J4TsbqARqjJH0OxihHuCDXIfCHwiPDmly3msGFdWu3yYlAXyk7KQCeSck/l2r1eCS2VQqyKT+leVjMQ61VKG0dD2MDh406V6m8tTxHx58K/ENni78O67fRYyzRXEzSoeOBycjn371594W+LmuaBqwW+0+e/ihkMVzHOyAKR94rnng/nX1prA26WwXbtbhiemK+P/F01tqniTU57SOPYJSNwUfPjjOff1rqwUpVlKMjz8wpxoyi4H1Rp+qQa1ZrcaYgu4wFZtvy7VYZB5HpWnDsuIw8bAq3cHI/CvlPwv8VL7wbNDDEBNCMgxzEBV47HsM16t+zzq2papZ6qtyj/AGEOskLNkjc2SwU9+1Y1cPOm229ApV4TUUtz2BYwAvz7c9yKVR5ZJ3ZGfSneYGypVhjjOOKlhhRc7S27vnmuJnYmRnEnzKDxTdpba5Rh34fk+2KtCEf6zIz3x1oWENgbsn3GKQ+YrmMjA5GfWpPJRW7M30qZYvlO4FSeRjvUqxquUPJA5qtRrYjTLR5Hy+gprxOed4x6YqfZ0GOaetuNvHJo1IKiwY5zwT0J4qTyxyqjB65NWvJwoyoJHqKPKLNx6547Uaj9Cmy7OcMvqBSn5mXAyO+TjFW1jCv1Bp7COJuufajURVkU9QCSPQVE1v8AOGKk596unK5K45/hpDGFO4DaWoDUqeTiTKZHtio5v3e0bdzH07VeZfMGN20AcGoRCFwWJz1+hoDU53xboMPiTwzqGlXAGy8t3h5XPUHB/A4r5l8B3OoeEZh4kkXzL/wqv9ka9p4YCaWxZv3VwidX2HGcdMe9fWckLiQvgkdyK8c+Lnwjn8SainiHw7dro/iS3XYJsYS4XoUk7EEZHNdNGootqWzOStTcknHdHo+j6xYa/p8Oo6bdLe2lwAySxtuUj+h9q0GxtGRtJ6bfSvh2XxN4u+FWpzC2h1DwpdM+Z4Ei8+wuG/vhDwPwqb/hqzx80kULXunyDcAWhsfmbnsD/hWv1dy+B6Ee3srSR9pTKMbQc/XrXMeLLjR102e31bULfT45FyJJplQqQchhk9QRXgH/AAsjU9Sk1iz1LW9WuZ2VTafZZVtkjY8nzFAH0x7Vwt18AfGPxE1OS/0+2DWkmM3N7cAZbuepJq/q6Xxuwo4izvBant+g+LtP1j7WbTULXULi1cx3Elu4IZs8MPXI5rSlvo5nP7xVLHBjfLCRwecdu9eYeC/2S/E3he8N+3iu206UqUZLaBpldT1VgSAR+Fd3dfDbxdtVIL/Tpgy7Hk+ZQxAxu2lTtJ9jXl18NaX7t3R+iZfnsJUksQuWS/E0BeRwkIxwActG7AByOABj296p32tWtuJUaaNZFUM8T4DDjgKSeuKzv+FF69fRwrd68ttFGd3lQo0uPoSRg1pWH7PemGeQ32o6hexAY2sQgY/hyB9DWaw76s7KnEFBaRuzmtR8daZbwxl7hZCB86FyWiHpjPJ+ld14F+I/hGTS9NsINctn1GaV3a3Nu8bIxwAGcjaTheAD3rS0/wCDPhfTdpj0S0eRcYe4BlP1+bNbd/4R0vVtOfTrqxhktHwGjWPaOOmMdCDW0aCXU+dxmcSxKUFGyPXPCl4LmzVkOc+9bMl8qKwBHrmvCvCmsX/wuuvsN9LNe+HX4g1CVtz2ueiSHqV9G/A16R9ugvopZIbxWVwrrtYFSvU815lak1LU0oVlJXR0E2oQKzALvAI3Ko55rjPEfw60DxN4pjE2kW8mpZCh7i3AZF9WyM8elTa14s0LQba6+03scisA8RhYMyt278cjNc3N8QNZ8VND/wAI3YPb3EILT315yJc+nPPrVU48rutwqSX23obWveDY/C96ljbXCTRbc4RAoT8B2qnBYkYDjIB4wMdqb4b8P6lZzXl9q96b2+utu4qTtUDPygfnXQPA3y7Y/wAq9KM3y+8fPVuVzfLsUI4RHxgD6Vj638P9I1+c3DwtaXR6zW7bS3ueK6lrXbHnoc9MUz7OQFxxj1FN2ktURFuLujh1+Fbbjs1q4Cj1BP8AWtux+Gul26W7OZJ54juMm/G85zyK6VFbcMAHA6damVTxkMeeOTWfs4rVI0dWctGySOHy06Y9ial8kspOOR9KXy265wexGKnjXy2xnco5x1FO5CsQxwBl5wD15p7Q+XgAgrjgg9akPzYwuBjJ7GhVyGC5ORxntSuOxEqqMnHzZ9c0vztwV/HOBT/JLMNw2ke1KFLD7p/CpCxEFKqMKCey0MhbnbyO3SplhP5dCxp7Rlc4wTQFiuqMyjCkDutJ90kHtVpi/GeRjjimbQ2N/UjFAWIMDu3OetOVcLkA/Mc1J5fzY25PTpUjW4kyBxgdPWgNisqjadwb6il27s469CfSpWj2ZGOD25pvljkhcH1B6mrKI/IDZ3N1GMA0xY23EIQB6CrO1mPIHvUXndV2c9QwWp6kdRHYx5DHcPrzUe5OGDfVetOaR5FKFVJHVqSOFt2T754pFIZGofLK78/SpApbBVufWnIvl+hBPJzg07CCQjncvqKBWIyoVhnLnpxQy9BndipWX5ePyxTY/kyCME9aAsN52sN3y9AKbja2COexzUgUs/I6jikm3swVT8o4qw3G88knI9e9MjRt2W5XHAIqxHJuUKeexoZ/mxkn6CgEQeWeeB601oz1H8qs/KwyNy/pTZAVYbj8o9DzQHmVfLVegweu0dajaL5SF3Lx2BzmtA7X5ySMde9RNG2SGOVoEVwh27WJb0JpEQMoPmZwelTCMZAzk88mpCqLgKAW79qgsrqo+8y5pWWN1IA2n68GmyY3dMcjIIzUgUcAkcdBQAzlMkfLz0yaRWbccbWIBJHepjt4yAARwajCorHByfXFWQNUq2RyD05ORXpfwXuPs+tXULFSXjDjHsf/AK9eaSOVk5BYHviul8A6l/ZviyxkC8yN5RBP97iuaorxZpHt3Pp23uHXgNkU6G/iZQzDaxHXrVOFt0YP41TZhaqQ7AKrMAfQZ4rb6xKCT6Hl+yUm0dBuhZfMDB/TFeZ/HzSf7a8CtcqNsljMsw/3T8pH5Nn8K7iGQNDlW/KqnibTv7a8M6pZ7dxmgdQPfHH61rUn7am490OivY1Yy7M+INaTCsP5VwOrRlWIr0jWrcpu4x2x6Vw2sW4+Ykcj9a8Ki/ePubHKMB0PWlUi3jbachhSXq7WyKpq+GA6ivYgVGdmQSfe5OOaWO3kkZzGjSeWu5mUEgD1PtSzLlunFRhjGcKSM8HnrWoru5ctZniYPHKysOnOK63TPFZht1imkVvZxn9a4uP5l59KDISAO4NVqjqhV5T0Oz8bRGYB5GiLHG48pXX2OtrPECkkN4gPK9eAMdDXiO7zMY61qafctDjaxGDng4q1N9TT3am6PZbLyI5xNbiWwuMD99ayGNv0robXxh4ksVVF1gX8SjJjv4w5+gZcGvGLXxhf2cySbhKq/wDLOQZBrorP4j2dxIBeWTRA/wAUJ6H1rKpRoVlacUyXh47plH4qeFdY8ZeJJ9XjtoVkkRUeOFywJRcZz9MV5fqHhjUdNYrcWkkZH+ya97t/FFjfALDcIR2D/KfpzWm+6aICeHzI8DHmKGGOwGamODpKPLDRI6o4uth0o2uj5nihK9Rj61Mse3NfQd94E0fWIQZbBYpG3ESQkrn04Pv71zmpfBW3ZN1tetCxIAWVTgk+9YSwkujO+nmUJL300ePktTGBzXban8LdZ0/5lhFxH2aI5zXOXWj3dmxWa2kjI/vKa5pUpR3R6VLE0anwyRl52npmjg8gYqw8XqKiZSM0kjq0IyvXtTOPTFPY+o4qKSRQvoaqxXLYGYLyOO9QzXhXjNVp7oLnms6a8HPNWoLcjlbLk172LfWo7EfbNSswq7z5ygD35rEn1Ar0roPhnnUvF1hG43RrLuI7cKTSq+7TbRjUhZXZ7WfKhuLS3EQXbg7l5PQcfSud1C3jl1aLDbup9O5rZlmC60i44VeQPpXPzfvNWYKccE+lfObszpopasn+kRRsOTtAqj4ijKrGvYc1LeLL/acZPOG470zxHI0kxyBjb0xW0dLI6hsYMekqCcfKP5Vb0dd0b/QfyqG+ULpo52jAHFT6U22zlYfT9Km75WX1sSW6j7Qx68d6oCNmvCfc/wA6t2subh+MAD/P8qpWd4JLwA9N2f1ojuyuiJtZUsyLyOeR26VNqEfl28ZzjaO1LqjrNdIPf/Cp9YVNiBcfd5/HFDeyLXUt6PDs0qaUr1H3fXrVfT7g/aGLZP3vwq9azeTopAxlsD/P51l6fJumJArN7sldy5q0g3Q7gMgDFPvjs01TkDLn9AP8ao6sP9MRS3Yd6ta1iPTIAp3bgT+uP6VXYwm9Wa3hu126X9o3kfviB+R/wrB1J1F4PTYf1zWxZyi38MW+99iyOxDKckEeo9OawLuNxdKZMkMoCt1BHtWkKMp3mji9vGE+WRa1TK2jrkDbGnX35rLs0We6jQEcAmr/AIiuI7hX2HAKonzewxWTpvmR6ipB4wBnrRCLSdz0YtStYb4qCqkaY6GqmjsEtXAPy5J/QCp/FzBl5/vqM/n/AIVT0+Arp+8Hu386tfAdi1kRW9uGu2Zjxk03WB5EinPAXFJZ7/tDBjjFR65N8xHX61st0iX8OhNBIJNJbdwCdvzfWptNmMt4oCrtXvjnoarSSLHokWOCZOlWtF2mQkdcGk5bspJXiJq0PmSrnpkYpsFoBYSSOpPPftzS6ncFbhFXkg5I/CpTJt0tT/eft9Km7skW17xgx2ayXLccc/zp15axoAGH3ulTQ58xmHAFVr67/fBD6V0qTuLl9wdZ2ojhJA4qpcWfnXA2mtm3hLW+ScHFVF5uim3nOM1XNrdByJpJmVqqy2sJ2jpVfStXFuyEoCRyc9M1q6/HtiUZwWzWRFZhcFhXVTleOpw1oP2tjXutYhupEPlbD6dq0rW6HzuvHtnpXP2tr506Y9cmtu5tok08kDa1VNqyRlTp8spMluMz3UWxwScZxUerQx33lpcRrMmeVkUN/OsnSUk/tEktnn19q1btpEbgE+pIrTS6OdNcskzGvPh/oN9Gx/s+NHP8UeU/lXN3XwxtoZv9EvJ4SB0kAcf0rv7aWRVO4ED2pqwtdXjkEbl/h71pGpNPRnJPC4epD34L7jj7H4f65KWS2azukRDJ+8bymI9PT9areH9Ys7HVvs+qf8S/aSHcoXVSB7ZzmvUkDQQTnGDsw3OPSvLrvwvcR31w88TKJnyvmLjPf+RFaQrzqXUnoeHjMDQw7jKmrNnN6xdPr+qzTjOCxxx27U+301UIzyfpXTW/hS7bPlwbu/yiqlxpdxYtmaF4x6kYp8ztZHJyRbu3qVH0ksiuo5XtVK8t7u4m3MjMcbRgH8quXGoS26ny3xtHSrPgfxxqWl+KNOdbdL0/aEUwGISFwTggKQcmt4J7s560uVe6erfC2e9+Ftst/q1zBff2xp0kdlpcl44e3cthWK9EbgY9jXiHjCPV7fXLiTXCz6jKS8juwZm7dR9K+vtX8DpeRrqlnbzPdyMH3xzEZbshUHHHAx7V5d8aPgvbWvh2+8SXusR2msJH5psXO7zOQCobPB5qotv0PIp14Kbk92eG3VyYPhvfgpzc3saiTPZUYkfqK8RmO6Qseua9h8WX/lfDbSrYMR5t1cTYIx0Cr1/OvHgrTTbVBJz0Ar1aCsjycZLmkfSXw9+DujeNtHOp38l1KyzNGYUl2R4AHpz39a9F074K+EdN2eTosBZecy5lJ9zvJrM/ZvZrzQdSgc5WK4DAf7y//Wr2RLFWwAgI/vAVxc3KFRvmZyun+F7GyyqWUcQyCDGAoJA64AwMe1W0sZI45IrWzzIMEGQgAknGS3OT+tdVFppVeBkY61ZW2T5T6dfelzNoySONgszHdSxw2jG4+QzSRqApJ77j1wO3WrVpb3MWpSW/9mypDu3G53go365z7YrshGoXjaO5GKSO3ym/byfWgdjIj08+YCijGec9fwq4tjkfOFPtnFX12ooYoFIHrjNSfKWAUZBHNK4WKMdoRkrtHPGOalaxLRnDEc7uOKlY4ZVBwMd6VURdpfDenNMCNYVXA6kHP+TQyiNdo5BzhTQwHOOCaZtdsgfP9cVADPMIkAKrx79c02SUycnpjucYoKMg25w+efUChlA2/Nx06VW4WsV2j3MC5DbuRg5oZcFcKeO9PuNqshxgbvvdKH3bAVx7gCmBXy0nfHGKP9VjnKdGx1q0g4bCAcdhXzv8cPjlreia9e+HNBRbEQhRLfugaXJUEhB0AwRyefpTjCU3ZESmoK7Pd5p4LVDJNIka4++7BcVhXPj7wxZqn2jxFpsRH8LXaE/zr4f1bUtQ1WTzdR1G5vZD1aeUsf1NZvkxepH4V2LDaas5XiH0R9xv8WPB8JP/ABU2m7vacGnx/FzwW3y/8JHpwGcZMwFfDkdnAxIPU+9TjT4l9fzo+qx7k/WJdj7lt/iX4SmJWPxJprHqf9JXH860I/GWgzFWj1rT35xlbpP8a+EFslXHzHOOOatx2oG05J9jR9VXcr6w+qPvSPVLK8XMd3bvn+7Kpz+tfIfxKjjt/idrvl4KfaCwCdOQPSsTwxol3rl6Le2dVOC25mwMAV1Ung0b45ZoXt3ThpdwAf3Ktgg040lSd7mU6ntFaxu+G7nbpYJDE4HauH8XbvOlVRzu3fhXp3hvT7BbUxvqMCEcBWYgn8hUOqeDdNkkeYzRSejM5P6Ct+ZGNjyu40HWdV02zllmlliWL90krkhVyQAoPbiudu7WSHAdXBHBypFetXmtW9rGsFuWZ14M0jYyBxgDsKXSfDcHi+Q/aNXtrCPr5jIx/kKFfsVqeF3skitsEbZ9hVWPS7hnRmjdYWOCwHNfSEfwh0AN+88Wgj/ZtXNWU+EfhVY2MniW4k9BHaEZ/M1rqSeKWfh1Zr2xt9OVo5JcbpLllAXjk9MCus+DniW98KfErTYjcSJptxOILnzHIQqf4j2GDg16PH8IvBnBk1zU2H+zar/jUrfCfwMMH+09YI7kW6f41Eo8ysEZcrue/L4g0hlwuq2JHb/Sk/xpya1pc0eBqdpz3W4TGPTrXz+3wp8ASOVOraymOn7hP/iqZN8Jfh9GMf2/qi9eTbL/APFVxfVPM6/rL7H1J8L9c0W4s5LJmtm+zu0ZVWVgeeg/CrXxE8B+HNes5HNpBjGQygKR9GHNfJq/C3wKpzD4wvIDnIVrNh+oNWIfhrocn7qz+IhQ9AsySpzWMcJOnLmhM6542NSHLOFzJ8ZaDD4b1u8tInMsavtVj1xgHn35rn3hkSVGjPz5DKV6g11198FtRmkZ7TxZYX7k7vnuSjHj/aFc94h8La94LtBJcfdYkrNDIsgP0Ir3Y12opSPF9mrtonbxV4qW8leXWWgWX5gNg3Y+pFa2k+MddtZQyajdTyDoZDkf4V6l8HfhPpvijw3YeINauzqr3Me5IQuwLg4IY9SQQR2r1+18BeH7PaE0WyAU4H7oEj35rxKlWlGT909OnGrJXUj5kvfix4lutPuLWTUGnEyNHtBGRkYyMDOazNB+F/jDXY1a20qSOFxu8+4Xy1575PX8BX2BDoenWMnmW9hbo4/iSNQ354q7BIDufyzH6giso4r2a/dqxq8M6mtR3PBvDf7MMe6KfxDqH2ngE29qCqk+hY8/kBXtWiaHZeHbCKw06FLa1iGEjQcD39zWnBOlwhCEEcgZGDVmGE5G5MY/CuWdadT4mdEKUafwoqiQqxAXGBUscgxk5X39alkhyygHHHOOakMWcAHaD7ZrLU33IY4QrEgZX1zUu3dnjPtUghEeOQRT1jCsMdfajURF5JVQ23d68U6NSzE4xxTt27BGefSnKp6ZJHpmjUpkax7vvPjd708Md20OMbfTFH2dV+Y446Ggqy8nDGp9BWBlbOM5FMSEI2M7h1+Y1Iq/LyCz9Nyjj8qkSPd2796VxEeB5gKrlPalaOMqGIzj3qTaM46EUijbxs+Y+ppgRnG3HccjjNNy38LLnPTFSOdzYJxgZ5FRKyscBQM9D6/SlcdgOOpIDZx04oZGWMk8j1qXaPUEdTTpIguNjkevHFPzDYqHczYPC7cg+/p0pps45PvDj696vN97n0/D9aa0akKVzj34oFYx7rw/ZXXEluswxyrrnNZv/Cv9BkLH+x7NHbqwhVW+ucV1flmPjBz/AJ5o27XOMY9cE1XNYHG5x+n/AA38N6bNJJbaLZ+ex3PNJEJHJPJOWya2fsKxxrHEqoqjhVGAK2FQu2CG2k0CyjTJVQOecdaTk3uJQSMJ9JUseBg9OelQPoLnqyEkdhXUSQoF/vHHaiO3+UbhgemKOZofLc5ldBVc8tmpv7Ljt/vvyeea31hRmxncvbtSyWqrjdHkevWlz6lcqMJtN4B2LsPcd/SmLpaLkhQMjHy1tQ4bcACu3nDjFKU+bHGcetO4uXuc1caZFJE8MyLIjAho3GVYehFcjN8LdI81zA13Zox/1NtcMsY+g7V6c1r5u4hxntxVf+y/LBIBIbtRo9xxcofCzitD+HOi6TIJ0tvtE/8Az0uXMjD8Dx+ldhCfLjCBemPanfYDkFFA/CrEdqcL6frT0WwO8ndsRIw2G9ffmnNGFYYDg55yP0qeO1LSA/wD0HP51ZjtRGgxlh1+Y5/nRqSVGQtjaDjvnilMauql13N7VoeXmMA56+tN+y7UVsn6YFRcspfZSrEoue5z2p6xnnBxz2xVpIxuO7DHGM4qQx/KC5AzwNtMCq0cm0kDLY/ipY5AqgsQhxzg5q4lvlSeD+NI9sDg7PfiggrJHG2CJeT7dakVeflK7fXvUrwldoXaAfbiiOERrgKDz25qCkQiMPwyscDrTl2ox4KrjgZqdsqvHAB5GKbuzuzGfTn+dA9BjbsDagI7GmvG7oMLk9fapnk+UbQB7UzzCuOefaggghj2/KwzinybQuflI96mOHbGfxqNm3IQwzjjmgrcb5ILE5Cn60BGUHCjOMg55p8cOWwo4/2qf5ZUrhcHGT7U0PQiaMyJjHsecCkEe3BJHFTCJm+8MrzyaTy9rDkYHueaoXoQsp2nIwPUGkOeCOfap2ULkgkk+9IqjgDhu4oDYriMbicfypDEDnBIz6Vb4xgLnHtTFVW5z3z0qfIZXEapnjPuetIF+7kDBz82askjA24wO5pFVXww5bpk80gIFIPG4GlaArGGLHHUcdamZU4JT5h2ApmwNyo7dKBIg9CRhvQ9fyoZTu6Bh2qZcbhkZXGPxpTH8oDcbemae5JWkXKAZwB7Uiqd33eMZDVbMe085bPrTGhKkBTkYpFkS5bnH0ppjIAP3vWpwvXaQfrS7ePY+nNAFZiQAOgPHApNp4wuRnpU7whnAznqcA0GMKBnr6Zp2ArMyKxG3HbHpSTRCRMKSh9c81YMBIJ7kc802WMHABwM4ORVBYjRTHt3Nu4wTjmmCMKQO/61Y8td/QDPQetJ8vJxgjknHSgCKRDwFIAx360xiGX5vlbHcdasJHuXg84zk0zyVVvmAyfxqbAQtHuAHH4VPazfZLqKUcNG4Yc9wc0zYW6cilKhVYvt/wDrVMkmrDj7rufUulXH2rT4ZVOQyBh+IplxDHM08MozHMvPt2rD+G98b7wlYSFskRBfy4/pW/cLt8t+pyV/rXCpc1NNdP8AhjmlHlqSiZ3h2xutPWSGZ1eJZCIsEk7McA/jXSQ45H94VnQna/HbmtFTtkXA4ruw0Uloc9ZuTufHnxN0f+x/Feq2yj5FuGK+wJyP515fq0O4N3r6H/aH0n7H4v8AtCrhLyBX6fxLwf6V4Fq8e0HjJrzJR9nVcex9hh5qpRhLujgtQjw3Sst8qfaug1NQ2eOawZU6969KnLQsikfIqBzu6cVLyvaomUrW5Wo+M8AZpzd6jj45qfPTjNUzWHcI/l6VchkCrnOG7EiqnRumKlXIPtU2NlIuxtuyG5HrUkbKvGeRUMKlk9eadt2n0oN+bQlyeCDxnn1q7pesahCNsE8uFOQMk4rMclRkciprG4+ys0hPA4IBxmi5UZXaPTrn4269eaZp9hf2lrJFZJsV449jsP8AaYdav2/xQsbxf3sEkLgdMZHSvKHvknJEe4DPAzVrT4PtFwQzYRQWJqozktblxp017kVoe22/ijSLi2jBkVHfpnrVyFbPVl2q0F2M5KyAN+HqK8CkvHa8Lodqqfl5z06VNa65e6fcebDO6nPQNjNbe001RzVKMZStHQ9g1T4a6TqPEmmqrYJ3QNtP+fxrj9W+CVptJtbuSFv7sycfTjNUNN+K2t2Mm5pRKB/DJyK67SfjZC2F1LTVZTjLxPgj8KdqU90NSxFH+HJnmOqfBvX7WNnto0vIwcZibP8ALNcNrXhfWtKLfaNPmVR1wucV9Y2/jTwrqb7ku1jX1lG0rntmuhtdNsdagKW08FwrDC/OHwPoal4WD1izrp5riaf8SNz4AupnRiGUqR2NZk02QcnmvvrWPhNpeoea15otjP8AKR90qTkdR2z3ry/Xv2bfDOoBtsd5pzn+OHEgH4cfyrF4aS2PSp57S2nC34nyDc3G1jzXf/A8+b4kikPRfNIx7KP8a7PxN+yTf7HbR9ctrkYyqXAMbfQ5xUvw1+FHiTwHNGdYsvKREmAnj+ZTuIx8w9QK5MVTkqMtNSpZlRrNRizfmmC6xPIB2b29qwvM3XzNn+HFakkbrPdtjopOccctWNbxmS8lzxxXzKi1udlOSaRCzNNqC4Azk4JrM8RTFrt+TjgcVqWR/wBOPzeufasrWIfOvAucnzQP1FXHdHSWNak2WwRsgYFJYyNHYnHQkmna4BJgD+9j8h/9akjxHYqO7D+tP7JX2iazbekzHsD0+lZdnCf7QB5I4BFXI5RFBIM49x3qPR9sl1IXOPvEfXBxTjpdmnYluJB9shAPf+tXb5j5gHsKyceZfKw7c1cuWK3RB6r2P41Mo6oqOqbNRt0emLjoT/Kqujk4JHrU11cBNPjwcc5o0Nf3Lt2Cjn8az6CZDdZm1Rg3RcVN4gJks7Venyc/99NVdZg+qMQc/Mf6VPrSlhErEf6sY9sj/wCvWu1jmkyyrf8AEjjibJ8uMY7fMaw7e4kjuJY3PmIjDcv0rZuWC2ZUZPKCszT1E9xN8vzFsk+vJqqNZ020ctahGpZkepW8jqZYX8yDO7p8yY7H/Gm6Y0dxdt83zjgHHXFQ3E3kXG0H7zdKNDxJqEjA9OcV01uW14lYNTTcZdCr4qR/MCBuN47e3/16jtHMOlLxgsKk16cSXmOuO3+fpUnlxx2NumSfk5rmv7iR7Metyjp8pa4lOBjis/WJV8xiQMO20Cta2QKrMvTP9K5nUmMl1CvGN5Nbw1YvsmlMxFnbRngZJNbGg7MSNjnb+HNZGoR/NAvOVj/nWjpP7m1kOfvYAFQ/hNLe8VtSXzLrIPQHFWZP3dhECcjOeKyLmctNz1/+vVm6nbyYlzwVzTcdg5r3GQSK3mkHvWVdN5moRj2Aq9ariGRjxzx+dY7N5mqM6nhWwK1j8TKl8KOtVD9n47HvVGzy06s2M5Jq3v3We5v88VV0u7t1EnnK7SbQEZWGB65FOOzCV00QayvmyKp5PWmR2paHcQWGOlQapdbrrjnirNvMfsoHUEVpdxRjpKoynbQmPUFUNxit7U5BBYiMICJFVSWUEg9cg9qxbOZW1J92NoXFbGrTAwqoxhec/hRKT5kEaa5WczZ3TRXZZTk9a1P7Wabd5gbAPb1rFh2rdMT14/nU8lwUZv7ua6ua7PKqRUYm5ZXYmXr34rQs7UwyNcbvmboDXL2E5klXHc+tbtjM+8rnODUc3KzNQckrG7exhdDu5GIxwG+hNeS2viq4u5JmlmaSKORhGrHIA7AfhivTNcuJLPwreSj5iTj5hxwM14Vo8n+gsx6s5OKvDa8zPMzH44R9T17wb8ULbQ7iI3NvHLFuyynuK9vn+O/wZ17w+lnrOg3Ed0wI8+1VTjPfDDBxXxq8pVhg8c8VXa4zgZ5r0oOx87XwsKj5rtM+v9M+E/wK+J0kMOg+NU0rUZiqtbX8EkJJ74IZl/StDxt+xx4W+EvleIrXx4ly1mROqxvHuB7Yr4yGNuehB+8Dg1FeeJtXaye1bVLqSBhgpLKzAD0GTXZzJqyR5EsPVi/jbR9NeMPj7oXw78PxWOhW6yakyZkVXDjeerFwec9eea+X/GXj3V/G+oNd6pdPISfliBO1fYCsGSQKCWOT71BHHJfXUcMKtLI7BVVRksSeABVU466mfs4Uo+6aXjhZJNF0C2U7h9kLqoOfvSNVLwj4VUTLPcjv93Fa/iyOW18UW+m3MflS2NtFA6dwwUZBHqCTWpZKBwvbkVVSo4xsjXBYeFapzz1sen/suMZLjxBEZNpVYpFT15YV9Ax5VmXOccH0zivnL9miKePx5dW0MRlNxYOSFycbSpzX05NZS2+N0ZUsMncMVEu54lTSWoyMOsfOUPYUISp+fnsQTxUscEnUlc9M44pGjVs+Y6gZ7nFRe5I1Y9rMC5JP6U9/lH3zj3FInlSyMYyz7f8APXvU8UPyr2z/AHu35VNxbkaMeSzZOOvaiRZOnX02ipmj2sQAGK9OKRstkcIV52ilcepXaMuRuyAPTmn+WY+Ad5x6CpNyrIArFWbg8HFOMZDZXlsdj+lCYEEkQYYy25ujA4p0zJbQySyYRFGXcipDGCefvdB7e9KqyLu3nK+pPWmncDmV8YafdXCRwrcXA6eZHE23NbbL5yhgpyex7VOtnGrh+AfRTxQ0YVhyAvfA5FSm+o9CoYQXZWORng0bVh6Dceox3FWfKjXP3n/2sU5FHz7+gOBnvV77k20KDFkjDY7+nrXxt+0RYzab8UNQJicpdpHNGRzkbQDj8Qa+y5908oRcrj7v06flXzd+1bob29/oWqGM+Rte3aTHAbO4D9TXRh3aZz14+5c+b9Qtbm3mVZIWRm6K3WqE0z27BZYnjJ9ga7zw7rGlWevW899Gt1FCjEKTwGwdpPrziuR1TfealJMFAjL7sfjXrHlkDxTR/wDLNh68U63mnVwFBP8As165rPxS1vxtZixsNDsbO18sREpbLI5AHd2HHTtisO08E+TiS+uQuf8AlnGMtURcuppLl6HMWqyTKC6YPpWzZaLdXTZWIhO5bgD866F4bTTgPskChwOGlO4/Wsa41G4mkIeRsZq9RHU+GdDs2ukW61SS3XHP2MfN9Aa1fEeh6Ppdq0lk15cN/wA9Lhhk/gP8a5XwsxXUoj612/iSMNpfoe9AHnDau1pOShYY96018RzyQDJO0+9c7dLm8YdQaj3/AGeQAsxRumTU8q6gXr6+N1cJJjBU4IrtPCDrtYAAAjpXB7NxLZzznrXWeEb6GG+gjuJXWNuqwxGVyPZQRk/iKLpLUfK29Drt7bzgirEl2i7dxWPIx1zUf/CG+JdeuWfS9E1BbRmJikvVWDI7ZresvgX4tvNon+w2Y7+ZKWI/LNYuvTXU0VGb6HOt4hEfyopb0LcVC2vTyL806oP7or0y0/ZzZliN5rCowGJPIiJzz2JNdHp/7Pvh2GMfaLm8uJD/ABFgo/lWLxUeiN/qr6s8H+2GeTMk7OPcmrLXCdtzZ9AcV9EWfwe8J2aoX07cF/immb9ecVu2vgPw3blQmjWnXILpuz9M1i8W72SNFho21Z8tpDNLysbDnvSTWdw2MwSEdcqDX2Db6Dp1vtEWnW0XcFYVA/lV37HbFT/o0HA6GNR/SpeLqdkV9Xp92fHtndG3G65EsSDnzJUYBfqSKh8Ta3ZrpMoF1DI+QQI5A2fbivqLxt4d0rVPC+rwTWNuxe0lXcsS7l+UnI4618X+Gbgx6fcQpsXcuGOxdx/HrXTRquqnzI5q1JU7WPYvhD+0JoXgfwnb6TqtreMwmd1lhVXVEJzyCQRzn86+kdJ1v/hIrSzvtOlhbTrhFkSdsnzFPPA9frXwbrWiWOm+EbC6juFnvbuSQyKD/q1XAA/Hmvrf9luZ7r4R6cr5xDLLGpP90Nn+ZNcuKpRiuZHRh6sn7r2PV1tVUZO1vX3qTyVOQo2g9lqTY2VUYx3wacij5RjH49a849FFWOxit5JHjUh36n1qyN4255Hp0qxtVhwRnpgc0kUI3MckkDvQGoKRIv3RnqTRw2D/AExT2ztBxn3WkjR2z8o2nuScipHYasi7tvI/Him7NrFgSfYCpGQtwFI+tIq7S2PmoKFaFlUFRj8abEDGrEsxPXipFUvj5cZ7LzT/ACwq4HU9RigW+5Cu1twyx3cc0m3avQk1YSJV+Xo3501mVVO4gfU1AITlV7AUn31BwOPSobS4S8dih8znDbece1XPJKx8EKc9CaB7EbRkqTuL7f4QKVW24IQjcOc84p3LqSMbvWnxwhcMSWbHPPH4VYELbevzHNKBswAuD/eJ4qb7zAbdw7cU77P0POKBbFfyduOVwe47U2SNmwpY49QelXVjEbFWGSO2MilEY7BSB16VA1qVlhG3ZnJHXPqDQqqWwzDoeGqUr8wyuF/WpHiVsZC9MZxzVgVWj3KMDJFOw2MKnPcmpo1EZGeCOmKnkQOileB19KgSKi9QSMCpFjGQM9qcfWQfLx8vpUgjDKWUfN0BqkOxC8Sp8pxnrkGn+X5iAckZ9adyuFIBbtn0qRmK4PG4ccVIFPy2ExUIVj6buMVLtbPAyCPrU8fzL1znnpigLtkwG57LigCFYVL7mwp6butNlhUt0ORx0xmp4wNxzwSfmHanttk6c+u407gVJIVwAAoPrjrTVgLt83PYcDFWlQBlVjtJ7jJFS7WidsD5j2x1ouBS8vymIK8Y4NN+xozeYWY4/hXP51b8o5yegp8ZLEDBB9ccVQEEMYU8DA9cU4RhflAUj24qXLAjB3DOCMUvljB9RyF6VNxNakflgZAXgj+Gk2scGQZ9DzVtEVYxuU59OKjZVdtxzgDBpEkPkrHuYDPrxg0skYdQcEDvU6bd2AuB2NB/dxggexyaAK8ijpnK8jAqVWO7aT1HUUoUMxDfN64p/lhWBOCrDknrTZVxgVmUAjav1/nTWRvMwSuR39qm80bSOq46kZpu5VkBYfe4GBSGReSE5LfL/dUUoB2kkFl9cVYaISn5Rk9wRmmrGVXB6egNAeZWZfl4AHNO8tSv3QffrUjLtyVPJOAKTYQpyfzoAh2qrAbsHHpkZp7RlmJGNp68U7aCDjb0yP605VLLgPtP93+tAETL22ketDIQMHk4781Z2/u8bTuxz2qPaNvq3Q01uBAqncOCvcDFI0bbhkBR24zU6xnH3z+VOZTjIJf0zSDUg8lWTrn2qGVVVeoQDqSKtJtjZt4G30wRSN3IRio43YqxakS7ZPuMp9WyRSeTt3EjHfK1LGoc4DAj/aqaRSrcEk9tp4qdNwXmUyobkKc46k8UjZj+XZ34xVxkTjOVb24qPaVJP5buKQaEOzdyy/rnmn8bRjd14ojB3HKj86kOOuQq9OtAyDaxXgKB04BqLywY/nBQn8c+1WQobJUYHekaMbh2Hb3oEyBVXaBxjpkDpTljRWI3du3FO8gFiMbTjOM80v2dlXJ3YzzT2GNaPbjJyT044pqgcgkf4VJIryL8sn0GKZGwK5kXgcHcMGkAYVc9Q3Yg0zYNnzcj6U4qedp460rKqtu3cejCgLEKruXgFR3BpPIG0fNz7VZjjC8gdv4uaikTawIP1GOtWNESxZwFHfPNI0eXIIKHuRjpUzyLu5DAY6jFJvWQAqfpzQTqQeW3zODkds0jfPhj29qm2nbtX7ueKVQVU/Lz0qAv3IVJY9T68VDPlY3ypA56VbkYRkDbn9aytSvBHC4zhiMDmlN2iyoK8kj1n9nnXP7Q8OXdozbntbgj6KwBH9a9YlhaWIgfw/MPwr53/Z1vzb+JtWss8TRhwPdTj+tfRqdhXi5dP21Kz8zfMqfssQ7dbP8AAihXkA8+tXVk3IhHbiqsa7X245FWVXbu475r3qa5VZHjzszyz9o7ShdaBp2oKvzQytGWx0DDP81r5Z1qH7xHNfa/xQ0sa18PNUj6vCnnL9VOf5Zr401mLYz4rgxUeWpzdz6HK581BwfRnn2pR7c9q564jKyYPQ11mowhmYE5PasC6jyMfjW1I9blMlgy9OtRPluDxVpsrywxULjcw9K60Sxqx/KD6cU7bSQsyye3pUrKdx9OtBrHVDWBbBFTq37lR39KbGD061MkZDe1WXy3EiYxHJ6VcVlxuPIqs2V5U4NSLgxjPSoN1poWVt1kZRGxx/Wqskf7xh3zTlkZenXPFJIGbDdaCrqwtvGUk4P6VqNcC1s2ULhpO+KqWq/vFB6E4NTalJ50iheVTgULTQ0jorlZcnPr1pVVjjIzUfmbZQQMgdq2Ly6t5I18qLYSMmgtRVm7mW7BRkrhu3FR+Y2ODxUlw24nHSoNrdPyqkZtt7EkLtux2roLPVLuzlUQXbKVwdyMRWHDDlc96kiJjHXdQm7lxbSPR9H+Lmu6f5Mb3hmQNjEg3DGa7DTvjlDBITqOjwzoe8Tkf5NeIx4LKT8o7mrjExJgYaPjPHWtfbSj1FKjTrL3on0ZpfxA8D+Jl2TO+myN1WbDL+ddJa+CdKulSfS9YtZI3xkQzAED6Z618lLtuG+QbW/nUtvql9p7BoZ5IiD0VzgGtliE/iR5lTAP/l3Nr8T78h+Cng2+02OKbTIb7cMm4bBZz6kivn74p/AXQ9F16WGwhktopF3iS3+faD/CVPp9a4Lw/wDtAeL/AA7YrZWurOtupyFZFPJ9yOldZpv7U1/lY9a0ax1RO7qvlyfmP8KUo0KytJHkUsPmGEqOUZ8y9Tza8+Ct3bzSTWGow3LdoZgYpPoM4z+FcF4k8C69o2oRPd6bOsfm7vMCEr69a+uNM+MHwz8UKEv7K70ad+CxAkQfiP8ACui/4QDTNehL+Gdfs76Nh/x7tKMEe6Hj9K5pZXRnrD8D16eeV8O7Vk/mv1R8E6mSs8QYHqSaS7DLaxsPQV9X/Er9mm5utEuNT+wR2l1AN37pxhs9sdv5V8zeIdBuNGHkSowMZwwYYIxxzXh4jAVMOr7o+owObUMY/ddmYDBmtXI7k1No6bVlZueD/KopHEdngDOSc/nU1jJ/ocrHg4xXmdGfQIZZjN4COAFqa6mP2snHWTH6VDpbBrtwf4RTrosLpVI+YyE9PpU/asNfCaurKq2UGDtLDn+VNs/3Vu+Pbj8Kqa1df6tOuMCr1iQulPMwxycGs1sPYyNOuMXrMfmBJJrTvroyzQIDksVH8hWTp8QZ2ZeeP60slw0eqwZ5G4ce2TW8tzlkrq5vzMRb4I6yZ/L/APXWRocn+kOe2CelXri8DQdQvyscZ/CqWkqkMMrLwdua518LY0ipeNuukyOgJ+lS+H4x5krbugx0x1qndKXlZx1VfWtPw6oNpMWODj+lbyb5DWnZSMnUpV+0Pg/MSVz/AJ+tTX0qwwovcL2rLkH/ABMJB1+fH8qs60T5kSjviqtsdC2bLEKFrJmBwcMQa5aSMvexK3PfP411SRkWQUDYRGc1zcEfm6kefuitafUXZGhP89wT6KB+lav2fbpe9eD359qyZGLMQp4Jwa2JWEWkqSc7hSnskaR3ZzDRn7RjPtU+oZiaJT2xSRKXuhzkFv603Xd8Uh4x16/StPtJGd9GxI5i1m7kY3HIrFVWjui2erZrdsYmaxjDYINZXlbrkntmtIvVmr2RrLdGKzCdflPWo9PhMySsOBUVxjaQOwq/pqlrNsDO3JJA6D1qdkadTn7vd9s2nkZqzJO8cSLmoWbdeEn/ADzVi4USRZI6Ct3sjmivebIdFbzdQkLeoH61ray+1cLkcY4rN8OACVmxkbuv0FW9YutzY/2aiWskaLSm2YaKfmbNQNKfXNW5F/0d3HPf9KyxIOM810xV9jyMRJRikzX0hsMp7e9dDp1wVfcRyTzXO6fINoIPatq2uElZcIB8oztJ596ynuFN+6jU8ZXJj8B3UnynO8jJ9sV4fprCOwjyckgn9a9a+KV0LPwDDEpy0iZ/Nq8djYrZxr32+tdGD1pyfmeLmUl7aK7Illf+VVWf94RTpGG081X8zDF8cda9KKPInLoWftO2M7my2OlYt9c8nnrSz3DM3HSrel6G2rB7ieZbKwi/1t1KCVHHQDuT6V0xjbVnk1qmjM7TdNutau47a1TzJJCBkkBRz1YngD3NaUOvf8IHeyHTZo59WT5ReKAywHofLPc/7X5VW1rxdGtnJpmiQtZ2TECV937ycjux/p0qp4O0+K68QWRu4UuLZZA8scjbVZRyQTXVy2TbPFnUlUkoxKem3VxqmsSXNxI08rHc7scsT6mu604/uciuO0+SP+3b54UVIfMbYq9AM8YrrrHm3zn8a56zue7lseWJ6x+zhp/iHwz8RrPVobCZLdY5YZ5HT5QjKR1Pvivpu9uHvpjK/Vufp+dXZEKKRGdq46AYqE24VuuTjnA5rKU7ny7956lDiNmycn37U5SGTcgBHQ8Vaks1YAs7A56bf502O3C/KpCg9am4iu0YDAjnPWneXtOFcEc9BT5V4yqZ/maXaOMMobPXnmgqxHncvzHa3PANJuCszZ3Ke3QVMFGRkZxnqc0jRvtxnj6VWoWIwse45GeO38qVWIY46n/P5VJHGqsoJyfSl8oLISoY468UajIPLbdkHv8AdNSrGm5gE8rA5JbIb8KnWIL0Xjrj0pvkhs54IOeOalAQHZwPvA9famNGrZCjfg8le1W1tURWIyB6EVNHGqxnacEHlcdarUDPlt3Zwqrljzx/Ko1hkaQeZGN6jOAP507xB4i07wrps2oaveLZWUKn537nsAOpPoBXzP48/aX1vxA8lh4TtG0+MnAuiN9w4+nRf1NawpuexjOoo7nvfizxpoPgu3Eut6hb2XGUjZsu30Qcn8q+efiN+0ZZ+KrWfRdF0CPUbSbjzdTTcG91QdMepNcDH4NutUuDqPiS/kM0vzOJJN8rfUk8U5tQs9JZ4dMt0j42mfq3513woKO+pwTruWi2OXtfA93dMZbgLZQn1AB+gFbNvo+h6OxIb7XMO8vI/Kq15dT3Eh3yu4z3NVhu3YVGb3UV1XS3OdJs1J/EUVuQEyB2VF2iq0mvFsER4HbmptP8C614ix9j024nGeGjiZq7zQf2afE2q4a78nS48f8ALy43n6KuT+eKxdaC6msaM30PNpNXkYD5F47c1Rkut2S4CZ5weK+kdM/Zb0uEA6jq9xckclLdBGPpk5zXbaP8GfB+i/6nRIJ5f+elwPNP/j3H6VlLFJbI2WHfVnyFoepXC3I+x2s1469RDEzn9K9Euf8AhKdesY4bXwXqxkI+/JH5anjtmvqq10aCxtxHbQRwxrwEjQIB+AFStZSNLkjfnkZ/hrL6y+xp9Wiup8N6n4E8VaXvu9Q8M6hbW8fzSSiPeqL6kjPFUbizW4tgY/n+XOcV96NYPNkEBlK4ZWGQR/Wvn34u/CFfCrvrWlxbdLnfE8CjiBz3H+yf0NNYh31F7BW0Pn2PIGSfmHykdK9Y+BHiyDwv4pWzuPLFrqGIvOZRlJR93B9CeD+Fec61pcllqAnjOyKTBGOAp/z/ADot1ZdjISpQ5XtgDoR75/lXXpUicqvTkfd8UcsmGw209DjAq9DYyzYY9Bx0xWD8GfEy+OPAtley5+3wjyLlemHXrn6jB/GvQFtsDkFea8aXuux6sfeVzAezuptiQJxn52JxgVYj0uTHzEyN7n0roorcDDLgGpfJEmMLjHJArNyuaGEdHE20Sc7emc4FXF07y8kfMV9q0FhHXvjjjNWNofbnaGA6VOl7jd7WMcwyoAVXcO+SAPpQLGYrl+C3I9q2WgLZ2qAPyoVTwpIwPxo5gSMW60kS27K2WVvlIIGDxzXy1rn7JOuNr87adqsMekSOWAYkSxqT0xgg4+tfYDW7SH7/AB6AUv2ZdwyvTncKuNSVP4SZU4z3Pja4/ZL8T/2qLa0v7NtJLfLNcSkSKO+VC8mvqfwD4PtvA3hSw0O0LNHaptMh6yMTksfqSTXRrEjbsd+p6VJHCdygYwB6UqladTRhGlGGwxYxjIBHPrTwVX2PoTUiq0iyAbQegKjimSQhYykjYB6svWue5shR5O4E7Q/elVQrMMYwep4qO30i2h+eMs2ecs2cGrjgtxnj6UyyIgKv1HHbmpPL3ZYHaR6UxYRgZOW/u1Jhm+UDDe9LUXoJ+83HJGBxjFCqGZhjvUu0jvzR5a7iDuLHnKtTGN8pVIIz6YpWh2tuCfLjnmpogPm+bOD1ajyi0eQVPJHyrgUEFVioxuIz78UGFNpO0ZHfFTrD8wIAc+9O8rdJuPB/ug0FlaNRHHjHPr0qdY9uPX25qSOEKxJXgnpinYPJ7VArkXllsBVOSecilUbVxkLz3p0cgbdhmAHp1qRAJJGJypPI461YyPI2bAflH0OKVYj0zgH1NSFNmSCG4/hFCRtwXyB/OoEhFU7RjJJGDz0pTCpBVcr70kmeDgBc9Kf5Y6hSCeFbFAbERiCjeeo7UisCQV59j3qUZbB3D3Ld6UQp5eTufJ+8O1N+QyBtiZO0ls/dAzUsMe9shDn0o27W+YbuKkWNm5GRjkGkHQjKlmUFOAee4pRbyMQMAoT97OMVOylo9rDH86YYX4OeOnSgBrJtYqdxxknPNOVkm6nLD+IUqo3lggKDmmNvjG8EZJxjAoAGby0wcsF49KbsJxhGJq1CoLM8zbIwv93PNN8xNyjb+JyKAIFUw5IPLDoeak4ZSMe+ac0bBhgcH8hSKu1hhSDnOc9aAEVAzADqPapP9WwLDJ9fSjyW8wH5WbHTOKljtwud7BlPQYppAV22IuVIz/epqhixIXeOw6VaaH5QCx2HpxTRtWQIWIPTOKQEA2rggYI56UqlAuAPmY06G28veNxJYfx1KsY+6QvoOKEBDtYufmx7UjbpOmWqy6BkKriM9DxyajEbcgAcf56UAIrLGuGCnnrim7izgAjPp6VIYGaVCpAUduzUvl8DK5/2lGKAGyR7uGOH6/SljQKv3txHUEUqo23K8847ZpGhbcHzgA9v5U7huLtG3IY5J6Y601lG4ldxHrxipRLubGDjpSfdbhflHPHINIBBlY8quTUWH6MmDUsYkXc0zb+flKrjFDu/mZOGj9QefpQLqRqu7ljx3HWpNsTAgd8Zz3pRFucsv3e6nmkVWT7w7cHFAyKSHbtO1lboCBSKrbyA3GMEEVd3DjPzfU1HJHzwOnJ5oAijhboW5Hc0jQqrA4DZ71NxgFgzD6VG0YZSckc8YGKAI9pVuOV7E9KEj3MwIwwGaYokUcjjPfmrXlsWLNg4HYUAQqNvG/OetSlV3fIGA68mntGNrFVClh1pq27jGWznnjtVgRvGOwK/iKRo1+VscdCB1FTsvHzZ9BmolUebggkeuKgBqr1O7jp8xzTFUuw+8fTmrLRs3IX5QeKVVGQu0M59OKAKfl/7Ptg96Royzgcj9M1a+UvwrAgUpcsu080AVmhzJuB+72HWnNjlR9fanmP5ueT1HFOwFQ/KG29yaAKuNrFjuQfnTmkDKVHynsTT2Ctleg96Fh29Pr/k0AR7S2QMEY5wcU1lVmPJJ4zVjy2Vf4tvbA6VC0aozZJPuKAIWUIQQTu6c0n3lOQAKsbcADIc9QKbtVWAIJ4xQBGzBVHJx6r3qNtzIxJBA/vVJsJYgLkHpjPFJJGFUZCk45U1YETQg5GefQVFJGqFQBjHqcVbjjIAOcHHQdKSaESbccNngVAFdGZCPlUcc5okbnLZXmnZ+ZRg/L3p/kjy8KWB69M5qwKkw3R/KNxA/wAiuW1JZJriNQcfOMj8a694ldS2QKwrm3P2+Eds7q5MQ+WlKXkzfDx5qsY+aLPwp1D+x/iHYSk7UldoG/4FwP1xX1hE24qR1r4yhuG0vULW8B2mGZZPybNfYOk3S3lhBcIcrIiuCPQjNfM5LW+KHzPXz6lacJ+VjVmUCTPZhmljO7HPUVFMxMMbdcDBFSRt8v419rdcx8f9kdcWq3em3Vs3KyxMh/EYr4g8T2bW11cRFcNG7KQfY4r7kgbD49eK+SfjRpK6X421eJFKo8vmjjswz/MmuPHL3YyR62VStOcH11PEdU/i6DHT1rnJpTExz9ORXUaxFtZvTvXK3i7mYGsqOp9Hdla6IbkY/CqYbt3qZlO4+lQNxgd67lcmTuJg9asx/vYMc71NQbRt75qzaja3I478VpYqDsxkRP3vanmY9cUskfluQASPWmurqq46E0G99LCNM/TPFSxyP0PSogueKfEhDDPSiQJky569/Snxsd3TB9aI19eanWE4yB154qdjaKuT2m2OIsTufp9KikuE5/ipNzRAkLg9+KqyZ5xSNObl0JPMjHPIoe68zp90ccVCgDRsSRkEDac5P0/KgMOaCeZk27dx0NJ5rYx+lJGo4weKMMGyFyKrqPYm81mxsGOnSrKqG3Z/CmwwmaNnQAHuv9adbwguAZFGf7xx+NMLu1x0aBo5CZVQou4I3Bb2HvR9oLLlRj60kkaszYIxmoSoXjPNSwjJpki3GWPbJ7Vc+0JhVYZPrVHcMZxg0xmK4IGaLF85orGGG5Dn+dV2IEmQMCo1kkXHOBTvODN0IIqiG77E/mHgCtaxvbmz2vBM8br0ZCVNZMRDEcZPvXQ6fYiaMYApczWqM5eZ6P4R+PviPQ4fs17M1/bMNpjuMsQPTNUvGV7pXxCbJsIrNip8uSIHIb0PqD6GuSk09V52j8qtabnlRklfTtW/tZSXLI4/Y04y54KzPIfEGmto872zJt2ttAP1rMUbdNk7ZPFel/FTRPPt11GMqoVMttBxuBxj8q89+X+z1yufmr5fF0fZT02Z9tgMQ61JOW60GaAu5riTHIPFSXD/AGjUFcjlmzSaL8kM7Afeao7FvMul5z+Fee/ibPU+yhdVbbPtxkcCrF5fGDQ1UsMbf5mq2qLumcDjp/Kq+vMYdOVX68d6cdbIrdNsk8PzGRXz7AVGkLz6wrZ5Usdv4VY8OhVtS7detJYzb9QkY88H+lXLdnM+hFqEjw27nPUYH4mrelsy6bM3UnCkGq+rTCSFQOORx+uKmt8w6Ox/vScfhWf2TTqVJZAryccd61dPj8vTJHHO49B9K5yaTc0mTnJrds5zFouDztLc1cvhsVCL5rnLW4aXUGycjzD/AFq3qEyyagB3TjiotL+e4Unj5jnj/PrUE8nmalIFyOTxWkPiNPsmzcSmOxAHBKgVgWo/024cHg9jWlfMwt1DcDI/QVQ0ltyykjhm61pHSLZVrtEbSfMvYk/1rYvrj/iXxrn+GsO4jBmX61d1WbakaHjAxRJJ2NI7SZDoyma7Tj7tLrzBpmTPQHvVrw9j7S/PRc/pVLVp1kuGOMhsD8zT+2Z290txHybJfTbWHbsJLofX+tbt5tj0/B7x/wA6wrGP/SPUdKum92zSV7pEmpKVjJAyKltZmjsMZwNvrTdQIaPb3zmpmhEensRzxiq6F/abMZZMyZHbip7q8225zxx/So4oG8wqvepNQsmWyyep7CtXujljs2XPCw3QZP8AtEUmsKrTNjO7AFWdBjFvZrnsM/maztRnBmbqcsev1rNazNZO1FCbPL06Rz0wa5r5vOI9+ldTNmHTc9mAGa5zcBd5IyM12U92eHjoyfKkakSeXDkZ5FamnttjBP8Adqg2xoiw4HTFXrP7gA7kKKylrqb01ZJFL4yXBTRdPgJIO1AR+deaNhUUY7V3XxgkaS+gh6hSo/IVwEj5PWuvBx/dI+ZzKdsTLysQzNiq2/ch57VK0Mt3IsEMbSyPwqqMk1NcTQ+GWYYjvNQC8d0hP8mP6V6kIHhVsQoGzF4XtPCtjBq3isMiTIJbTSlJWa6B6M39xPfqe1cd4o8UXviy+BMcdtbJ8sFnBxFCv91R/U02Z7zXpnubyR3ZuWmlJY59KnhsRtVdu1B19WPv7V1JqnqzxZKeIdkZNrpzLIX34IOc11PhnTkvZJYW3qgjd8ou48KT6+1U3jC8BcLWr4fn+yWOqXAO0paOq/iMf1rKpUco3R20cNGm7SOV0SMedKc855rsLRgtqOOcVy/hu0MlvLITnn+ldWsO23PsKVR9D0cBG0bn36kySSbN2SeNvrRNJFB94kA+3WpdiqpfILDgsBS7lVUyATzg45rlPk0jOOpLIwSO3kb3IxVhZH2gMMHrtbk/nU8iKzbURhjnkVIYRtBzg9yTQOxX8shR/Cey9jUARn6KeO4PFXkieTGSHA6jFHzbSo6dRTQin5JVRuZfmOc46U5Ubb7Yzxmra23vyT3p32ddoIBJ+nSl6jVtiv5RIV+CQc4pyxllbjcfbk1P5RVhx8uKXyyxBLNjHaquiiBVCsAwKjuaRo93T5T2OTVryduGzx344p21fL5yWHHGKYtCjxv+YA47KKnjXawKoFOOD3NTRJuj3EFT9KRmUtgbi3vS6EvU+av2ppLnUfE3h3TRcFbcRNMUHTeWxnHrgVzN/baX4X8J2sNhp8cd7IxM18zFpJMjoOwFdL+1bb3Gn+IfD+pwsq+ZE0HzDOCrZ/8AZq8k8Sa1qM2i2plni3D+CBDn8Sa9fD2dNWPKxF+ci1S5mulWNAzu3THJra8KfBnxH4oZHSzkggJ5lkG1fzP9K5Gx1XxD4LvLTV08sPw6R3cQkBz32npX1/8AB34gn4leD49RliS3u45DDNGn3QwA5Hsc0q0pxV47DoRhJ2kef6H+zDaxyLJqmobvVLYZ/Nm/wr0TSvhT4S0hV8vSIZHUctcAyH1zzx+ld1FauzYYjnoAKuQ6bGrZYEsPQda85yctWz0V7qtFGKtusACQxqiL/CuAB+AoFrMxLMhz24rol03oduB1qxHbqMHGD6d6z5irXOaj0t2UZGTnlcCp4NN2FiwyOw24rfaFVY4Az3GKjeJwPkYDJ6VPMPlM+Gzbad0YQ+gOf0qyturYJG7tjtViONt5z0xwakbbztX64o5gsZ09nnlVGe/U5rOvtKTULWW3mQSQSqUeNhuBB9q6P7OOvr79aq3FuSx7A9lPNVzdxcp8Z/F/4ay+E7ya3BMlnM2+2lx0H90+4rJ8M/De91jTZLi2WGVVKl90gQbR1yPrivqT40eET4o8BX8VvH5t1bfv48L83HXH4Zr5w+G/ipLdLuzeC4kmCnhI84PTmvRw8rxaODERs0z0D9mK5m0vxdrelO5MdxAJQueDIrYJGfZv0r6USN+h4H0r4j8O/Ei88AeMpNZi09bh4leNbdyV3bsdSPpX1V8G/inB8W9EuLo239n31tII7i33hwuRkFT6H+lc+Ipy5ufoa0Jq3L1O4jjO3jO7saljRmb5twFTNGFZFyQfUDipGVtvAz71wHdYZJA3lknG4DtUaxsFUdMHpmrUcbBcZGPejy1kYZ4Yc0agRhtuARj8Kk2+YOmD61InzZ3cnHpStGB0PsNpoHYjMZ6q3TqOlKVdmzjK+/NO+zhmzzxUvkqrg7ieOmOKNRkKx/KQAoPrjrRGrjbuXH1HSrOOxwB0OetLDa54Muf9nOKnzAimilZfkC89ARxVdo5DHhwpc+mePpWn5W1SVGfTBpBb/L8x+agspWtuY48buOpzU2xsdSVzyAKleEfMQmcn+GnrGSxB49eaAKuG4wBtzxkc09ZDIp3nBXqPSrJjCrlQDzjFCxgq2By3WoE9CEfdOOv54pf9YBg7cHn1qT7OGXbwFPUtkU4D5scAd2U09hieWZACvIHXbxSmER4Klhjt1pW+TA3cgZwO9TIvzD5gT1xjGBSCxBt55+bvuxTVhZVJb5lHPyipm54yF9xT0QldrsRz1HNWHQiVflyeC3r9Kcd3AONq/p9KfNDubjscDPWmKx+6x2EHqanYPMjWPDMWAJ7HPOKkEYODjAzyfakaGSSTIcbeh4p0cW5cFSBnjFIBrRtG+U+ZT04qTzGbG4/pmpkicbc/MvuelJINr8NnJ6UAVpFIywIO3vmpYm3RgL0HPzf0qSTCryMA0eVuz2HbAqwG7c44HHT/APVTVReT5ZUmnMoD99p6expnMattYsR2NQOw7y84znp17U9htQKpz69qbGBtLRtvbuu6nrhgV24IoEMKBpDxzQzZUAKNvTqc0/1UMDx6ZNKsbO3ylSAMUXArsw2Jwcd9ozU0ahlAHQ96dCpDMCm0nsOM0u0eYwUlCOo74oAZJEvQnJI4z0pVjY/wKyjv0+lSeWOMkg/7VOaM7fvsE6/jQBX2hsjOB9OhpGzGoO4sMfwjmp1jDsRneOuV60LE0wBG3r2NAEcPyKGBx6KeakVdzbcfKP1qXYF+XbuHvjNNZTncF9KAIlUx57rninqpaTcOmMY9aay+axKkgAc5p8J8vOX+Y84oAQg7Sh6+lOWNQoGPxPrSoDFu3sHJ6Y7Ckjk6lMfiOuKAGv8AKw3HkHjFOChmz0XuevNOQDnB2nPSnoztuUqR+NAESybtwRQQDTo432jfye/NEUaQrgLgE5pxYRkqU+XH50ARyRKzkhSDj+HpSQr+7OTkdTip41yOBg9qbt8lSFUb/rQAzG5W52gDIprDy41OSM9ialjSRskoAeh56e1L5YmUh48AcD/61AFeGOVgVmfc5JK44/KpUj3Ky5yeoLVPHGqoV25wMAjnFNhiVW5BBYgfMvBoDYhaECPBYpn+71ojh5PJcfmTUskxEioF3Nk8dqeu7cwI25HagCs8IU7Sdp7EjilVZCTkKecCrCIMnPAPI3VJzz9wKPu5P/1qa3AqSfKAMblzyNtIy7ogQMd+9Ttt5WQYI5JU5pdu2NQW3A8c0gIPL7EZHalbcFyx2hhgDFPaGSNvm3D2okzjBwWPPX+VBZHtLKHzg46Ypfn2nnAx1IxS7PlUEhv96nqpXg8gnoaAGMAy4HIHf1piwllO1dhz1Y8VMyHd8pAXOeRT2kDjOSex7ZoIK8Ybb8/POAKjZFyQDtYe2AasTKFjAVCfXnmiPCxjgg9eDQBWKFXODnHB96dHuk3LjtkNVlfmyAqr7nOKRkbOAvBHbpR6AV1fdgbSB6nINNkTuc9easvBu53cDGMcUGEbs5JyMk0AVmgWRufmPb8qbtOAdox0C/1q06+WAQuT2/8ArVFIrMo+XHOM/wBaAI/LMijLMoH8PaoxHmQhcgjrzU7J90EgNnoOaQLtz3f1xQBFHH5eTgscd6YivGVJBGe/WntllAXcc45Ocinybgp+9lRwV5P/AOqgCvtDMTuBOfTFOLKsm04f3zSmL5ecsevpQoRm2snOePpQA3kswDEN2pvlxnIb7/YfSiSTa3yDO3r2qWNgzAhVB9qAKjZycgNt4603a2AeXz6mrDhfO2/NwOc04qi479vagCj5LFc4xg/dzmqkdmWv1zuAALY/CteSPbkBcHpyKhEO2SRjk4jwB9SK4MfLkw035HdgI82JgvM4jWrfaxB4Xj+tfRPwX14a14IssuHktt1s/r8pwP0xXheuQDBGP4ulO/Zx8eHTfG2saDcy4gvHMsAJ/wCWi9QPqv8AKvh8trOjU5mfVZxR9tR03Wp9bM263yOucVz1hZ6jp/iJ13y3Wn3O6QlnyIGGMAA8jv7Vq2t0Jo2QHkjIq9b/ADLlTgmv0CnKNflknsfnrvTTXclRjG6HtXz/APtJ6UYfEVrehcJcwbSf9pT/AIEV7827apYcg+mK83/aE0sXvg63vQPntZxk/wCywwR+eK6K8eak121KwcvZ4iL76Hx3rUXzEHtXH30e1jiu81qEbm4ri9QjG4159Bn171MORiWIqvITnk1bmUq2exqrIK9SLMxqsRmrEN0V6dKqbsc0VYtjZ8yKeEFh8yjBqFbfzPuHI9KoRSFeKsrIyqGzjvT1R1RknuS4aMnI5p8UgyC1NW5MgAZQfenxiGTI6NSeprHui3FiTp+VTfdbniqHmCNvlbIFWdzSRh8cVNjZSCaTt2PNQLjbz1p0jB1wPzpiD5eTmnsQ3djlhLtweKcbUsSB1p0TGNxirisJAAMgkdak0j5lRbGeNA235fapEUZ+YnHpmrisY16kL6VUkBkYECg0slsLJD5O2SLjPNTTSJNCjAbXxyBTHYlAO3SgWrjBH8RwBmn6g0Q+YydgVp3mLLgEYNWFtT0KZI7Cqsg2t0x9adzFpksce9TtOQo/Om7e54p1vlcckU6Rd2GU7geMChaBa6IyxJAo5znGBSY2sT0PSnM2/GAaZBLGzMQFxXoHhPR73U4/9EtJ7v18mMtj8qX4NfCO/wDifryxoGg0uBgbm5xjA/ur7mvu3wv4O0zwnpNvYafaxwwQqFG0cn3J7mqhTdT4TxsdmMMLaK1kfFl5oF/aqftFlPB/10iZf5is+2KWN4vm8Rv8rE9q++3tYpFw8ale+4A1w3jb4VaF42h+zyWEMMm4FrqFAsgAIJAI9elVLDzjqnc8ylnCk7TjZHw94umW90zULQybrf7yjJ7eleSthNPjAr9Ede/ZW8J6pZvFaPeafIy7SySlweOpDV87+Pv2MvF+js50Uwa3ajlSrCOT6FTx+Rrysdh6rSai9D6rKc4wd3CU+W/fQ8D02NF01s8ZJJ/KqGn7VuFIPK1sX2k3mgx3FndwyW13CzRSxSDDKw4INZOn2586Zuo6mvnE7tn30ZKSTi9CC8uf9OOemc9femeMHWRgIzlNwHFQzKHvFDDnr+tSa0wLRL68/wA61VuZF/ZZY0+MwWSsx+8pcD2zj+lUtKlIvZ5MZGCOK1ZoSlih3BtsIx+WcfrWZo6jdLwe2fele92c73SHXzHz0QjpyPwFaLfJotqM4LOSf1rHvJx9rGTyGI4HvWheSCO2s0HTYePSk1oi+pmyRAheON3NaN0oj0kENgMCevvWZNJtjXI/zirGsSCPSLdSMHAP6VctbGlMraPHtmVzyn61n3DK2oMc/wAXf61f0mZSzZ6BetZskga7YdDmrh8TNvsmpfOrWcbHH3jx+FVNP/d2vbncRVLUrqSO3gTPyjJqazkP2A+u3j860S90W0gRRJdRK394d6sa6qhlA67TVOxBe+i9jnk0a9M3nlcjPQUbzSHH4WSaJJ5cs7AEAA/4Vm3MjmZef4q0NFgZrG5lG4kLuI9s9aoR7mvI196qL95sfRIs61dNHH5YyMKoNUNPmG7rg5zU/iQKsr4bdz1FULVW27hWkUuUuX8SxNfTjzlGcmrss+LFuRmsSSTNwMnnOKv3ihrPIODWnLsZ82smPs5hvHHNWtYlzboucdzWbpbDuPepdRlLXCjGeRQ1eRF3yG3aAR22SvGFH6Vy+qXBWUL3710sjFbUsOAxOB6Y4rmpYxPqCKTkEgGiHxNhW+BIu3khksoY89+n4Vk+SzMOK39Wt1hMQB7ZqrHF5ntWkZaHnYi/MkxIo1S3AkDbTn7pwc9qvaWp+0QqDkmQHrVabEaIGH6Vc0aQf2hbkLuHOfyqW/dbCL1SOV+JmpJHrJhkj3Z3ENnHUYH5VyGn6XPqkj+UUiiiUvJPM21EAHc/0rofFTaZqXjGc6xdy2Frb25bMUe9pHz8qjkYznr2ritU16fUlW1gQW1iv3YFPX3Y9zXsYSn+6j6HwOZYhfW6lu5p3usWlni20fzArptnu5AA8h7gD+Far2unwTTKWTzWHPlkkZ+vtWfp8WZeRuP6Ct+zYQsOMH9a7JTUNEeZToyrO72NG38MzXiqdmOOFQYVfYCku/B99GjFbZiAMnAzWzpPiBrEIuckCvT/AAn8ZdL02FotS0yC8Xbghlx+tcjk5vVnfKLox9yNz5vurWSF2DIVOcYIqRZGtdA1RuhdFj/M/wD1q+u5tc/Z88fQ2tlq9hqnh+8ALy3lkysmACTkHH6c1B/wyH4O+J2nzWXw2+JWkalLcurJbai5gnGM/LtPX8DXVGDku5588VCN+dNM+SvDcezTwO7NXQSRj7Ln1rqPiN8C/FPwN1SPR/E1ibabGY5Y/mikHqrVy0wZVCjvWVS/Mezg5J0k12P0Cjj/AHZGzGSPmzyKVUJfJG6pdpL7R0A43VNt8tiSynPBAFQfG2KskarTPJ3YGMN78VcaFS3HDdeKa0ZGDkse+R0oH5FNY/M4HzAflmlWMxnpgDt14q0YUHyEH1NKsYXpuGTx70rlEQyw6be4YHn8qfJCVXDH7wzgmpmjHJY9eOtLFnzASxH9femLyRB5K9Q2MDFOVQwBBGPep2XEhAYFzyBnPFSRIpYgj5vWgLEDwhDktyep7U1VAb1B46VakhxjPznsp6UeWNgGPwpXC3YreUTyeB6LUMqj3yO2OTV7ymU9cD34pFiEjdefzouPU+bf2ttNnl8O6PfiNmit7hldwOFDAYz+Ir550/xVpyXmmpMpmWKVWkRgCuAa/QrXvDNl4g02awvoo7m2mG2SKRcqwrzxv2YfAc1nNbppQhVx9+N23pnupzxXdRxEaceVo4KtFyd0fHfxQ8WJ4q8Q3F1Cojt2P7tFGAqjgD8sV9S/sqeEbrR/hnHPcwvE2oXDXC+YuP3fAU/jirmg/sf+B9H1CO6uvt+rlDlYbqZfL/EKoJ/OvabWyhtokggULEqgJGowAvYAdgKdbERlHliOjRcfekVfsKKVAUhu+7ipo48Y+YAdzjNWWjJVfpxkcCoWtGfd8/4j/CuBs6xJsqMxjefSlggO5SwwT/nFTwx/Jt3sSOT2p6xt3P09KZSQxkYj5iAue1MW33Zz271aRScZOw9uMZpny/cfj0x/KoGkQpbKQRwMfhSSW43Epz71YbkbVAx/KlTK8EBeOuKAKbRYIwM46mmmINyEC54q8FDD2/vZpdqJjBH+e9O4WMW4hbazKccdCMj8q+B9Jvmj8XanK7LH5lxI7D7uMsT0/Gv0IurFpIyEBDt0avlfx5+yX4g1DxTdXejX9uNPupGlZJCVeMnkjoQRmuzD1Ixk+Y5MRByWh5lYR6ZdL4iuJp1knitwLaMHO52bGc+wr0D9kG6lXxlrESgtbvZ5kx0DBhg/qal1/wDY81yC2sv+EfvYpJVhC3f2pyvmSd3XGeD6ewr2z4C/BFvhLoVz9qmS91a8YNNJGCFVR0UZ5PeuitWg4NJ6nPSpSjO7R6dCu6MDqxHTvUnltIv+rx9OtWI4SqghWJ9M1N5bMq4BGe+a8g9UporeZ8yZJ5yRxUzQtCpz26cZqysWzaSSy/XpQflXO0E/3jnpQBXWPc3Xr0zxmpfs+3I+76GpGZe64XsaawO3puzQO3YZsXcBv2jHUdPxqTcGO3duHTbjpRhPk4Jb36VKrDzD1U44OaBEUlv5nCjPP0p0amJRnnmneS7MpYsRnginfZwzbQM88Dr+dAEcmdw29x0I61IqxiP5hjj3pZA6bAOecfSjyTG+PvbzyPSgsaxRocAYRv8APWo1yFVSSD09atxkx5IXaRxgdacyGSQHGc8gYyBQJFJIdzEEnjj72OKl24YqDxj86lMTKW+bPbb61GkbtIQMhT7gVAxm1pJCu4BSO1PjhH3mBIIIxn+lWPs4To2QOOuTSLht2dze3IxVgU7eE7z+6xtbhugxVmTbJ83Tjr0p82WXC/KOp9KTyxt2g8/TFT1AjIPc4PbPGfepY8Y3A5Y8HuKfHDuXaG59Owpqx424+ZOlIB5VmRRj/gWearyQnzNpzheflap/NPlsC2Nv93rQH3Dcp46HJoAam5WIbAHQkUYLqM/d6jIpzKdwyOWHXPIokjdVVs59dozQDGLGu3AzjoR2FCxrIq7XJI/HinKrlex3e1S+WI+VHOepOKAIdgkBRfmPqTSLC/3227R0zU3l7GBVQD1AzUbDe3JxnqAM0AJNJuKAcBuOFz+tNWNcp3HP1qcIFYLyO1Ri32vlMEDrigBYYgzMwQfKc+hNSLKjLnhQfX8qTyRIxCuYzj16U5V2rydxHtQNDdgK/KMnpkdvemp/Ds4werVMshEfHyrnpSrjoRjIPH8qBDGXkuZNpI7AU2PKxsT8x6Bscn3qSRVbhhyDnCnmgbEXP3R3yKAGRNIwIcZHbipEjLSYK4PXbUkch3NhSh7E0SE4I3Zbtxige5GFZW5BYYwMdqPMMfGDjvkU4SydPLGPUGnNGrbgwzg/jQIbuEmGUY56EfrS+Yu0hhxjk9PypqxuJDjaVxjjjNLtEcmFAIJ6E5oAh2vJlHBVOuFPFOMcYDdXK/xAfoefrU+4hvQYPXuKE2bdpXaaB+QyOPdHk9D/ALNNZdyhVPA5wDTy7NnaPLI4HvUiybmwQFz1Io0B3K627+YW3MRjHt+VSNEHKbicA5/GnxqN5wWKr13d/wAaNrM2Cdn4UIQ2Rl3ECVflGSvU4pVjDRh/m5PRai+eOTdwmeASBVhG+UnKgHOFyfzoDUiVBwuCDjOc0/yBtJwQfrmnlX2gEfMRn60m0M6DaVHXBoAaqmPgBfbPenqRzkc+tShTwSuRn8vakaRlIB4T6UAQqGXBJGzOWxT1ZZEO1enGfSpGkHljnrwcUMywp2JPQ/wmgBkSlpQqDLgd6kXdyxAU9CDSRsy5O7nHPTFJKGMg44I9KAICpZhhip6BduacsYWMhl+nGSKn3DYcA7h6UL905Yhj17igCLcY2UpHkHrnjNIsgkwGBQDnpmp9q7R3anJncqgYUHnIxzQWV8dfk3NnBbGaj8vZkqWJ6cVZRSZGXG3jFP2p5eAfmz25oIKggL4yOfzp0aFcrztC1IsJjJHlHJHVaXYRncxyegbofaj0KuRLGNue5PSkdd2MAKcc+9TKpbAzyPam+UsLsc7t3971oJIVX5cZJ3cAY/lTtrMnyhduedvWp3VCoO3BPao9yrkAdOvpQOxFNH0QHA/XFLDEzfLuyn+eafjzm/2O9OaMZ4bKdDt5B9qCiAxiPK/Mc87qQ5YquN3Hepdm1sJtIHTJpgAJ6YoIInVmKjI2n3pc8HnOOigZp6gtyzn246UeWep5bPYUegEDRjBOcKPamLFKqhhgDrU7K3f/ACKciCQIAx2npu6UrgQfvNoIKtxzinHCqOMsOw71N5bKSCeD0HcU2TdFhtuWxxtGadgIJIy3QAE9lHWmfMqnK8k4AxUtvK80IeRNjnorcMKcIz1JHqcmgCrJGVUrklugNIsRVecA9M4qwQzZwPc9aFAbgNgjoO1OwvUijUrGTwcdKidVaQbRyw7n9asMyrwh56DNMYFn+427qMcUhkSMckEb/TPFNZt0TA5zwD09TU4RlQbRg9+KgfgsMAYP9P8A69ePm0uXCy87HsZVHmxUfIxdag3W5I67M14LFeS6f4wF1bymCeCUyo69Qwr6I1CMtaXLYziPj8eK+dNUj8jXJiTjOev1r4/L4p1EmfVZhLlptrsfYPw2+K1t4t0uOZXEd3H8s8WeVb1+hr1/TZhcWcbj+JQa/OnRtcvfD+pJeWEjwT98dGHofavu/wCDmut4m+Huj6jIAJZoyGC9MgkH+VfZ4Oi6VVqL91nwGK5XBS6nbMv7sj8qw/G+k/294J1S0Ay5hZk/3l+YfqK3DnZ+FLAgkhkRh8rdq+glG+ndHkRly2kujPgzxBbbd5I7VwGprt3Y9a9i8c6OdP1PULZ0KtDMy4PYA8V5NrUZVmAFeBRbUrM+5TvFNHL3BwxHaqcuWzjg4q7MNrciqU2VyRXsR1RJC2acqkqTj6UFffmgErWmthdRyKcnPNWEz0PTFQLnqRxU8eOuafkaJakiZXPHWnKDTWYr2pYZvLcEgMOhBp2VzW9kP58z1q2sjNHjPHpVeSRGmJRSF7AnOKcrDp61DRrFigDnmnpgMQvI7ZqNsUisVJpivqWvvHJHNSxt/e6Doaqqx5p6Mdpp8uhpGRs2t0vl+WyLgn7x61DfRqkhAIIzgHHWq8cygAPwB296mkuRdMozgA8GlazN1O6sKsJaNORtLZpdskxLAdOMUskfyxx5yD39KltVRcFiQAT92gpPoQxyNFIvzHdxzSXq/aZlPVyPxq/PHBJjop6hs1SuGTbwckE4bGDUCl7uhUDYBH50+0kUybGPyMec03Hmbudp9BTY4eg/Wr3Mb2H31v5MjL+IqKMnPvV5ALiPYxyyjAqkymNvTHGKBS7n3X+ynLC/wnsTGqBxLKsmByTu7/hivZhMpbaa+dP2OdU8/wAB6hZ4O6C8LZ7fMqn+le+RzbZcnk10U6rjFI/OsdTf1idy85LfKpzTo4fLX1NRI24ZAxSecyt1zXUpR3kebZ7Is1Sv7xYlKA/MRUV1qUtuwBjUq3AYGsaaZprkMxyTXFisZGEeWG500aLk7vY+Dv2l7MWPxP1oKNqzukwwMdUGf1FeRadIWWU9K99/a9sRD4+il6Ga0U/XBYV4BZxlrafHfNfDX1fqfu2WyUsJTfkijJ814efu4qrqs264h46dPyq8lruun2jnv+VZ2qR/6ci+xraOrR6t/dNmebdpZHcoMY/Wqug/LbOW5+f09qS+Yx2TY54pNNytqB3JJxU291mMviRnyKGuyccZyPzNb+sW6xrBtOcREdfp/wDXrFVR9q/ECtPXd6sgJ/g4P1OKHe6H3Zm34VYwcZwcVFrjb7aJScHHH5Yp87GWSNOp3Dt70/X4/LAznA6VpfVI2g9GVdKj/duwOO1ZzL5l+xA6GtSzYrZMc44rMsZhJcPnqD1q47tmnRIg1P5po0JzgVoxxImmkDhiQKzNYw14u0+h4NXo2ZrKPf0yTWltET1ZJpEXmagM8rUWsKJLhtvXNS6GrC7lY9FQ4qrqTZmbGfvHNR9sFpAntVMOlPzywGe9UNP+bUh/sjNX5m8nTEB5zWZpm77VI390dauPUr7SI9cYyNxxk0tmi+Sf71LrEga4iUAHPJpo+SIkfStV8NjT7bZTkhBugw+tSao5SzjxxnNNjkDXTE844z+lGtSfPDFnPGePWtFukzNtcjZa0aMSsARheBn0pzRhtTAyeG/rSaPN5cJP44pLYiS+yD6mlrzMn7KNW5kK2/1HSsCzj87Vox0IOea39TzHYAng4Az+FYWjNu1UHHQGin8LY6vxRRo6z/ro+c/LzVeBsqSD9BUuqMXuSOgVaq20ZBG05zzVfZPNrXdQm1CUBFyMHFXfDbBbgSGMN5cZxuGcVjXis0pye2CK19JmEdvckKCdoUe9KXwM0p25rs8q+ISSS+J70uoB+XKqMAcCubhjZmAH3f511/iyQTa9qEjx8+awAY7sY4696w4fmkY8fUV7dKbjSjHyPznEUFUxM6l92y/Z26RLwAflH4U9eZG9M0Q4HB4pIcbvTLVk9TutGKSRejBbkdh61DJIysx6VaiUtx0570smj3jWkl39mm+yoQDMUITJ6DPTmnGy3MqnSxztxlmwO9XrOC50ttGvbOZrO8muWCTwsQ424/rUVxCck46cmrdsrTajo6MMrDG8oHpkk12U78yseZiYx9lJyR9YeOPFmqfEz9mDw7f+Jb/+0dVg1CS0triZcyOqnk7u/T9a+eZtDZWAxmvozWrNND/Zj+Fltc/P9tlur54yccMxwc/jXz74g8T2thqHk27C4cHBdfuit6sG5OTMMvrclNUz7pVWKg4Qj2PanrGFxtXPep/LVtuR8vcUMqSLhVAYV5x5KRWO+RW424P3uKa0fmODg4x17VaEZ2l8E/pTeGwzMSem2gZCbcN1XdjvSqo2jaPm6HmpVjZW5xjNK8e0k8ke1A7FVYxyx3H/AGetOaQJy2Bjrmplj2sCgbPfaO9TCHOSxA7YoHqVxHFjKqBkduM+9OjDLxwM++asLGEYbsbfpSbSsmRx6AGjUVhiw8kF1z1pGgaM8nI61LHGvOSFOOM96Ny9ON56baNR6jApOQ3QjGDT41O7BA9MgVI2So3A06OPbtx83+elGoakXkxsxXCnPOMd6TyxDwRtOfSp2hIYkZHbFOaHdy/T3pXAasbLnOOnA74pPMO07TtYD06Uo2q2Bkjp1pcHggBB6Y5p3DUi25GDyT6VLtyudnzAYJIp6IHUcgsOm4VL5IYIelArFX5VYDkt3Bp6xrIvIyM8elSsoVm3OP8AgNSRgq2QuAemaNRkIVm4NPNu8i7CwQY64qd+x4GKb5IzvKscHBB70ahqRBewTp6d6T7PuGfu5/vZqcx4UHZyaAJG3F0GOyjqakCKJRCv3Mk8A054T5mQoB9x1qSONpMkA7hyKFywy/DE9znFAEfl7cLgsSe/UUrKJcoFY989KnVcdVCn2NKsbFkAJx1IoHbqMjhMas3B78cU5mEjLggcYIxyfepI42UHf8ymnCEbUGDljnGaBDIQfmIB2HvilWNjJn7qqMj0NHHOwd+cHg0v3V65B5oHqw8tVYleO+KRo/MUsDlf9oYqZYS0YYBSSfWpFSORQvIGfXpQUQfYdpGZBjHGT09qJLcFsN07dMVLGzLIAOFI6nBoOVwWyOeKm4DYoWBKuykL3zSGMeb97A7fSpVBZiO2OfanHsSV3dAx/lVEDGU7SqdM59qFAVQVXDVI0bdduB169qYqrtZm2jnOe1SxoY+9SCFDevenRtLyQCBn+LtTypZVYPtOcYxkGkETFsBtydzikUO2gruG0Z689aX7qZUqPTNJGpVmIUgdzjg1M0aq3CY74oDqQeWW+9wc02SMxyBtgUjo2RU0kYkDFhtA/ipF2Ku0soXtxQBGPm3BvmOMnFOEbqucfKRjNPUBl2qBtx+dOUgRkAfLn5QOlADdvTLcnsO1JtG1OAGIzuHeljtZJN7n5cDNSvGPlGFYrzVgV9xZGfbgnApPJKncdxY9asGMOykt8/QAA8U5QzMN21Pr396gCuq/Lj731ojt2XcTtPPyjv16VKyybuAHB5G7jFO8vK/vWwO/GDQBDbzNI2TDsHOCcZpzOozlWPGfm4qZYyqsN3zdix4pgt2kB45+vf1o1DqRnBwW4PcZzSt+8xv3N/sjpTvs0ivw4wPYc+1LGp/XkDmlqwGyRndjHydBjtSw2/8ACOo/X/69TNH1BLLjsRSpD8rbjtGO/emBFGsm4lAG4/ip4+6AF5PJ9BSr8sb7VGMZ69alVV2ofliI520dAuQSxquCrDI55Peo41O/IO4dx6VLMrBslcow+8vXNIBtiIAZSDjkY/GgBdu44CqSOcUR7TMDlBweMjA9aXy920BlCry3NL5aq3Qrx19qAHmMiP5CM9TnvTMBkKFOGXAqRdqseWPPUDJzTm2rt39xkN6UAVx82UXPXJGO9I7OWyqZx1weauyEblYDJPpz+P1qABlk6f4YoAijjKq3mMxyeg7U77H828Fs9QxGDUkfzM2OuMml+YcE84yFzxQBG8JiYOxznsTSKgnUpwuTnb2//XT44X6HGz6VJJGUwycnr060AVlkY5QjGDj0p4U7SMKzZ+YdMUslvumUnKrjPSknjCRjK53fxZzSuixHidpPlVSV607aSfu8g8ZHNLDlGZm+bcflznP0qTa2PmOTn7vpTAb821iBgZ2njj86SaQxBC2GYjp2FLuwMDBU8GmTTxSfuWyvo+OlAESmReWVVTsoGcfjT9hmUruZVPJOe/1psLbepEinjIwKf8rNkKQAeD2/GoAejrHtQsznH8XINOeNP4hznhutJ1kKHCn+6oz1qQMqghmJPrirAXzDwAcY68cfjUatt3I6qGySaVVEzME3Ng5HpUjQhY2yVU56Nkfjmggr7DIpUAR89T0qfydqjJ8xehLUnlvMCCeO4FI0cifxb+47UFiqpaYYU7RxUjbFcDrnpt6GnRgyqrZGcZ4pvnGNeVy3p3oIHbSqgE8U3y92eDt96Ebdlyu0dT2qSMu2PlyOQaAG+UPKOOp4I9KaF6bsg4/i4BNSNwAR1IpI8FweSBxgEYNAC7d6k7cH/Z60n2fdg87s0vJViwAyT3pvDt8rHpzzQAj54Ycv7UZLKckn05pdxZyQFJz/AJxSQ/KFyCuPbNBYvLR4IAyM5HUUyRU+UDLf73UGplh2rhzuI5HHBB96STGQ+cjGMY5oIK6xgKR8yK3G4H+YpxWNmUI/Q4x3zUk0JZU2tx3XFRfZVbJyR3IpvUAVAyngL6Uxc87QfQ4GKdtXK5OAP7vSkU7gw49iKRYgjKrg455GKaVZlIG3C+h5qaba6Yi2sV4Izg07yzglTtxzQQUnjbIEYyM8j+tStDuDLuGcZIbinfdkORgFcnHFO8vfwrAkjHfrigCt9l7typOcinbdqsTyO3GKesTxttYbc9qGbaGKpyRwe1A+hF5vzBih3Z2g9P1oOWUnLZU+v6Usa4jKyAMpHXJpixbVwPlU8Fcn60bCsKF3MQD+PrTGV2yB0B//AF1YXEeSQQrH06cVAzHcXb5RnANAIY37xsbsj+6Oaa6lc4yCexxT/KC4I475FP27S27a2etAFRsDqSRn0p25tp43MOmakXCtkDBPbHWkY9AybTnIzz+FAESxsFLHj1Wq8Y+aTIzlvXPYVbaTdIVx+dVSVVFI7k/z/wDrV89nUuWgo92fQ5LG9dvyG3SiSzuCP7p/QZ/pXz14qtjHqkgzgla+g5mC6ZOe5BAH414r42gP9sXRCkCNFXPbPJx9a8HLI81RfM9XNJcsGvQ4eN2jb5jivtv9lG/+3fCuGMtnyLqWP6DIb/2aviOTM7Hr9O9fYH7Gsu7wPqsJO7y74kZ90X/Cvs6H8WJ8ZiP4TPoPHyGmQtyRUn8JFQR/6xsfSvaejR4q1ufOn7QWhpZ+JPtMYAF1EHcf7QJBP5AV84eIowruMV9U/tGLvvtOGesLkD6MM/zFfLniZfmY968Cp7uIkkfZ4NuWHi2cRdL7c1QkPqK2nhgaNmkkZGycDbWZNEgX5XJbPTb2r04XsbsqbiTyKa3y8gZNPZT3FG35f5VutgHLU8XU8dKgX5sD1q4oVQASc0eZtFXGEFm9c9s0bd3GKeR5bbs5FKSD1/Ska8oKuOTUir09KRWLf0qaIZx2ppFJDNoboab04NT7cNwKay7W6UbA1oNqZcFfeo9vzdOKX1NCfcm5LyuBkmrEK7jkDIFVecCrqsEhwTgt0qvM0jZjppC20gY4ojkG0jqcU3gyDPIpm3bnjip2KbJWk+U4P4VH5xCDnk+tMz5Z4pUha5YKiF2xnCjsBzSIcrbjl2seeCad5RaMlSMKefWosA9aVVIbrxmrQlK5YV9rAEYUillQMwZSPxpjNvUADJ6UqgKuG6GpaNL6H07+x3fbP+Ehs8kKfKlA/wC+gf6V7nc2dzpM8lyJ5pi7kjgspBPH09K+Zf2S9VFv46vbQnC3FocD3Vgf6mvr5funB4rKMVK6Z8XmScMQ2utizayM8JJ4OM01s7jmn2+GZh7UyT5a7fsq54P2mUtUB8hSP4WBrNZvmB96teIGkbT3MPLrhulZ247c96+ex0uWr8kepQj7lz5O/bQg8vxFos4HL28iE/Rgf/Zq+e7eELYcHG4cmvp/9tOxH2Tw9dfxebJGfxUH+lfM7R+Xar2BxivB1Tafc/WMmnzYKHkZtqpaZ2x+PrWXeqkmpqvet2yXEbke9c0ys2rvnqCMVrTWrPfvojR1yMLY4xzwBVfT8rZhsknBNSawd0aLzwc0tvGV00MRgFQaPs2F9sq28Xm6hwM/OP0rQ1na1xtPZV6/nVfS5N2oDjndmk1x2a+kx6gD8AKPtpD6FW3XdqUC9SWFSeJGEjYA68UzTYWn1JD02881HrW77WR1x/erXl99Fr4SLmGx9jWPYqdzsOP/ANda2oMF02Pt3NUtNZfLPoxrSKsmzS+yM6ZXmvDjj2IrZvIWjso+2RjrVXan2hfUtWrqke2KBO23NVJ6pEdGyHRMRrOxHOMVm6g2+d9v+ea2NNUrp8jHu2M1gM/mXJ7/ADYqI/Eyl8CJtUYx2sABxlag0tz5chPc0/Xj+7jA7DFR6YP9FJI6mtlZRKj8ZQ1Nm+2KBzjj6VKxYWrHBHeorxgLz15qe6uENiwU/NitOiGnq2UtPRpJR/tEfzqLWVP27cOoFaWiqDNgjkDP5Cqd83mXchA/i4qk/fMJfDYks9y2/pxT9JDf2g5JPC9vrU8ahbdR3P607R4Q10596G9GzTrFGjrEh+yqv+1nFZuhR/6VLIVHC4qfXZhDJErHr0p+kxhY2YEHKr2x2z+dStIlS96oivqGZLmQ8Ull8zHHUdagnmbzH/3qlsN0ykgYq/snDLWZUvP9ccNzkAVo2Fw0NjK6/KUYMOOhHes1Yj52Op3d6v3ciQ+HblsfPsbPPtQZJ2i2zy3WL43lxLOxyZXZz9Saq2/HXnmo5GUKvOcgU63PHA5zXt2SVkfDJtyuzRjIXB681JbruYDuT6UWNjPfyxwwRtLK/CqoySa+mvgd+zbPHcQ6x4kgVQmGjtnAZenBauKtWhh4udR2Rq4yk0kc38DfgXqHjC+S91CydNNUhgJFIDkdj7V7H+1FYaZ4P+Ev9kWUChZnjBKjGGB7V7hoAt4LSK1gjECAYCoOoGOfavnP9tK8Mej6bbFvvT/d+gJ/qK+bWMni8RBJWjc25VFO+58dXc3VSDj2rXs7dxqkrklvIsFx82cZX/69YdwpZjnuasrHJqXjCysrSV0iuLqGFlU/fG4DBr7mhrNHgYx2oux9X/tSNJongX4T+H0k8j7PoUbuoHOXUE/TrXyZtk/tDDK3DYBNfTf7eOsiz+L+jaRHzHYaVBBtz0wiivnWErJdEtg5/T3rWrJ8zNMDTi6Me5+krZULuOeKaOoOccZ6ZqVonyCDgdcetR7ZNxUFcDrXms8MazYXjIH40qgL82Nw9qV1ZW44P9Kl27CpJyM445FFwInjMy/L8rEZyaYylsrhVAqZ4w6thjj+96c06ONWwQQW9x1NJlkIRl+6QxY880MskkgH3EHB5/Wrax7Qd3buOKbtjjG4A89Sf0pARJB8vzv06Y5pywlVBXhffvUgRipaQbRjNRWk8N2reXIX2nG0A1YCrCzKRv4Bzux0qWNGMRIwMHH4VMtucbgDknGCaTbscAqPfBoIK3k4yQORTmg+VG69+vAq1sCqSrA+ozmk2naAwAPXigbI+dudu3aOSvH40iqPmdQxHHyk1MzKyjHGaev3doJ2nnbQIhij+Viwxxxup6ovRickenSpNu3LZwx7dqerPtXBB9e/50D1I1hBwDz6GnQw7WJPHrup0XzSZ3fRRxUnlP5YY5yfQ0INVoMkjEilcqNxpfJ25x8ox9c1N9mdMOAq+5NKN7Z4U8YPagREY1G0t0Pal4VuQCPU81Lhl4B46HjNKSD6epJo2HYj8sTH5W2Z5AFE0J4ZeT3pwzHuDkMQMgLzxSNEy5y24k5GccUtxEfzx7soT2Hzcf8A66cwIXzGCj/eb271O0J2jocdfrSvEGXLKrAjOODTAqq2WG3BUjOcU8gjA+6TyR0/WpJIQ3y/d6EdBSqiLgE7vQ1BXQj2lkJzkD+61SQqTnaCT+lOZUHfnvmgTbVO0M4bpxQMSRN0g3KzdxgYqQqpbO0Nj+GltyVXHY8bfSpOdvy8YP8AFQBGwYNs8vg9BnFKbfzF+UbR1wOcjNCrvYqrdvTPNOVPLZWPXv2oAYsRlXA3A9OnNPVNoAAUDHBPJNL9o2thOTk5UGpWYSKrsAsi9MUE7kcqCTZgc98HFNjVY1bOSx7dcVY+z/dOQT79qaAyyEr86gfT86d9RB5a8Ek/XtUTx4jLbSR7jtVhFZWPIx19AKRstJgvlcdsVRdyJVdgNqYXH3iORSFWdl+bnPp1+tLIHhkOGYYHUr/WnhdyKGftng81AupEd0eQBj9amV1VQPMz2JIpeEYcFvenbAzE7cEHjB60FbjFYcrkPu6gilbGVATJzgdgKk8n5SVP3v0qI85Oc+hzViF8kswZXKAEZX19afMu5gF+ReCT1o2hV27mLfTg0sYLbgOmeQRio6gQqBz6jjctJIxbkO2CMn0qxHboU6cg5pki+XhGIHGcdaNgGwqGXI3SnvzxT254AA9qhwQ+EO3jPvUmA65AwN2OeeaBoTzFZgFGCOCQalZVYZwG/Oo177kUnPY9D60/ytzeWXUZ9TxQIRsNnaMqvfPSnRoVYKOeM9aUxrGpPQ4wR0J/Cpo49qj+99eaAI44S2cDP0pPLZH649x2qVlAOWO7/ZHWmhm6dB16UAQSMyyKu3cTwW3Y/KptrKvGD2Ixml8tWbJByPQ4piwuHBQkrnkYoAXy9i54680PlTnJySO1POYiy59sY6U9gViy2Dx36UARKqryXPGc0knzSMwbdkcLmnIqyryOn8Oaey7VDxpt5456cUBYiWRSzN5eCODnrT5EVuQx6df8KOSEyy9elTKw2qBjPvQBXRXVNvJQn+HqKRrfzOGZkwPu9c1YuI258tlYAZZiKjPcbs45OTQUhFjbcFBKlepzxQ6qzbc5Ddf8BUqzKzbAhPGAzHinTIqxjA2v275oCxAsC7s7mC56mk3jzN0gznjK1LGdy9MAHHqKd5axnJT5gMZUfrQLqQtEygENuDHgA1I3msc7Rt6kHjij7rFhwM9TT0XuCxPoe1AhjKrMSy4Gf4TzUc1qrRlhuAJxtq1t85QMBfx6c9qVoQy4LZ7igsrRKq7V2kv23dacFJfdkn8MYqdcbQWcA9AxODSlVVV3Pzn6UAVtrM2QowD1zzSmHc+4Dknt0qy0aNhyw+YnCtxTdxhyQcL3xQBX8pFVxsGw9V7fhS+Xu345jI4bpipHVpMjd8vbA/nR9l8tdu/OB9ygCFtoxgENjgjPNQtbNcSY3ttzwuauRxvJy2FC8BSBzT5FVtmAfUMRzQBWjtWhX5Tgkd+eKlW33Z/jxgbWXH5VZaJWwqrnv83SpFA2qrAKq9h0oFcqqobClQCp5PenBPM2d9vI7E0qxpJIGU4HdWPWkljG7ngN93kGgkrrlWDKOvGen9KN25mXYVPXNSKWZWAba/bI4NSySFY8hRuJ5Hv7UFkcbBnHznfnAyecU5oRzzvC84B6Zpp3NtwAy45x/SlOGUknvjjrRcBq7dpUttPfPNN/1XzLgjpzUjfeAbcM9WPPamM0cKrlRgnBbFTuAKr7socr79qccLHyfmHH0pJpkj+dQxVuD8ucU4viHDKzspJ+vtVEEYjB/hI4zup8beYdh4xz04psEkrQpJ5bRqwBKvwV+vvUrHcocH9eaCxGO4Ak7SvHH8qiZmRfunkcNxirDRmRw5DY75Iyaj8ra21eSDgnrQQQSZZQBzjp39KlRW28Lv4wM/rUjRjJ4G0HJxSpCmzLZA5z6VBZEsbR4OwA+5qPb83z4RTzhRmran0OR23DP41HIokbkA7T971qraEEG1VUE88npzxUjN+7IHJbnafSnooVvl+Xr9PpTJDIzDIQAn5cE9KZYnzZ2lQAvUkZ4pskZ/h+UYzntTQqliDuGOnWnKzrIdpxtGdrDOKCCu5ZsYUZB/yaI4QZFYYPOSpHapNuWTnkjHvTYlbccMVH+1/jQBGykYdRx35pWbGB1ZuuP61M33gCu4emMUBVRSGTA6Zx6Z/+tQPUhKkRncvA7DPNMeFVTr1OQp6ipfKf+9lOxFN3Zfk7s/pQK5FsOODk5xSMrJ8xOFxgg9KnaTGSeD05NMVPMyCeD0DHmgNSPy41y6kv0x7UyTqRggdeh71NtxztVcDjsaheZ2T5SWXuvegVhsi7Y22ge+RWXMwVUUcYUf41oTSbIXJTDYOASfwqjcRlpmA7dvwxXyWfSuoQXmfWZFDWUiZozJp8cYGSSGP0z/8AWrznxHoxvFvZ4+kkpOMZ6ACvQ9SmNtbwKpw2w5/L/wCvWVb2a3GlK2Cd+XOe+TRk8E2/QjNp6fM+dNRtZbS6ZGRkyc55r6q/YqmLeH/ESZzi6Q8+6f8A1q8a8aeEZ5g7wpu2nP3e3tXsn7GdlLY2fiOKQFT5sJwfo1fRwhy1Y2PmarvRkfTWPlNUo/8AXNV7jac+lZ8f/Hw1epUdpRPHh1PFP2jI9t9oknrBOpP4oa+XPErBpmHbmvqT9pRiP7FboqpMPxOzH9a+VfELDzGrxsRb6xofX4H/AHeP9dTkLlSGPpVSSPy2+Y8VbuG3SelVplLrzzj2r0IfCehEhkjX/CmshC7hzT5sBE47YP1pi/KuR0Naoqw6AHhj2okk/eDnOKjEpUYHSkHzNVA9FYsqxYU9Tn2pkajFWUVRGSw5oNYq6IBkGp4HIpuAo55pYz8xFBXLYn+bII605l3fXpTQ205NSL6gk5oLIujetSpzjNIV2tnrT1Xd0p7kWFjjLcngA09mLMMHpSSPtWmx56k5p27jvYsNjHocVE0m4Ghj7kU0sPqaVr6EtgRkA80i5DZBKnsQaVe9L05qkuhkxyx7uBwaM4IFPt1a4kCqCzdh39aPvD1/ClYldh+3cuDxmnMx2kGolAjbn8AaWRizNjjNHQ26Hp/7OOpHT/ivpA6CcSQlQeuUJ/pX3UvY1+e3wjvPsHxI8Oz5xtvIx9MnH9a/QpG+QH2qYfEz5TNlapF+RPC3zqfwqK4YqR6VLDjK/WobxfTjmuifwaHz8fjK1581vIO22soeuMDFX2kPKnkEVnrlsgnOK+fxjUpRPRpKyaPBP2x9N+1fD/TbkDJgvlyfQFWH+FfI90xFuo6DHH5V9uftRWP2z4R37AcwyRSD8HH+NfEF+22Fc4J2k140vjaP0zh+XNhrdmxtom2F8dxWHawrJqDH0Petq1k/0MsTg4rOtdpmZx3qo7No+mbtYTVIQ3y+o71PJGI7Pyx04FQao4+0AAgnIBqe4k/0MbQdxORUPZAndtlPR1LaoGIyOTS6gqteH+LcWPP1pdFLLM7dSF61WZmkuic5wKrVyH9kteH7USalM2SAqE1WvLGe+1LbFC8pz91FJ/lXsvwK+Bep+OJH1G9D2WjdPOYENL6hfb3r6t8OfDnQ/DdiLXTbCG0jA5k25kc+pPU1jOp7Oep5GKzajhv3a1f5H5yeILGS0gSN1KOOqsDn8qoadbiOEMR61+iHjf4b+G9ahCahplrOrcBpI8uT7HrXkeufsq6bqMUjaU0mmkghVYlx+R/xqVjIRVpaF0c0o1UpS0PkVWW41JZI4xGhJYKvQVoalLumIJztXH0ro/E/w21T4eeIpdP1GLjYDFOv3JBnqK5nUo2+0OuM812xnGo04vQ9WnJThdE0aldJ4PzHJrn7eE+fj1f0rouY7NUIPTvVCzhWSZCeuc+vetI+62zpeyMrWpN02088Ac1Lb8aegHU9ai1mMm8bPAB6DmrC4WFRjBx0rTohxfvsx9rS3bDJxmm30JEIUH0FWbWPfcMelO1SPy/Lwe/SteyJWzZHpKtGJHPAxgVTC+ZOvuxP61p2fGnlj1JqlaruuN3oeKUd2YS6It3UZjhQrkmp/DqkfM2QxP8ASkuxtXBxjFaei2YaPg4OM5qXK0WdEY+8ilrjI10OMhVFW7eFbeGVwO+OPYVT1iE/apRt4yBV6FTFo5Ln+Hp9aL+4hx1mznZD5jN+NaFiyxW7EkbcVmzLuY7OMnFX1+W0YHk4rST0OKO7ZSZ90hPbFO8USLbeE5mZ1BNu3QfxE9KgjU/MP4cVH8SGFl4YROvmlF/UGrj8UV5nHWly0Zy8meWtnCAnpgfkK0tOtfPZB0rOkYSSMcbe+PSt7Q0LTgD0FevUlZXPj6MeZpH2L+zh8HdI0fwpZ+LJyuoSXDbc7CPL5Hyc/wAxX0Zc6abjyyo2RjooFcr8N9PGl/B/wpZEKvmFHKgepJzXojSRlUYdO1fnuNrPEVZOT0T0Oy/s20ipplmlpbyOB8zHG78a+bf2mfhxr3xD1iM6ZaPcWumQNNPIoOFyBgfU19Pt+7skGOvJHua+Y/ih+1FrPwb8balp+lrHL9pVXlWZQykAkAYNehlkYuvHmOCtOpyScFdnxZqWl3NjdBLiCSFt+MSKR3966L4M6G3iD41eFYmT9w+qQkyMMDhwT/Kvc4/2wPCPiRpF8b/DKxvlf711pTm3kHqSvKn8q2tN8UfCiyksvF3hPSri1a0LTRWkhUsJCCASQqjivvqfLD37nzuIrTqLkcbM8r/a81xfEn7SHiKWNxLFCREjA5HHFeb2kPfbmvbvCuj6T8SNa1LWNW02Ka4urhpN3QjJzjI5rd1P4B6LPl9Pu57N+oRgJE/x/WlO8kdeGxlOj7sj6XjX92c5IX8KZt3Ngcr69vpU3kKyoGLAH9aeIzG+0EDn7uOgriPNSe5A2V7ZXp14pfNK8bWwOOmRVjy13LjHPr2pP9WRsCsBzkVA0RKhYAMPxAwOtPZWGflAGc5FKqluGXdkZzinbG5DdAQfl9KAIpI2Y/3h6fjTGt3Y4HTHG4c1dXCtleVB64o3FtzZzt6A96sCsluP+WjZB7YqW2tSvCgY7KKlVFZgwB6cDHHPWnMiw4y557Y5qUAxQysQ3TuuKlkB2jLAN9KrSOqs4LmPHtmnLeQyLgNuccjkUgJolJbaOQP4iKVoWaXOM4qPd0Zdp45OelTu26MDO3Jxxx271SAb5capkkAnrgUKpVQvVeo+tPRG+U556e1SqzkKDhRnHHNMggjj+Y7g0nP8IpRC6tuHH9KtR7Y1OPvZ4561H5hmkOQN3UUD9CNYPL4kOwDkY5NS27Hh3xtI79KkMTbeQN1JtbaPuqR1PrUD33GiUeYNwG3p60bSzMqt3zzxSfZwpA4Ct0PTFSKxj6tyvfbkGnqL0EXcqtIwAjU4xjnJqNYU3Bgu4seDkjFWo2MkZDcbv4cYzTvLboGDBRjnqKoRGrHzBvwB/fB5FIV+YAIoT2PJpZB5e1Tx68d6d5aAc7sgdM96Cxi7Y9waM+vynrTVaVQwZCQx6gdKmMPy4LDPXvRt3ABFKleCuevuKm4aDTGDn59zZ6ClVi6uUOGPAFLAx4bayH3Ip/8Ay02qeT26UgI/KabO0D5RhgBzT1iXbjPz9R35qRbZlkDB8D+Zpd2MbivpkdqBXIfL6F89exqTy32nDEccZOBUh+RsYwCeCD1pFIcldh6fePSgZF/CRkfh3xSrG0jnOBgZ9qs+T8uFBbvz1NN8tkUEnBY4/GgV+xD5R2hiSfpmpY1LfJgk44HXNKzGPGWwOmD2pUyuTt5P8I7UD6EexZOrY/EmnRqrD5l+cHKsTinjCqSqfNn7ueBTpMtjIGSMbscCgBxXzmwSpHT5jwRTSoUjb8pPAwKlSEvErHk56dKpmORZCC2R/dJwfagB8gba24lvwpIgseVTFO2mONlYMSRjdn+VSx4WNWGQxH3e+KAGM2MDbk9DUighixUY754pzIfLBH3ByTTW3ggEYU9G6gigAk3suNo2H+Id6aseIxsJUY781LCm2NSzNtyQSMfpUaRnc5UkKfegCNZgsgXDD/aYcVIuNwIZiSeDj9Kd5e3bgDOfvHtTlRJFz79cc/pTQDFQs5TlQO/r7U6WNTExbAbv3qcZ6D5ePXpUTKWcsqqU9qGHqQ+XlBtQI/djxQ0UkedzgOOc9TViO3zljypFJ9n+ZW3nA79R7ikBU8x1+Vdv5VJb/vCoIOcZ6VJJGGkI5PpxjH406BUiVsHcDwcjOKAFaPcwLDnb370v8QUKoY9fQ03aGXIDMR/epDGrbU5xnJPegB2Gl2fLtIOCc9frTmjb7zEIDzj19qcr+TtAUZ75HWkOQd2CE9ucGgNbkci7VLdl7Y6UbjG+c43ADH9al2xtHgfxdd1Mmt0jGBk8UAMLFjwyhM4PFSNsiAPzN2J60kEG1BuG7uDnApI4yrHOFU8fjQA4x74jsBVvpzUT+dLA6xfMykfeHSpHjKqy427j97FOhikbLlRn69KAIbe3YRqJSpc8nHT8KkPlNM+3IZeuae8YjIBBxjPBpI7cBizMyccZ6YoAVgFX5AuOuM1H5Y3ZYnB6DOR+FTMu0MVw2O4FS/u2jPO115IIzQWQsFGcK3uCCafuSTkLux3YYxSnPBzhSOc8U4MI4yMoW28c0Bcik3BQFQjuCe1L88igkFWxyKUyFmVZAduMBhUsBJYZJXseOvvQBGbcLhNwLd6SSaO0Xa4VS3ByalIV2IVA3bdR9jSZDGyq0b9S3X8KAIY9kkRfjHYdPxFObDBcg/NngjH41S/sGSG7BtpyE5JEnOK1FhHlBWZS45z/AEoJuQhfv4z6bV7e9S7iQFG0hRjng9KTYu5WXOR/F1pVVCw3lQzdAOaChvkiRWXHsTn+tNWEhsAgE85I4qaONeW+Yhh90H9aWNJCcA854U/zoAgjZ4WC7sfNkDtUojLsWYZOcjFOaMbhuK56kN3pz5WMY5DDIyOgpICJWRmY8oT14pjOrK2Q2emSeae0IZATyAOPSnw25yCODjqaZA3JiVBtIbvu9KczAsAXKjGAQaRlLMA7c9PmHH0pWty8b4JAz8uD/WgfqQtlm2H5s9CR1o2iRl3HnoAtPjh2yFv4gPfOKfxMuSqBv72cUFECrjJb5ueKBGu1ieW6j2qaQDCrnv3pjRLC+WbGRwMZFADFAyuA4K8hlPSka38xsgnb2Oe9SIyMzbiPm7n/AApNwWYts259CBk1OgDo4R5QyxcE5Hao35bKgR47MOhqaSTzYxxxnPIwfWiRtql164xjt1qiCstuNrAHaevXgk1KsbKoUhiD1A71J5omjJBPy+3NMVWYbWYHnIXdzQWOkUQ7WUHGfu1GJEeMbkwO571MvKfMM8+nSomy7jaOPXIoAasHmKRz14YjpTBmQEE7SvAyMZqVcbflOR3HvSMGdSVfb0yoHBpWFqAbdGp6Y554oZisRHADc8VJG7mMkcegbpTcL12KM9ec02LyGNuXafvH17GnxqpbptLdQv4UZI+VUBPTHYA05iPmG3J+uMUCI5LUTRuozt7rnBH41GI2Zs5IX7p7/SpZZPLZTnqMDBPvUdxMPlUJuP8Asnr+NBY8Wp3ZVmHGBxkflTJD93PygdeKWEHzN2Tt6Nz7U/hVZgWA6kelK4ETNG0eF57ksefyqEMFwN2WI5GM4qzIBIpYLyDj5aCD5WflyByO9MCnJujwRxk44waVtzD15xnFStGqsTuHqRQkhjDKULhuS1ArjI1bcR/Dgg/SoljVM7ST26c1N5hZuWJ5x2GKRYt0nLHp3Gc0EleSOJo2Ay5PqetQMqAAIMk9SasSRbpD3NJ5cYYeau5B94Dj9aOpZAq5wo3HbxluaVlAUMDkYoLKqkRntx6VEyNsbnBJznrQQR3SqfK+YklgcEcVUVjNdMeo9KnmL4TuFJbcD14pmmwneWPIZuB9MCvh85k5YlRXRH2mURUMO592UvETbJCo5Ijxj9KdAsMMUS/JGu0KB+GKgv3E90WPG5lB/OrrBVkUBQ4bkbh0+lexk8LRlI8fNZe/GJXvofOgYKFI2+vWu3/ZxjMd54gyAMmLjGP71cnNGnkHKEnvt449a7b4AKq3mubcgHyz+HzV9DH4o+p4FT+HI9rIDIc9Kz4R+8Y1oEDafpVCH/WNXVU+OJ5dN6M8K/aeuAq6QnfEhx/3zXyvrj7pD619OftPsP7Q01QeRCxx/wACr5e11gzmvFqK9eR9ngUvq8Tmrj7+ajQfvOmfUUtzjdknFQB8dD+Nd8NjvjoLMPlK9MHGKiUDaPWn7t24HvUcZ961RTEVTuI7Uip8/BxSbvzpd/NUiSxHnip/M8zggEVXiBKnHSrUe3Z05pm8VoCpuHvT41BJGOQahII4HShMgjmgpllY9z4AYfWrCqGj44xxUEb4OMc+9Seft9MUDVgZTu5pFkKnAqzBIsgPQdv/AK9MuLfy3wMN7incfLpdFeRm4x0p6nsD+tJ8gXFM+9TuZMtIhZcntUTAVMrD7LgHnPrUIGWNMlgq/lT89B/OhM56cUrjb3oFYRW2nOOfWpUaotrbc9fwoVcUmQieXkdOcUzGeKUMeM80eZ1zTHc0/DN19h8QadODgx3Mb5+jA1+kllIJrOFhyGUH9K/MqNysitnBBBr9IvBd8NQ8KaTdZz51rG/5qDURdqnyPn82j7sJG4jbVz6GkuvvN9aA3ytT7rJLe4BrresT5f7RlzLuzis2GMx5TnGMc1rN8zYIrMZSkzD34r5rFxtKMj06T0aOD+N1ob/4U+Iosbtto0gH+7z/AEr8+tSkO0Y5+UYr9JPGNj/aHhXVrVhkTW0ifmpFfm5fLtlZOAVwDmvH+27n6Dw9L93OPmRO5+xttOOKo6bCWJJPOM9au3y+XZsB3FQaS3UAZGKvXldj7CW6K99lr1Vxk5FWrrIt17YQtVaeTzdQGO5Oa0Ly0e62xRKzuwCqqjkknAxUPpclPdkfh8NskYgE7a+gPgd+zNL4kmi1/wARQtBpgIaK1bhpvQkdhXTfs8fs2tp1vBrniiD942Gg09xnb6F/f2r6gjhEcaoqhEAwFX+VaRi3K58dmmcqK9hh3r1f+Rl2tlBYwx20ESw28a7VVBhQB2p148WmxGSU7mP3Ix1Jq5fXUWkwbmG+ZvuIOtYMjNM32m5OW7L2X6Vw4mpGh7u8vy9T5SmnUfM9vzKi2Ml9dG6uzub+BOyj2q9uRflAx+FVprzcpAz7YqOC5JYq643dK8SWurep32k1rsjyX9pvwamteC31CFQLmxfzenVejD8v5V8S3AaS6YkZIOa/Rv4hWq3/AIJ1iFxndbSD/wAdNfnhJzMVIxzXsZfJ2Z9lk9Zyo+zfRkd8R9nUNx8vWqen2xUhl+bAzVzXDtjwMZAxUdi21WGc7Vr1U/dufRyfvJGBefvLxj3zUsi4jZh6Uk0YluTgc5p14DHGV/Wujohxe7KdkvzMffIo1iMPtA4IB4qWx+Zs9jTb4s9xtqvtD5vcIBC0Vinrtpukwh5gCOSat3o8u0OD2puhx/vgx7c1XRsx+0kLqWOQgycVs+H8fZxn2H61mXkY3HHBzWnYQtDDyenNYT+E6Yv3zN1ScNM/97f2q3eqF0pR67RVBo/PumBGAATmrepKyQoD0z/IVT6Ii/xM5mbfHcLj+9k1o3co+xn8qjaMPIg9aS8tykQAP3jmtXZ2Ryr3UyC3wykZ6kCs34sSJ/Z9hbjn94Np6cAVq2tqWuIl65Ncz8VnMmpWKA/d3ED0xgVvTV6sUeZjp8uGl56HEquX/Gun8MKWvkA6lgOK56NT+ua7X4c2ZvvEGnxZzvuUHH1FdtZ2iz5zDq8kj9HVhFn4d8L2oO0pApx/wEV01rHutkOfasbVVWO60S3B/wBVbnI+gxW5aqPJz1GP6V+b7ycu7ZvUd2WLpgiqOgAr81f2n9QF78XtUAJIjRF/TP8AWv0j1NvLhkP91Cf0r8ufjbqH234peI5DyBclB+Ax/Svo8qi3Xv5M45fAzkbKTy47mRT8yxMc8HtivT/DNobb4eQyA5LoCV9zXmEaquj3zk87QF59TXqd5dQW/gnTrOKYF2RQVU8jpX21PZnz2NlrFHqnwd09E0MNNG2JCQSAcfpXp3l7NoUsEHpnFcf8LLN7Tw3akZUMv3W6n613GWGOg5pyeup5O+p6a+du0I2OnApefm9v4u9SKAvLEnPelYL5g+bBz+FeedhGsbMoJPsD0pPL2sVck57AdfxqzuLYy+B7inwrH87OxUYwDjOT2oApws/zbF4X+HualkUyYCoEx13cGnQqd2AMDvwc1Mi/vPmw59TzigCDasbNkE544HFTLG3l7jtPGcZoK7iRtJOMc+tG3AXjC9wDQK7EVSrcHBpzx7VyTn2FPjwT/CB/tUY54YntxTuPyI2XbGSqcdCaiSzTqU3Ec8dKtMp3fe9Oo6UsUPLYxzySxxxSAZPbkqCFzjtn9KlWMMuTtIPbB44ppzH8q4K5zu64qwI1kjXYT97OWHNWBFGmFIQ9888fhTfLKqQRtPUYGam2n5s+vA9akXKqvr396BMhS3Crgybh/ePBqMLHyfu+lWY9smMkqc9aa1mvzsVyy8jacYoGMXEa5AIYcZzims3zCQkBgvRTk1P5PmYJQDjnd2NL5JTkEYHZByBUAJukk2gphR7daXYw+U8E9FJ6VKUEKFyQVznack09syKeAQf4gMGn5AN2nbzn5RgHipI4ghBYgE9KjOYWCt8uelPf/VjB3hT+VUBHMuW3bN2epJpVj8zKngd8ccVMihlJVSQR6UyFtqtlsMvrzj2qCURIqFcYYkH72aWNQxJ/i65x+Rp0jbhhEY4PYcU77I7YJxu4AXJGaChFUNFx8wzxxSeR5nyuCT3Pt9aljYKWjIdpI8Z3D9BTtqeYzp0PT29qAGc/3cqOfWmpCnU7R655H1qXaYiyjAzyQQMUgjJULynP3hzQL0G/u1whKseuByaesw25WNvlPfvUUcYjclvlO77/AHJq18qtgKWOc0DIlZmhypwQeNvBpskW7DNuZyc9P61Yk5wTGU9MnNMZTHISGx7dqAI1jdpSu0YxmpOGVRICTnGBT+I9zA8kY/TtTI7ncAm08HjOc/hQAkcfkysnzevPQVJCoUY6cY65x9KazGQAtkn/AGsjHNEci28e1zu9QBQA1WMkbtuIJPXGKVQq7CJATnOwg0q+XDGV2sd3TnBHFCx+TnDckcFuf/1UAIzG4Ysq9TtHbFSxqFUK5DMTtzTFV1yWByvK8E5qVVbqy5Hu3P1poBr7MvGfX+E09UO9cfdzxn0oihWMscqGIIYgU7LKqowXPQNmiwAyjaoAGcY4BppYRsqqNw+7inN8vQhT09c0nk+ZGArBueQelIBchWw20YGevamttLIB1IpZIdioxUMAcYz0p2DOxCqFPQdqA6Ee3GWK5YHI70qxGMMyg5Zs4PI/Cnec6gLnGDwSKewDOWYHKDhgcc0AMjk6ox2jpnOM4omZZFI+6PakXMm7cm1s/hT5o+VG3Lr0PpQA1lO0hcP2zUZUKNhOR1IxnFWvl2plcyDqcHn/AAqFo1V8bSFPIx39aAGPN5bsM/NjO3PBqNWEyrtDhuu0jFSNCJkKFiq5+U9DTtiIwBy305waB+grNtY8YbofWkkYdQOc9D1FPjXdIWb5Sec5wKWbA6HLAc8ijYERbycZyccfL61LNiTKuPlxyMdDTVP7sIpWPPQ4qVUbcS78Y9cD2oKI2YxqRxkcYHNM8t9p3gHJyuQeKdNcRW65b5wxVSwHqegpwZ1B2525/EenFAkRhWZl5XaDnvzVkywn+JRx6Ypscay7TuZfXjFOaIqvJVl6g460rjIY5RI7COXLDrtGfwp0qFQxyoXrk+lG1A+cbCetWooyoQgKfX3pbgUYYcSFnbLevb8KFfcxTy/n6lsn8qnkbduYkKvcAUsdqGUMMAfn+tNANRFWQjopPen+ShbuOOTT0tywHl8heML2pyw+Y21TgL7cGmQJsVVPlA7l/Wq4h8xlba6n+96/hVnydpyRhiORn9alPIVctleeBQWQKphkwuXL9G20qzB3baSSffjPtU8cfzlt2T0xgD6YpNg4wGB3fdK4oAaoO0nIBPHPGKa0DKRtVj6NUssm1iuF5HWkVhwFG0Z+v8qVwG2cZVCCNtKLdT+8bGd2cfQdKlMJXbnldpy2absG4E4O7njqDTIDKq2MdegHIHvTHjdm3x4BUY5FTy4kRTEvzEY6cVCNwZiFK4HOW46elACqgZkUtt/DIpkkbKq8DYOm3tRGCsnmHhfrzUgbeH5OemcYzQO4wMjZwuAV9M01cbQCSSB24p69cqOn8SirE0Uce1i4DDvkGgWlyu7RSLg8sOdwNNjaWONDguMn73YUrKW4yCd2c54NPcYwu8bfrQOxCF86ZtmUPYU9d3nBZACB8ufenx425BJbGAW70ySNnTDEsoP3sZIOaBC3G0EjAPTGD/Sq+1pDjCgd91TzRlo1AHQ5o/hyf4u+KmRZH5QYhW+7np0piW4WNipYjsrevtVny9q5zz145pu1ixZcAkY6HFICPjZk8A9Sp6e1NZR2LNuHLHjilNvtYk9znap4GetGCuWz/u5oAcgHPcjtng/hSbj0xk8+x/8A1U4OGwQFO0cc8/55pI4yq5YswXv0oAbHuiXcwzzwaQskjYPXbwQKfNhlBwcqeSaiKq7I4ZRuHB6fj+VADiirtChienSgo0eRwVHPXn3pEYx7sjk/xZz+FOeQyMCi53dwcUANZVVfMG4BjgL360M3lsUY5JIPAp5+dX3BdvbHrSNiFt5+ZjyO4oAJZPLK7G3HuRx+frTY1DSb9mWxyDn+dSMysp9fTtRHufbh96k+mB+NWA3yB1kZePUZOajEAbcQcEYwBgCrckIyQTvUDsfmqMGOWMrjhRwBU+oELxoqkhgRn1waTzNucnPuKBxMAGPpjPUdqjMZDA5IVmIPfNICZSqtuXofQUSMWbdx69eaibaued3T601EMStkHOSeuefWgVmOjaNsrk56HdnBqJlYsChKhT93v19KcGHT0PFG0xqcjJbnrQMiXdJuIwpHfp/k8Uh3wkcNwME4qWPDBt3Cg+vNFwpVCp+oyaAGiNdv38g8gmo/L3SPlcBeTjPNSLGVztPUcbR/OpGdNrJISfbH6UDsVFh3K0ajPclqfND8nyjGewHtVuOcGEkqPQBlwaSSQbd2CmD2NAWOcu2+zyKsrhd4Khiflzkf0qS0j8u33A7sg/MPx/8ArVsXVjFeRssiiQEYIIqvqFmlxYww2kYtWj6MhPzduV6ZrwsZlv1ibqxlZ+Z7eFzD6vTVNx0OVj/eXQOOMlse1bK/KcjaDjp1FLDo8VkuV3SyE8setWTCyks5BGOOK9TC0fq9Pk6nm4qt9Yqc/QjuF8yEYVVOOa7H4EwiK41shSMtGP8A0KuSa3aOHIJx1y3Wu4+CKHbq5Yc+Yin8jXZH4kefU/hyPVWztYg9qoxf65qvt/qzVGH/AFjfWump8UTy4bM+bP2oJifElnHnj7L/AOzNXzXrTfNjpjvX0B+07c+Z43jjB/1doo/NmNfPmrNuZs/hXjS1qtn3OEVsPD0Oful56ZqpuIHrVy6wtUmY84HFd8Dr1HhvmAGPpUTDDfShl+YEGllw3Hetg1GMwbpxQoB4zg9aRhtHJpY8VpoiS5bsF4IqXADcZ/Kqiv04zU8TEnFI2i9CXr1+lKIzketSrg4BFSYVcHHNBrYb5ZVR3pjDb1qwu3cueBmkeTyydpyp9qAaGQydAOtW4m8w44rP3fPwMfQVLyvTjPWi2hMZWHSLtkIxmmnhhxT8CYZ/ip3k45JyaEJ9x0YAwcZHpUjQjbuQ7vUVEgI96erGPODitdQBDyPWppAGhJzxRGqXTALiOQjjdwDUiwyMzIwwF+9ntUMVuxTVdtLtNX/scaqTnJHaiKOJmI2nH40yORlLmo2b8KuPGokITP0aoBHuPTFVqZOLTCFfMyeg9a/QX4J3g1D4V+HZs5/0RVP4cf0r8+jjfjO0A4HHFfb/AOzsZNV+CNjb28/kTqJoklH8DBmwawu1NNeZ5GaRvRTv1R6/HjnBqaVfuE/3a4bwndapY6hFpuoLcztsJaeZeAw7Bu4IruGzsj56DFdNKoqsG7WPlKtN052vcqMo3ZrOuFK3LDtWowG41nXilZAe1eXjI2in2Z0UnqUL6MS28qEcMpGK/M/xhpzWHiXU7bp5N3In5MRX6ayguTgcV+cXx30u40H4seI40YqrXZmVeowwDZ/WvC9nz1dD7XIa3s5zi+tjjdan8u3VTwDxmm6P/qWbviqF5fTXkeyWMDH8S5ruPhl8PNW+Il19i0iBmbo8zKQkY9ScU5U5U1Zn3EsRTS5pOyRzmg6Pd694gis7G3e6upSRHHGuSTkf419qfBH9nSz8I+Xq+vxpdawQGjhYApb/AE9W96634Q/A3Q/hTp/mRRLeaxKo8+9dec+i+gr0kKGwz9R0FL2ep8PmGcSrp0qGke/V/wDAHxxA4B6elQ319FYnCkPNj5V9Kr6hft/q4Dl+5Has+G32/O5Lv6muSvi1T/d0lr3PnadLm96e3YgO6aZ55juY9z29hVK8m3MFB47egq/esVXI4Xuewr5x+LXx+t18Xab4H8N3AfUrq7itbu+jwVhDMAVX1bn8K8WEZ1J2WrZ7GHpuo/L8j1qbVrvWdSk03RgJZI/9feEZji9h6tWpp+k3unu4uLh51/2q67QfDNn4d0uC0s4wqKuWb+Jj3JPc07UrcLDIxGDtrtq4FwpuUtzH66pPkitPxON8Vxs3h3UgTx5TY/75r85GJF9IST989frX6MeOJvs/hHVJCePIbP8A3ya/OtYxNNkD+LIOavL9pM+tyb4X6keogTMAcHJxSRYW1nYcDoTS3Y/eKM96hmJjsW/2j2Nestj6r7RnQqPNyDxT9UIK/Sq1o5aY+xp98/GD3Nb21QRfushsYyrZBzzmiT5rk5FWrCMBSRUO3MxJGcmn1JekURahGFhxyCTmn6ONu856DFLqS/u1GcGrOjxKsLFurEUX9wIu8yO4AaYA85NbvC2ZJ98ViSY+0JgZOf61rtn7Hk8DbWUtkbR0bZhRLuvlxxzg/nVvWF+ZF7AE/rTbNQ1ynTls9adrDkzEDkBavqjHm91sy7WEyXAK8gdfyp1+owd331HygDrU1iD5xJ6AVHqci+aMdhVfaJ+wJpNmLi9jDNtAySfoM/0rg/iI3na4COipgfma76zm2zLtOG6/oa8z8XXRk1q4HX5gPyFduHV6l/I8LNJctBRfVoyoVDAfWvTfgfY/a/H2hRt/HdLge+a8zt2G8dea93/Ze00X3xR0X5NwSQP9MEHNXiny05M8rDJcyfY+4Najz4gQZ4itsfTJrctPlt1Bz/k1j3X7/XtQJ6IqJ/Wta2bdtHX/APVX55BaoUyp4im8nSbyQsOI24/Cvyt8YeZrXjHV5V+dpryVh7/Me9fp58R7r7D4XvnJP+rPT8/6V8C/Dvwzp/iDxolvd7i1w7LEqLkszHp+Wa+sym0Zyl5HJP4DzC502SJU08gLJJOkZwwPOe1e/eB/2ebSH7JfXt7Jcrw/l4wB7Dmsz4kfDO2i8UXeuWPmW1jpcybrcwnLFQA3IJ7j0r2XwL4sstasdPhFtc2MtxEXiF1HgSKByQQcfnX11OXu3R8vjJKVRW2OjsdLt9NtFt4eiDFSGFTEOOf7uas/ZWWYnOfYU0IhY/xemRVHFqenFf7+AB60klujIodFZc5XmljjDqQZNpx0pzZMarncRyK8869BQy9WYfWl+dh91cD+LpinxxYwAdxA5z/jS28sjblZBEDx97I/OgLDNrL0LHIz/wDqpFUyBskjjPFWJIw0pIYqSuODxS+WvzAFnXHbvQJEUbIqF+krdeaYsa+ahxtJ7A/zqxDtWYgcdyp7VJ5HU7dgByO/4UDK5QK3ZVBxuxk1JGRyGPHp0py7Y1VQnb+L1qUDy2G5AWI47U7C3ICBHnapIbp3NKylmwz9PbFKyylkJ/dgcEj19qkEO5SRyFGTVDGL5ZUuByRyOo+tO2gsCp+774H0qRY1+UtIOTxtHI9OKRlRYmwx3McfLwagBoj2qCSTJjgZ4o5BCsfpz1qWFTkBR1HORmnNHtYFiQQPxoAiC/NluB1wKkVcMeAR168064hCdwe5A4NLBG5ZSvQnB7cVYt0IZQsfzPsdSMHdxRIp8wHbuz1IqVY0+YMm89PmGRmpVYRsXI2jdgD0/D0oJ2IFbco3DHse9SLbMv3Cqhvf+lMMgVTltxx2FP8AMX5SigP/AD/Cgeo3Yq4BPPPemfK0u0DAYZVjyDU3mEZBALbs8U/y5GVmjDIDztbjA+pqBEcasQxI+77dabJGTnYMHqR1NPy0km3uD+FG1txyRjP3cVY9SJZBHGCU2tnn3qZc7uQct2xSNDHuUHAYnO0DgU9fmbZt46++agQ4Ftx5A9KRV2kqU7dc9KbIpXKZ4POM1LDHIsZ3AeX7HNPqPYhCZY5JJ6gVKcFThQGzj6UvDbs5z0NJyg2k7vUUiiLyX+XeAiqePU1J/q4xtc4/vc80q7pFyPkx+Rp020ZUKq9DwO3egSEaJl5ZtygcED9aZIp+TB7c+lWfJj2nDZ7euab90rx8g55HI9qBlXbu5Uk7egqZd/POQTkk9enanSfwHIwTxxk/lUnluyxF87cHOMfnQAbTJgKygdOaXaeA6AsBtpiWob7shYk7i3Hr0qWQMuCpDuTzntQBElq+4g5PHYYNEcKuzBwW9gM/hTbiF7h0YdiCBng+9LG0kcm3IKk9h/OgCRovLxlc+nNIu4MG+Uc+nvUxkCoS6lx0xTWVDGELBcckKefpQAr7XchQUOKhkRpCo3DJ5C4qw20rhd209Nvakjh8xV+ZgO22gOpHHEWRgQNucbj60qb+cHG08jtUsZKhlJxx3WoWaPdzkkdWzQBNt3btx4PP4+oqCJ2beVdWVeu2nbcqBvXcACR7U2O3T76N17jpQA7yRNGSCc5wTmoIbVo2fcA2RwGJ6VeDhVIRdxx6UjMxjBcYbuFo6AV4USJeu1cYK7jj9akZg2SAWUjHAqYRBlBxz1quXkjkaNlULnK7TmgB7KWUjO0qcleRTYWZtqllJPTNSKoSEhpA2W43cbfpQvG4gksTQWNlVGj2nv8Azpm7yY9pGCf4jVhkDZAy3HRqYsAZjG2MbckA5xQAwOkiAKQyN1z2p/kvgkHcoON2OtNjZLVW24IBwOOlTSYaMqCAcfK3PNAETRttw4VjxgnjtQqbpWOVYf3Se9Mt7V4I5d8hm3NnJ7f/AFqs7PLcfKrLjufagCu0aMh3PtyQQqip1yxDZG4DPJ/woBCqSXAB4PHSpVjBxtboeccUAM27lHIyw/vdKYVb7h+4OlTiExyFwASB16ineWknV1fb145qCCAwJcLtaPbjkNnH5U3d+7AztI4yeTVo/Jyv+7yM801ovmU7QwHU+tWAx42+Q8HPDEDnFI0LNxlnHrjGPqKfCofChmbPrxTvLZk4DcdGzg0AMVf3YVW5X09R3pxYNgkqAR0B6tT4wv3WPA68cg+tOjtzGoJw5PO7IoAYqpKqyAcYwWY80sbPJtAClQAGwadKrH5FXgYOMD8aXchI+TfznvmgBu47QPLDc4Oe340+aF5MFSp7ADrmm8bQNm5Wzx3FLMvlxbETY3QE80dBdTPkhS3bB5PT3B9qqzNNDGUjY4U5x689K0TZ+c+90UBOCMZyfWgWx3EBht24HAqbGlyO31FJQA/X7qt0/OrIhVl2qVy/O48/lVIwnaVKkAHHAot1LTYUt04OOBSAtxzmJTvHyYHAHHpmhWbeoB2IePm5B/Gp9paMCQK3GOmKVlDQ42b+ccDirII5laVUxg5zjb069KhzK21TGwIHY81biU27BsK7YwB0JNSrvkUuyEE8nnOKBXK8Z87OcKR13Cgwg7sr379qkaMszEDAU9hxT5GC4BxluvNArlX7KGLBgCR90d6lnw64jGAvXApuf3YIViSfxpqyE4VuWzyG7e9BQ0xlcSbSD3xSvnIGcjvU+4spWPp64wajjRlZlb5uOeOagfqRsrLllwR0wTjNEcYbaZB838qcSzYBGOw7ZpkilQ2SxIGAvbmncRIVZnzuBUDGDUTFcDL8H2/rUuF8niT5umBxUkMYXAPIxz3pAVvlb5WG0dqY2SFIPy56VakXpgjavK59abGsZXBBye3FBZAsYGBja3QccUjIdvPpxt/zzU3JYZCj0welK8g5BX5h0PagCszyINwUY6Zpu3zFPzqRkEcZIq0oDKGIJY9QPpUbOdyhY2BHp/WgCOS3MilSQwAwP/r1DGCMIynHcnnBBq07bkJVeW6CodpXJ+8O5xQBEFJYAFtncDNTpG33d2VyKQxDnJ+X+EU6T91whwrnPPrQAySM4QZU+gI4qTaUTdgru7HsakKt5I39R1DGoZpWWQEBlGcBaAHN90AA5z378U1oyNgG7AP40bRu3oxj65AOfxqP51ZCSQeQD/8AroAdJ8rL/s/rUcih1Bydo5xnipSwbkkjHBXjP1pOO3Q9qAKyr85wxIzkrnGfrT22sCCPmJ4YCp9nlneyrjPG3mmSbJCoDHIOdxHFADJIA0YBAAB6571E0QUBtx3rwOaHjK4RWILHJ/OpVjaNRkA4/umgCrHmQHjJHPpStG0Yy4PsATVpVEgbIGR1wAM0eS3HGQRyPT8KCtSKJgvPHQccg0q4VuSVDDIbPf0qPyTIzbvkAP3j0PNMhTbKWG0Aep7+mKOoak5Vt+0jco6EUTMhYqCoPU89KSRm6DO89GUY/SmMqyAnk+uOlJgDNljsPz8dqYNrjcVzk5x0qTaYyHHzg8YXP8qTajNlhtz0HPSmFxn2fbJkSYDDPNMmi8xWbO0k/Q1K37tVZApA5pZWZlyyc/qKA1KmW8naQDn16Zrvfg3HttdVYjH75R9ML/8AXriptsiYxsbOeTXffCP/AJBV8+0jdcH/ANBFXD44nNW/hs9CdsRk9qow/wCsarchzDVKHKu1dNR2nE82GzPkb9oi6+0fELURyfKEaD/vhT/WvENT+bJFey/Htj/wsjWR33Jn/v2teNahGSzAGvH/AOXjPv8ADq9CHojCucFunNUW7+taM0Z3H3rPmXa3SvQii2iLJXrSSfMAc9OMVJtDDrRtXGK3EkQdX46VLt44oWMdB1py9OlACKvvzU8eVNRqc5qeHaVbJ5A4X15o16GkSTcciphlkBzg1B/FVlSGX9KDZD1YKvWmFt3Ipu35vancnpzQJskVVG3Pc1bXymjIKnPapLfy/sbK5USK3Q9arlhzxgCluaWFjt2k3beCo7URRs0hGQPc1o2tx/ZNsZWjSV5htCSemOtZ6ndyB3rRbEvR2LS242gbgffjmmSWeVG07vpSoxfgDkelQSZVsgkH2oE2hYo1RsvnjqKvi8E2VKnNVbeTzB5cg3ejelPkgZWOR24NBKemhI8xZCAOSMVEjnkq3PSkGeRnBNIvyyHcPzqtTOUhrtg89utKuOWzyRikZR6e1KIzgdqNTJsa0QC5B4PvX2Z+yLdfaPhm8WcmG7kX88H+tfGjNmEoR0bIr60/YzuA3hLWbcf8s7sHH1Qf4Vm/ij6nmZkk8PK3kfRG3cfehm/d/RsUL1ppyVcdea6z43UjZqz77G5TVnzAuQTmqV9INvvmvIxkk4M7KUXzETfLxXx3+1x4EmbxhpmrWdvJO2oRfZ2WNSxMicgYHqD+lfYcjdPrWTrGni7iDqF82PlCwzg187Oo6clUir2PZwdb2FTmfU+P/hb+yfqPiKWO98TF9KseGFsp/fP7H+6P1r6y8K+FtM8F6XFp+j2cVpbRjG2Mdfcnuazl1K6tJAkyspHtx+FXl1K4uFxGh/3iMCuOpjnUd2ehiJVq3xP3fwNq4uiq9QPU1W+1SXSlUGxO79zVa3tWY75HZz+Qq+uOMdK5HWqVOtkec4xhotSNYwi4H502aRYoyzHAHUmi8vIbKB5ppFjijG5nc4AHrXxX+0r+1NPrP2vw34RuWhtM+XPqMRwZPVUPYe9KNKdWXJTWv5HVh8PPESsti5+1R+1cNNF14W8I3Aa6w0V3fr/yz7FUPr79q+cvgCr6x8YvCayMzs+pwszMSScNnP6V53qUdxIzMQz9y3U5r179kWw+3fHXwqpGQk7SNkf3UY19LRwkMNSdt+rPelFUYOMdkj9VyP3a/SszWT/ocoU8hf61qFQ2Mdqy9YYR2cuR94AD86yxelJ+h8XS+NHm3xWkNv8ADnW5R/DaSH/xw1+e1jKXkG3sM9K+9/jrfC1+EviFs7c2zr+Yx/WvgjTIwNzd8YFeTgNKcmfo+TJ8rv3EvZfnwR0Oc/hVW6cGxVB/ezVieTdIc1Tvl8m2X6Zr1YrY+lvqytp8f33PXNQ6gTuGOak02YNG3p1qS4w7Yxzitn8QbwEsWxGfpU0EIkmFLbW6qOflG7GaWwk/05vRR/Wo6M1tsQ6rGUZR7VJbIVtlOOtGrMJLgc8Yo8xo7cf3T0oV+UzjbnZXh+a6TPBzW3et5dmBjt/SsXT/AN5eIT0zW5qzL9nAPas5/EkaRejZi6b810OxGTT7wgySE9e1Lp6nzWOMALVa8YsZDjnPFa7yMre4SWONzVQ1D5rh8HIzV7TY2ZMkHGap3XEshNP7QfYQmmw586UnaI0yR65ryfWZhLql24Gcyt37V6zCRHZ3k3TC4rxdpDNcO+PvOSfzr0ML8UmfNZtLSEfUt2zZkAHWvqX9jbTfM+IDXDDIghyPxB/wr5ds13Trj1r7H/YxsU/tDVrvjcseM+mMf41z5jPloSfkc2F6vyPouzl+0Xmoyf3rjGfoK3bddki88YrnvD67rN37yTsa3423TMP7q5NfD07X1MJbs8/+OGrfY/COpOx2osL5/wC+TXwRH4kuvDeoRahp8xt7yFt8MqYyreuD1r7L/ar1JbH4cXbA4ab5B+JAr4Jv7gyN17V9flMPclJ9zkrNcqR9Cfsj+C3+JnjjXb3W73Up7GC3814IJ9qzTyMcFgQQeAa+ndM+DwhmuJ7axlsIUAhjZrcbAg+7kpkA+vFfKv7FPxBufD3xXk0JZE+x6rAqMkhx+9UFlKn1xnivvDWvHEWi25juMXE8nClMb/x9q+nlJpJW6HyNZXqyseM3lmdPuJYXYGSNtpx0PPrUI+YgMu1TyFzkVcupXurh5X2uGYsQetQMvJKnavpuzSXmZPfQ9HVfLbH8PYipNuTxnHbjrU/lFhtHPcYx+VEbGNMnKEmuM6hI4VTLFm9xmneT+7XGGk459fwpY33fcznpwKPl2qwBVc4JqwEZSvzZ5B/hqaHEiB2GSeODz9aZFuVkwuVPPFKsnzSbCFAGCKlgI0Q2u4AyPXrU33o8sW6fn71FGvnbBux709mVWw2VDABfcVQmRKpP3c984H607lFVUCgkZ3f4mrDRHCIdqkNnrzULMQN4I255OaBIRnEhxnPqwJqSFduQG+76dPx9adCQu5upYY6VJ/yzIDZA6+3tSQ35iGbzPn2/P13Dj9KaxPySbgD0wFzin9sBdwzg57U9Ym6JgAHgA8k+v0pkkXmMPm3d+aezCSMgD5uxqIA7slQzZ6sCasssvBLLgcBR7CoLGKw3ZfHX73XFOWM7QQ3GeoogtWWNiQV5z9PehE+ZurDuxPWrAXcfLHKsF9TQtzuyF2jn9alhhSNwAoIJ6noKY8Y8zaqqzZyS3p9KCbDdvy5DDkgsxGfwo8wNKCgyU74qRY8jGMeoHGeO1MRRuxnGffJ/GgonX95jaoVuvTvQxaNQCxXP3sGkCr8ylmP9KCu2TaWJB5HvQKw3YMAgBSOjE/0pdu5Sd3zA8c1NDtl3ZXG3PIHOaDHsZdpHqcigYkMeF3cEdMMOlJHbqxPYdcU2Ri33Tz/e6UQhmJBbezDkqeKm4rakhdDkqmc8c9c/jUa/dZASBjoOxqQSfNsLAL3Y09YxtLLhs0hiKilSije479/pTXZwy/Jgkc+tSbflV8FhxnApzLuUHyzj9asBkkR3AYIx+v5VGYU8yRgDluc9KtTMcLhRnrzxSriHlzt3cDPrUCv2KoZ4I15b+8SRUUlwV+bO4NyTirDZdWQZZf14okhGA24Bem3AxQMgUiYkLuT5ecHnmn2/yjYOXP5fjUkMCZ343MvAIxU+VkZlAUoRw3egCuymPLhfmB+6KfCIpoi+0gDn5ueopkh3FcNlk64OKlt8LGQiEEnlm5oAih6MqLke/apY7VdroqhRjjPSnMCy+WCQh6qP60hVoWIk3HjoOlHUB0abkYjscfMKSNVRR5pADH73WnLuZQoBy3609YDH8rpux1oAac2q/L/qz0C8g03a3UA9OeKdGw2shzxyuO9KJFkQFHbnO7qMUANjxKRznv1PHtTDApuA2DuXOCelWJo/MYAbSR7cmmfJJ8rttIPY/pR6AQrGGBY4x0IHJxSxxn5geUbqMbQKFYRyOFjbDAHdzU8TJH2yW55OagsjEMaqzKdrEZLZz+FSx7GRcFeRjOc06TBYBQRnnHbFMLBlGBgdTjtVkCRyLI788Dj2pxwGLZ4x2HWkC+XIVznuMdKUM0Sl1II6bWHFAEbQibnChs8Bl/rSLCLcgqM8kHjnOKnlEcmw7AwX7wzjHuKVpBx8xO7pnnPtQBFFIoXHzE5J6cU/I6n7h79KarSeY2FyD/DjGRVhd6xtvH7voFX0oAiXYqklkBxkYoVkm2g/MxGQaLe1j+Z1UxvIcMWPNTOpZuW5A4YUAVvLO/cG2oByO/1pWVhyzeY3TK8HFSeWHbBwzYzjJpyKVXYx2vjovp61BZAs0aHa+DuPpUsbr8oUKp9+lI1v+8G5WIHHA4qSOBRlFTHGQ3cUagVpZFttxuJdozkKDUqyptyi8t0zx+lDQkRlsZkAwW6Y/GkaeRcADf68AUAWIAzqoZiz7fWmmM+bvw0YU45OQaRX4CmToQf50G6jlYIj72JwqirIJEkEWVjXK5IP0pFjMisQcFenPOKk8ny2UrHw35A/0p/zZaN9o/2k4NLoF+xGzKrZ3AnoeozTmxsJdVBB9c0sWH64b0LDilaMcMeoNMTsRWypJ8xfA6AEdDUzKF34btk9qrMxa5IUKqDB+UZJP9KnYkbTtX1xQHUFUTID2I4wcVG0Z5YyHj+DufYVPiSRgVUEA/MFOB7U17f942eSoHXqKgL9CNpG7cq2QeMGmmPcoIYA9KlfapwHYtH6Ac/WnW/3gNmcckt2qw2QwRxsAFRsHg7jTVzbsRhTGTjGP84qxg7sgnAPb9KSNXkO5VJwP4ulLcVxsIBUEgmQDIPb6GhVBYgAD+8B3oeFzcHynXC9U71KVRY1YZ3L/d70xX7DDBuXONu36HkGn8rsCKWDH5sUFXjdSGyD7e1OXOzcp285GTQGowYZVB4DHgEcfjUDMxkAkGep29f5VYVh95ueOvpTGY78BVPOct296gERbPJ+fO4dAoJyBSFVeRnK544J7HNTxw7VVpRvU+hzTg0W5o+q9Rt7ZFBXMRfM0YZeCvPA7fSkWT+EjhucinSKFwQPnY/p9aakZH3+SO/oKsYrR+dGrFdw65HUU1oM8Dr7mp9pf5VJyOnYUQqesg2tj1qCeYrNCejAkfrTT8uAo6Z42+tXAfJUjqmfXnFQrIr7hnaOmT1oHdkccYkUkR4bOMH0qFvv8p3xjoelW3yhG59yg53VFhVLkEnaerDg0DuM/i4O3sPSjyGeLG/Hp3oVNoXcVJxx6Uobdj5ScHO3NA/QQblyjA47e9M3EMxwWJ9AOKsFsJtYc5GOaZJy20ja2PpQUQ/6x8lMnoQOKTlQRtxuOAB1Ap29VYDJVlPGO/1pqtuySny8/MpzQAkhaFcYBI6kGmxqrZ3sN7D6ipWkRlWPBIx/EOfxqHChwIztZv4SeMUrAKflYgKBkdH5p/meW2GBJP8ADSTKWUHbhhg89vpUckcsDckHuFPOKeoEnHmboxtAX/PNRzQs5HPuR1/rT1jFxhgc9CQp461N8jKwJJI79CBQBVjiDZG0g+uePyqQrGqFgm3HfpSjaqHLEqzcFTRHbl2bkEgfeJ/pQgIt4VWGSy8fLjNKyjawC7lPUEGpPs6+TgEK/Tp14ppXawAbdxx9aA3GOq4z34Xpz9Kay9CpP61OrY3ozDkdH5/WmKhkRjkD/Z60AxmxmkEgfbj7yt3FEquJODnnAGf609oVXPILdMCo41I2scAdcH+VAELK235sueuQO3p7mnpGPL5QKzDnPSpY5GkiJRDszj1piQM3ykNhhgHOSPegNxsMQ3KSdu049aWa3SCTenAIySO/vim+WSxG/px6GnkqQCdo7A0alalX5/lwwBxkMoqzwFYkq3qO+fWgKqqx2gq2e/rULrHt92JO1iR/+qgNRfL2s2Tt7duaUsJEIKAPjAZj1qNZljjBY8dOPmA/+tS7g0RdcE55FAakciJtZduD/ezXo3wrt/I0CYkcvcMfw4FeeHEallUkdQa9O+Gq48Nwt/ed2/XFaU/jRzYh+4zqpsLFVKDO5qu3A3R4qrGm1T64raaftFbY8+D91nx5+0Eqr8SdVK9cRbvqY1rxy84YkHmvZfjxpM1r451K6lY/6U65Y/dyFAA/LFeJajcKJCAcmvNlB89z7fCzXsYpFS4j8xty8E8kVm3Me3nbwKlubza3BpVkjuF+nWu2Kdj0I2kUtoyD2qJgTznNW5o0XHP51XKngngdasTVhin5xkcHinyLsyKbt+bGautbq1ujbvY1ZCjcpRnORU8K5fg4FC259c1LDAwY4/Ki9ilF3JfJOM1NHCW4HWpZFbyQAAGHQ0yF3UnjP4UHRy2EmgKtjODQYzHGG9TTpFP3+QTSFt0RHcGgl2GyZY55qxZxb5gH+4OW+lQx/NV14/s1uDjLv09hR0FGOtwup2urjpxjAAqBW2kj8KVT5OCAd3bmte409fs63JfO8ZOPWgvl5m7GerGHEkbEE9dpximSsG5/I5ociJcAnOeabuyPur/KrMJdhobGPXNalvIjMFkZRgYBzWYytuwRj8asw+vf25oFDQsXEbRyHO0r/e6imRwmZc546DipoZAq7D8646EcintAGUhMbeoyefpQOUOqK/k7c5H4Zpn1p/Mf3hnj1pqgs3J68mqOeRA2Qx5x6V9QfsY3XlWPiOInP72FsfgRXzFLw3TivpL9jYGW48TIOABCQPf5qxqX0aPPxiTw07/1qfU4PQ+1RRybbiRT3ANSxqdi561TvGMUysO9b1JcsVN9D4yMeZ2K183lyE9iP1qhJcBvlPINTa00pgd4AHI52E4/I1wNj4607V43ks7uO4CO0bhGyVZTgqR2IPavmcxxDpz91aM9nC0ZVFodzHmRR7daRhtyOnpWZoutRX0eY5Ax7881qMd3PWvPhONSHMhyhKnLlkVWgU9QtM8tV6DJ9qmkiDdaiZhHlQCTXBOKT2NUxvk7gQTxWdr2vaf4X0ue/wBRuo7S0gQu8kjAAAVx3xU+OXhz4UaW0+r3im6YHybKEgyyH6dh7mvz6+NX7QniL4xaiy3UrWekI2YbCJvlHoW/vGunC4OeKfuKy7nTCnfWbsj0H9oT9qu9+IVxPomgSyWXh8Eq8g+V7n6+i+1eHWNjLfHJ4j/nVXR9AluiJJgRH129zXYWdqIYwqrgY6V9dQwdPDwtH/hz2qNXlVkrIoppaKoUKM17L+yN4fj/AOF26XcKg/dQzPwMfw4/rXmSw7egxXvv7HNnv+Kjy4/1djIfzZaK0f3bKxFf91JeR9xdFyKxtdY/Y2z0yK2WHSsTxBkwKM4JcV87jb+xZ8nQ+NHhX7T94bX4P6qAcGUxx/m4r4n02TZbE5+YmvsT9ryZ0+FRROS91HnHoDn+lfHdltayBHXvXHgo2ot+Z+l5P/DK0zFnPeqmsyERgZP3eBVrafMx261S1whpNvfAr04rVI92+jZBpufLqdjumGD3qGzhkEa7RxT1G6ZS3BBzWrWoJ+6kX5GKwqTwc5qvpg3yO2asXLL5QGf4TUWlx7Uc+prK2hu90iC4b/TCD9Ks3ELeSCBVdl335PUbq0LpsQqM8elDbSSRlFatmTpbsl8Nw79D9a19UuV8oA9evNUdKjElyzHsam1hP9WvtzUtXkilpBsl01Q0MjjjOBmsm4kJY8+tX7PMdmSDhTzist8uAMVaXvMUr8qNXTpFWICQsicksoz2rJuGDhvetaOMLYg9fl9KyHG488fN/wDXpR3Y56RRFeyCHwzey5ycMMd+BXkMMY8lWJwWavVPFSC08HyOMBpecj3bGK8z2ACMY/KvTwtuWT8z5PM9asV2Rb00AzJx3r7P/Y9jFt4b8Q3jfwrgfjn/AAr410uMtcJxnvX3F+zLpn2P4QandLw1w/zfQdP515mbytQkl1M8PpFs9l8NKf7LtWxjdubH41rqhPm88kiqGh4j0+0XoVjH681dVvkfPd+MV8nTSvqc0tj5o/bY1L7L4bsbZG+WSZQR+Z/oK+LpWLdOPSvqn9tzVFkm0i1B+9KzH8FH/wAVXyo7AMAOa+4yuNqN+7OOs9Uj1j9kbRxrfx409zsP2IPc4aTaTtXAx6nLDivpDxj44sLT4g6kdRkngZZfIhZjmNQMDgjpk5r4+8D+D57zw7qPiOzv7ixvbOVvJe3JQnA7MPrXVfCn4a+JfF2sQ6pNK72iyB3kuZC245z0r6GUea1nsfJTk+eT7n1tDNHeQrLGd6nkNnGamVQoJ27fYd6jtLMWtvFGF2sq7WKfdOPSplXaqsNxbphvSstTM9OjkDKGUBPTd1pFkbePk8znPtUiW+IRIdoB6kmmFZNw8vA54yOMVxHWSbB5nICZ656CnqoVixYlD/DiomjdVAI5HXnOafHlpMsr7s8YPFAtNhyuAoA27c9yelO8pbhpgm0DGfl7/nSSRiNsqrMuO56/SnK2/A2bRnjNWMG+VxhQD37Gp0YMoOAXT7vPIqNrV5GYkcspwM8f/rpbYLbs6s4KsMjjH+eKgnUc0beW2OGbnr09qjjhCq2fmboVA4Hpmpd3nMQDkMcFs4xSeQGfklgTzVlCRxtz8qB/7pOaleHfEV2ZY9AtOjjVs79qhRjI65p0e9xuX5cdfTpzRYm+hCsa/Ku9lkXqvr+PrUq55DLtX+HmlWJWXeH35+vAqYbFXB3YU9ulAivIpdC6gyHoy+lQxkpJknBxggHrVnzimDj5s5AOcY96DaqxWRkUu3Q4oH0EXdggtuHTGOntR5flqSQc5pQoC/IdxVuVp/I5XKkDj3+tBQ3bldpPyf3VFIY92doZmH4VJH90liu49OOaesnmFhs8tcckUAVjbNIAzO2F4KrUzSIoJ8vLAYNSKPlB4lB7YwfzqW4s1mZQCpIGcgVLArJbiMjYT83I5zUkLPMFztJ6he9OUHbtUZ746U1lMe3+Jj/dH9aQEkahZSOhP51IWWNgF+cnqMUyQhvmU7Vx/F/KljVZQDuUv355oAazbWK8Mf7w4FKrBQEYhR1ApGtn4UsGDH1x+tTrbKrHdyMdSaAKwkRmwUYnOMrTreaNTIpY7gduMj8qn8kRHKjB/u45P0qPcjKxCqrHjng1YEvzfKw4XONjHpSbTNIVjcsij7vfPfmmtIigBRjjHy9arGRrSNPKB3Lxz0PP50CiWVYxRgyKdue3PHvVhtjLhAp47j/PNUz50qx/Kyndu28AYp4jkaba65BO7CdFoGI0hVidvz5yOM9Oop7MW2KY8vnJUDAzU4yr8hsAdFpP4cmM53cc54qAIsRLtwNr5+70z+FG19x3R4GeSwwPQ09YVLGTOOPvY5pzZZlBaRmHfPagPQjkjVsEDB7KahGWI8xHiCnjuDVqREj+ZSMt6DGPwpdg+VidxPc0bAI0b8HGR1zjAWkXCpkzfIy59cUSRuFYKfmP8Ld6hjjZFCY2DtxwPagCZZE3FcM2ACBj+VSttbALbnx0xjjFRbVVc7ivPXJzVaPz5sho9vJxz1FAFnzBK2dgJ7j0p/UK6cPnkEdabFC0m7DbhjAX/GpfJG1vkaPB+8x70ARqzQycAkZ9On4Uk0f2pHQkojAHK8N1p211ZQDGFIycNmrK7NhG/cW96AKkLFcDax2jHmFetKHZo2yu1lPGOpp8sLSb8OzJjlSM03YdrIwLcZHr+FAEu52hCjAY9GbrTGU85YgnnJP86SNTG2FfaG+6vepdrO20ttOMZXpQAxo2jTGzkjJX0qJpPLZBjj/PWrEhfhVYls84xS+W7K2WUSDjK85H0oLItpk7YC+nHWhQfmQ8rnjaKm8mTaOOBUYKj+8pX070ECMHX5lkYMBk/wCTR9peRTwrN935eTnnr6VKkIRQTkbhkk8kUvEilcAcdj+tLqA3y12rnkHp7GhYwzFTzxkeo9qfHFbsu1T0wCGyaSSPy87GG3jknpUj8hsyvGwkIbcvTj9Ka37yNjIPLbr8pp0m6TaSxC9VYdaVpG2rlC2e49vWgodGrLDuBDZ4qKSYxTMvDnv3qWFQjnYpUHoAaPsSrJ0VgvfvT3II9xmKnYfl5Kr0xSTp/EdwQHaQBj8adMPL3eXtwOiDihJZGf5whLDp1x9aRZWYx7QscTEBuXXHAqykMW7zMAOvJYUu0fPGoAHqq4zUVxHLGflIXeOpPT8qCC55xZSm0MuMkA5zTgB5eTjaTjC9aqQxyNGRKfLkTvnrU20ruVgEyudwOOfagCTY3mKDkfzpJLh4WORnbx7VYj2TQgNkt1+b1qvjfu3rhs4ABqxLfUr21wJyXSMk5zuHAX/GraqWIZm/766UxrfbIJM8kY4PFDMYzkudq9iDQD8ixjyiq8n/AD0pQxaEBlUP255P1pvmN5KOkePm7Ugt3ToQr8npx9PpQR6iRqnmBcsDnLAL/WnGXarLGVLBs7SKdGrfKgUKfXH4mk+VpCUGx8ck/wAqBsggm3b48EEMA3pz2FTzRmL7rcEevFLCFj3neo54IzzTpNjKG3FVJ6/rQJ7kQZMrtXCdiOc1KybdxyxLenWiMeXIVjIKt7Z/GmrIFbDq3HAc9aBhIsbMxDsxB/Kl+8cyA4UcY6VFuk+fayso52qMVIMLgluPc/0pdAsRN5cMmwE+v51LGFkbJGSOpU5qRURgQQSeowO9RGELMuV2nGc9qkNGRtJMnKqvPQEUiq3nH5duT3OKlZTJgo5RuxamCNmwXH73Hbp1oK06DbgJtCn5QTjaegqRoysa4fKqM7icE0FELDLMAe69qZJ5jxn59ozxk+3609ibjpMqoY4Vsce1CTMyBiNw6HPX8KGlMcIEihVI/h5o+XzFVXBIXp/jSAXzFdwoOB0IxTvM+XIAHvTLi3VvmDj5uKkXbtG7nPoKB6bis3mJnHCnr61XkjDRfMBuB6dOKsqpb5nG7ngimbVZf9bkn+LHIpsS3KqqWRwpBU+lDQtuBwSmOecfjTi3+kBC/CjuDU+0n+LHPRD1FI0vYqpti4685BNE0YmViWyScZqZo9nUkimIFUAryO4NAiGOMsyoPuqPuk8mpPLU7lVdq9Cuc07y3TL7MHr17UxYyy7iFMmD83AP0oARtqqUOD3JpjLxklSmcDaOanW32q3IYjjax5FJJHzgcYx0PU0FkCkx/KfmCjg09mWZgWZnYcjtmja3mBmfJzg5pHUQ/O27aW65yOv9KWoA0LQqDhcH7x46VGoIfbuU7hwOlPh3NJgYZOn3qdIsmSzJgAcH1FMCPb5ahMkjOMd+nrTkkKnGF9g2eKSMhh97930GRTy4EQGDkfMrZoEyORHUc7sdcj+lI3yrt3FX3cE96csism4q3zck570se116MzY5JNAyKMRMxPzb+evQ0yO2MjHcdpJB9qmaP5lAI+XHzZNJIzN33H25xQg9Bgxbs55bjBzUM0YVeSw3dGJOfpVyGOVuSUIXpT2jKIpLKOx68+9AGbskZgFZNo6bepqZIztGcr2IYfypyt+9HAIHc80/y13E7lzn1ziixWpHtgfBkKoR8v6+1IbYKxII2dlbjmllRRhcbefvY5PoTQvLMd27nOPWgkiXe7EELtH5j8aXd853KcDr71LIgxjZjJ+h+tRspUgD5l7Hp+NBWpn3V0bcyKrbxu6HHIqpbzvdN85ZAxIwo4xmtSSxW4+8xbbzk9fwNH2aO3URoNqqOo5zQSQoGVTxu/HjpXrXw/Xb4XssjBKk/qa8plVvLwWBU/wk4Ir13weAnh6wH/TIVrS+NXObE/wzbk+6K53V/FVlo7+U8itOf4c/zrdvnMcLHPavjX4969qnhnxpKHLbLti8TFuNox0/OnWrKFRU1uyMFh/rDabPTviBrnh/WJJ4b7T/ALU8v+tKybc+leBeJvhXpN+00+h388T9rO4K7gfRW6MPY4NQWvi55sNJIzH3Oa27W6ivVzv69ulaRj3Pejh5U/hZ4VrFre6Hdva6jA9vIp/jUjj1qn5m4AhsV9GT6bZ6pCIryNJlUYUsoJx6V554q+E+ZHuNPbyFx/q0X5T74/wrTlXQ7I1WnaaPORKW4JJ5qxHlguW4HFVdU0u/0OTZeQsi5wH7Go4brC8c1NraHXGaZbkyr/yq1FuMLL1HXFUfM3YIq3ZsN43HgilYpbiLnPPHNWI5ipx0FQM21zTlyzCnuaXLf2xtu3jHrUq3BiwCuRj8aqIgDdKlbOPw4pMvmZaWfzVYnj0pAvaoYOmDVn7P2zn61BWrFtYwMl/uZ6ZqcuWkJB4xjBqIqEXJPSolZlweR361pe49i19mkk5XDD2PNSTSLbxCIksw9sD6VUaQkdcH2pFMirjdn2YZqiee2wpfdz/OpFxg/NUe4N1T8uKkUIRgEg/Sq1M9yxG6NHhuWxxj6UkcxjYHoRUcfygHDHB9KdGuH2ls/hUjLtlMsbBgN3qCOKnlbrJENmR09Kz1JQjHTp9al8wZ4zxT3Hz2WpbWNbpRhdrY4HrUf2co+TS+YFcDOQD1HWpI7gsxVlB7ZpmMrSK7R7u36V9IfsboI77xHx/DD/Nq+ddo3fIOOpr6R/Y8j/0rxC5/uQ/zaiXT1PJx2mHmfTYGazNYyrIfQ1qr7Vla823b9axxztQkz5Ch/ERnyyH7PJ/umvyb8T+MdX8N/EHxBc6VqNxYyHUJ2JhkIB/eHqOhr9XpmC2UrH+6f5V+RXjrTrlvEWq3Ozekl1K+V92JrycGvbStPVWPocPeKk4nrXgX9sDX/Dt1C+pQR3yqcPJGdjMPQjof0r6r8Fftc/D/AMS6bHLLq6abc4+e2vPkZT9eh/A1+ZbZ3HPBHFKJNuMV0VMppSd4NxfkaVKvtF+8Vz9PNe/aw+HWiRO7a7FdMq5WO2BkLe3FfO/xU/bq1TV457PwlZ/2bbsNv2y45l+qjoK+Tdx2nbyat6fpN1qTARxlhnG7tU0sppQd6knIUZRXwxHatrmpeJdRkvL67mvryVstJM5djWzofhVtyT3K89Qn+Nbuh+E4bJQ7DfL3YiuijtUjUA17EYxguWKsjpjHXmkZ9vp+1cAY9vSrQtFVeanZhH0qPfuY7qtGmrE8sV9C/sYW6t461Z8fdsf5uP8ACvnvcF5zwPevor9jG4T/AIS7XBxn7GuP++65sRaNNtkVk1TkfYjHB9qwtfPyxjvuzWv5m7NYmuP8yZ7V8njqidJpHk4ePvo+fv2qtQt9O8E2rXMfmRtOFx6HB5r4rutetPPKx4SNjjFfav7Vvhu98SeBbWCxge5mW5VvLjUsx4PpXxN4g+H/AIg0lgLzRL6DPILQMQPxHFdGVqM8O4S7s+qw+IeH5ZRepNE4eXg5FZ+r/wDHxnPfFTaRuEUe8YOKqahlrpeferS5Z2Ptoz56akupoQYWBexxms/zP3pJOTU7yFY+uDiqVuyyTDNWurN+yLtxJ8px1Aq3Yo6wBscYzVK4w0b81qWsgSzyOAF7Vk3ZGi3MyNz9oJx71ZvphsPPaoLdRNM+DxxTNRXaCPzp72Mo7Nl/Q3UqemabqrbpsA5FV9KUohyc8VDcTEyN35qbe+afYSL5Ux6aP939awzIVPPFbF3NjTwufQVkcNIoA6mqgtwqdEjZdtlox9ABWJPN8pI7ZOT9K1bzclvn1NZjDzHK46/1NERVOiMvx9IY/DttE3y8L+XJrz/Zt2g+leg/FFlPk2+zBUgcH0rhZLfEvBxxXp4e3s0fHZg+au12sXNHX98B0IHWvvf4P250/wCCNoApUyEbgevavhfQ7cSTBcZ6dq/QTwvaLY/C3QYFGGmMeexOT/hXh5zJKmo92iqKtTZ21nGYo4h2AA/SrDNmFeeeTTWkEcPuBUdwyxWpfphc8189TtucskfDn7YuqLeeOrK1B4hiZvxLY/pXgSxlsnuOa9U/aS1D+0fildZOfKjRfz5/rXl9z+5t5G6naeP0r73L48tGBwYh7s9r+Eum3TfC14re1e5a6uCzbBkgZ619F+EdKi0nQ7aBE8twgyoHSuQ+AWkiz+G2mb0wzJuAbtkdvzr0d/l+ZiV7dP1r15bs+Svzaisxxgru9+mKFVVxzx/tcClXDciQOMY9DUkah42Kn5h/DjPeo0DU9PURnAQ4yOARwacYF3JEG+boSf05pvlrJtCk7wvTPSiWFFUMhZ+M4HHNch03FRfKk2McDvkdKUqsS9MK3Kjv+NSbcQqMZLfMWx0ocKJMIQCcEjsKAsRNG/mAArhRkcdKPJJjYyL905xnr71KzeZCTG+wjqxH+f8AJpu4ff3bd2B8vSlYoZtY4G9hGeids+5qR1UKEXhmHp92nTbdg2Nk/wB5evSmMxVCrqXAPc4P6VICRIyKCSAf4uM5p0bSSSKY3VfRsH8c0949sSM+RzgjqaImwrEhguCOv61YmWCysqqpBOfmZRx9aYsgWTam1e/vSxRvtLKeOnpuz6Unl8gMeMe3FAkKuWZVUbQOegpwkAUsSS3QErgU1XLMFJ4HerDRqys0XO3K5bp70FEckaOq5jy5GBzRHmM7chVxjOM/hUi7do3fMuONtPkhDWsfzgjOAvfigCC3Yx5PIBz6U9vmDEPyOuOKd9nKqxAC/wAVLFtO1SdpzyeueKBeYRq20MiqWz37+tG1Zm3AlQD0z1pdrLG4GYzzkjknNSQw/KBKcpt4bpzQNERRlYAvtAGB7UqgwnGVPcZH605bXbuDOxPXHY06NEEbMARNjaN3SoAjXdJIJkUgdDgYNOM22XlSP9rHFP3BsswUMvy4z/Ol8kHHQLnkj1oHvuRLG28YbnPXGOKk8lYZRhSw+9nGeRUu3y4cFcgHAz19zQW8zA6Htt+vegQ3nzEYgBTyQeDzRkCT94W2kfKF6YNMZWYnOSoHHFG0RxAKxCqcgdaAF2SRnZtJweApO6lZhxKFxj5T65qVlWaElGbzNwxyQR60LFu+9zHjnacHP1oAjZWaMuwXcW6Y4/SpYmRVDDjjp3ppVZFbYTt/unioo4iFb73J6DtTuBNvZmBwyjHHJyP8KawDMpLNnsT0/Gn2x3Y53nHTHI96kmUKyukbPzycgfjSAiRtsmN7YGccc0o+VsSEhM8igN5nmho1VSeO+f8A69OitVmZXbgL+GKBXI442Vi4KyxHOwAdM1LLnbuK7aVrcYxG3LchsYAqPy9sgEjAevWgYG4GCASVb2/kaZDZKsm4kofvFsn/ACKl8vphSeMcjikRXk+QkkDjHQUbgT/M7K5ZWwcjv+dNWMtIAIQWbOdxohG2MMSCEznuKQRiSPeXOe/XigBs8qwLl2AycDcQPwApY/3qnaQFY9cU5mYqP3auc4GVGSO1L5m5cohJ64XoKAGCPyicEbuyqc08xPNsyrDjnJ7j+VOj/wBXlV2seeRnFRMxjcO2BGTg8Y96AJlt2XIYYQKOe4pF2LIERencmn+YJCflcKe5o+Vt4DZGeQRz+FGgepFMNrMc7Rx8yn+dG7avmHJCnkAevTNPZTDGAqEj6YwKGRlt/llYFvTjH0oH0GRy+WDvVT3PrUxZBhlxvXkg1HHCzfMy7icYbOT9TUoj2kM5JGf4eaBFdY2kkI5y3dqljgCqW3ZbGOelWShWRSFwR/GKiad1U5iJHTr3oC4bjtAY8e4yPpQY1kUgDHr70shVFRSVZm7DjHtSui8fIR2A6fnQBXaTyVZg25c4HWlEgmIKZyAT0p7x9PlyV59hTQrpIDkDOcDqKCxY/wB6CSOrZVsdx61JJlR8vHXdx6e1IuNuAuD0NSQxfxMTGCfwqCGMjhUpuCEZOR7UssIVicnDd88ZqWRpmmReBGR95f50yTcyhPlUlsg+uafUSZFFGjcqPKZcj5hx69KV1YSEoQCRj8KmEZWTOMjuGNN3IzDJ+fszHBzSGNmaPaGKbccDA4oCoMqEy2OQakZfLzksSeT71GjsrZBzHj5cHOaAC3+W4dRySMEN705oMc5xz0JyakhwsYbcCxPO7+lNOQuC2DnA45qyepRuopdyLGcrn5sntVuKAMQGOQp4wP8AGoEuttw8JDMyjJXbj19asQ7rjChgQeeuCKgt7CtIYZvnbBJwOM5FLho5C0jZUdMHp9aFZ4cq2WB6EjFPjBbcxBPQHd+fSquIrSXCRyCNjvPUELnFSw7sLIJfMXrtIGfyqVlSMh2Qb8EZ/pTbZHZM8rzjkc5o6i6EjIEzyMEZwDnFQr8wBBO739KJC0alclgQfw565qxbLnIc/L157UdRbK5BIskjAbiABn61HuZmVVV88Dpz+NWri3VVcLJk44xSwq0sO4Abvbg0aiukrjFYsi7sBvbtUabtpBYls/eHT8akVQGGcHB/hpxYDIxyD3WpC/YjjhcR5OAV6le3pQ8jfM7ZP0H9KkVmmO0HnPB9RVdo8yMpZtoPzUAvMkiZVyTuUDtjGfcU6OJbiQkOSV5HQU5drLtKkt0yDjinw8D1JGNxHNAmwjXy8lmx2BAxUc0i7hsY+nsKlXKyYflMdmxk1C2dxCjcmMkqef8APNAluO3GRgYTkgfN6U3LMMOEVQM7zxSbkkkJT5iOc4PNSvtZd8ibseh96BvQdsVuiYA5x13e9JMoKkDnHKhuajaOSOUyIC0Z6+30FWP3eOWwQvJJ/SrF5kCoGtwGOQwIAqOGFAzoCWwvTHFTNI22Tao+Y44/nUasTIVVsr0ZcYIPb+tToNXsxzwpHNlAVbHJUD86ETds35kU84xjinspSQ7k254+tK0pUD5DjHJ7imybsRl2yZJ2r2pHtwxPTB4JX86crGT95nHOPUGjzG3KGIxjrjFMepWKsr5Kbh0zjpxUcalpGJwpBGdpqztMcgDtlccAdRTPLVN2FA3HO4VBpcYsJkZmDttxz7+9JtVWCqDycnmpDIFjHzEY5+UUfKxDsMHrRqGpBIpVuJGAUcjtSlV+UjI4x0NC3RbeCwIzxxjGKn3My4zyP0paD1RAVG8A9QM9aGHQDIXtSvGyzgqvmFv7pxQyMq7lO5B1/qKYAluYW3hgT160mz98BhmOM0rRkxhh8uBjtxUmQ20ocvjJ5GfrQF7FaOERuwHy9/l/n9amZW2rj5gBgg0rOFz8qqT3GSDTPuqDkkjr6Gge+rI2RI8pjk8k4BpvlMzjMRKE8NipCGAO5m9BmmMwXaC3yg7uvejUocLfbvyepyAB0oUZj28J2z0H+etOttskj7BuPfPQ09oflIC7B0Cn600QVpGXzAHKsvbBA59P0pVhTduBx705o12iM/M/UAjpUZ5RhG20sMbSOOtIshkZ04YrtyaPOPCs+4YzkGpmOMCUJknlfwpfLVhgL0PHtQBA8KuGKtjjg4pht2WP5iFbv1wautiOMEDcDznpTHUuwyuOcqTR5juRZTa2XwTz8vNC7doJ5UD659vanSxKykj/AAzTSSPmKhyOPTigeo1lVsMpIHcdqZJiNR5hCdcFewqRgYydwJTPYU79zIw2MGUjo3B/KgkrbtqsIjk7uVxxUiKdpwoTOfmbk/SnOrKCwjG3OBg5J96j8wKQRhvbHOaCtSGaFGUhgAeu5a9g8PwiPRbIDjES/wAq8dkvo5FIP324wADz6V7Rpg8uxt1HGEUfpWlO3MceIvyInvF8yPH0rzj4l/CHRPiYtqupRSJLb58ueAhWAPUfTgV6LesRCcdc8UyxZbqby2+8OSPauLERjUxEYbN7HPRqSornj0Pij4u/s96p8N4RqWjTTajpTNhl2/vIfr6j3rzHTdfmgmUO3I/hIr9Lb6zF1Mquv7twQVIyPyrx74hfs2+GfGytdw2/9l6gScTWowrN/tL0NdclVw7cd0j28LmkWkqx8t6Z4g8zAJycZPNb1vrzYCls+xpvi79nzxb4QMtzaw/2jaQknzLU5YD1K9a4ldYFudkoKSL69TWtHFU6qumfQqFOur03c9AmtdP1i2eO7gRi/Ulcgj0IrzzxN8HYxmbRJvJY8iByTG3sD1WtSx8SRscbsEHGDXQWuqhlDA8fXrXZZM4J0pU37uh4Lf2V9odz9nv7aS2k/wBofKfoehp1rcfvAR0r6BultdUgaKeKKaNhho5VBU15n4n+FbQM02ivs5z9lmbj6K39D+dS6fYUa9naWhy0jjzCBk1Kny4H49Kzys1ncvbXcTwXCdUkGD9R6j3FTxyfMCOfxrDVHoxmpal8MSODyalXO0VWjY44q5FhgMGi5siRV+UHFTqc4LU2GQ78EVZkhKgEdCOlM2RDc42ge/INQgnA5p0itvwe4oiU7vpzQZPcRvmzgUo+XGfzq8o3Rn7pOeuMUkMhj4ZI2GeQwoHy6lZQJGGAT61P5e0HCkkdasSIrNlFaPvwcCljkdWVW5Hc1Y+Ww2LbcQ7ekq/rUTKVYqfbk1LMAswdeDnOBxSvtlk3c89frQQyKNP3ihiQueSOTT9ybiMbhnhqCp+v0p23LDIyc9KaM2hN25sY6Gpo160jwnjt2xTlyGHvWhnJWJUG1h719PfshQ/6Pr8uMZMS/o1fMcZ+YZ59a+qv2SY9vh7WJMfeuFH5L/8AXqJbr1PJzB/7PL+up9AL1rH1/O6MCtfn0rH1xsvH9a5sw1oSR8nh/wCKjF1b93ot22cbYmP6GvzBvImuLuc7c7nYn8zX6Z+LrgWnhPVZicbLWRvyU1+ZlzcSSFj056DpXnZf8T9EfS4X4X6mTqPh7T51JaPdIR95TjFc+3goNJ8s2FJ6EV1qqXbip47Xc3Sveu1sdEoRlujE0nwZaQqDJulPvwK6Oz02O2XCoqL6CrlrCI1GRx0qXy3m+UKetVuTGK6DNiqvAxUfll+hz2rQi01pFB6Cr9np8K/e61L0N1Y5+W1ZVB2n06VF9nkVdxXHfBrsvKtlXDBaZJDabc4U1HM3saqy3OImj4YgYJ969v8A2PdQW3+I1/bO2157Fse5VlP8ia4OXT7d4zhVq/8ADPUv+EJ+JmhaohIt/O+zzj/pnINpP4Eg/hXHifepSj5Gk4qpBpH30sjY65rO1UmRVYimWeoK6jmlupxJGMnvXwFSalGzPIjBxlsYutJ/oqTAZ8s7iPasHbY6tu3wxSqRyCARXUzMNpQ4IIxzVBNOt4WDJEATzWUKzgrI9OnKKVpHlPiP4AeFPEskkq6cLK5b/lrajZz64HBr5a+M3wdvPhfrEH7/AO2abdE+ROVwykdVb3/nX6ASfKQAuFNeUftH+FYdd+GOoNsMs1mouYm7gqef0zXbQxU+dJu6PXwmMkqkYSfus+EbrPlnnHFVLONvNOOgq9eLtGCMdqjsAOTX0C2Prt5JD2wyY6k9cVpS4hs2wegxWbMn7xSPX+taF3gWZBrOXQ1j1KGmsyyEkcZ/lTNQkMmQKs2Cjyy3se9Z102ZCM8FvStN5XM37sTSsTtX/PpUMiq0gA7mpoObVmPvVW3k8y6Vajq2N7JE+osPLRRwKzo42+0xgetXtVj+ZRnnrVayYrcEnJNOOwS+NGpfv/osQPrWVx5iYOCXUVNqUx+VT1x61Db/APH9bqRld5JqFGyHN+8c/wCPW+2agCOgOOnWua8k5J75rf8AFs5juFGM5mCj+f8ASs0LllJGOa9al7tOJ8RiJc+In6mx4Ns/O1S2TH3pVH61+hE1r9j0bw1aAbdojYj/AHUzXwt8L7P7d4o0yJRnfOo49zX37rm1te02EfchhZsfkK+Yzd3lGPmdELqFiWRiygd24/Om60xXT5scBUOfyp4UNIufUVm+KroQ6Ddyq2F2turw4e6mZS+JH52fF66F58StbcfMFm8vP+6MZrjLxS1q/OCdoA78mtzxJMdQ8S6pdE/6y4duvuadY6el1Np8LdZbyJOB/DkZ/nX6RhY8sIR8kePiJaTfqfafw8sf7P8AB+lQEsxW3Tr2+Wun+VoSp/Mc1T0uNI7C1jjPKRgBce2OlXyrrxtH0YEV6Dd2fKx0RReyikYl1yPVWwakt7ZLZSFZwjdNx/XNXWyuCRuBHQinKsYyhwu4fxVHUq+h6IYxGwyQNvPHWn26l3ygAA56+tO+y7mLByY+7AcU+NUWNWiUg9zt4Ncdjp8xrZGT97noOKJE8zAKYOOMdaGb5Wfq306+1MRh8nBGFPb9KZQ5VEafMu7ccNjilhwV2oO/TrT/ALO3yfN948E8VJbZaYg8YG0EcUEC2/LAonyqeeMDNOdQd5Kff5HHB5poj8lmBZgF5Pp7UsdwJthaPKgbducZoAjZt+0gZ5PHb605mXaCNpHpjJpf4mAGNx4AUn8KkMXlsDg7mGCO9ADZG8uREjTzBtyrHoKZNjyRsDEscFv6VJtbHLbmXr61WkE25xv/AHWOOMn3pbjsiVW3HBVUUenWp1kjbG0lyOmDVWKJHkZCzucD7wOKtRj7pXntjbTKHwv5e4FSOwBNI0ZWVCxJKn7obH41I0O3BIztORzSSKkijJI45qdQEXaykHoeOuactuTiQ4cdj1x/9eo47cKcsowv93tUiyyqwUDKeoPApATtJ8oZshvunFQySM2QuQi9G5NLjzi4DYK498/Wp5I1K7ByVGSQTz7VYFe3JZnUIZDjAzwKnhRwpJ425z/hQi+WPM2lt2QwxSeYqtIWyo2kFipyKACSMNna2wFenrUisBnHzblwWxxUAm+ZGIDhu54wPep1VuF27UPZhxmoAY9wyyhE+ZdvzBjimq5y5w2V4wvenKhWRsITnjgc5pi4kPCbtvVvT15oAlVjvLEbewwcj8KmjiCq4U/MT3ppj3RgIePfoKYpyzYDMV/iUUeoDlhUEAliB3wP0qVoym7IB3dDjBppVtwcrt2jA55qXcI2HBORn8asCMRuG2tgqTwc0wKu4q4ILdD3/Op0ZWbKrj1Y9vWnMgm5VgFzw2OnpUCuVoxtRtjZdeNvf6CnbWkk/eMVbB+Vx0p0kiQs3zDP94dahRfO3fMxbdkc5H0oGPbGCsXzDILN0zUluERJEEh+nofQ0QYbcrrhgevQj/61Cxq0bYVs9R9TQAzcdvGB/dbvT3j3sBww7nGD9aGjHlAZKyk5LbeopizqshGCGX0HX8aGBYeOOOYjcSvTrUe7lkBxkcZFKVMr70XjGPapY5CWVEUg9gRkUANWGVUZDw7YOF/CmtatCM+YWjP8WcfUUTRsW2gFTnPXAz+FOy7MGLjJ6gn5QfWgnUijV42AU4Xt3z2ou7cuuIZSjE4b0NTsxRRglhnk9qJI4AS5Xhzjr0x7UDuQxwzwxbnbzRnj2p5j81GK5A68jmpdoZQmTx17fSkhxHvRhtQ/rQMbHGyqG3nceMetK0e9TsBVuoPSpMRzIvAVlON3OQaaWDKCkmM8YPf8O1AvUWNd2Tv3qODxTFZZGynyBuAw/lU025WUNuXndhRgj3pu8zZCkrsHDYoFcWMjzNhyoI6ngU5vL8uQlsbeOP0phZkw2/gY+92PSniIzYx2/hx+tA33Ij80YUTZbH8J6U5o2kUscELxkDipZId3A2oQMltvWo2YxR8c8Z6Zz+FAyElVyGQfMf4R1p8UytIDuMbdAOenrTtpk27cgNznH6UscHlqNyljk9e9AOwEx7sBg7EcDpSf6tsnj2ApxKxyqHjAA557UFgzKfLOAT2/SgBiqeDjPb3pchSWKjGMAnj8KdGqsFboD8x29qfJENzDBJ28dhQF9Suu7yyAPlHTjmneZ5e3IG5Ry5JwPwqZkAIwcnaOAeBULORgtyhNA9GTSybYy2ATnIINQbVlX95sB7+1JMoZ23Fig+bA/lxTvIilkCg7VX3/AEqAWiJGy02eWUDHXipJI0+Q7AoxnjoT7VBFwzIWBHtU7xn5SAzFT8oagT6Df9Qi5Tdxn1zSBXkjV8bWH8j+FAyw3ZK446dasLM0ZOB5jdMEc1ZLK06oGyUYFTjcvf60BtxxtIbIOQKluJNsO0rlfTnNNh/fQ5EbKD/eGKgfQVoyzElc98A8U1oyqjaERepLdfwqzHGkSrnjHUhe3tSMGbadmVB45qraEcwjMkkYVfl3LwetL5flxtgfdH50jRMYwQMR9wePypFRhbszPggfL/hmnfuLpuKzho1GAG74/wAaFVCuTuzjGehpnEbFk9M4zyfwqW2aXaxzzkgqewzQD20Gn5lBAJPbf1NP8vymIGduOFXr+BokZshcbT344pkjbJAQpWTGB74oFuRSIZWCo+Np/u8/jUEkLqpETOWY4OfxqxwzSc5YkEkinSNs6kgg5yOR9Kmxa0diGO3mkUfvPLYDDbRwwqxa4XIYZ29Bzz70xvN3EqAuOTzxStK24NyzAdM9PakDu9CTKpGxK4boFA605l2jhWH0PH4VBHJ523HKKeVAqfYd2CxZM5681ZGw1ZFEgDL8px0XjNM8luCPl5POOtSeX5UjHaW75xiljYGXH3WY5A9KBX7DWhCxq/CseNv+NCybAy4x2XjrShZJGbHHHUjnFO4Zucg4/GgfqNZs7P3Sndk7T60xllY4zhTyQuARUo2j7pYqvJyKZ8u5X5cdMEVAkScoy5Y7QegFMkZQu5AXJPKr1okYMoDYAYevT/Cm26x7FVeAOnPrVa9BruOtXVhyCB0HX+VSMp3fe+Q9+9OEY5UggH7pxg1HIrx9Dkfz/CpJvdiKynAK8DpTSwk+U8dtxqTa7fJlT/tDp9KVYdx2SLjnOTVgQNtYjB5z0/z2pJFi+9tYDHG1up+lWBA+4so3Lj1qBrd5c5G0Drzg/gKgtW7jPs7fKXYHjhMYzRGq85GO+Pb0p8e5VAEbEjq2M037shQkOV60DuyMrt4Chtp6EdKeyFW3FV24zTpADgoPlP3vWjb5yEFj9DS6lX6kAZpH3bcDHAqTYsa/Oijd78805Y9rqNp6cY4p8kCytt2DPUMDVWFdFZSq/u2+UZ7elSqhkTOTnHXH60yANtZHC5XIORyalVVb5QuFx06UaDZCq4U/KRg49c+9L5O5Rg5yM/MeRSeZtYspx1ypHUVMi5jGDtbGQWHFUO7RAVfHzKGOCP8A69MEPm/Oce2euKnk2SL5ci4I569aYVG0Bcq3b8KgaY1Y1VSFGzPWlk+XAaQ7VPRvSkhZ5FyBnPr1/KiX5ScgDnjPpRqPqRq24gdH78e9JIArFc47cnpUnPBJxgZK461H5yyKQFIz97/ZoKEWNpGIk+7jjI6inFVwCnPbaOO1OWIq2c/hnn2qPO1FJ9cbv/rUEC8w/LjeWOPmGaYZDHJtChmbnr0/OnBjgh9wDHqf50IgODgEjkbqCyEoxUjblc5Oaakci8DgH1P9KkWMgudxwew/lTvl2x/MSFPQjPHpQVqRR5aRgclG4646UnljbmM855DN930qwGAyoyR27UyP5lw/z8Z2Dr9aCSAM+4IhYkc9QKawVF2lWU57Dhv/ANVT+WHwoG05zxwTTZsKxK/fxj5h0/GgrUYtqoaIFAWZwFbv1Fexw/LGorybTV8zUrRN33pUHPXqK9di7CtqMfeZw4p6Ig1BgsYzx8wqrD1LDr6irWoRedhc45zVaNTH8vavKxSl9YvbQxp25Czb3kibFkO7B6n6VYh2Dy1U52hjVJmDGk3lSMGuinipQspapfeZypp7aDdQjGIJiPmZcPjvXnfjz9nvw14/gkuHtV0+87XVqApJ916GvSJpHm5Y7uMVJYxfuZEZl8rqFPXNRGMamIbS0fy1tubQrVKEVKDs0fD3xA/Zk8WeEWe4sB/bFmuTugBEgHuv+FeYWutXmlymCdGjdODG4wR7c1+m+oxo0crgfMGAP5V87+KtH8HfEG81m28SaG2l3dnN5UGoWvzvcAsyhgEGcgqchhwBnOKutWlg6qhJ3TPewuZTqx/eRufN1n4sVmBY7f8AeNb0erRXce3cGB961PGX7LviPQFkutDmj16xUniHiUYPde5+leSXAvtFumhuYprSaM4aORSrD8DXfRxkKi0PTUaVdXgzutT0G11aHZNGsq843clfoe1cJrXgG509DJp0xuMci3n4b8G6H8cVqad4rlhIDfMvf1ro7XXoLuPLAA4zyK7fdmYOEqT0PKo7iWGTy54pIJscxyDB/wDr/hV9JCi5HWvRb3QrDWods0Ucy9Ru4I+h6j8K5HU/Ad5Ys72E3mQ5/wBTcHJH0b/GsnSa1R0xxCVlIow3XTI61cW43dPauekuptPlMeoWstkwPDSD9230YcVeW6SVAyMGHqpyDWLujujUTW5qMwbBPOOKWKPzJMBtp96oecy8BsD0qaOdum6mPmVzQ2iGQo56ehqe32swQjG443elZ0cu5uVDCtG1kSRto3Rn1PIoNFqyy9m8LKpkDrnjFQSR+Wyqo4PStSKMNGwDKT6t0NUY/lkJYhsd/SrRU0iOOEtnP8PXNMWMOrYbYQeBipWlEmCAc9W7U5o12u3KrjI/wqtTKxGsb+VkMNvpmmpNuyMfjShQ0eehHpUCsd2Mdaa1MZM0bcq7BG4LAimMrRvtPFQKSGzySO9W7g/aI0kAww4PPWhk7iKBkc4r65/ZSh8vwLeSYxvu25+iivkSLPqDX2V+y/CIfhlGwGPMnkb9cf0qJatHiZk7UH8j2FelYusYaWMZ5JNbdYWrfNdR+ozmufHfwreh8vh/4hx3xRmFr8O/ED/3bGb/ANANfm/JGR2zX6G/Ha4+y/CnxEwOC1qyD8eP618BfZSTz0rmwMVGcvkfS4b+H8zPjhO7pWjDbhcHvU0dsFHStbSdHN7MA3CjrXsm7dtSnZ6fJdMAEJGfStgWKafhnwO/Na9xcWmi2+xNpf2rjNc8RmQP834VEpJEwjKo9CxqWrJBuCEYrAk16SST5PXGRWPcXT3jM7t5cS8sxOOK4nxP8SI9NU2+lIszjg3Dcr+A71yylqd/LynpR1qaNSzyY+tU4/En2i4EUc6PKeAgcE18/wCpeJtS1Zs3N5K4JztDYH5CmxyPDGHV2VsZ3KeaUuZLR6mlO0tz6htbHWLhgAPLU92bFbmk+Eby/wBQghMjTzyMAkUeck+1fOfhj4teIPD7J/pZvbePH7m5+YY9M9RX1/8AA/8Aa1+E4ktY9X0ifwzquArXlx/pEO7uQ45UfUV8pjZ5lG9rcvkdUp06cbpNvseseFviNJYxJp2qhrfUbXEUgkOC2O/1rvdP8VQ6gwRZQdw4+tZmr+BfCPxfX+2dE1a2mlkUZutPmWVW9NwB/wAK4LV/hn4q8Iuz2L/b4ojuH2c/N+Knn8q+XqVJU1eojCEqGI02l2Z7IuoqExIencimzahGuMA/XHFeQaT8QtZumFjcaHdS3ijH7tWGT9MV6R4c8Ja3rqRT6032C127ls4j+8P++39BVUYSq/DsTWpU8Orzdi//AGlHdZ2spK9RmuU8ZXX9teBdeHlskIhniBcYztU5I9q7S/8ADMGn7Wt4xGqjjH0rjPGlxJY/DjV45XL+TYygyN1Pynk/57V3U4KMrPcVCUZSi6fc/PXVGVsrnnNQWrCOFuKg1GTzG4HNNttyQsG596+pjorH3cd7l21k8yeIYyc1a1kGO3Xtk8Vn6a+28U56Vo6xcbo40PPepl8SNYv3WVLFi0Df571TnP75frnj61ct/wB1CXFZaMZLpQORirjuRLZI3ox/oOcdRVWzjUXOQe+KuTfJaIMccCqlvlpV571j3Zv1SH6o25gMc461S0xi87A80/VZf3xx/DimaT91mx3rRK0DPeY/UlPnKGDAHGKfpy7r5f8ApmjOfao766e6uAHO5YxtXJ6ADpRorKsl8xLEpCFWps+QiT945PxM3mXtmCDzMzexAU/41B5ffpU+ujzdcsQDwsDv+ZA/pSrGSeK9aOkUj4Pm5qk5eZ6L+z/Y/bfiHo8a5IWZXPHoc/0r7Re4Nx4odmbdthC/rXy1+ytpZuviCkhHEMLN+lfT1qhbxDeMOisFH4Cvjs2bdeKXY9OK/d6msznCc8cn9K5f4oX39m+Ab+To3lMf0Jrp5sBQM9K8l/aS8TQaR4Ja1d9s92pSNO/pXBRi6k4xXUyvZ3PimW3LO7HksST+dbvgbSzqHjDR4NmV+0K3I4/zxVBIznj869L+CeliTxlZSsnmFTvHoODX6TR0sfN4qXuSZ9RW9uiKq7Qu0AfKc9sVY+ZcFVz9DkU5WPEgUgf7vNKijKtjdnj0xXTp1Pn+hH93AZCPTFJMp2n513Z496kmIPAyoHy8GmtbszHMgIxng81PUrU9O81EiSJiEweq557015k3YDZj6D296dJD5yqjkKp53dSfShbXzI25wFOBkVyHSh6yRx8KMrjnI/Wq8THzC6cHpuqSNDgdMdPQZqNkPIL7VPQjrQIe8Rjbe5BTttOeaFZmkDB9pJpV3eWq53BfUdakVBI5zyMfLz0oK1BrkK+GQjPHJFG0KT6t7UyNoY5GUyfvG7daniA2nexIX7240EiKpZuAVwOT3qTy3nUc7W9e5oaQllYY56DpSq6x7Sp3t2GKB7EEitayI5PLnbuFTiETbmzkdBzxUUjeXwctj+92NTrC8gwxAX7w29fyqCiNU2KVH3f4vepIlVW+8m3GePSnbQWwd5Vew9ajhh2swdhnO4ZH6CrJ3JW3vvQxgjqSSentUCxyKpbLKCe+OnpVna8fVWORxzUoVAAQvOPXJoKINgXILE56YPWkhVlDEgHb0xUrQiZlbcQCMlcDIqSFWG4tkHHy+9QL1Grt65GevHUYpXtgu0b8KfmPt+FNZCu0r8hU8/7QqTarLnfuBPrmgkikX7oDg5OSc9qfJncQ3OB+GO1Nt42t1cGRDnjk9OelNjllWTy2QY6gDGKCwK7ZEIPy45+XNS8Z7gZ5JpVXcpYqACMDDZphkRtpVOfTtxQBJDt2kF2QE5IzgetJHCjM2VZQOmOP0pJ8SNlkJbpxj0p0brtZVxkDv2oASNmKggknpxUqtt2c/MfTp71H/qbZ/mUSZ+9jIxSpGQod2+f07c0AWGxJy689V9KrvCHZXwSDkfWp4UZm5VWdeBzSTANH8vBDYJ/wxQLS4RswUKWDHHO0jJ96VndlK5UI350xjJIxiZWIUja2Ov8An3pnm4AAyO2FoGUNS0sXjRDzZYiHDgochsetacatDs2qXJXk9BmmLMTIMIV5wParasSDnahxuIXnNCB3K7MZOmS5Ge2TTkaRlXa/A4x3p3LMGA5754xUkhaKHhU3ckc8/SgWwwoPLZiWL9BzTFUrJnH40u7Malwpm9PQVOvLbcA9ct149aBkccTSM7M4RF5wO/tUqhV5Xp9cD3xUETLGxBw2fTtUzbWhDjJwf1oAlyszgjdz/F6VDJagq7fcOOOOvtVfy5EkUJIUJO4j1FTmZXKqJMsSelArdBII2Gd+C+OdvanRx4RTIyl8kcCmNHuwrHfn+IHrUjqyKqDLAc5oGLJG3zOibiMZ96VI1WM5Y9eQx9eaSHMgPlv35b6UsjIowVOOmOKAEaMLJ5uQN3BxUbQqPNfJ6fw4zVhYx5JG1stnjsRT4kROvGRjA7UrCuQwzSLtUgltvJIz2oSMCMBlbf1OBinLCfm2/Mp6FOo+tMWLqpILNyCx5OKYtB3k78lMu3UqopFUxKSo2sp4/wAKS38yFm+TG7jcMfTNTqx2lfmcZ/i6moKdxY9rrud8r0C9aUo0wJ2gYHJHWlWMRyFtvbANPjjcKhYblYn589Ksy21K21443Yncuc7AMEf/AF6k8tfLR0fO4569asmEybi7gqT6YpjARtt2jHUfLkfhQHNfUglYXMZ+Qbt2OePxqBrLzmTL4CnkK2KtNiTawADKcZxj9Ka26WQFiEUZztHNJlLyGtCIvlVV3AcEEk01S8qhSMdyuM0+RPLxlt5zgL0qRvl3Y+cY6c8GpH0IYtjTbyeMYVe4qORw1wyorFR1G3jrUm0xyfupEweuetSKdu4A/ez0PPHanvuPZ3RAy7TgdBycipI8SROy4AXhhipPIEqmQPt55Gajmi8vaoOOcketId+g2MjywOpU8tj1qTyy2CDgZySpPXFP3BY8oCWB5RcUsTGORsDAGSf8KCL6aEWR5yMMeZjjA61O3zKSAc5+7joe5prf3wOM5AHahl8zkllx+dWJ6iurGNtw3KepFNjwtvgkkA8FTzT1LDC5Vo/fgimneW+52Hfg/wD16gXkxWULHwucdvanRr5fUZ5yF6k1GxMfygZGc5pfN2tl9wZTjbTuFh7bl5Unb25wBR5QaFYypcH+EmlVmbO4bSenuKV2dSoUZUc7uuDT6C8iFR+8CJ2yKlkUtHgrgg8MOPzpqxsqeYgGD1O7n2oeYNGVcbmH+0aLoN2N3EyfNyx6tnrUkkkeMgbaoWdzNNM+YmXGRuz19KtlplY5QEe3XmpKa1H+X8oxx6DpSrtVcsecZwRSqr7wCgX05HNNjwjEFix6YoJ3GsoXDY+Zeh64qOK38sZRtgY7iMdf8KmiUZGwg98Z/nTvIeQnZ8sY9KB83Qbjy16BQxyNvrTGYt/CSo9+4qVcecyuMbe+R6VH5KNNuUkEE/jxQHqSqrSZ29SOecZpvnAMABgjjp39c0vzbMHn+8McCnKsbqXUEfrmrIGvJsPlhWUkZDdQaTcuDxgdd3Q0GMtsKPgZOR3xTmk/dFerd/8APrQBCv3iAcnuMmpUZY1wBhif4eeaar7pEEZMZPA3dKl4DHzBn/d/wqCmCKdrcZzzyP502GN/mVtoweDu6inDgcZJ6/Who1YSKfmI5Ix/WrJH7l2sQGVe5J5/KhHjUHDkNnIJ6URlMFHOAeNpFRHEfSPKnvj+dDJ8iTcCoVcc9MGmycquW2n1qTCfLgEBumBxT/3eGCEg5H4f5zS3DbYijzt+T5TnOc8Gmybl5OC/Y9jzT3UbXHTnOaQMIwoAyo4plDI23dCQG6gimSLHu+VlzngA4pzLubrhfQGiPEjMnlAdsnufrUD21IljeXIVdvpzzTmVI9m8YBHSlZdpUD5WU9ulQX1ul4wR2YMR64xQUtyVJBGow+RjIoXIXGSp9B/FVe3h+zjyi2+Jec45zVnoVXqPzxQNgyp5inG4Ec8dRTbhSikqAyqc88frSsG3KWOwdAQtK+RlB1HG6mh6lfyWZgccsMbT6Ukm6Phhgen9asydUBbDA8nb2pjxq/AAPOetIaZX2bwxTKZ/vUjIQ23GScYye3fmp/LMfCvtGcbep/WpPLJYK7IOMbsEfQ0D5rbECqWReg+h4pfLCx8DIP8AC3r6VIdi7gOR15NQsw3EnHXkd/woC9yJdvlhGXBH8NHl7STj5uvA7VYVo2Q5UZ7n+lRmQqyqQBz17flRYd2R4SRdynnP3SvP1pjGRQc7GiY9RwQan8w+ccH5f7re/em+X8mHPzenY0tQK77tpVWDBjuIYZqRNiqG/i/2hTQqsx4wuOuacrbPlX5T1HPWjqUwl2su5TwOdqjkcUlrsbIBB75Azj2qQx7mznPTPqKfIrKoPyqcHBBzTFfoVWYGQhB0wc/596Rt0YLdBgAnNTbkhkCsCxboQKSRUZtykYbqPX8KNSitH+7+V8jjAwcipGcNuKNk5xtpsbF2K7cAHPX9KlWJV24J3MewzRqA/wAP7pdYsI2j2nzPXOCK9ZRuleYeGFaTXoFKsF3McnpwK9PhX1rWjuzhxG6M/VZC3ybmQ9mU8iue1DxPP4aVpdTjMtgvW8hX/Vj/AG17D3H6Vv33zXA9M1wvxkn+z/DzWTuxujCdeuWAxXk4i8qkpRdmjSlGLSi0dhpur2Ws26XNjdRXMLcho2Bq7/rFOBzXxBofijVvDNytzpl7LaOvJCt8rezL0Ne0+C/2lreZorXxDB5LMMC8twSv1YdvwzXP70X7y08v8jeeHe8NT3dWZfY0u4ScdPXNZ+ja9YeILOO60+7hvLdxkSRMCKvMvTI/EU7u3uu6ONqzs9yZZnWNlJymcjPWuOh8MR+Grj7Zbaf9pnuLqWW4e3Qb2MjEhmz1ABxXW/UcetPSQrgEjFXUSrRUaj9H2CEnTvy9Tgfh4us2en38GqSQSy/aJbiFokK7UkdmCsM8kHPIrG17wnpPxC0tbfxXpNvNceVAEvLbiZpHB3AY5ABHTJ4r1Z7NPnkiUZYYbFchrXhQGSxkhtjeNDcRMFaYxmLbkeYD3IBPHcE1xyo1cPa2qOunWjKTlsz5l8X/ALKN15lxc+DdUi1aGF2SSzmcLKjDquehP1xXi+qaTq3hW/ez1WznsbhDgxzIVP8A9ev0N0/SYIdev7+O1FvOdsO5U27xgMW98k4z/s1Pr3hjRvF1qbfWNOt7+LpiZASPoeoroo46cPdk9T0I4+UNJq6/E/PC38QPHJndXTab4mWdVSQg59a9v+IH7HtjPHLd+FL97SY8izujuj+gfqPxzXzz4j8B+JPAN0yavpdxaDOBLjdG30YcGvdp4yPNyydmelSq0cRrFnYNbWl/Cwwr7uCrDINcze/DXTZtz2sR06c/x2p2r+KH5T+VZGm6/NbjAYgZ710un+JxI4V+Qeua9FSjPcqpTa1icdf+D9c02QhFi1KLs0R8uT/vknH5Gsl717WXyruGaym7LcRlM/TI5/CvZo7q1uOh+Y9ank06G6i2XMa3MZHCSAMv5Gk6aexj7apDfU8djuguCDmtS1vEdQDw3866a++F2mXUxktmm0xm6iE748+uw9PwIrltV8Ha1oEzZhOo245We0Unj3XqP1rBwlE6oYqL30L32p8YUkDPFSiRfLOR8zGsCx1WMttdwrDqj8MPYg1ovcK8eQ3OaV2tztUrq5pW80O7nhguDx1NWlmRk4+TjnPNYFvMYz83NSrflcgDJ6c1aH7SxoMVWRnTp7VW4aTrgVClzzxgZ7UuN/8ADn3U0zGUrk/ytj9TmrMEioxGcr1qpFGNo6/jTslWG09uaCFuWThXI4x619tfs4wmD4T6Sx/5aGR//HzXxDgs3BzX3j8ELVrP4W+HoyME24f8zn+tR9pI8XNtKKXmd8vWsS+Ia89wK2/u81hXjf6Y5HpXPjP4av3PmsP8TPKP2lLnyPhdqKZx5rxx/m4/wr4reEDpX11+1hffZ/AFtF/z1vEH5An+lfInnZbrxWOC+0/M+ow0f3SJ4bcYy4x3I/GrMmqCzhKxZB9azJLxkzzznNZV9e/KxJ5PvXpOR1qnzbhq2sb9xd+a5m4vBJvmmcJAg3MxPA96NQvI4YZLq6kEUEfLMxryDxd48k8QStb226KwTgL03+5rmk3LY10joW/GnxBn1WZ7Kxcw2I4O3gyfX2rkZJdtuBmqXmAyHvitKPTZ73akcTEdziqsopExvJuxWB4UVckZguB93FdBpPgd5LiEXD8E8qK7NvB2nWca4j3nGfm5rCpiIRdj0qGBqyi29DzS3t5JLd2RWbtwKpxs8c7AjafevY3t4LSxkEMSrzzgVhrpen3zyGS3+bP3s/8A1qwjiE27o7ZZc7LllqcjonjXWfCeppeaNqt3pV3HyJbSZoz+h5/Gvo34f/t+eOfDJiTX4bXxPaLhWaZfKnx/vqME/UV8/al4MVpmNrL3OFb/ABrF1DSLzTlXzY2A67sZBqKuFw2LSVSKf5nlVsLUpt80bo/Tn4Z/tu+AfHmqWVnMlzoeo3DrEkV3EGVnY4ADrnv64r6Z4aNTnjHFfjZ+znY/2t8YvB1qwzv1SEnvwrBj/Kv2SAC24HoMV40sJDCScYN2fc8LGQjFxaVjN1iMfY5CewP8q8W+Nd1/Z/wr8RyHvaMg/wCBcf1r2jWW26bM3fGB+dfPv7Tl59l+Eeo/NtEzxRAeuXH+FedKKdaK7nflqvNLzPhG4YmTr+FSTY+yE54qC5YCQ445oeQtbgEEHNfRW2P0OMtyTTT++xnPFWtRk8x0Gc4FVtLG1nbOc96dcMGuBj1xUP4i/sEs7Mlm+DgYNZlnhrpccgCtO++WyYYOeBx9aztMTdcgjpTWzFLeKOmuAv2WNmAzVSBdzcYIxn3pbtyBEpOBjOKktUMcbMBwetZLRGj+Oxh30xaR/r3qfS8hfxzVDUJdtw3PGTxV2xz9n3e1bSVoGcHeoyPduuHOeD/jUli22O8cYGTjr1qvGu53I61csYd2mKWBy0pH1xUdLGU5cqcjm9WjDeJCAP8AV2qLx7kmnrH7dOlEred4k1UjkKY4/wAlqyifzr15LY+FpO7b7s+iP2Q7VP8AhINanI+eO2Cj8Wr37SV3XFxPj70z8/SvC/2R1Pl69MU5wMNn0r2G58S2fhbwrNqN7MIYVLNubqSScAe9fDZlf6z9x632UkQeOPHFh4K0mW/vZOF+5Gv3nb0FfG/j7xxf/ELWpL6/Y7PuQxDpGueAK0/iJ48vvH2sNcXB8u2TIghU8Kuev1rllt9zcDPrXuZdgVRXtanxP8Dirz0sjNaEr14Fes/s6wm68QGVW3BFYgrz0wK84uLb92eucV69+zLppgt55ihBVM5J6ZYmvpaVtz5vGy91RPoAsOOuT6f/AF6ciq3G4Atzio1bcCDuJ9Owp0bLhlLAt79a1v3PKGny1ONzfNwBSNC0bBoyxGeh4IqVo/lAHTuvv9aM/KPMQij0DU9IePagOAMc/Kabv+0bRuwxPapII3kIIVRxg/hR9nH3Q3yb+fauQ6bgqxrCww27PXFNaJtwfjA7VfutPWJbcNPGzOu5lQ/cz0B96qsoX5XztB64p2Ivcrx7FkKSbiH9BTy21t4X7hwOKkAKzKSp2AY6801nWXAUHYx3DaaWxRlz6kbe4KRWsk5xkhcVpWreYomaMxF+RGT+ppFskj/eq2R65/DvVhLcsGGQGPIyO1BZJ8s2NqkKvIDdaVpFjbdt2YPK+vvUUdvxlPmTGTu6gelSSNHIsToduRwpFBNtSKQpLhmAwTxU9rJHh1MhB6jAzmmLD5qqAowehJ6/hSm3+ZWRfL46ZwfzoH5DmVjLhTlUGFLdaYqsYySWK5BPGSPWpG2rM2QFH3d3ekmQW4JBzg/w55oJHsQuPmc57ntUsMb7/mG0d26k1FHIzR4IyBgjAxj/AB4qzD5bKzLlWzgse/P9KAIPs7Rum9tueAT0PP8AOnL+7kCknaDyM9amm3E8MMZ4701YUj2Z9z8wx29qCyHdukbaxTA69OKf5eI8hgwJwQKei+YhErBCCWXnr7U5pAqgKquO+6gghaINIpYAHHbrx9aeuVxsO454bg4zTpPLmw0Yz6t2qS6jwyDaAWGcLgc1BXkRx24XcXDFQNobPJ/CmsqxJtB25PbtT1ZeQNxx/F1pGt3dk2qwAGSzcjFAw8tV2tlifZccVF5bNJnGAcA/L/WrEcR8lwX27RwWokycYOcDByD+dAEaQb8AhW5x1/WpVjRRFGMHD8/zxUe7dGzLnepwBjj8KlSZ48CbjuPYGgNQ8tvOyODnlfSluJirbVwqdSMcU9yj7iZcseB7DFEcQbCuMqo+8ec/hQJd2JvJy5b5Seo6UyWNSNyOMZ+6eDU2GjfyygKnketMkU+WdqZ9AKBkXzRsDtJp/OwkjjAB209Uddu7Ctxkc4IqYqyuBnahOcUBcrOu392Ds44/GpVZmX51D+uR+VTybGjzkHt19KjjUSrgfIM9GPTFArkMrFVALAH2Gam+VV4dcnjG2mL80zchVzj2NTNCy53IWU9CBQLQhT9zM7sgB9xS7vNBdgF2ck44NTQxs8iBm3R45UjmpHi7oVXnHPegHYpyRrJHGQW+YkjJPtTowI+TgL3NWJog0KZPl4GQF5pi/IAG5LYHH8/50DUtBLNVnYo2EC8jacHFK48rcmCHU8H1FN3EMoYAZNOdt3TnqAVH86BagzIFOwKXzyO/4UqiOVipzlf73p9aWNGU8jcp6sOtPVkkBXDAZ60C2GKQyrhckH5WzgCpGQtIfMIKcDFRr94DbkZ546VIY3ZgVI6Y+agOo8W4XO3aoY4647VHHu5y2GXKjjOKT7Q8MmX6Djcf6U9ZnKs2wEqccHij0ErjohuyFYMf9rj8aYct82xc9AaWNt7BzuUqcYFKGaTem3HqelAbMRIiGIB3FeuKjF15e4Lk8E4XkE1O0fkxMeOmAQcUj2wmjVmG0g/wnrRYV11K8OoG4VohkOpBK9M1YVmXB6H9RUVvarHI7oNzvjLZ54zVuGMRs+cvuHINAOyKDSM2N8o8zGc5OBUiq+PvblzgbuD/APXqf7PtXnaGYfex15qSSNhjaBhemTmoHzLYikjbzgwfaVPccGm5bJG3c27nYOtT26jD7lxH1bnPPtQifu1LtkNnaR0xVk3syF4YmkBQoGHGcf55pF29CuG7AkmpBCFYKkeG+8T2NOaNDtAG9g3aoHdFSFS24MoGRyqmpIxIAG27gOCKleLa7IvD0Y2/Kw2rnAp2HzdSBlK7QV2j07fWnKok3DhSeeOQaJMRqTIxx+f4Uq2okBdeVPBAPIpD0sKzsp3Yx2K5pysu7c6ld3QZ602EjJy3C8BSeKnO0KwwPUZ/pVkMaqxyNz8vHPFNhgQTEFuOQOeaPL+9tBDAEevbrTWkPR+WH8QHWoBeRYdflXBBGfwpsirtIYc55x3FRqcADHPJGKl27lDAHAPXqRVbi+ErGUxyBcZOM5UZqwjNGwynfG4dD9RSrskfJ3gr7YFKylt2089j3FC0E30sQhnUsuAdx/zmmrGZAzgANnAbNTRtt27FywPPOc0Kqq7DayAnqp4zSsVdFeOYeYVmDNzgcdPxqwWSJeTuOeMHjFRqqtkIQ+3Pyj1p3Vc7Nrd8UhvUftV2ADHJOcf/AF6arH5iV2getRLdrjYDsbPy+lTxr5yluCPr3p7ktWWpDJv3CRFVv9nGGpytI6DCBAf7xzT2RjkqvJPXFO+Zlz90ryzUILojjUxuxzz6jmpljVlI+8fzpjR5wC/zL0/wpLdWjy4GcmjyE9eo+RAkByx3nkHoazI4bySZApCqrcsp557mtOORpSNxU46BhTVIhkPKhz/EOB+NOw4ya9R20qpyFZ9uSemahW1HyuPlYjkA/rVqRWRUXdvIzhjVeVjIcqD8vykA8fl/WmTG4eWGbJYfLxuJ5piqF+eSTBPTuD71LtSOEbYwX6/MaZweWRWbqAeR/wDWqWUhRNGsm1ckYwM9KlaTzIySBgcE8VEY/NztBwT8xp4hfOFHGMnzKQmkDYZdpIKgYDd8U9ZBHHtILL2qCOMbgxQiToGJyKt5ZVyxUY4yB1qxPsIWBjG7nHTjn8aYyHeNxUow54z+FVo2NxM7RvKnPCleKspJGZAzHaw9RjP+NG4rNClkaQBTz0HHSl8rdkOMkjPHNSbl8wgLgn/PFRhgpbyjyOp9KLE+hHMmxTx3GMU3aF4Iyeu4GpWkE7BWwD27/jSthWKsuB0+tTbqVd2syvJD5cZJJkyMkGlXLIMYbHY9amyrdRsLcANVeVQpwGxjjC0bFJ30GbF+5yD3FK2+NQ+MAjB/xqYhsKxHTHPSghGUjOecnn9KodyFVZdpMm3JxjOKH83zgv8ABT2yyKPlBPbHSomme3JB6eo5qClqIrBZCobdkdzxUe35j8pU5wTjrU6bGYFjtPJ3Ypjqedp4HfGaCrgvLHcd+Og7ilmJC56HjBA5/KpVhyoOAoJ520xsM390jkZ6UC3ZB9nErMxA3Lxup00asrlVyw6VL5gWMsRk4z1GaahfOdy+Wc455/8A10DVyLaABwoBHr+dJlGyTk9uPpT0/d7hnJz0YDkUke1sKgUovbPSgsXykkwpAK+3BFQybJBkfwkjb3qWRcNHs4ft/hTNpViRgHp05AoJQ1kLIwIIB+nFQtuRH8sbmH8OCDVqSElVBbAb+Ko93zqhYHH8XQn296LFpjGj8yRSgPuv9KTnbjZgmnNIFyoOxs5Izg/Wnsw5LKXIHIbt9KNQ1I1PzFXViCOGHUGlaHcQw6gY24HJ9c0qyHzOWHyrwGOBTXYcO6fKTgYwcUahfUWONpMsrBW6HcufrTFXy2ZVy4B4z2qVV8xQQdjZyMioZZTDJhgwzxwMgn2oYXdzX8H2wGvbyMssTc9v8816GG/KuH8HQg308gBDeWo5Hv8A/WrtlbbGxrWi7XOLEayRnyHdOT715j+0HeG38BzKjYMk6J+uf6V6S3MgP41558XNNj1zTbGym+49yXwDjoDXjVJc8uXuzpoq0kz5OeZgd0i7u27oRVdpnabcsismACpAyP8AGvU/EnwhlhtmewfK9fKJya8+1DRbnR8pcQbJAec8ZHtW8qbR6CkmS6D4i1bwvcC70q/ltM/MfLbG76jp+Fe4eCf2nY/3dr4kttvY3lupx9Sv+FfOs8kcy8gOv0+YcGmK21lB3DjtzXO6avzLRhKEZq0lc++tG8Rab4gtVudNvYryBhnMbg4+o7VoCToNuV/UV8G6H4m1Lw3dm7sLuW1nXgPDwDj1Hf8AGvZ/A/7TxHlW/iO0ZzwBeWq9fqn+FYVOeLWmn9dDilhv5GfR8ZaFtwO5CanZVmXcOGrB8M+LNJ8UWa3Wm3kVzG3XY3I9iOoNbTIYxuTp6V20ZRcdNUcEouMrS0Y1ozzkVC0J6qefSr0bLKvXn0qvIrRuWA4rLEYePKpboIyd7EW7zIyvRhVS60+01a3NveQRXNu/yvHKgZT9QauPGrZdDz3qIWz7gyn5GHNeVL2ikmlc1i10djyHx1+yb4W8SK9xpBbRLw8gQjdCx/3e34V84+OvgT4x+Hs0kkthJf2K9Lu0BdMepA5H4196QzCFiszfN2qRtQtpGMZIJ6bWHBr3qeIpRS9/lfZs6qWOxFLR+8v66n5o2esSW8uGYqV6rjmuotvEjw7WkwQfevsbxx+z74N8db5pdNSzvW/5erP5Gz6kDg/lXgfjb9lnxN4ds520Zo9btFO5UX5JgPoev4GvRjXlD4l8z2qGNw+IXLN8r8zk9N8QW91j1+ta8bRTcjH4V5HeW+oaFdGK6t5rSZTtaOVCpB9Oa0tN8WSQFQ75A612U60Zo0qUF9k73UvDlnqq4uLOC5yeTKgLfnXO3nw0sbjDWMs2nzZxsyXj/I8j863NF8QR3xAU81v28sc3OQTWripE8tSCutDyy++HOv2LZSJL2PrvhOf0rBubW5s5ClxBJCw4+ZcfrX0JFcm3ACEgf1pLqxs9UUrcW0M+7qW4Y+2ajkI+sTjpI+dxINvBp8cxXvXpnib4c2B3y2iSWZYdByoPr/nFcdceBNXhhklt1S9RD832c5cD1K9cfTNRyHRHERktTMjuPT1qwJNy/ewazxG8cmx1KHPIPap42xjNFmbpp6ouw5PynkGv0R+H1r9h8EaFBjGyziH/AI6K/O/Tf9IvraFQCzyKv5kV+k2jQi30m0iUYCRKuPoBUL4zws3l7kF5l587Tiuenf8A0p/rit+QnyzXNyEtI7e5rhzCXKoo8TCrVngP7Xk+7w/o8APJuGf8l/8Ar18pOcc5r6T/AGub4C80G2z0SV/zwK+Xby8+YovWs8C/3XN3bPrsPFKlG43ULw4+Xk9OKwtRvotPs5Ly9lEEEYyWY4/D3NQeJfE1h4UszdX0gaUj93bqfnc/0HvXz74y8eaj4y1IPcyGK1jJEVtGcKg9/U12q9R2RpUqqK0Njx148m8SyGGHMNgh+SPu3ua5a3VvLzyc1Xkf931rb8P6W18vyA7RySa1sqcSKadWdkN0bRZdSutoGFyAfzFepw6ZHY7YlXAUAZrJ0KwjtWRUBBLDPHvXRXbbro4HH/1q8utUc5JdD6nB4ZUYNvdiWuFvlHbFX766zIqnk8Vn2J/0pj/dGKffSL5ynvmuS15HqL4CW8mVbFQM/M351n2eMOxGKmvW22sYJ7Z4osfmt8nqSc1e0WOPxIpAnzhxnnipNQXcoDKDx3FRQsftAzyM1Nqkm6TjtVdVYzv7rPUf2VfC9rdfGfwrKtuqyxTvNuHH3Y2r9OW/1Yr8/f2KtPF58U7WYqCbazlk/PC/1r9AZDhfWvMrybm7s+Izq3t4xXRGP4kz/ZxUfxMK+YP2v9QNv4F0y0BP769XI/3VY/4V9OeKGKwxKK+Qv2yrwtB4dticAtNKRn0CjP61wJXxEUa5THmnE+TpGJuDk/LmpLxvkUD61XeRXmAzz1p91Nhtntmvftc+5i7Jlqw4QU3zN1104zVizT9wvH8NVY2H2hd3Aqepr9lFrUJCIemOQKo6Pnzz3BOa0r+MTKgX5U3E5zVGyjaOYgfd7H0q0vdbZm5fvEi/ezDzBzwAOlXbW4UWjkng8fpWPeZ8zOcnNWixj05jng9Kya0Rre82zBvtklwB05xWxCojswAe3IrG2ma6X3NbSQ/uW46d62qK6SMqcuXmZVtyPLkOcZNa0K4tbSMDHVsfU1mzRnyVUDDGtlozHcWysu0xwdvoamK99I48VU5cPOXkcXpv7661GbJO66fn6HH9K0duBnFUtAt/9FZsctI7c+5JrVaHbjrXqVN7HxdF2gj6C/Z/1+x8IfCnXdWvZliRpWjXnlmA6D35rynx58RtR8cXcUcjGDT4RiG2UkqPc+9cvDcTx2b2nnSfZt+/ySfl3YxnHrT4IyWJFeTDBxVaVaer6eR6LquSSWgixfuxntTkby8+tTXChcVQfexGPX5fb3PtXp04uTsjgxNRU43Zamljltyn8Z4P+yD3r6I+CelQWOhytb7jCSqEn1Ar5j1S+jsY440YGR2AHqxzX1l8G4RF4PgEgwJHZuDz6dPwrv5VFWR8xWk5tSZ2kGVYBVZvQEdKlkjLc8AjqMVKsYViUJIX1GeKfs5+Ye5IOaWphYrNuReRg9hzSxT7jyCB2J7+1TMRjb8xH41J9lVmCBPnboqgkk+tGrFY9CjmaTaVUHBwuBn8KPs5WYh5GDE4yDgflS5jVgV3BgcAg8CodytIDu8zvkcAVzM6IlswpGFSMln9TRDH8xDAEA/5Oaa4UTBxuf5eGpUZRsOTtByFbvT1HqPmj3AFtu5TxtPWhQZmBztGPl7U1t0YL7hluuRgD8aI45N4YdQOrdKNQI1j+VHlBPONo6UodLeQEjbzkd+O/wCNOuFMzM6nY/OAO/tUknleTEWBVgMMuO/19akBkgKx4BbaTuwBSr++jMhQow7e3aiNhuZQccYDMPSnxzMuVK/ulXPueaAIo0lQfK+1CewzzVqOFhHGpbDsTkEfnTI1Cg7w2D6HP5VY+ztAyluQeFxkkfhQDI7WNVLsMSEHuOtJMpkuEGMIRubnoamhhCyELJjbznjmo9zrM2Amxl4UnnOaA1BpsMPLXCNwef1qR1QqqsduB17U1fkVW2nPU4x19qJLhlZZF+633Vxk/SgdiKOGTcn8eOdwGOO1SSS8BSSIs/exz70WshRic9epIyPoKh+0PIpG0bc7VIOCMe1BRJ5bMxwOemcip441t2G4tInQjrjiolQRxht2T1Ptj/GnybLpY1Y4THQHmgW4rssm10chSSWTGPxpWy0YCnB7DOKetqjMzEgxgfd6fjTLiMQvgHLcfLnmpYkReYrSRxsWUDJxgYJq15ku4rE/m91BxjGKijVyz7l+UDgHjGamU+SdxUemOtIbGTRhowx+UDsKaLiUQusceFzjzC3JxUxDvuLcAD5TmkjhLYG04J3A/hQHqRRyvIuXPKngH6UbFkkXeCQn3jgAEVPCiuMFcMB0zn86SU5xxy3Raa8wuhibIZMKuQTn1NSSqY2JIyc5K5yB3p0MIk3MzAlBgN0pfOVg+ck9s9KQmKqi48supK9znBFDblTKIWb+HkUi7mjypVRnOc9akVWC7hnAPyr+PSgQxV8xVVj868Dj+dMkba3ltjk5OakbeScFRn+EVFgyZEnQdPb8aBpD2VPLOw4A4Cn68CjdIqnCKVP3ieuaXaWQsFw2MZ/wqTEvzkD5RtwMYFAhIlRsggZI5HamC3khtpIxI3yNuHPf/CnLsVssFVm4faeFpWeXcq7flX+NfSgGEbMUQvkN6k4p8mNvI2noD0we9R/vjHgcZb16U5BL8u8BhnPI56UBqPTO1P4jjGKkkCxyox+TsSf5U6PLbgrhSo9BVdnbzF2/MM9+poJ3ZM8YbqDs9e1VmIikCkbgecgfzqaRWXYADtPJzRJ80ZZcMF69jxQNaDeWjJQjkZA70qx7WKgkAdQMcmhp2VtzKEG37y8Zp7xlo0I/i6mloHkMZNmCW2nOCVHNSr94hOUx1xiolk8k/KQxPB3H3p+PlO0gn+7jFMNSKeMzHaE+UnBJP64qaHEMgBG8AcZ6n14pis+0lfmYc1Gt1HIyq6qkwbGc5/AUCtfQsO5j52hFB4/+v706El4wrHoOGPX/AOvRIDgggZPIPNPb7+F64wp9aCOhHuZVww3ADk00SNGwiHMbDIJPSpG/eRqG++pznOBRFGeSRk+pFBWgL5ayc4DdBilYKjZA3nvimjHG4gc9G/nSyMvDbwcfxL06cUE9dSVWRo9ry/JjsvFNYRscOfcd+KhZAzfNuznPHepJPnX92owMgjvz6UDsHEZcJlB2BOeKfuWQLG4Hp8vWmr8sOMk7TnOMUzznZvlYqwOCSP8APFK/cVrjpCFiCEliDgNjpTo2GY8x8D+M96Z5iR7VjYvvPPP8qeioq5OSo4AxTDoIsnmKzAb5CeQMZFChZFyWb2J6GiFUeXrtJ6HoDUzr8w5C+u08H60CbtoVc/KGZV2/7XrSFiFfaGGe9LKwXdxu5+96VJb7WTcp3emT60tS+lyGNdzqOMAZA+tSofLYlT25wBTVjLcL/F/Cf6UpkaBuVxxy3pS2B6iyKu0bsk5+8OOlMSMMoABIz9/PNKqdZGcyNnoTTlYRlmUdeWX0qhegyOby5CWbOFJIxyamXDRqVDKmcnv+dMVTggfMW56dBUiyeXuxjIGcdaFoJ+Qkk5Cq4cehG3FNjkV8FmHPTj3pY1LH5tpRs+tPCqij5CBj1/nSuxaLQDjzudvXOac0Ij3SYzu96GyrLwDu5BzSyO6xldmUbjk8infuSMjVQQcYO3jH9TRHjcXznBIw3GalQpGqAgOCfoabOuyNwqDpnk0WHfWxDcQxPJExYc/nUXkFPug4P947TS+S6quMsMZKnnFW5vlQO/T09Kgu9rJMr7WZ2Zm+b65qRIzI4TO7uQKUMi7GVGclcgdqczgR7kIy3IVqtENsWTKgnaTk4IqDaIVXaxUbuck1K9wF2knZuzjiomy43KAR2Pr+FS9xxTJZtsi7MbWI+8B1qFnKRDcNrrye+aFukiXynJUg5BNQiRZGyMsCf09KVy4xsTySK0eQwY9wBVS8jlkjiWCUQbT8zsu7gduvFSIQu4Bcnt/hT4lWVcEkBRk9/wADSuNLlJGkKhVxlR/d70MBydpB6P7U1Sig7SFXpyfzpMuwP7vAI4YDIIpkCNcQxyADknvjOT6dalW4EhwzYB4X6VFHDtyflA6lT0+lSQxqY8HbkH72McdaNSnyksm5GXeucH9DT41Z/lYqEA5XPSoFhjdGLOXcjAYntTYWKEqfmHTnk1XUz5brQnO+NshlIJwAOtI2GHyqB6j0qFmHkqzJ9zsT1pVkXcr4AjYEdc0uYfKBlDurE7v6VOPljJODxwucVArKzYC5zyWp3LsTIQO6nPWmmNoGbMuVX5hjLZp4V5lbIDDr64psjNGAMqGB4PTPtToW4BL4ye3ehbi6XRBzH1ZgWOFz0PtUczAw5EYVhg/N1+hqeUP5gY89vamKzeY2/wCcEAqMYqWWn1EhZ/vEqwI9xn2qRl+YKqEMxyKZvKyPx+AOc0ki/vELHPGQvTNGwyS4VZo0wwABwe305ps0Z5I5U9S3A+tLu8vBbpnj0pJozNEqgMeRhweaCewyTbJGgC4OOc9OlRsqtsQnnmpPL2naHLPjG0VEsLbwWDYGTwaC0TRuvljBwW7gU3y9mCFP0pBGGhG3Kt3DGl3sJhkEDHU0C9CSRV5LYUduP6VFJbGNhuG4njOen4UttcNPv3qUcHG3OQRUr7ZEJfI25IwDzT3ROqZAroGOPmZevrTWR0UsihWbng8VIsas24NggZHHpQy4DYO84x14HvSL0K1ujYJ2lXzkv1Bqxs2kndhj/EafHgLzgc/Lk8U1i3XHmKOMjrQF7sjVtuBIw25xu9KbJEDlsquTwc8U9mMj4IO5eemB34pilZF6FtvXPNA9RklurqcZfd3IzTvLjWNVBVhjrmpPu4xkYPPOKguHDH5U+YHjrj86Bq7BgBJnPzDgen51EspjYxuN6nnI/wAKNxhZiwEjfw7fT2qTzNwDglif0o1LsJGSq5LMVxkZ5pmZWuJRnEXVcAZFS7xHu+6wxyfSmW7edKR5YIx1XnjtkUCOm8FIfLu5BJ5jFlXPbpXVyErCfXFc54PhWGxlYH70vT6ACuhuM+UTVx0i2jjqazKC/wCs98VwPj6R21rSo027lWRzu9ytd3HJudz3xXn/AIsLXHixVR/uWwG36k815MbSnH1OumtSCTb8hK98bc+1Zes+GrDWrdkniVzn7w6gVq+ZtTY4J57fzppjaPDRzfht69q9M02PHPEnwhkhXzdOk80LxsGCR7Yrz3VNFudPuPLmiaOUcHIyMV9T7C0JJ+QnqCOc1j6x4X0/WAFuYVkZhgPjD+9ZypplqbR8vTK6kKPmHZge/tVVWLSmIg7l6HPevVPFXwgeOZ57As6JyU7/AErzfUNLn0uVkuLaSGTP8Q4z061zTg4m6lcl0nxJf6BdLd6fcy2k6ceZAxz26+v0r3DwH+1dPYtHa+KbYTw9Pt9qPmH+8n+H5V87eYIwWRnBzz1yf8aGl85tzYYnGeP51hy680dGOUY1FyzVz9CPDHi7RPGVkLvRtQhuk7+WcFT6EdQa6BWL5Rhg+tfnJpmval4evEudLup7G4T+KOXBP19RXuvw/wD2trizWG08VWn2mNTsN9bLtdeeCydD+Fb061naa/r0POq4RrWm7n060LW7Fl6elSQyBunTvWP4V8c6H40sxPpGowX0ffy2+ZfYr1H41tNbsuSn5UvZcnv0tV2OKV17s9GVtSgMihlHP96smPT3D73Jb61s+YRwwIpV2t/9avExmBp4uqqknquhtCpKEbFK3uJbVuCdo6g1tW90k6A5+tUmhznvTIYzC2U4HcV34WVbCSUb80X+HoZVFGor9St4m8C6D4wtWg1fTbe8Rh950G4fRhyK+ePiH+x7aTLLc+E7x4ZhyLO6bKn2Ddfzr6dhmLL8xxUFxG3nBk5H1r2MROPIp00Vh8RVouyl/kfnnq3gnxP8Obp49W02a17CTGUPuGHFLoviySK4Adsc4r9CGs7bVLd7a+t47hCOUkUMD+deTfEH9lvw54q33Gk/8SW95IMIzE31Xt+FVRq1OTmWq/E9+jm0H7ldW/I8PsfElrNhXPB7jpWvHIrYKMCp5rkPFnwb8Y/D2aVriwkvbNDkXFsN6kfhyK5qz8Yy2ZCsSGU9Dwa76eIjPRnp1I068Oek7nrgZBHyOvXvTG021mbKqqse6nBrmtG8aWt5EnmlVfvXRW15DIytG4I+tddk9jy5Qktypqvg2HV7Zo2iS4k6q8mQ4/4GOfzzXDal8OXtWxC21z0juML+Aboa9egu5baPesfmDGOKltlivMsypg/ejcZU+xFQ1YzU509meEeF/Dd5Z+ONDt7mFo/Mvol6f7Yr9GIRtRR6Cvm3w74V0vUvEWkSQyGB4bxH8gDIBBzgeg4r6Vi4471hFe+eZmFZ1OW/S42ZtsZPpXNs25j9a375tsLfSsDb7/WvIzJtuKMcMtGz5B/a61BpvHVjapz5NmGPsWY/4V8j/ED4maf4NWWCFlvNWPAiz8sfu3+Feo/t8ePNd034lajaaVZTJEsMaSX6qSANudq46da+Gbq7eaRnlYu7HLMxySa3wNPnpJvY994j2cVDyNbVPEF5r1/NeX07TzSHkseAOwHoKzN37zPWo7dsx8Vc02xe8uQijO4161lFGUZOpZLqWbe1e6ddoJP0r1Xw/pcdjp/KgMwHNc7peirp7KG5OK7DzAlqPWvMxFRySSPsMvw3s25z3H6RCWuEzzzmtBiDM3J696oaKxW4J6qqmpmm2muCS1PYXwly3UCRyOtULpj9o79+laNigaMtu5yOKoTRv9ofC5VevHrUrcv7KF1SYLDGPRKdaLtslOP4Sar6qu5h6YAqTzPLsyO+3Ao6Fx+Jla1I+1Bm7Cm3zCSdtvQn1qOF/wDSCcUxm8yUdstWltbmTfu2Prn9guz87xhrdxj/AFNiqZ/3n/8Asa+3mP3RXyJ+wPYeXB4puiOS0MIP0DH+or66Rv3wFeLWadVnwmbPmxMvJL8jB8WP/pEaA8Bc18U/tkX4k8TaNb8/urN3x/vPj+lfZviiTN8cdQK+EP2r7z7d8SpYsnFtaRRn6nLf1rnotVMS2vM9TKY2cX5Hh0Fq89wNoz0q3eaey/MTj/Z71DbztHIQmR9KV7wvIcsc5r6SKR9NJyt5F+2hKxnjOB6UsNms1wpbCnNDXgjjfAp1nIZH3elS7WZo27pEF/J9nbbwV5NPs2VogRzmq+rMGkIPaprOMRwgjgYpfYsOP8S4yRd0xHYnNWriRYbAIwwDVdceYSRk1NqigWaLjnOR+VYvdI6I21ZkWbJ9r54Ga15pPLhIVtqt1x3rEs4X3nI+hq3dyMqqpJwK2lujnhpFmjaqs93Ah4+Zcn8a1/ES+TcajME2GOBuFOeg4NYehxm41O2jyRuYVb8VXDR6Dq8rnc2wRbs9ecUUbOsos8zMpOOFk0YOlQeXZQgdNg/lWh5ftSafb7beIeigfpVpo+mOfrXdLdny9O/KissPTgDJqzDHt3elIsfygmo5LgRqEUksxwMdaizk7HRKagrsiv5C0ixIu9mPA7fjUssYit/9o9e34VLHCIVLHlz1NRTKcEnrXXG0FZHi1JSrSv0OcS2jvPE1mk7MqK4+769R/KvtX4f2Kw+EdNjZOPKDF1HPPPP518c+H7M3visOV3JGRkA8ggdf1r7f8PafJa6TaRA8CNVyv0rTdXOLELlko2L3ktHjbhx3qz5YZ1Ykc+vFP+ysu3dk+9SXEIUI213BH3ulI4yt5b27EFMoevpUsb+Wyvna6EMjqSGBHQg+tTIiSofmO0DHJqNlPmCMOCO2RRewbnZyrJ5saYDDGT9elSfZA6kxjDgdh15pyzBZHVQQBgZJ4qRpCkfyqrZ6+lc9jfUWFTI7bgzkDhc9B606aM7VKxBl75bpxUlvKqks6s5x6/L+FRssTMHVHXeehP8AnFVqNhuKqSzDAOVXFHmedllG1CcGpplEkYJARsemRRGoXG5tp+8Nw4NSC8xph8+JgoGF/ibr19KVYzzI0iseCPU+1LJiZGVcnPofbrUg3fJ8m3bggDk0AQyZVldfv9cqacgCsu7AH8QzUwxHIm0BcnnPXNE0CRrubLHJ+72oAheR1l3IRnAHzc4+lT+YzTZYllwM5HQ1AUjXBDEkctToZPtUknlYQ4IO6gdhVuGDKHXy4+c7efx/OnRCNd+7cyt369u1SNa7IBH1/iyTye5qJ23YVDjn7oP60CJvkkXbtA2DrVZ0dduRgDnrnFSMpQsc53HJVhmkVgygsoAVtpU8YP8AhQWSIAyk7tiYzgHBJoXc2FUMqHkdv1pkvLHaMgcnHejyyoSbOAPfj6UAPXZG+WbBPBP0pIUDSEIPl69qlkKtDuK5PbAyTQ0irKSVILDhc0AJJE6FBu2nPzLgHFPnDR7QCWLHAJ/Snsp27w2BgjpyaXzAyskhyAPlbHHWgggkxg8sJMhRu6fWpGUQOjcOW6dv0od49q7wck87uM1IBHJG829d6ANgc5PagNiOBdzMCu8EZwx/SpdynkKV4A+h/wAKbA6Rtsc445288U9VPOY2K9fw9anoBCyjyWZAfNU5XOTn/wCtUkMqRx/MgRx97d0okkFw6iIleuG7AU26hkhy6lXDc49/WkG+49ZJZFKfd5wPp61AY0VcRrgJ8vzMR+NTxB5ZA2MkLg/4f59alWESsEAYMAOvfvQHwkFvH8wYHagHRj/KnyMNwy/1IPSkWJ0kllLZ2tx6Din5DAOW2luox3oDqKkZZXJby3A3Db/F7063wjDHyALzu70JCGbzCMEcg880+TayLubC+45oF5EUknlyBlTcSMFl4FPC7lLynYAcD5utQxuofbKm3nIyevFSxx+crFwCmfrmgewqwQxnG0c9AO/1py27rHhuMjg5zilK7WKnoeBjrTxz5in5vfPShEXY1o1POScrzt9ajkYSwp85+UZG7jBp7AwrkE567h0xUTp+5fjO4bvm6A+tAIdG3mqRnBH4ZpY96BuMA/xY/SkWNmiQvjGOvqamkP7wbfm45GeKCr9CExsyEMcn72Qak8tecZjGMn3pjKzMMj58HkHtTlB27HbbzkMByf8A61AdAVRNGSz4K/rSMxJGAwOOmKcm4JhVJJ9f5VHau80kkbQtgDPmHoTUBfqT7d2GWNmGOcihgrDAGOM//qp26Ro8K2T1HtTFwy7TnenJGashXHQwiOFlJPljJHNMWzit5sgxsX53E8j8KnjjkG44yvrUE1uPMEm1SDwGp2Epau7JlKSRkOvPUEd6ashZWRk2MDj8qcsBXaQpA9R3pnnFHPytjnjr3pB6CRkDcGOXAznoMfSnu37sk9Ox9KJoz8r7VIxnpRNJ5ch3KVXHf/PNDDsQq/cjJXA3YqRmEwBGFUdV/rT3Tc26NQR3bPBpI4xvIcqBjdwRU6jutxVX90WbaBuwcelOkhYOMbWOOuahWIxwqVX5QemaG2+ZkbldezdxVBa4pZo3YPw3UD/Gnr5exy4LjGc46e1STRtJ8xCgkcBuSfrTGjKSGRCVfGCuflpbCumhJIl8vcOF6jHFTRlmBKrkDsDjOaZgFhyM8jYacGCx7s9+hGKZL7DWkMeCqDd0K4o3IqhCCFPp1FODJI2WADL0NKwXh9rArnj1JoF8iGaDzGxnJHNL9neH7rbQeoIzShWX5y2Fxkt3PtRsl6KNy5yc9aC7va45tu04AC55ZjjFRk7lJX5WBwoHQ/WnMy+YiNlh6MOlDQ+Yu1crz93qKH5C23GxyO2CV3dhx1qYLGOWX86TcF2svKr+nUc0xi5QE4wvXA/lQG4KxabIQocY9qbgFmIwrZ7U/a2375xnvStt8sNnfzS3QaDIpDISoH+6MU7eGYIAFcipEZYv9WnGN2aWMiTLEqVB+XFNCdtwSZUVQ2C2MbV601XMrdHBH+zxipbhkypRcnoTjGKVo/lO7LEjtkcVVtSL6XsRSLt+9gEc9KlKeZGyOQpxwe9NkVW2ZJJ6Zz0NJtCQjcxPPGakfYFUJCu0sc8DkUnnfu+m8Y6mmrlgFcZxwG9aVXZYg+3le/rSv2KtrqC26/Z12lkHVQvABpB8n8IJbtUfnMykhsM3OO31pNi8SLnK9dvfmlcq3cfIpUkgHPTr0pIwVUoSSx/Wlk6cMpTgBs96YMY9XzzgUgWwyaFLiPbIN+fzptvshQqT8i49jVhhtVlcBs8DHXFNjO1jhNoHQGp3KT0II4yWLKd8ZGQcc/SrB8tmVQMMDSFH3bl455GKj8zzJGATpjANVsG5JJGFYKFzz949KY0bqvA8xWOeD/Knsx2rsZc989ual3DAU88Y4PFArtIij/1IZjjB+6PShg7KRwW6g+v1qRlHmBD0PQAdfemyKzMGDFR0wRwaOhPURI/lLbmxg4OaduG3Bb73PAxUX3sDgjvtJpVZWYDgBeCQeaB77iXFqtxlo+G7dsULCyyY3Ekdscc1Is3mLg5DZ79aWLc0W8nPHHSgLuwbUWPg4ZfzqFgWUHHXoTTJvNZicjjk84zTmjw0Z35H93+tGpSViRYxJ1VXbHPrUi5Uhieg54qOOVVY7XOe8dAUbujdO9BLJNysPm59sd6YVDc5XOfxqCNlaUIW7/KefyNKzHzCMKNvA4/SlcfKO8rYSQcbTnGR0pxVlYAYPpxmmbg0YzwxGaY0zEZC7++OlMqzJWUsuSCVzgqO3rSxsITvIJVj69KjZWdTt3AZ4wKciMFUYHsPegVhMnc5PAPHBx+NLCwYlAOD1Y96WOTdMVMa55xzQVLt0wR6cUah6kcsLbQRtyp6HrS/dBZvk2nIz3pW/cyEMTntuPH0ojjTzA/zYzjnpQO+mo2Zo2bIXcfQ9etKxZVH8JbsQakmhRjvUAqMfMOtC5fkHJH8Pf8ACgV9A3AA4Hvk96i2x/fHfnGaQI+7JJ245B60LGZFfkDnP6UDtbqRLmSTb0JORUiyMkYBYFugbOc/WmvCOrfdx95TTsCMBhgnBHqD+FBejARnaHDfXB5/KmSKfMZgNrdCwHWmiQ5JjDLjjOc81K0kcm44ZW7880C1QyEySf635yoxnqad8iM2BhWGT0psl2zYVfmU8bgMGkWbfGGeMge4p3Cz3I2VvMLIBtPQdKesQGSx+bPIUdqSRm+4pyi8/SnxqWVmXp69/rSK1K8kYViGDHpjNSLujIKDGehFPbLEszYB79qPu7Tk59+KB3udh4WQjSo2P3nYsePf/wCtWneNtjwKq6D8un24Pdc/nU9+vy7aU3+6bRx71DPjz83P0rz/AFiRpfFd8BtysaKM/TP9a9DUbVIFedeYLrWNVfqWmZM9MAAL/SvMw8ffTZ3x6k0ys6ozDlV4Kr0NKqiNcgebnq1P2llUk8BduF5qBXyNmRtHA4r1CB0kgeMJtIJ+8O4puUVSEACj5fLbrz60scjBtjFdwyfb86Vtr5wo3EcHqaAImjbaoDLg/wAPTHtXPa94ZtNe+W5tlEnRWP3j710k0bTH5k46/So40kVVZh8qEZXvQWeF+KPgzdWe+XTdrBgW2e9eZappF5prf6RF5Tgcq/HtX2JcQh1MhQFM89sVzviHwdpviCMrcwKxbhZFHI981lKmpbFxqOJ8ky3EsbYI4HY4OKha4G75Rtf0r1vxh8G57JZZ9PbzNw5RhXlOqaXPpEwW5hdG6fMpxXLKm47nTGakP0rxBqnh/UlutNvJtOvIz8s0MhU/j6j619B/D79ri+0tYrTxVAL+POPtluAsij/aXofwr5rwW+YJyT97t9KjbEgOecnIrLZ3i7McqcaitJXP0k8I/EXw748sluNJ1CC7BGSqtiRfYqeRXQG3U/cPNfmBY6pe6PNFdWN1NaXkRBWaCQowP1Fe4/D39sa/0m4t9N8TBdR+XBmXEc31B6N9OtOpWSX7yN/NbnFLAN/wX8mfZRDR/eU0+Fg3Oea4/wAD/GDw14+jA0zUopZ8Za1kOyVf+AmuzEaScg7WrSmoy96lK67HnVIzpvlmrMXbg5zTxIGxzzTFBXjOaRgDx9011apbGO5NGq5JA59qeMr3yaqqzRnjmrCyBlGetbUqkXpazIlFkU025vLdAysMfN0rzfx1+z74Q8cb5ZLBbC9bpc2gCHPuOhr011VxgjNR7SucfMKmUXd31X5GtOpKm703Znxx4u/ZV8U+G1luNGnj1m2X5gi/JLj6dz9K8xe+1vwzfG0u7S5trhDgxSoVP61+jscisvas7U/Dmk6yyNfafbXTpypmiV8H8RW8OeKvCV/U9Snmk17tWNz5R+EvxD0dri8t/FJaz8tFMZcdecEEV2OuHw3cJ9r0LVYZkJ+aHPzCvTvFnwN8JeKo/wB9pcNvMOksChGx6ZHavJvEn7Kv2dXfRL+W2fsJPnWuhYicY8tSPzRUauHrT5+Zx8uhpfCqH7R4yt2VshQWI+gr6KjG1RXzt8Dfhn4l8E+L7iTWZY7i0+zssckT5G7I7delfROcKKqnJSk2jz8dbnSi7op6g2IX+lYf16CtnVCFgc+4FYc0gWF2zjAJrw8wa5ysOvdPhD46TrqHxI8QO+11a4KAHngDGMfhXg/iv4N6B4l3kW62N23SaAbefcdDXr3i26k1TxdqtxuEwlvJTt9fmPaug8HfD0+InV2jZI938XNZ4fnilyOx7NRRS1Pk21/ZM8WX05XTZILu3zwz5Tj3qJvhNrngC42a9pVxp8vZ5U+Rvo3Q/hX6a+GvDdnoNqsKw5IGTjkY9a077S9N1eGS2uraK5ilXlJkDKR7g16zqTkrSZOHrfV5qSV0fljOu6444GcVoT/8evI5r7S8d/sd+FfEEktzo5l0C8Y7/wDR/ngJ/wCuZ6D6EV4D42/Zx8a+C1llFgus2sY/1thlyB6lD835ZrCUex9RhcypTb5nZs820dP3crnoFxTWGd2RxV23jeKKZXjMT52tGy4IPoaoysNzYBHbpXP9o9zmXIrF+2by7Mke5qhDdN9q4cjJwfcelWFZktSpHOO1Z9plrxc9M54pJbmzdlFFu8k3SnPXNLcALCfc1BPIWuGI6Z/LmkupAwFK2yBS0bG28Y+bPU1BGv7+Pj+KrMGFXJ5ot2V7hFAOQM1WupnfY+9f2GbER/D/AFS7K4M2oEf98oo/xr6XRj5gNeE/sd2Asfg3ZSfxXE8sp9PvY/pXusJ3E/SvnpP96/U+Dx8ubEzZyOuSeZfuevOK/Pf9oa+a8+K3iAg5CTLGPoqAV+gOpN/pMn1Jr83vizfG8+IXiKYnO6+m/RiBU4JN1pPyPo8tjb7jkbNgztn3qCVnM428c5qxar8rsM5xVdH3zqOvWvo473PoJfCkaHLoMjrV/T2WHcCO1UmVltw/TniiGZgpBPao6FP3pJEOpXAac84/CtGzXfZkrxtBNZLKt1dBTwSev41ux250+3kVTvDKATiqeyuSr8zaK8APmc/Nmk1hiqqQeMdKdZxtuyScBuai1rPmEdcD1qJL3gjK0G2RaeV8vJHFOvtrbRjNVYWwvHFLJITIi5zk07e8H2DY8P2PmXjOCT5aFuO3FVfEimbwzOg6y3KL9fmGau+HWcNdurldsXIz1GQMUzUrZn0ewUFQDcs59wCaujpVujx8ybdBQ7sitVwqjp2qc80IoCjNOPv93ua61qz566iitK+2NR0J4AA5Oe1Sx2ax4cgeZ79h6VNHEQwdhj0HpQytLJuPQdK3iuRX6nn1KjrPlWwwRbuT+VV7pcRtjgYrQ3DODxirGlaHc+JNSh06zhaaaZtoC/qT7Co1kzSypxuc74Ks3m8UwKm7zJXwu0f7Sjn8q+7IopkjizFkhR93jP5Vx/gv4D6P4VuNN1HbHdX1vbCFgRgFidxY+/avTwsXlkFQFH5iuhqysmeRWqqtJSRn8RwkxMRnqrDpTWk3MFY4zzhastGyyFDFvjbkMDzSIEdQrJtfOR71K8zEqfZ1VgGG09du7j86BEGYrt8qReee9WZttuNpkUMckK3T8Krbt0xUttOOw4NNMmx2UrmEDauQ/G0npQsgj4YcnqVXipGYmRU+XC8llFSeWJAuWL4HLL2rPcvUfxNtQA520JJ5cY3AycnnOc1LDHEm8IR8w655FSQfNlCAAvO0cbqQ9SvM26WMkbieT2AyKecSR7W2/Qd6muVj3JtTJXk88VEmyQkABWOSBn9CaXUEN8tYlQDoSctjilLD5f4iPXOKkkVQAoxgcZzzUW6O2iZsFnb5huP8qepaJYY1B6cqeVWmxYO4Mu3PdjzQpjbY7bl3DBH8jViaOMsuHDnrgdBUhcr+Wskm3yzvUdcYFKH/AHYO3dgbQQOtTXG6RQwY+YxxlRgYqFrdmyyEn/aJx25ApPyEn3Flugvl5ff2z6f5xTfLV5GZW4x36GnRxr9n2HAU/wAXenNGshaRhndjjbjHt9aYyOH95ExaTY6nj0qw1uCwzHkbfmBHWhbeLyzkZZW6djU8syopKjyxnaNvegHrsU3YNujQADu2OeaSL5QVbDoPmD1Z8sx/MSAzctxxQq8MiAMANxagCNdzKAOB0HqT70NHLJufblsdByQe1NW6EY/fP5ZPTI6mrHmRyRpskLEjLNnAPWoHqJDI+4CTnI4HpxTmj27WYMePvcVEwEJiJHJOPm6j64p8e5yGUOM+3WgQjbpEyQrLu70jYwBGhAU46c47U6TChlRwRnI57mnTM37to9qtnDHP60ICGRi0gCoX7ZPFWQfLt9vyrkcktUU10YJFxE0wPLBf55p0bq7dd248ZFAC7Sy/LtIzjHTAqTnfwPoc8ikaYAtHGNqjoSetRLDtmZFYjaM8jrQHqSLIYMRbdrAcnr+dSqrY3IxDMf6daijUgyDcpD8jIxUsbN5ZGMqo4IHH4UCasRbVZWSUMfXFSLIscIR1Kjtx1pdxbGG5I5LUM6W8bNMzAAZzjIPtmgRDN5qxnaCmR7EiiG3LW6iV9zbsnjr7VYjuY5GRkZXGB1/lTZJA2U2/Jn+H+VFtbla7Dp4UaRyT93kce3NOaRdm1gVIAxkjH0puxo1YOoBTlATnNKsbs2XGPUDFBHQRWbILD5RgYBzjmlug0LMYyp6dTRJnzCF4BGGGRnHamLgrjbu6g96BruTRxeZuG7b+tRTRhzwCv8JBPB/+tTt21W3HgjPFTOySmPnnbgjsaBaplSFjGxTGADjH8qeu1ZHIX95kfxe1SKp+UuNp5wD3qNo8spPylj90nIP40Fjo2UKOd2eM46GlkY7R69A3XPtS+TsUNjAznbkfnS/KVyOT+VQRpcihm8mTAXO6rEOZGLbvm/u5/SoJV8r5gpIzztp4iZowR0xkrjrQOVrXHSw/LxJsfOPU1KuCqZA3AYyOtRZ3KYuhA5NOmj2MNuScA9cVZHkxzSHzgoVg/wDETxT42WQnDZxxjHFI0iqoLOC+OeMmmqyBQCDknjnGPencm10EkkjKdh3FT07UgOGBGQ7c09pByAW46nijeH2mQ8gZHTikNbCFWaUEnJxjHpSvEuTGwGO+e1SCMMqrgjHA+bNMZE3ZxlSPXpQTcGXyY8ggbfypGVZFUgKmc5PepPLC7tmXJH3TUcKSsCWXBH4kUAO2sqkEqQo59cetMKvM2GQMOgbNWFXzgSRiU8c96hV2DAN8jeg6fjTegK47a25tx8wL93jviiTK4V8deq0vmCTlhg9jj0pijzkIY5B5DUgXmM2ZUhOVPt/WrEaDbgqzbh3GKjQKy7VPK8lRxU3m7toBIYfiPzoQpX2I/J2sWUBjmno3mRnOFwep9aXy5Gk3hSR6cDmm3FvI0mEj6/eU8Z96q2mwr30YwRlVYquAMZAOaTcFVW6t3FSxQssjZCg8+1R7fnXkhTnnFFiiPibAK5OeaN37xQgUsp/SlnjWRikbsGGCdpxj/GmgMquCgLn5c9Mj1qS+hJcIF2OAXxnco6mhVDAj5toFV0XyphGCzoDxk5I9Kk3ZkAI3YOA3TmpuFugqt+72s4Y5zuAqXhlyw3oOn1piKVkI2FSPyNCuyvtJXrnnvVCa7AwkVSucgfdPpTlUq2xgWHQkevrSvL5Shj8wbnGM01Y2mXB44+nHvQLoPZVaMEksBx096PN8s7MZXHO0VGZAVHZeKWTG3duIWlcLdxPMJxsUgH5tvGfxpdxkGNv/ANftSBlWHEfzHj5qGJkjxuwxx8tSOw5Y9ylSdpU5zmmNIeV3fKeppMspHO0KOuM06SFWkU5wTyxXpRqPrqRNGfvIn3eRu6ipNzSZCHHH4fnSSKBJlGyD02ntT4lJjb5g/Ofm6mjUbel2NXb5gXGW7jPBpGk+Y4O7n7xPWl2pHGVH3scLnkfnRtGVEZ3c5cHg/Wl0EJtJlLKNwApZHYc+nOfSpUVlY9xzjFRTRPJIOgPdVosLrYezHaA4yGOeORzSk/KpABHp6+9NUjeoVWxjlT3+lL5m7aAMHPb+VMkrr5YkICuq9/apuPLDLyT0OeDUuF8xlLdRycULGjKdjbZF49sU7FNkYh2/NvJYZyoPHPanB1UDOOOmaPMfaMkA5x+HvRtRW2sg+YZz6Uheo1ozGMdfU45xQ1tGqhgcOBxgUSZUhlXIXgAnmlabaowOcdfSmmh3fQMrGuWHz45wfypJNqqGiK+4bGaSa4+bOC5x/DQFdUXaC2eQvekFu4kzCRVb5efSovvOScoR6DNSJGzgMi8A4PFSQsqyYZlUnqp70rXKT5SAxq3DBkdehNOVd/yhtxPHIwalX5j0V1JyFqvxDNkAh8nIP+NIadwmjCxlGXGPzqLy0XYHl2Hs3qferCyFpGJBAzyD606TEhYsFYAcnHFA+ZrciaQbRuYjjjikALLkE7eg3Hg0i+Wq8D5mOQD0p+0NjIAYdhkf5/8Ar0AOjYsrIThcdBTfM24C5C9N2RSj/XZ4GfTnFSbVjYMQD+Of0qtRPQjEY8klSXYHPzU1UdGzMCUPOAM1OZQny9QT6YNNRQ65fcOflU0aCUmMKgrnaXX73J6U0xs2DyARx3FDRmPAAI6Hdnk+1SsV8ngsW3fdb+dGoegyMmNl3DPPBoYhWUxgkA8EUn7xTkr8mDyD0pkJHdt2einvSuO3UerJv+ddjdvrTn+UFuvPBAwfxpp+ZnRhlWGMHt9KpqHsoyC7zRFuMjJX2/OncLXLGG+Y4GfQ8GmAZJIAXn16UR5Xb5Z3Fj3qXaHG5xg45Hc0al/CNaLcy4Py9T7VCFRT8pLMB8wNTzIfL+UM2P4h/nrUe1GhyFPvzyaNRp6EKx+YSXYqAMgqODUqziJiu0sPpxTIIXVW7g9FJ59qkZipJCFwo+6KNRtjd6qoCqD5nJ9c03y9pOCxAwGzx+NJHIjMT8yt/db+H/61Bzn5m3d6PUdiZTu3LtOV9sYqFnJ3DazAc55p8a7ZAqkr3znI/GnxyPIwyPmYhSMe9K+glozudLUJbwjB4RetPvSWkI9qdbr5fyDkAD+VV7tt0snPAwKxqPlpJM5lrO5DJ8sZPbGa810SZmjmm2gieZ2LD3Y4r0TUphb6fO+fuxsf0rgdD/d6bb4yHxnawHeuegvfZ1x+FlmORg3DqWJPtQzBl52qT/D1OaVokjV/lCjdn/69K0h2lVHXvXfuIiMLlSysW44VuTTY8SYKgF+N24Yqb50j46Hv3FU1aSCTLAqMklgOfrQUiw0ZG85B3e9QQofJkIJVem3jin7hM2QwI7k+tKu2QMcAg9NrfjQMiF1GpMZH3v4T+mP0qXY7Ox2hQAFx2p+3MfIXcOelQpujdd8hKqM4xk0EEFxFC7EFfMLfLtxkmsPxB4J03WrMWstvgEddoz9K6SSJPLDFdpbnGKhmYyYIl5X8DVblnz94u+B9zYrJLYo8q9cZ6f415Xq2h3elzYmhKOhyFIPHHpX29Ex2hGAKnnMg61geJPBOmeJYWS5gjfjJZR0NYSop6o1jVcXZnxmyjaScZ7jHT2rI1HQ4r8fvIw+Dn0xXu3iz4DXdm0kulv50XJ8s8EfSvK9Q0e70q4KXMMkUg/vj9a5OSUXqdcKkZHLW+hvY3sV1BfXUU8X+rdZiGTnsRzXvnw1/ao8V+D4obXWCNfsFwN0x2zKPZu/4/nXjFzMrNs6dzUIYxpndtHv0+lZ8ut1ozSUYzjaeqP0O+H/x28JfEFY47G/Ftft1s7r5JAfQdm/CvQ2kD4z8w9RX5ZRybZQ6uQVYFWU4Ye4Neu/Dz9pbxV4JeOC7nOuaeODDdMS6/wC6/X881qq04qzV0ebUwK3ps+8VTd9xqVm24yCK8r+Hf7RfhPx4yQG7GlaiePst4QpJ/wBlujfhXqCz+YuUYOh6MOa0VSnKN1v/AF0PLnTnTdponjY9uacHHQ8GoQfQ80u7nnmtozcUZNErR/NkHaaTeQff9Kbu9OlP/hwRzWl9fd0J9SwrLIOVxStEpAweKqq3zbQeanDMvSu+nUUlqYuNtiBoUS4yF56Zqf8AhqL/AFlxu6HFTVpHqxvoZWsEmNQOATXN+ILg2uh38w6xwO36V0GsN80YHua5LxtMIfC+on/pkR+fFfM41qVVo9fDr3UfK/gv4c/b7j7ZfIVLuZAvXOea9j0fTLfT08uCEqRj+Gk0GLybNAAMkZ5/lWk1wm0ZAVvTGK9OMVFWR1Sk5O49W55j2sO9S/Z0cbg6g5yMdRUSuJIxlxvB6L3p9urMRu9fvYxWhA5lEaso659cioVzGrvIVYN2zmpF3RsQxAUc80zzEZi/ysuf4fegrU5Hxl8IvDPj6J/7W06JpCP+PiIeXMp9Qw6189+Of2O9Ts1kufCmorqUSkn7Le/JJj0DgYJ+oH1r64VwI+MbM9AD/KpiUEhG4bgM9P60tDpp4mtR+GR+aHirwhrXgtxDrOmXGntwA0yfKxx2YcH8DWBZxpJISuCQCa/TzXtF03xJavaX1nDe28gw8dxGHU/mK8P8cfsg6BrjNceHpT4eu2z+7X95buP90nKn6H8KzdPTQ96hnF2lVR8XbS1xgHH9ajvMqy969O8dfs++NvAdwZJtMbUbJQT9r08GQD/eXqv5Y968xumO9kddhU8hhg9en1qeR3Pbp4ujUi3CQRsfLyDS6exN0xBztFBUxwk96bYgySNtGKXLuaX1R+n/AOzTYrY/BbwwuOXtvMPH94k/1r1NcCNyPQ1xfwesf7O+GPhi3Ax5enwj/wAcFdhNIY7WVu4FfL83vyk/M+DxD5q0vU4TVJ9rTv2AJ/rX5l+L7pr7W9SnzuMlxI35sTX6OeLL02nh7V7ktjy7eRs/RSa/NXUJxJIeQSxySa0y/wCKT9D7PALlixkDFIW4xxzVWzO66IPQdK0YNTGnxYkiSaJvvKw6iobqOxaVbiwlJjYDdA/3kP8AUe9fQLZnqSlqol2SQ+SF7Ak4psKho5GHNUbm5/d7VOOKktZtsLc9Tz+VTry2Li/eZWizHfIy8jriukmvA1v0x0zXNRsPtZK8itO8ZliUHpSl0RULWbNOz/eBSpwSeKi1CxkZyx5U/pTNIuDEoOOQKh1DXCsjKOBzn3pxtzamEr8mhUW3KyNk9KibH2hQQauwzLeQ5AwT+lVDH++Y4xjvitHa9xK/KkzW0lN0Vw6niNCT6mtDUWj+xabEyjzP9YOeRkVkaLMfJuvRk2k9jzVzVJWbXreH5RHHbg9ecn2pUU3KR5OZSUYwT8ydV+WlgidpGZuAD8oojzcMDjEa9Pc/4VYYlflHPrXevdV2fJVJupLljsMbMnygfKOtCx5bGeOhqzEgbAB5q5a6c19cQ20CbpZGCKo9ScCou2dEYqCKEOnPfXMdvCjSTStsVVHJJ7V9P/C34UjwNoqXbAS6vOoMp4OwH+EVnfBf4Qy6BINX1SFWvt37mOTDCMev1r2Fh5LFWQc56DpWyskeXXqOo+VbGZb3TMwM8PlMw4fdwfbFWpY4zIGG4dxnnNIYBMNoBKngMcY+lJ5ZhUJG/Ofu+gpnJYbNvkZUTJYDcOOR7fSnMoZAxyp6lT1FSszqwO05zgLnOabMZJm5whXoCOvtVsRTurZb1drcnHysOtMjU28YV8sw46VYheJWPy+Se2ORTZlWP5iwcMeSDkUE+p1dmuxm+dnbPPbHtVjyWvIwkRKdjz1GKKKyRqSR7YzsiTbkYOakhjW4Vo1JWT+9RRSEib7OZFIL7nAx0wPrVfbsjUcZBx5hHJyelFFJAifCx/ePQDtTZFVvLJUEHkZooouNdA+0RsxB3BfQVDNGGbzG6Rc/LxyaKKTLQ9VLTIEYjdgHNPuCLdlcneqnhT7UUUCEklcohb91uPVecVJErTKWC7jngsehoooAh/eQnazqxYYBI6gnpVmNSu1mVXTAI3DOKKKAfQnkPmLkf6sDHHBqLzljXCjO4Yz3PNFFAKKGzQ7pEY/MAMjP0pVH77eVAA42+hooqB9BvnbZGQ4YZAxirKrsZeQRnvmiimtiXshFiQTmM8lhnpwKfHDH53lFc7fXpRRQibuxDPCbeQxqdr4zkUsZEykjjsB/M0UUi4knlpGvzjLKMjHao5HRV8wnjGWPOSKKKAtoSKyIy/J7gtzT4wZFfa2FU/MPr6UUUkD2DywFdXA2jPvSLD8oVyzKee1FFMjmYxo4otn7vktjipWULCzjI5259TRRQX2HrnazMRk9ABUjN5kjIy7cDIINFFBkKkWyMkgEgYJqBpl+VIhlmGcHgUUUPYcddxFZ2wGVV4HvmrDYVY2zz1oooQ5dBNyuoCjHOc/WnzWJkRgoG8HPsaKKruRL3XoR/Zzuy3z4p/l7sbRt7miipQ+ZiRru4Y8EU/bs5OVGcDaf1oooJJXVV+YRgcYLdzUNwokUsjEs3AY9qKKb2EJ9nmSBOVy/pSsrSW58za+3uBjNFFIq70Ft4xJI7pxs60q/6xUHyleNvY0UU+xHVisM8vgbjx3yBUkannGBmiikDIts32hQrbD2x0PPenf6uZy3JHXbxRRQMGOYzgk80og8yPlssvfFFFPfcUvd2GIxXcW/hxwKVWbzgF/1TE89xRRSGJ5HmMCM8fd5/nSicrIqMoRgM8cgmiiga1vctQtLs5YF2/iNPWYspZiSVyc+tFFaXZjIh88yqrc4JxS+aBIYv4l56cGiipTdjSyIVjMjkEcjluf5Uu4blC9COtFFSw6kbL5cm736e1JIpWYFMAHqKKKg0RMMiPeW3N6/SkWF2Y7GwDyM0UVa3I7ieWywszL0PryaikbZJ5YHzY7dKKKl7lR97cFYSYQLtJ6NTjGyna2Bzj1BoopAyFlbdlcADqKkVFdt2Tu9D0ooqS2OXC7lZeB6U+ORFk+Tdswd35UUU0S9hrwldrjlTyPXpUe8ogIwQxyfbPSiijqVHYbuDSQxDhpM4z7e9SRw/Md5Zx/tYoooQnsSSMFwqcOemelNdUh+bbh2HIBooq3sQhqzDzFTncx4zUqgNGpYbWLY49aKKmPUcktB6xjdtODt56e9R/YlO5SMYO7IPSiiqsZ3aJGjkjQ4ZVH97HNRNsZiW6f7PpRRSZUSOWby8swyvX9KZ9oAGcfLjcB6D0oorO7NlFFlULKHByrfnSfKzbVX5h0/lRRVmIskYZlAJjfP3hVWNWaTDHceTn+tFFJlRbFhmjj3AtkYzwD9KmdwGcFdozw3XNFFCKe42XC8Yweo9+1OFujY+9u+vGaKKOpF3Yi+8ZBgDHBpMmThWB4x3FFFSzQaqFWfKBWzkMp68d6Rcj+FcjkEfrRRUlXJo/3jEKxDds96guppY42ZG+Veqn0oorToKPxDI7iR0JYcr16YxmrULHPkjl/0FFFJGk0rCsv3gWyVGWGO2O1JLbllXYflHbpkUUU+pjHci8vbjJYFzwc0+NVj3D7rgYHeiijqU9hkcaeYUQc54pGnYDJJcdAehFFFFxrcTBVQRliR0LGkkbbhfu92B5BoopjjuN87auQeAcEUzkYKSEZ5A7j8aKKVyug+KCNl5X5s5DKcUxYyshyuAx4PHP1oopsa3GSM0KqUXlhzz/L0q1pkwuby3TJzvB9sZzRRUS2HZWO8j9AapTNueQ/7WKKK5sR8KOWnuY3iybydBvm7+UR+fFc5axgWaKf7oGaKKnDbs7Psh5ysq/L+6zjnrTWyuecA8CiiuwOoq7mxv5A/u8VEu75mY8Dp+dFFUBJ9nBZiON3OBTFttzFh8r9M560UU3sQJNGY8uxIVRjApsbJ5hIi4PLfN0z/APXoopFIVYxJk4JU/wAJNQRyBsJ5eQp4fPJxRRTK6D44gr8HjklfSnSBZI1Kk4P3hk8/5/rRRVCKrWqRMj9DyCfwrnfEPgvTdehdLi1jcPyOOlFFT8W40eOeNPgTJbzTXFhcAIBlomOB+FeU6tocum+dBMu0q2PlIOaKK4pxSeh2UpOWjMdV8mPB/CkmuW8tWVd24ZznH0oorE6x6zMrIzjp2U4r034e/tEeLfA7wwR3jX9gpAFpeHeNvordVooqJQi9QlFSi7n1R8L/ANorRPiVcR2PkT6dqpH/AB7yKXU/Rx/XFetrKWXjn60UVyU6s+Zq54eKpQpyXKh6yD5ferC5Joor16Lf5HmyBVHJHBp7Ssi80UV1qTjHQz3eoyCQSMWHHapyaKK7aLcoq5MtzC1Zv9IUHsK4f4mXHk+E7kDP7xlX9RRRXzFf+O/U9mh8MTjLE7bGGTOVwCNwyRWkRhZNu07uTuXNFFe31L6BcMqeXtxub+6MfjTPOK45YAHGc8iiijoC2GpLvmKl1Izkrs60+JDtljZV2oeR3B+vcUUUAPjZmCsMoe+D1p22TcBnH92iijoMd5fl7vMIwR95c+vpUckhGAh8s7vmOSfyoooC5O9uzYDsHRuFzXnfjj4D+EPiAzyahpccV6+R9rtf3Un/AAIj7340UVSFGTjLQ+dPiJ+yHrOiJJc+Hr+LUrLk+VdERyqPr0P6V4ba6DcWOqfYbpPInMgjIVgec46iiisJfCz6jBV6lRJSZ+s3hm3Fj4e0+BeBHbxqMeygVe1FyumzEf3T/Kiivj5fa9Dw5fxPmeJfGK+On/DHxLcKSCtlIBj3GK/OGSSWaUHjHXmiiu/K0nz38j7XC6U9O5BqExjjTeevSn6S4m3HGRnoaKK9/od/20WriPzNwHBp21kttytwSfrRRSexcd2RaezeePqa0Lu4O5QT0oorOXxIqH8NmnYKfL9sVhaixVj7kiiiojuyX8KJ9PkMKYBOMVYDeZDM57LRRR1CfQdp7N9nWMMR5jqCB0PNb2qaWv8AwkD3McrFDCkbow/iGentzRRXXhup8pnTd4ehMF8vABpzY3Ad+tFFa1DxsPsTxqBzXt/wM+HY1K4/t68RXijOII8jlh/EfpRRShuLFSai7H0IrJbrt+/uXo1QSRFmRlb5ewI68UUVsjy3sL5asRGBtP6E1A1uxwzhm7cEcUUVRkMaZYpTEsjBmPGRkVG0i7f3mSc44oooAWS3hk2suQy+tU7mPa2R909aKKtkH//Z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data:image/jpeg;base64,/9j/4AAQSkZJRgABAQEAYABgAAD/2wBDAAMCAgMCAgMDAwMEAwMEBQgFBQQEBQoHBwYIDAoMDAsKCwsNDhIQDQ4RDgsLEBYQERMUFRUVDA8XGBYUGBIUFRT/2wBDAQMEBAUEBQkFBQkUDQsNFBQUFBQUFBQUFBQUFBQUFBQUFBQUFBQUFBQUFBQUFBQUFBQUFBQUFBQUFBQUFBQUFBT/wAARCAQn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vJTZgCLbLGx3FmGDnHv/wDXrkNeuJLxmRTgt94j+VdPrEhb5ABvPA7fjWSulbsYO9z+dePOTeh68Elqc1pPhV9UvUgXherNjOBXqulWI061WOBFCR/KBwD9R6j2qDRdIhs1Bx8+Mvk4P4etaRjZ2aRuCx5Yj5jRDTViqS5tARnO5ypMu5SsPLKM989qnYMs0iOgDyHaYGJwnHBBz1+tIIdsalD5bjJ3kjBHp70z+IedFuhBz5eOT+PWtbmFiS2VI98MZ3THkJKdocfX2qWRpWkWSQBZEGVSEAHb9fWkiVMBWUXEa8onIbH+yf8AGiRmWInydwkwVOM9OtA9xUU2oSaObyy5PBwSAfVcYNNS3gmPlzxwhASPO2htp7fLj/PpREght1baHEzZI3H94M8UM0nyOFjhZGKM27Oc+uaAMrUPBOhXa+dJpsUikBdyxYO4d+OlVv8AhX2kKsf2KfUNPmP3vs1xIij6c4NdAQ0NxsEyQMCQZByoHbOePxFCtFGo2FkdR/Gm5ZPf6f4UrIacu5z3/CN67ZzY0/xTqseORFdbJgQOuMj+dXLabxtHlJLrR9SAGdlzAY3x9VJHftW09y7LHNITtU4UY2rnuFwKbK5mYpAvmR9EXlZA3rgdRT1C/RmJJ408RWgYXXhKG7Tdh2sL4HJHfawGaRfiFp0ah7/w/remFvlY+SJk+h2k1vKyRoEdNkg4EijmP6+tLMm1fPV12swzIRkNj1X0NGoadjNtfiB4PcOp1pbdpAF23iSQ7cduQMj61qQXmjavC32PU7G5c/cMN0vB78dx7VDcWVvfXCCW3td3DBTiSML2HP8AKsXUvAWg6hI7vpFsGbJLLEFzj0I5HtzmnqKy7nYyWcreUbdVTg+Y8IOfoeefqKYI5o41V4PJ2rjzIhl2we47Vxkfw7021WNrG91CyyuD9ku5AA2OwJxRbaH4jt4gbTxbqKSgDEVxHHKG/MA9qQrdmdY0lz5Yk8qJyxwsUQx8w6ErnrR55Z/N2bZZMNiMfu17HIz1rlWuPHdntkS+0nVgzhUE9qYpDn3UkU9fF3iW33rc+Ebe6MYy5srrB9zggUXDlZ1sZe3WOdZY2fq7H5to/wB2mrdCQoWn8sMxDzD+IHvjHArjf+FixRwmS78L67YxR4BMUYlUemdpOR9asR/FbwxcSMJdQl0+RwFZLm0aPA9MEU7oOVnXrILPcIXWPaMh0Xcsg6c+lCzRositCNu3cscY3LjuM9iPesSz8SeH7qMx2OuWKh8hgJQCwPY1pJ5U24W11GysRhonG4juDz+lO4WLEn+kK+x5JSy7wq8BT23DPHpSNdrtZrkjO0MNpyFxwSw9P1qG8W4tbdpVYxxrnLQqQ23Hftgn8a8V+JXxhTTN1ralbi9AxtB4Q+rHuaiUuUuFN1HaJ1vj74rWXhuznMtyQG+7Cp+eUj0HpXz9NdeKfjdry2lrE6WIfBUZ8qJf7zHua1/Bnwt1r4oaquqaw8sNizD944O6QZ+6g7CvpLwz4e03wjZrY6bZLDHCAzqAQeD94nucVnyuWr2O3mhh9I6yOb+GPwh0X4f2Ky7Bd6rs3SzTJgnnop/hAr0RmyFkDKvzZULjHv07+tRNhpHuC2YmbB3ckHr0oW4WONQWUIXyAFJK84Pt/wDrrZLocEpOb5pbllbiONdq5aGQYV05ODxg+1N2hMx/JJsxgk5Ue/1qKFwsrp5eVfnEajOOxH/16d9pcSKAAxZsLKpy369c+9IzsW5NkjTCRgW2gKRluR2B/pSSFnBYeY21eZGXGD2Iqr9oeNhGjAlQN5KkAHPT3NTrI0qsX/eOOflJy49wOmKsVia3w8Tb02NgGTJzx6jHSmtGJVY7PNJyThvQ9MZ5HSoPMjZQ+4o4G3dgjPPAI6EfnRI5kuJWdGAXaXVF44yCfcUATySq0iMAse4gqFAOw+/Pc0/zDNI+JfLZhxzgY7gY/wD11X3DZLCoUgkFCCM1K8kbsjOxYDAMgHAP93jpQA7cGX905LDcWYnGR3GP60fOsg812dNvEZPJ9gR0NQYZ40jRAhMm5Nv6/lTluDGXRnZ0UYyo3Dd3/wD10DsWNr+QAoVUY5VvXH8/SlknKzCJ/lBx85HKjGeD0xUP+rIjmCybvmj8vsT/AEqARiRmRQHVcgFegJ7n2oJSLu4iXbKRIBhVZeckHjPr2qRpBJHvlZFc8Kq8n6Y7Y9KgjHyrG4VFfOHJ5+mfSosRzMFZuM7QxGAR+A/WgZa8wqoQBk74Awre/wBfpSReUygIcyd1fg57YPWopZw0gMshCqMAqNxyDwD9Kc8jwyHexDH5llXBPPqfb2oIGTW8FwvlmIzJ0ePGTx1wD0+tY1z4B0HUo5JZ9Ds5AQVKbApHo2RWwqtGvku7CTO8OeCwPXPfNSM5inKBZRMSCu3GPy6UFbHGv8I/D0du3kQXlox48+2nkTaQPvADjrVSH4d69YyAWHjDU7Mld6pO4lTGOmTz2rvFYzN5SxkTDcgZmOGyOTnoPpUU11b2sbFmEOAAVBBz9R1oHzNnGp/wsbS13jU9P1GJRndcxbcjtkio7/4ieK9CZY9T8J2t4uOWspwevbBqx4k+JGnaLHIXdYizcxDliO3H+NeY3njDxD48vfsmhWsscLtt8wnoT3LHhanm7Gqhf4jv4vj7o6zG11DTdQ0u4YYK43f5Fef+Mfinq+uMYtJnt7SzZtvneeA+D65xgfQV0Hhj4ExfaRdeJLv7TISH8qKT5QO+49a9HbwPoxs4rI6ZZrBF9xpIlbjtnjpS1e4e5B+6eZeC/gvo2pSJf6tr9rrdw3z/AGeG4yp9mJ5Nez2GhJpVqLXTYEtLRUKr8gwPUAD371w118I/C1y2/wCxfZmb78tsxQKTzkbe2P50h+GN1p7xjR/Eer6Yh6ZuPNGPXae3+NXfyIk3LdnocbbVKjdE+3Y0siZP1GOtNVmW3dlTzdxKlTkY9x6ZrgYdL+IunuUtvEtlqLA4VNQtAAw93XoaF8aeNrGTZfeGLHUz62N2U3fQMO39aehHK+h6EViViXHmNkbZFJI6ULcD93GrCXcAVXIOPUE1wMnxhhtSy6r4X17TwpzIY4ROg98qTxVu0+LPg3UQijW47RuR5d9C0J57EkDpRcXK+x2hlQ73TMOxiAM8KPXdS/adszEBCoIX92/ByP71Zlrqmn6zAq2uq2t7xtHlTow249B3q81vIzLuUNwQdy4QdMdPpR6E2F87AUeY5GMOqjABB4yTQm5SokDFVYgqgH8+45pjP5jKDGUwcEN93HpgdabDMVztbETMcNtO0f8AAe1IdiyWZg0YBePbgiMjHXrz1/CjzPKTYTk8t8y/KOKq7hsjDpkY+VupAB7euanSQxsyN5ijgI0hGP8AJoAWFl5WMfaNg6LxjHXJ70sMqtkOPMhXoVXAX3+mab5xWRFIKybjnd3/ANn60gzJsCx/veS6noU7kVYDmkdYPMSP9390NknZUyMPLAdmZWJC4UAe+apwyGTa6jyAvBUnjOPvc8H6VPtjmjJWM4wAzFu5/pSRA8MYwGG75sqsu7av1okk+YRyMyEEEAYx+Peol3R+SSPMC4GxW498jtQGLKjsvmKzZUHqP/1VJVieRmVSiARyMBjJwT/iKFb7QvlKWWQg/LIOM9zVaSZI4xFJ8y4xv3YwR1APrjtTp8faFdG+UHaCpBGSB3qySRZtsEZlZtqnLFD1PT6U9lkdS0YaVvX6dh74qsWLCJVURsCVDHlWGOpPSqbXlvZx75WVEjJDfNtU88nNTfTUvlvsaXnfMyzlwvAU5+Vce/Wm7pIX3M7I45JZj83+RXlHjT9o7wn4X3Qref2ndk8WtiTK+fQmuKi8Y/Fb4oox8NaKPDWk9Pt2psd+PYHn9KjnvtqbKk95aHvGteKtM0SF5r+7h0+NGLebNIFU4PHHWvIPEn7T+krdPY+HLK78UX3QLaofL9gcDpVXQv2aYL66S/8AHWt3nii5ILGFJTHEDkY464New+G/B+ieDLEWmj6Xb6bGygt5KAluwyeucUcsnuxv2cNtTw7+yfjF8UZcX0yeDtMdd3kxnMpXI7A5zg98V1XhP9mPwto7fadVluPEupHlp719yHjJ+T/9dexW7AeY+dojGQW7ccCkkk24kwpbGBkDG49zVKMUS6sntoQWOl2mlWaRWthCka5SO2t1CKuRzgfWlmtlvIWSSCNipO9mBbapHqfQ1YIZTHHHukKtuZV6c+hpygfMWH7rG3hsDk8E+tWc5xviD4W+FvEAkS40KxcK28TRwqrHsfmAHFcxc/AXSbWP7Toms6zobyj5EsbxjGj54BDdq9RkZwhVCp8zjeF45PX2NI0kfmGAyM8eWACtxu455qdDVSkup5gnhL4m+G0VtP8AF9vrEHO2DV7blgBz8yntRL8R/iD4fmeDVfA0eqQocm50S6DBwOchTzXp6SKqs7HbuBGGQkZ/2ff2p0aNMoEgRyM+WnH3RzStbYXNfdHmtn+0J4ckUf2xa6n4fcuM/wBoWbBCQem4Cuy0n4geG/EpLafr2n3QfGEjmXePwPNX7m1s76D7PLDHc2+SxWQZBOO4I47c965HUvgv4O1hftE2hWYkBXH2eLyWbjoSuMfX2p6h7p6EmPL3KFOwBgw/iPQ496j84R7nZ/n3EiNckH8PavL4vgpPpLO2h+KtY0c4+SEXIljBJ/ut1AH8qjW1+KXh7Krqek+JF5Pl3EBhk29iSOOaNRcq7nq/nbrfaxSIZAwuc9O3tmmSNGyiLcGwnVsgnJ9a8nuPjB4k0VQniDwHqKoi/wDHxpbrcoB9OtW9L+Png2+n8m71KbR59w3W+pW7QMMdBlhxRzMOVnp8kirKflXaSoZlYgZp6tm4+Xb5a5LNs9uhFYdh4j07WsSWOoW9+jEktFOrn2q6kks0cm4sjbMZDY3ep9+KdxWZZadtoO1lO0uqsRgk9MVIiiO3QxnEi8jCcuff296zXuNuHY7425McfO0YPH1PpReXPnRRlAxHlkD5uhzyAKLhY0WnBjUYZdx2hm6Y6+vWnIrW8TYwsmfl3nJI7GqInKyQsU2HOAofIOR04+7xQxaNQjOgyWcBDuI/E9RTFYtMfmBLFkXlvcEYzSyzMGe3J25I3MXHT0x/Wqysphf5iTty29uCM8nj0PrUNvmMb0eP5ztOc5x6598fhQIurdBMYCqrkKWzxwe3saPOXb5bBgdxbdwA2TjGfrVcTRLGCGLlvldgBhV9Mf4Vy+vfEzwz4R3tqOtWUD4CmHzPMfHoEFLmLUbnYS3Gfvy9c5Cn5go/pUTzsWfjJ2LsVgSQM/zryRvjlda5MsPhbwfq2t5wqXd4n2WDrxliOmaa+i/FTxNLKb/XrHwlaMOI9NhM0jfSQ8fj7UrvoHLbc9XvNWs9Liae9uYraNl5e6lEeD369q4PVPj14R0mSS3sbybX7oEnydLgMrfTcOMVm2n7PehOxutfuL/xHclc+ZqV0zZI6kKCB1r0PRPC+h+H0S1srC1tgoG5IIlXgdOcc09Q0R59J46+JHiaOQaN4Ni0GDgC71mUGTkZBCDmq3/Cm/E3iq43eKfHGpSwtgtb6aPIiA5yD3x05xXrucYUEBjzuY7mHfB9eKSSSaZI5ASF5MuOBszxkClZMOa2xxejfBPwfo7lrTQoJHTrcXmZ3OCDnLZ5PPIrtrO3to1HlW4jjXllUBdg/Dgf4VAsz3McifOGCsWHQdsf/qp97Moby0CZePgg5IwRnj8uPaqJd+pKGKtsVt7L8g2jgn0Prx3pPOVopA+8Rj5EZj8wPcYpzSeWkkiqylRuXGFzz/8AWqINHNJ5iRj5QWAc9Tj16tQIkml2qoZkIX5yR6fwj60GMSLHGypvHO0MeSTkZ9+lRtJGu6Qp86tjhSfoT7U3lnkZpV82Q53Mx7cgfrigB8mydBDLFEIznJddyjB6tntnt71w/iH4N+DvGLNLqmh2Zu3Bdp7aIwsT2xt5rtWm+Uqq/LkeYoXgc9PXFOQCSYESDZGPlYYJCjqfxouxrQ8RP7POp6CfN8HeOtX0dsDy7W5YzxMeuO2AB9aYPFHxi8Eqi6poFj4vtAMmayfy5sDuV9a9vZhcKHkXEQ+VRnJHpx6nNNVQylvJMZkUFGLjBz1GD3oK5meQ6b+054egultvEunap4SvFONuoW7bAfTdjpzXo+heONC8URrJo2sWd533w3AZunTb2q1qGj2mvQG1vrGO7kZQz/bEVkxghuo56V5trP7PHgLVo3m0+ybRtQyJBcaVO0LDdwoAyVxx+lAtD1Tz5ASrSLBEg3I7DBb/AGT60jTRyBYFZlR+eME9O2OgrxAfDH4n+FZG/wCEa8cx6pZRjIt9cTJ7fLvGeaZ/wubxp4OIj8WeBLiYRgbr7RW81R74HSlr1Cx7lJJGilXOWVACI3PUc4P/ANelOQ0cSJHHhR8mOBnrk968r8M/tCeCNekECan9guC2XttSTyX3emTXolrqVvqStPbtBPAxBRYnEqgeh9adwsXPtLfaEEUTKp48yYZXPqOenJ6U1bZmuisvmSIudkagkkdNwB7n19KbDcRwsZA+8Rp8pC7CWzyQD2FK2YsLO+DkM687iSe5HQUIkmtleVkQFgueYgdqqe340vzeSwjHlDO4TOQCMHsMY5qFlCyPA6xRRkqw/iwpORz1J9aRZGX/AFXmB1Y4ZsArjJxt7jp1oAnxIkW4tvkWTONvIDdmbpTFSRUUEZt48jJO5Uz69z9TUM9wljGJ7q5jhiHzOZ3EQJxzknjj1rhPEHxw8C6AzW82vR6jODn7HpcZnk3H3XNAHoaXDNdbYVaRs4aXO8EdiB6+9IIWKgKVRwxDMzbiSO+K8mj+NHiHxJI0fhX4eapKdu5bzWZBaRgAdcHkioW0f4teKGUXfinS/DUDjc9vo9v5sijPI3t/FT1A9fv54rXdNNNDb25AaTzn2IxHru9K4bXvjr4B8OSsJ/EFndXXINvYqZ2Yn2XjNc9B+zvo2oTm48Sapq3iKRcnbql4xDAnsikDPtXYeH/h74b8L2OzRtBtLLbgbxCpbI5644/EmnqVocDrn7QeqR2FxcaH8PNc1CCGMMLjUY2jDLkAYXBYivJI/wBp7xb4w1Y2t9rFt4Mt/NCvDDbkXBXPOHfjd9cV9fN5bCQAJuIG9o3JQKe3PPpXLeMPh34d8aKg1jSrK+MnLAQhZVx3yOQT9aiyC/cg8C+BfhVr3kS6l4ovvFt5Ioc/2zqLGPJ7bVITPtzXu3h3wb4e8NwqNF0iwsIyOGtYEXI+oHNfH+tfsuWVncNd+FtZ1Hw5KzLi3nbcgB6Z56f41Xj1j40fCuXeJf8AhI7CJhHuspyxwBxhD7e1XGbjujPlXQ+5qCM18p+F/wBt2za6jtfEWmPpcwG11mVkO764x+gr2/QfjX4R8RrH9k1WMhwCG/h+mR0rVVI9dBcrO82jqRTqgW6hcArMhB5GGFZ+peJtI0mMveala2qL1Msyr/Or5orVsk1sCjHtXleu/tLeAdDYxrrA1GYf8srFDKx9uK5mb9pTVNZZ4vDfgbVLluglviIF+uDzUe1j0dx2Z73VLUtLs9Wtnt721hu4HGGjmQOpHuDXgN141+KmtN8t1ouhw4BP2dGuXUH3OBn8aqXHhHxFrUscWteOtYu2ckFbWQW0RIGcfL259an2z6ILHUeOfgT8KvnvL2LTdCuAMiZpUVAfXy2O39K+QfHvwb8MWepvF4b8St4jctn/AIl1pISuSckuAV9gB+lfS1r8MPDFrcJI+lJdSo2VmvGM8rE9CWckHnPGK6K306HT45fs8QgdXGNpUDvxtHepc5z3HGPK9D5F8G+F/izotyDoTXsWnKwKw6pIuH5wcR5J/LHSu0tf2h9Y8K3a2XjPw7eaW6MQLqAMinBI3BT2+hr6HlkHz+SqQmZfnRQCMA8bs846/XNVdW0+01K3e3u7S2vFkCgLOBIihjyCD39B06VFkap9zlPDPxa8OeKjFJY6jbXsi/cty/lsM+x5rrrXVEZQhkEMWdzGTBBIHYYzXk3iz9mPwjq3lz6XK3hy9LblltZN8Y9yvY/T1rjbrwx8WvhxhtNvY/FmnIcLC4JkKj/ZPI/OnYWjPpFrh2jM9rFsLL5pYndk9mx2AHamyO1wCpjknhB3Fl4Ztw+9jOBzwK+fdF/aXhtpmsvEOn33h26b5ZldSyH2PGcfhXrGj+OtG8SWu+zurW8WQjLwsC6juOOn4iheYWOrhkcqI/ORI4xuKsoAyOAA3Vj9KfIkEU7/AC7F/hXDMc4449/esy31CORY1DMwRWxCVASPJyAD1NW5vORfLCSJuYSNFDh0x25656cU7iLM10EaFrmLbC3zN5K9h0wM+vH40qSK0zuzlXh+X92QjdOvPX8O9UrlYrNAXeC3iCYaaeQYJ9RnGK5fUfip4Q0Vtl7rtldz5A2WoM0gx6KgPNFwsdjcLDDbyHPmSbtjHkSIB1HHr71FcM8bwB5d827Bt5MKduOAT0xyPzrhpvi8b6FRpHhDXtUjJJSS5iW1jJ7nLYPeoJNa+Il8zRWWm6F4cBOCZ2e5kXjPYAUNgehwmSaRym9ISuTGybicH7ucd/wqDULy1srdv7QuobOJsvL9olRB7Lyc8f0riB4P8S6lIsWv+NNUZ92Ht7FEtUORkAEAkfnVSH4P+FJLiR57J9WKgFp7+Z5TnPX5ic0tQNjUvix4KssxDWhd7Ux9m01WuDuPU/KODWXH8XL7VJ/K8PeBta1Rz92S+YW6cc/xEHH4V1troenaTC8OmWEdhaJg7Y4wmc9Bx3zV1VRZj5jeXvU4kcYBb1B7D+dOwHCzap8SdZjkkMejeGu6/K11N+fAFVbj4W69q0iHX/H+qXisgdorMi2Tn2HNehTebJlrhvtLhc+ZkdM8YAHt3qSZhtlKOp3ECZn5LH0UEcY70kgOIj+DvhTTWa3bSBrE7KG+0TOZie+MuTz9O1dVpnhnSrO3MVlbw6dbp8m1YVUcck5wOvpnnFS27DyHidvJhjYnzGGGb/dJ789KlmeSRf3+CHXcqKwA25x07sf1qtg1FkZJ4YdqxlFTyo40+ZlJPJx9OaGj3KHiicRlv3ccD/NuXgufT3NNaTyZlndVKqdkUKqRux/exz+VMVnV2xbkzsuFkTI6ng/T29qoNRZbh7y5dsLAisI1CN8jdM5J7das3TBZQkqqX35W1jyQ7HtuHTj+dUN4tTNAIn+0btm4Ang9ePXPemjZbyLbpHsZQd7lvlyfr0qA1JyrzkQpCVnWT5Ldm+VO5A/znrToYT54P2VZ5SrBbXcQEx/dOemc1FJtaPMD7Y5Rg+YuXHqR7e9VAsa7zJ80QbJbHfGB9R7VZJeWGVY8ujz+XgeZIdixZPoOcc/j702WJoPNKRLM/mYS4kl2njknGOfrVTy1DPw06nAzG/Ujr7GnzXm0K4KyPKuwyMuSuOir059alaFajEb7YTL96RRvmmaTYH/2QOORTmjeSxbMQImYo0jsSZfRSvYe9MVRMVt48SHf5p8w4Of7rdh+FMWaQXE0kcbQgHdiFiPbbn1qg1PP/GvwV8PeMrgLa2i6VeMATcxHau7qxII5ryHUfA/jj4X3Uk2mSvqGnQt8zQZZcf7SdRxX07JHAP3m4sJPu+XLwj+hbqcD0qmQq2aRBZWiMm5fmwg55wMcn3qeXsHN3PFfCf7RQa6WLUg2lTgbRJGTsB6fVa9d0XxhpmoMswkNwuw7XicHLH1bk1yvjL4R+GPFKyPJbtZXTZKTRx7Hc+p7Hn1ryHUvhr4v+HLT3ui3El7YxnEnkjOP95P8PSlfuPlvsfUttP8AbI5JB+9UKPMZpeN3TPv6elRtMIIWUxRTOz+WsfJkUf19K+bvC/xzjjmWDWrZ7WZTjzox8uQepB6V7T4f8eW2uJCbaWOcFtwlRt0h9s9hmqRHkdP5yQgM+ZZVfYkDH5vU89MDuaabkLGglMbcn92oPOTyd3ftTLmKO1t2NzLFGMkl7pthQf7xwDmucvvH3hqzAt21caiIQdtvYxNcOBnkfJwM0wOlmvII18tGUtwXUps2tn7o9T+FRSXUrrlmYv8AdEMjEsqnso9O5rlG+Ik90EXSfCV7NzmJr6RLVRn/AGeW/MZqNrrx3rE7omoaToO4/N9ngaeTPpvfgn8KAO3jSd1YxwNHCxGYsDnj7xbAx9KxdT8SaDoNxJJqOq6faNuyITcAv9MAk/lXO/8ACHrfK663ruo6xMQcrcXTJCfoseAefWrun+BNE0ODz7DSra3Zm2+ZIgL574PXNFwK918SdHiaY6VpWq6uzj5vstuYYTnplpMUsPiHxbq0b+Vo2meHdq5Rb52uJ2B6YVcAfia355UYRKsUKgEk7R+8b6jPApJNyxhxMJo5DveFGwwHbcfWgDkG8M6/rE0n9u+LtQ8sAhYLFVt0J9OOcfjTrf4Z6DZMTcW3n3gIw1x+9Zs9CzuTiunhhM0axmaN4y28x8Agnpk4yR7CqzKkbPFn7ZCj/dUYUt6juaaIIbW2S3tmhhiWGJRtRYRiNjnqzcAYpvmLGJCHkuNg2g7PkHqc9TU900txHHFGwaOMgpGwx+Q6n61FJG09wBA55XlXXGfUgdMD1NUButYC4kaR1IdugIxirmmaULdmknhfB+42OK9Ffw1p82CYBkHIIJFQzeFYcARSzREf7WRXL7LQ7Padjl/3RXABwvrwR+dTR24dSy7QSOQCSDWnc6DNnYJhJ7SR5/WoV0W8sY8Q2ccgzkFHII/Os+Rj5zOazKbxGQFOMqzZH/16d5LLt3FlKHhDkEfQ+lX5NJ1FiWe3kQ448shgPwFQyQ3kPDJ8vX5kKn86XKx+0RTkk5TYXKr03EhgfSooViUndGxfPOCdorQaQLIP3e1c9c5YCjzLUt5bq0ZB4fb973PpSaY+ZFNbfyd0sWAGJGccH25pZIGmickBCMBf4lz9f61c2wEnZKp4weOv4Gmx2iyMGQ7fT5ic0tS00zPUScxiLy0PB3cuPp/hT8C3IUt5ob7ny5B9jWg1q68eWu7oQcn8aiFi2WOcfxbVGSTTGUd0kmWfY0aj5kAHGe4Hf8aVH8mbDhlOdySZ3cD3/wA9asLZuZD5mW3EbnHYf7vemfZfLKuwZ1jbI4yMnsR2ouTuRq0UabpVfOGG7nO71NDTOqxyBPlz8twhyPoOOaRbd/mdmYZblQ3T3x3FPPlrKGVlSVTnaq/K/vjtTuOwfaZLhkeVBG5P+sRuGOec+lTRTGxZxheQVM5y6k+gx7VDGqQyFnUOrDdsHr71JE7QqgRU3Yz/AHgQfbsadxWFhBkjYZZHwG4HBPQZ44+tStO7KyM29UfiKQfKnqdwqJUWFWTd5jv8pjA3D86RvNVcRqI48/Mo+7kdiMfWi4rDZLhQsKByDnaSThY26gqwqQzRIxLwyFGAJ3ffP+0p6Uk2xJEBCxlucxqWi59Ae9L5ztIVjBEe0/6zkjH930+lAEiuGmVVWQO/+rBADAdVJyMGoJdNhmcxG2jdsl/3gGCB1BWmF7eRgx8xVJG6BySuPUGp9sdu22ZY2UqRHubcoB56joaLgYOpeC9CufNnl0i1fDAsDGATnrwRmuQ1jwj4ZtIXYQSWTRBis1rcPH9CfmwCK3fEesxWSZFzKwUfKDjJOMEDHb3rzu6tNS8X3Qt0B8rPC54HuTUSfRHRCL3bOcvvGmr2d4LbRNW1CWBvkK3D+b5nbABGcV0+k/CO/wBU+zalLDpdldAiVkmifaDnILYPQ/Q13vhf4b2PhlFuHBnnZQ3mbf8A0HPv/Kut+zmLyi5ZkK4VePT09KmMe5Uqi2gc5b6t420+3EcukaPexqvyrbymNivsCv8AWrI8bX4VX1Dwld9/3lvMr8jrjnP4VvSSOGMchbeoGxPu7R7nrTDuaOSaQjzWGQBjkjjH5Vpsc2hlRfErQ45PNubTUtOcnJM9kxTng9Birtr4z8NajdedDr1o0zdVlby+PTFW5pEYEsNi9Y16g/h2+tVbzTbK4ZpbuxtnIAXa8S5YY/In3p6isjat5FvMFLm1uIxkp5Mi9fw61KljIkcnm256ZUqMjPuRXISeC9BuIyDYQxuv3BCDEx7gEjrUZ8GxRszWWsalpuFyFjunPPphs8/pT6isdjueRI9ySiRV2HaQMjHX2NMkkZ1BU5bO4EcjsM49a5mPTtfs/mh8VTOv8K6hbxuMdwSMU+bUPFltC7EaPflRu8uSF4HZT6EZGaQWOl2yyFhJJvmHUI3UdyB0pZJHaSQlyw4C7jhvYkd+9cqPEmt2ux7jwpHIy/x6feKxX/gLAdakj8ZWkLf6VpGt2YKgtmATJznGShNPQOVnTzTL5JMfGBhnP97uM+/pTWu0hVlUq6sASWBYBeOgFc5D4+8NRBy2sfZt42Mt3C8OD68rjNXLPWtL1DP9n6xp9zldq4uVJxnpincXKa80kkfmRqzImPvEfe5oEi7mddqQN8jIzfeYemOn40jRXFxiVI1dlPEYYOuMdRjjmoWgmhVBJFI+7+A8KMjrnHB/SpFoTrds0ypOu0DIC459hn+pojvN27DKy5w8YYqT264qGRUt4Sm9VdTnb1b8CBTI2WZZH2ySNt/eeYcDd7Hue+KANDCRyKkhDBlyitlQCfU9sUjXBmhfZKHKD5kUFVIFUop9zGA7SryBjJIMOfzPf0NST321nLJ8uNoULg4HqP8APIqwsTRzRLMrrH5kZGDv69ug/nT/ADZLe4K5L7m2q4wVC98Z6VTmm2+WojWNSdysp556A5FNkmVLQeacCNcRlT+p9s8dqAepda4Xy8jcW3/MwOflHQg0jXjWYDXXzQooBV1wQD7/AOelcjr3j6z0OEobhYV2g4znOOeAOvNecXnjbXvGF01vottKw5/ekcgeuegqObsaKndXZ6hr/wAQLDQ7Ny0yKr/cVhlh9BXnd5438ReOLxrXRbSWQn7023LEYxknoK1tA+DKlhe+Ibp7y4wJPIjbK4Pq3WvSrPT7TSYooLKFbVRkoq4XAHoRjOfSnbuK6j8J5p4d+DSyMbrXrl7u5OD5MRJXOeQzfSvUdP0m30uzS3s4IYIdoTCFcFfTPrS/aI3VUKld4DBg2AOfTv8A/Wp4ZpGAV+HcsqqRkkeo6U0RKTe5NDiRHeNtgJ2umOAAeOf04p3mPbxlSdpYEFSC2ec4FRMqSOxMewkgFX4U59+1I0kl0rh+ACcNu5Q9sY60yWTeYu6ZYPuMBuTkfXj+tSJMGaONt7KPl5UZH0xxVVUZcgStKPuHLYZfXj0x605Zgyw7hsTJcYO4n0yvagCdkeIFzvZSPl2HBwD6np9KgiuJI4SHG0H/AFcyqSOepJ64pu6RFAUguVOVQ7gc/wAqXd++V1wi42svmAjkcA59agCSWNwWUoytldxU7cj/AOvTNQ0Wx1TKzWMcuxiWiYKw3DHOOn19aZC80e8fK2eNmcD/AL69qF/dqASzSNn7gG0Y9D3qxM5XU/hX4V1JhKNCt43kIbELeW5IPPKYKjBqlH8LFsW8zSdd1nSyWOIEv2cKO3Dg5Fd19ojWRkCKSE5ZDszx69/pT1kPl53ZDFd8bjOR2x60DUmcOul+PrEJ/Z/i621INnbFqFmrHA9SmOaT/hKPiNpLIl74d0nU1LAE2dy0R+uGGB+ddoPLLIpDDacBcZAyeSB1xUkxZmJ6scgbuhI6fL2/GoKv3Rx6fFa4sQV1TwdrlmI1OTCq3KKO5BU0+2+NHgm6dEl1JrGVchV1CGSEj1HIrrZFUTSFsHpgyAHB6YwOPxqpdWdnPI4uLJJOCJF2I4IPU+npVehKsO0zxBo2uoTb6tY37MAFeGdCcehXPPNaIik/d7SUxg7s5Bx2/wA9a4e8+GPhS+X99o1mC45eFAsiY9xg5rGl+EdlZgHSta1vR5Sd4Fvesy7fZWJFMOVdz0+FXaJQqhHXOXY4Y89QPpmkWT94rKm5cAsyH5TnsfbivOf+Eb8b6QzLYeOFvirbVh1OzVmbPTkYqGbxN8RtKjY3Wi6JrCL/AA20zRSNz2BGM/jSuHLc9La4Xc7qEEboWbbkbQOw9xSi4+VmjyyHb8jcFfbn+deSXn7QX/CM7J/E/hfUNHG7/XB45Uz07Gs3xV+0towsQ+hRtqVxJGHMcxECgY7k/wBKnmRfspdj2ua5t1aR96SxyEghQc9ORk9+2a5Pxn8XvDfgu2Iv9QghDKP3TNulyOygc14Lo+t+MfjBMqzeKNO8K6Y5INvaSq85Gfr/AFr0vwv+zt4O0NUuZoJvEGoFt73moHzOf9kZxg5z68Urt+RpyQj8Wpz03x28TeO7l7bwJ4Yub1WP/IQvFMcK+/PH60+2+B/ivx5i48ceLZGhJB/s3Rz+7AI6M35dq9vsY4rK1MUdukWFIRI8qPTBHYYqzC32eNXeIwknaxz8pbHUYquVEuo1pFWOX8IfCPwt4CjT+xtGt452GHuZU3yk45yWz+h712CxxwTOmNlv8rsCBj6fpVVrtI/lcs8LAlVHJHTnn36/WmeTM0jRMAHwCQ78ZPUfTBqjHV6sttGiyfwiJlU7s+p4x9OKVbiN7lkZDHJyGkOevbj14zVZQyxPu3vJGAu7sq84wfX60SIrt5hLoXYZbjqPukfUUXJLSyGZdseACcE4J389fY5/lSSSFsL5rSYbKqqfnz9M1DNK/mb1QojAOuRh37ZHNLDM32qTb5iIu7djrjHXFAWLDOJFLfM6KwwzNgtx049qjaaPyQnmbpHbenzZx259Ko2p3LkyLmNR82fu84z+VTwt9nhf5PNDEAbWByf/ANVO47E0LychH27BuZmGRxwQB6VWMYj2rDuMvmgAMQT9fxpYfukqcqefm4HXAIBohk8sMB+8J+UxqoHfqe4pCEfakyyCTcF3L5O7Jzzk/QnFTq22Fd/ymTluPnHofxqut9tyhCE4HJ4JyxzgDr/9almlfy0bbIJUH/LIfdXnrnrQO3QkDyKCjsqu2E2qcb+e/wBP61PMWZiMMFRcgufmGeCSfaq0bGRmWTlY/nVMDcemMHvQs08qhUjUndvYHuvf9KBD5AzTRoRxhgGZvUenYf407zMOSHzI6gbl4VQOB+BqBWihiywG+QHdtIJTjOBj1NCyMq5jTL/KxWTJ56nA9v60AS7VZt7qPKU5O04J5Pygd/WqeoaDpmtKX1HToL045E8QIGSefmB6f1qRrhZ3yA7RjEh29AO5x2P+FLHdLNl2faRyVY9V546jNA9dzgNa+Avge8h8600s6ZdybgJrGZoXjYdCApxz9Krf8Kl8SaFx4e8e6lAsfP2fVQtyn4ZwcV6LDJN5jSOMRtuwxI6EjAOfb8qka8+zq8hYDG5c5wm0+9DfcaueYf2t8VfD8jmbTNF8TWsfImt5GtpW/wCAnjNTf8Lwj023STxD4S1zQ0BIEy2/2iHPc7k7VqeIfjJ4O8Lho77XIXuT1trdjK7HsMLXJt8YNf8AFEgg8L+B7qYSHC3eqkQQgY4PzdsVHMuhry90dl4e+LfgzxBcH7F4gslkfafLuG8twR/stit/WPE2jaTbyyX+pWscRAZXaYKOepwDXhuqfB7xZ8Rpkm8S6hp+mBfnMGl2is6jP/PRh9egrX1D9lvwvqWn29pqF9fNJBhBcLOfNbPIyn3fxx3p62JtFPVm5eftDeFIrhrbSVu/EV4y+WIdKtWlBA9W6fjUE3iv4m+Ip0j0fwxY+G4XAH2jVZ/MkAJ7ovQ+xrN0X4W+LvAVilv4Z8VRCBFGy01OyVlxuxyygGr7eNviToNw0d94R03XI4mx5+lXflORz82x/pT5dB8yWyLI+Emr+KJCPFXja/v1yVa1sMW0Jx1+7zj6nmum8L/C3wn4TYy2OkWsMm0Rm4mzI79cks2Tk47VzMPx60mzgKa3o+ueGNpV3e5smaME9PnXPFdHofxN8JeJ8f2d4ksZ9ysPLWUI5J9Q3vQtCfesddCViV1A+/8AMsfIO489Poak85QrO6HfgBuMAt6AdhzVQTSSsZvlkL4wYyGXgcc+n+NNkkjjaF0TMigMWDe2Cv49eelPqZl0zfu5WYEyYAJkONvTmmLcNvZW3eZ8ofac+oJyR7frVUybFGVV5WODhssGH+evvUk7yDdGfLRG4Mseence/YfhQBbkuCWk5b7SuS2CflHTt1/OkVpGCKVVSyKzKWOFH1+tUlug0OQseCCFyoA6fXA5pJrpSwXcWhbgPtC/OB3J60AaJulZiOEiCbnBXnd7Uu7yv3bKqzYz8pJHs3H61mwzssUcjlhuLI645IxkYpFv8zxZB+X5Aqn5VB989T/PFAWLssru6AkFgMbdvAbHQDk4HU/WnyXe1lh+VnDbQfvcEDnPQHtVFdS3SlC2yVHOFIJd2xyvAoikW3jVcs0wYRfNwFxyTtqwLt1Mk0m2VsOz5ZWbAGOnA/D8ad9oW2UptLTkq3bIJ65P+etUIpGjj8525aTO1RuLjOTwemKFkWGVmMahC+1yzE4Hv3645qbgXVkDSRqFbz2PLN757evBP4UsjLJm2A2gHa8ztgsB6elVDKDFIxbBc7UZVJOAeoPYHJpZpGWOWMIm9WHyO3zdMAiqFYuQOrYRsoFY7nY4XHXBPXJqNmZriSfMYQHI5JJY8AY9uarNOZLeQo2UVwZPM6h8YABx0qNZomuBCro4B2jzMjc3BbJHX61Ay6du2WS4cSM2YVU8ArjOcZpn2iMRohVUP3iuc4wfl/OopD510IVQRxrlR8nIXHTB/n7UqoN26ZldAuDHGuOMcfzq7gWSrrHHFHLH5iks/GfmOdufzquzLJIFKbkjjYnYfvLx0I75rE1z4haB4ZXfqev2NlJ6zypkcY+4OTXMf8Lw0i6UR6DpmseIZJDsVtPsmCt048x8DH09aNxWZv8Aij4e+HvGVncR6xotheHgjbAFZePvbxzmvO5v2a9O02YXPhjxLq3hScklUinaaEYHQoeetbcfir4leIG8vTvCWn6HBkhZNWvPNcDqTsjB56d6a3w/8ba5vk1/xzPbW/3Wt9DgS35PT5zuOO9Gozk9Sufi/wDDu3827u9D8TadENxe6cWk2Px4qr4N/a50HUrg22p6TfWFwpIla3HnRrjqdw4x7mu90/4E+FreSGS9gm1q4Tl7jUpXuWbOQThjjH0FdVbeFdG06NbaHTIIYn4MKxqkMw2/LkAZ5x0qCm0eZQ/tJSeOb66h8GaBHqUsCh2u9Uvo4EHOAdoOTWuvh/4reKYVe/8AFmm6BBIMm30W28yTb6+Y9WvEXwF8GeLsmfRIbSfljdWGYJB6sCmMgenrXM2PwV8V+Fbh7nwf431C3ijDKlnrCi4j2kZA3ZBGfpVqxJ0Ef7Pfhue8S516bUvExYb92pag7rjHJKrgde3vXc6L4P0fQbWFdP06y06BVMcbR26qPUdOc9+a8xX4g/Ejweka6/4NtddtQnlfa9CuNzgA4LmM85Nbmm/tDeDdQuRa3d9daPfqNi2+rWxtyM9Rk8cH86BWZ6XuZhhF2xSDkMA7MQOvXj3qfjyJgUDqqq+FUEcH1/wrPtdRt7yOK7t7hb0MuRNHNuD5/wB3oMfyqVpooTscBmVPlGDt3HtnrRcksSZmVWJzsfCnOeccYX05PFNeMbpAiYXaCVDHDEZ5PpVVZkt5maaRvMyVAfku2OOOoGKZNI/llW3FFZWy2Mc+q9SeOlAE8l5C10g3KwjOCVQYPTPB6noKbIyvNIs0roxIAWRMtx29u361TL/KkCkzbVaRwo2ggj36Y4p3nbWDIfN2KDtxhdx7Ybr1yarUCeRriG3kmkdYhyiAHeAc/MOnPAprCOHZ8pnwVVZAdpUAfeAPXpVfbLDFFKGyx3P8w24xxx/9arDNP84RsO7g+XI2TnGeo9s/yqQMzXfB2keI4bmDU9Mtr9icus8ALkHnO7tyccV5frH7L+krNPPoWoXmgT8NF5MpkiXOeuTkV65GuZAuVSQg7lD5J5/QjNOSRmYLG6lchQyjb34Le/8A9aqA+d/EHhn4u+FdPmtbXVf7dso32pPYyiOb3BJGemR1rJ8K+NPA2n6kkfjjQtYtdVDYdtYeS4i6dcHj36V9OfaI2bbJIxdWbduGUYHryOnPFUr7RNO16zaLVbeK5t1XEhuEV0x/CB3/AP11CUewGb4V1jwVeWY/sKXT5khTMa2wQbc9iAM5Pv0rpPOEceCixTx4GVJBcnrkg88flXj+vfs4eF9TkM2jG70G8jDO1xYS4UnjHyngDtxWO/hv4teAbWWDRdbtvFVmPmeG6G2dQp4G498ehqrAe+xsY48ytHByVVIxzgHgkd8duO9OWYrlVO19rhGHBPTJc9ia8I039oy40FjH438P3+h3ZYeXOsRkhI6n/Ir0vw38RvD/AIuEn9mata3cX+teGFgGB7DB+br260WG0zqmWJViPljc3zM2ckd9vtxSCSRw80bLwCR8pVAuMHap+vWqJvI1ikYtjc4dU3AYb3zz9P1rH1jxr4f0eNTqmsWNkYVwFkuAWDeuzPJz/KkI35bsRqnlNuPIaR+QcjGAp6nPekwqzLATvVVxhVLMxx34GPr2xXn83xi0m4hlj0211PXG3bmeytGCH/gTAAfnVZPFXjbVpRLZ+GbTSLaQEC41a83M2Ofupk56d6PQD0ZfOkh8sDcygnaqBgo75PXPvRuRonVd8hjITzGICJGeQK4K48PeMNetxHqXiuPS4eGEOlWYQ5I6b3JPTJqG1+EWjWscVzqd7qetyM28x6neOVODgNsGFIPpT1Ad488ReBdT+0w+IrrTbqQr/qziZz6AY5HHf3rxPX/hjpmoXIvPh/Y+INPugRsMimOEnBOQzlSB+fFfR2l+EdF05MWOnWdsN/ziFAgb64HA565rUnxGsseyN43y0bYJIHbGeQP/AK1NdmGx88afrnxa+Hemy3V9p0etQohCyKguCjY6tt6gCs7R/jteeK5Da+IvF2oaDKxwYbO3S3jH/AsEivpp97NIJZPMk3DKPncVPUFsdMD/AArlfE3w68NeNreRtW0m3uZlAAeKExyqP94dPx60rIs5jRfBXgrVVhup4n1qRvvT3d49yG9wGbAPrxXd6fpGkaXayLptrp9vA7D5RGFZG5ORxkCvFtU/ZzutBP23wT4jvbOQceRd8IX67QR/UVTbx98Qvh2sS+J/DxvrQjcL2z53KON2Rwf0o1IPoSRYhuY2480ru+V/lA7A56HvUqTPbIpkiV/MHDQuC6KQeNvTOO5ryzwt8fPD+vqsYv0glcbfs94NrAn0J4zXoFhqVrcxj97HGXCssnLMD3+bsPzzT9Qsy7HZnbFDCsc0kwLNlh26qTngcfWp1mSZY1QBWX5laPDBiTjLY6ewqjvMaiMl9r/M21vnkXsMEYA4H9act0rMoJSRgN3klgpAAySfT+tFx2LVwyWjRmQYhjbD+h4ycDPXP86ijV7pRKzySshwI2ziJSflJP07VVWQTQBpCzwvhUQgBDjlvp+XShbj7K2W3NIVVoto5Jzjj8PWhNiLUV1N5YBlkeWfILSJj8elPt1O5XikjVhkxzBgC5xwBn8Kz7e6foSAVIVhnJOewz3zQ12skpjLqImbILKQ64H6Af0oAuSXTKyIYhK+OWQj73cE9/Snxi4s8NEnnM6lyq4weOv0FZkszgRiRBEkKhgrKVz1wDjqT1pj3O5W2fJkgKgk7nr/APqNAGjDcG4jVQVMqnl3YAKp549+KjWSPzJHhZpwVy25OT7jtgetUPtQaMJIDLIFIKYCFeeTjv8AjUUV1GkkchU7Ry6Mfl9gfbntVgaLTIwkeKZ4ov8AV4aM7VHXcT0Bz+PNQNflPKWPEaqQzbWOW9yaqTLcyMkQ3JJu3go/BznGB0GB60iyL9okaN8xp13DO3B5PHfNQGpZa8G+XawiHzAsv3dvp7/X3pJNQWO3f91C8bEKESRlywH3iD1+tRWIlS43RR3BjORuKB3bOckjpmiaM21q/mtHb5IzHMwUj8e2PSrJJ7q4mhj8uSPykXDsA+Ac9AB34okleRQ8aeaki4j8xANqjr/jxXN3ni7w3p7Rrd6zp0DL/wAs4WMrsfUgf54qu3jzSZpvL03TdY1KRgFCwQNGrY5zl+P6UFanVWd0xmmjjZWJQ7mYA+Wv94E9T9KqLKys2wM0SnnbwoII5I7nnpXMSeJvEEjFrLwpDbP95JNQvQG9MhUzippF8ZTTLFd6xpmh5XeWt7QuVHbDOc5P0pXDU6iVbm6kmlihjleQ7VbYUf8A3gBwBUF40Glwxm+uLS0jj5Z5plQkk8jk1zDeBptUl8zUvEWsXkajcY5rnyUc8HG2PH5ZqxH8O9As9kg0uBbjOVeYeaWz/Fls0tQ1IZ/iR4V8zyP7YN7IMqlvYxPdOB2GVGKD49M8DRaV4U1a9BIJ+1CO2U+hyfm/SukjsLbTy0JtVslQbGWGMbmOMjjtn2oVi0h8wCU4H3pMmMe5B7ehPFINTyrxl4A1rx3G8V7omi+G5Q3+tDSS3GPcgBenrXE6h8G/F/gMveaJqBkZUyTG+yQZ9FPevobzBujCMLjJLGBwcZz03d/U1EskW7EU7RSMHLlwNv0XrnP0pcvUObufLWj+KoLPUSPFllc6ndq3zTX0jykH3Vjj9K958JeNNH1Cy/0Ro1QALttcID7MBV/xN4L0rxLZxpqemxxtKDtuiNpPb5SOcfnk15H4g+COpaHI954dvWdUJJiZtrKO3PQ/SmrxDR7H0FDcW91ahvLDO/KNEw+8e57r9OtPVZbe3hiuECBj8rbgB35IAy3PevmvTPifrfhO6Ftr1rKhU4LqMMPw6GvVPC3xQ0vXtmyRJ/lwY2chh7kH09qvQk7sXXksrmENvPy3DPyNvoOBUd5JHb7Xl+STBlDLzIfTcc8VUt7qBoxNFLC7qcLGwLdvvegp8UrW8fmMgQSDA8xNxwTyw7ClYCb7RBNJuYJCWUYOeB7+5pPO/fARRhZOoVh8rdgOP1JNRzSCKQRxh3kY8oybFPoOufemNdsq+SzMxUcrwVznn/JpgJNIY1kbesU7Ha+wHt6N0A9hTPtEsEm/b9lklQDaOm09SSeaJLkJISyoxH/LOZs8+3vUHnMyvvCZC7AHJO5j6YOKACRYmjDRho3GQzFsA56YA7VXMKrGY5AsrAhVKPn65x1p0myPA81jKrYIK/KPp606aMRsyrLslA2EKc5HfLcY+lWQfQyr74p6xncTvY57HtSbfWpF+Wg1G+XznrTqdSEUAIDTvvUmB1pPpSAR7eGT78MbfVRVaTRbCTrbqP8Ad4q1mnA0rIDJm8L2UvQuncYNVZPB0e0+XcsuRjGMfyroN1FJxTHdnLL4TvrWPbDd78NuAY5/nUEmjazCgHyyn1wD/WuxyaXdU+zRXMziSupRLJ51p823CMgI/OoJNQWOMtJYyhv7qjP5133mUjIkgIZFb6gVHsUUps4Oa5sYvLLSlFI4wCdv19KjE1pegyJcxjaBnJ4/+tXaTaLYztl7WMn1xiqcnhHTZGJEJTP91jU+xfcftDnobSGXBDCbHXa3QfWpVs2jy4I2nqSeD7H1rTbwbaqpFvLJDnIOD69aym8F3FrKGt7uQBenzH+RqHTkkWpoj+yOkYxIysxyQoOfqDUclq24rhlYdXYcsPep7jSdZiZpFl3k9sAj8BTFsdciVQ8KTH+JgOT+VTyyK5kR/ZykRCkOrH5oxjrTHsXLboOB9/GPmU/WrLTT28cUZsXXPLk/dB9QMU2TVooYzut5twO3CrnI9amzW4+a5TkWONg4DF85bJOD9K5/Vrxl+S3yTjGM/KPr71uajO138sWUT6YJp2m+ExIVecYVuiHg596VnYtSSOFt/C1xrFxvcM2Ty2Mn6Cuw03SLfR7dUt4lJbg/Kd2fr610S6XGuEjAjVerZwfpmm/2e8e8JuWNhhm65z2xSWgOfMZO0W6kqrGfsMEeWc9fSkOWBAG+Ts/OUOen41of2e6/LGTHtPL88/X2pFtHj+4pVu7dsf0qriKe3EZkkG6TG0ANz+Io+X/WPiU4wFU4O73H+FXJIPmZ4/nkwD5gbOPrkcmoDbLuJZvmOT5rcbvwxTAr7WXLOfmPRQucc9CD0FLIsm5zLnz8jZ824AEfyp5hO0soZEZf48EtzzinwxuqsQdifdCqcMwNO4EbSN5oWUb5MbNhXp6HPpmneXuUec22Rem/hR7Z9aSTax8vnZk4Cnlf940nluzYI8wjGBxsx64ouASMJoAzNl2+WQyKMdOMD1oX93vzLJHxj58MzL6DP9Ka0ixtvADAHaXYfLg+3WgyCP5VUyBh97qOD/D6UyCTeYViEbSJE3PmBfmZe4POOKEkWOYxqNrYUDIG5s9B1I5FN85fLYuyxDbnDjJJHrgUjSLCmCqs5w3yrncMjknpxQA9o45l+zywbBjHlcMrMODkGsu88I6PeMhn0WxmVeJN1uMDJ/vDkf8A160mm+YqNsa7j+5PIGBjdkinll+0RygbA/yZwcjPcc5P/wBegDmv+Fd6NEZDapNYP6W108QAxwBhutQyeFNSt0jk0/xTrUEZXd5byLKMDg/ezXXj53kLfvUC8s331x+VRKYyqtkKpVgSFIB/XmiwHNQ6b42s5FWDxFY3atyq3toFIHoxBo/tzxlY7ln0jSL4cNiKV4y3PHGMV0uJtyfaI9qryNiZJ9Dj/GoYVk2sXCyRqwd0x26c9x+FAbnOTfELVLMlr3wdeKvVntJkmAwcevtRD8VtGt2H2q31bTG6f6TatjnrzitPWvEVjots2bgIiZI8zBTkdvevMta+IeqeJroWei20lw7nAlkXIHbgdvxpc3RFxhdeR31x8SvDv2YTWGqRy3UQwImUl5DnrgnrXmuo+Odb8UagllpNq0ckhIWWUhf58CtPw/8ABz7RcfbvEN159w5z5SE9R/eIH8q7J/hvoN1Kn/Eujt5GUNuSQjPHLZz+lFr7juo7amF4d+C5mZL7xBf/AG6feN1vGxIx7t3H0r0Wz0yDS7MQWltHbLHn93Em3Kn374+lclb+ALWFcWt3qELnhXFwQo/M81ej0jXrVSLPxPcTIv8Az2QSD6c+/FO1iG2zqNv77dH/AHAzFUZFHfGPfj2qXlldpCY2YfMAvyEnqB6EVykN94vgyrSadcbsZWSMpuB45I4/Op18TazZyL9s8PK5wSGt5/wPDDmgz8jqZJGQISBJG27APy5OOmSM4oMmJ1jBaBSq4+UHnOeMf1rm08ZQ2yiS40fU7UE4z5XmKfUcHpTofGfh+f8A5fUtycgrcRNGOen5UCt3Oi+1CNow235n5bHOM/lQuQsiLI3yg53JnGT39Pwqpb6xY3Sr9n1K1uFwQEEink/lU0kcnDgNM+PvRtzj0469qB6k6yJI0nlnYMgFQMqwx69aSRpFCEoo4J2svv69/wD69RSN+9y/ySY+9tzuPv6fXpVea42wlmztClCo5Pr3/pQCLrM24gSGNM713ZUfTnrTY186YkoFIOXjZDt9yAOaqCRFyjlhhVUsv8znt9KfG24CSQ5yNgd3K8Y7kc0DsWIZNsGNqlVOCm7Gc9x6U4sNoTBYbmb5z8wHrnpzx0qBZsOAuNrZVjISNvHGQKTd+5V97BeFD7clSD2HWgWpObhX2SkkkY4OeCPRvUg0PcltjA/ICAccbT6E9fxFVlaNl2RvtP3wzE5Jz6dAadu24yiGRcj5T83PbFAIfyvJDRruP3skFTn8SPeood7ALI3lKzA7nOVz9PpT95kYseZPu4LbjjPXH1qNpF2RlmPHLNuyQOmMHoRQWSxsIzGpcs4O1DIdoC9ecdqdG0iSHaoG4bflcKuTyBz1FVLi+jTaWdGjC4Uk7vr9DXD+LPjP4Y8NsyXN+slwpGILdvOkyO3HSjmSCNNy2PQGkcMCY12fM5UsBu4xjPX8Kpzapa2NvI8riNC3mfMwCDjnJPNeNyfErxz46Z/+EV8Oy2Voz4bUNUJVcnuB/wDrqey+Bup+KPLuvGniS81aYnLafaExwKPqOv5CkrvoVyKPxM1/FH7QegaHKLW3uDqt591LbTk35OfWsCDWvih8SEP9madH4T0wHabm8JaYZ5GF65/DvXpPhH4feHPB8aR6dpsFr5e5DOsf74/7TFsk4rpVZV2SRhiHO1mA4IX26+v4UOPcfOo/CjyHRf2ctLurpL7xZq194pnZs5mcpCCOoAzyM16XaeC9H0fTY7O30uztbIFgqQwAgkfzFa0cMcPmtGMbORDzkgcg/TNJHdFlkCIojkIB+f5k79OnWqskRKcpbnM3nwk8Ka1clpvD9qJJlDJIihWLD+I4wQDWU/wXsLeSaTTNY1bR9p/drZXj4HPOVbPT+ld0JAzSZKsqnBc8Dk9F9RUpkDKMbTKhGVwdzADO72IxzikQ5M4FfB/jfSY0k0/xtJeHoYdSs1lzx/eXHFSf218Q9LhD3Oj6TqmGyPIleFjjqdpBFdjG03mLcI8YZVJMYbBbHH1wQanl+eMiJy6NgF2OSpP9RTsO9tzg/wDhaWoaczJq3gvV7UKMvJbLHcp6n7pyRz6Vcs/i94WuvJWW/bTHVNu2/tpISffLDH/6q6/EKwSQnBVCXjO07Txzg+9VprOC8tyrQwM20Lhox69CD1444pCdg0zxVo2rMhs9Zs5icsJI5wx68Zwfwq79oG2Rm/ebz8kaoSoz2/Dr+NcfrXwz8Naowu7zRbM3EpOWjtxHls4BBXBqpH8KbWxmlTR9c1jR2jHSK7dlHr8rbhgUaj91ncPMZrZTKGg2sdnlq2T0yc/hSNdiS6B+VkYqCMHBDD2PWuBuPDvjWzkkay8VC8WNQcalZLIGPfLJtIHIoi1Pxvpah7zQtI1RCQDJbXDw9OQMMCP1oFY71ZPMkVHTKjICsNxyPUdAcVNCxjUcLEzOQCCF6r6k/wBK4KT4hXdk4/tHwprNnu+YtbxJcIdw4xsOccelLY/FfwtcSNFJqZsrnqovoWgdGHAyWAoDl6o7q3uFa4AIDHbtC47nPP8A9epFu4mZv3m9Sf4WCk8Y5ArnrfVIb5FOm39nOTjGydZM9yeD3Iq63nK6SNiP+JlVQeeMj0+lWFu5ftZEmkEzOvTC7uCWB7DuODSTSFZEYzbmY/Oc4B9/p2qlFcL5bK4eKKN9yqSFO4Dp6njpim+c3nF1iVY2O3cw4I980BqaM14rRpEsqkuwb5SWK4ONuMfjSm7KyrbhfM+c8hTlhjqB2H+FY8l0vmLctsQbfnEkpAyOAc8fUVxutfGLwr4ZmeGXWI7m52mPyLTM8v0G3PPaobGoN7Ho0eo4kiCoDKowGj68H+6Bxwf1pWvvLZR87Pt4zxgnIP1968gb4leJfE0LP4a8G3TRqob7Zqzi3jx03bRyaY3g3x3r0hOs+L002GQn/RdEt9gPsZG59O1PUpQWzZ6VqnifStDhD6jf21tDHwTcTLHle31NcVefHzRJJkh0Cwv/ABHeIQqnTbdvLz7yNwKdY/BHwlpt01zPpzarffxTarMbko34nGeD0Fdta2MNrC0FvDHEFXnaAq5GOABx0o9RXj0OFXXviZ4rOLTTdO8IQMpKy3shuZ+owAq8A/U0i/BO61e4d/FXirUvEJyG+z+abaA5PTYvJ/OvRkvJGWQFxHCwGEjA4GQOeeTTt6qju+EhVwI34HQ+uePXihWFzPoYeh/Drwt4ZaNNI0mytQqkNcRxB3diOfmPzHAz1rpbf95ICq/uISEEhXJK9jjvUMkoEigER7mJ37s7jngj2wf1pzzLHuiIDL9yUvnaeepFUS7skZVb5kyByu1uWznkDHQcdPekkZ4UZNqyRyuBEdm1ewyO45qONY7f5N5bnKbRyzdufSmJexzTTPKwRWO7y2JK5B4z37dKBEssbzTKB5ihQBuYgleRnn29adNIJpnaNmJ3ECTjJPQH8/502KdFmwrN12uq4U4wSTk985qKHdNcBBsBHI3DIZvT6daBdCW5hExdZVDjfna756cksOjVyesfCXwj4kZludE09plYgyLHtY5xkggA8V1BlbO4bRFCoHLBSMHnH49qSObyY5ZUkVMqyoOjMTxnHpxQHmeb3XwRtLa6M3hvXNa8OlTxHa3TPDgDGdr570q6L8T/AA9GDH4h0/X0IykGpWpjdxzxuX+tejKzCAxqPLG4B9pxkfwjHfGSeKdNcL9oaMxhUj3FWBYkYxyCemc/rQM80b4meLdFbydb8A3RVsI0ukzLLnJ4+UjdzV2x+N3hK6ZLe/vLvRSp5t9St3h56fexjPvXc+Z5izsu2NVkUB5Ms+APu/T61Q1TT7K+jKTRw3amPad0YbcM9/zP40ED7TxLYa5Eh07UbC9h67Ip1bPufU+9Xmk2hjHF/Bgs4/8AQffFcHrXwX8IXt98mkDTyoUCbTt0LYwWLfKRz9R3rOX4b6xo8Er6H421SzRPuwXAF0hbGQMHkD8aC1Y9QeRmaOSXzGEi7jlRlscflSxsbieOI4wWP7qNsKrDPOeen9K8ma++JGgyAXVtpHiKHaDuXdbyEH1HIq1cfF640WCA674V1jSFyQk0SCeIf3vmXn86APTLdkVGCAKSfkkAO9iODx2z61P5kUduWkRlYuAAeSDnnPOe9cBofxg8JaptittXt4JeQUuCYpOT6N0/CtrWPG2gaHZ291dazp1ouCztNMp385yACST+FF0Kx07XAZt5lxtyTggKwJA2r6diahuJh5biN2MfyltuThT/AHvXH5V5s3xy0TUrwwaFp2s+IZiMItjZsVH/AANsLjikn8VePdd806d4VstJTHNxq13vPHfZGOfzoG4npkl1tYpCVlZBgSsOOAD8vvk1HcX1tp8LSXlysCsPnd3CYIOQctjvXnVv4J8b6uvma144+yQ5Cm20W2WHGe285PQ1NH8EfDBka4v4rnW7lmyp1a6ecr3GVJx+lGotDV1T4x+EbFxANcjvrgcmGwBuHbA6YQH3rKj+Lur6oxfQfA+q3ik7PtOoFLNOe/zfNj6Cuv0zQdJ0FYYbCwtrbaGBNvGFAHQAbR1rQaVFkQqd8g6swyAccjnvT3D5HCTJ8TPECvm50fw0jMV22sD3UuO53NgfpTI/gxLqDF/EXi3WdZw2TbPd+TE3+ztiA98130lx5ckqmV1JXZ5jHknuQOozmiOVDEFIWOOT7oxyRn+Eep707h6HPaL8KfCGiyQzWvh60iZXJWRog8u7PQs2ScetdLDJBCpjSNYULNGXBAWQdR9OAOR61B9q3RghSjZKqxHUYyffrUskwLOzojzByWyflCgDkkdcf0qSSVZvNjZlX7PHCm/Oclj0H6Y/Ola6EjHYcZ2puwcuR/Fk8jnioTJ5gnE5YlyCFBxuU9Dj8KPMZWj8vMZx16sG+pFAEq7I0jfh9jMrJvzkZ6H/AGc01ctuRWV+QS2Cu3g8L6elRpIkeETKzqWB+b5gO5+nWo98dw8mwLtkVMRkZI9Ov86sCWR41jYRJkAZZmXknGQqj0qR49s3BXexUx7QSSccH+efpVdbuKIxhJWlkXcu3navOMe2cfpRHIFUuHJjDKRKy4we4HGaTAkhXddEhdxc732qAM/1wPWqd9oOk63atbX1lbahbMm2X7RGrLyB0ODge/erDzBURNzrAx5c4BcDuPYVMdu1JCu87h5K/eDL2bHGfSmB5zcfAfQIJIZdHudQ8OSvzGdKuWUNjqSpyv6Ui6b8TPC82LbWbDxYijcsGpRGOYg/7akjP1Feh7vNjNuArEqx34wqdc9OcCiSRZCoSRkhjAT5VwSTyeR9KLgecTfGi68NZh8T+E9W0x1ABvbcfa7YYOSdyc4+vvXU6H8UPDfipgdM8QWN3My7nid/mVmOBlGxz9BxWu8G+F5pIzIWOEUgYkJJB/AZH1rkPFnwx8MeMpCdV0a2a+By0qQiN0UDkhkw3Bx9M0BodzJIoWZDG08ayKzbSOwxjjgfnSM48yRUffuAztPyo3UDpzXkP/CqdT8MRPL4Q8XappIYqDbXv+k27MDnbhjux+NTx+Lfib4ftydW8NWPie2hyz3GkTeRMU7kxt6+xoFa70PV5PNaYqZETaSxZSCWOc7e/wClRrsRhGoOGOVkZckfiO3evL7H9ozw28zwayuoeF9RBAEepWzRL1xjzOnTvXc2+vadcacdQi1jTl08rtNwLpArHv8ANnp7e1VqM1VuNsbSooZtzHayb8duScY9aDKkiGNGZY2O7Cnaoxk4OevauC1H41eC7GVIE1ZtZuF48jTIHuiW55GwYz+NRt8QtXuLdRo/gTU5Fkw6yatPHarjsxXlgPwo1Jfmd75zRwA8tJIijDEhIxnpj+L6VJiRs5iLAEsDtzhuOARwAa4COH4maxJtbUNA8Nxngrawm6kH/A3IHfrULfDabVo0/t3xZrerLINuBcm2j3f7kYHH41OojttW8TaNo0bDUdX0/TEyG/0idC5YDr69e1cndfGTwvxBpx1LxDIGykel2bsufZsY/M1Jpfwo8K6GRPBotuWQFg9wnnzNk4wWbPtya6eGG3jLCO38pMbtqqCUxxtyOn1qtS35HET+OPE/igPBZeAY4YiMK2vXK/NnsEGfXpiuKH7Pup63rjajcS6VokwGDFpdsV2t1yCWABHrivcVmRFMiDDdAscgzweh7j8PWmKoa2aJiwC4Z04UMScjg9cZwBQQcFp/wisPLij1bXNW1qIL8+66dVDEcgKu0Hsa6PR/h74d0Ta1lo9jA+4GNjGpl3Y4O48/iTjNbckxMZQY2nEm9+F6EHI7n/OKG/eNli2FIjKgknaB1GeP1o1Al3fZ5k8qD7O6fwOmd7Hgt3z+PrQymO6MnmCARthlAUSfd5ABPU+nuKrySNHHO0LhI3ZY+CM474z1Prg0lrGxuh+4CcgjILM3vg+uaNQLah12rDHJFLlgMN94YxjkEDPrSQP5kjSJsMnl/u9yggMBgk5PSqrPHJCmWZ9zEGNckrk84XtmntqKxzlniXIYqqLyF7YweMdM/wBaEBM0g8lVc/ulwxBORk/7PqP5U3zNokRFMpbpJKdx2YxwD0PufyqKC9VXEcjSMN5JWM428Ecg9fr6UyzkE0cxEflK6kkhgFz1PLfyHNGoEzNu8onMjyZaQmQfdBxgnrwM1JteS4dvMZI2ONxLBV5456k+5FU/OgCyHHmPGVxuHHJ5+XqSfwo3NJBIJX8uZJNipJnGDzhV69fyo1AmWRIklVUDEqMO3LcHDYA79Dk1DcRRSKhkk3K4KqjLt2pjAJOCMU9rhTny90aEYZEl3HB6hmHI5GcdvaoVkjt3ClVkwM7lcCNWwQDnndxnj3o1A4/xT8G/CvirZ9p0mG3uWjyJ7ZTbvuOcFieCe9efz/CHxZ4OZZPB/iOW7hGAtjerglu6gHg/XivayqTR5dwFbkG4fczJnGFHfHtQ0qBgIlMcRC5RWyy9iSeMevFJgeCTfF7xV4MmaHxP4dmtXBwZrcEIffPI/Wup0H46aJrW0SSqG3bylyu0lsd2HWvR7iG33MZYY7pMMTHIS8ZzkDA5JPv/AI1594g+Bfh3xD++WyOk3E33Z7U4AYdSyj3609Szp7bxFa3waS3lVmK4BjcEYPUVqtewTNG6yIi+WAWyyhSB+f8AjXhOpfCnxZ4F3T2GsWd9aRkkC5kELYHf5iOv1q54I+NujeesGui5tGVtryRYnj4Pr1oXYh6Hs6OdyPuCbF3g579eD1yaNzSLly6l1PJHU9x+JrloPjd4b1K6kt9Et7q8mXjb5aoD6cuRn8Kv/wDCSeItSh/0aC0sVb7vnTl2z6FUX+tPQDo1huV4Eb7jgnawKkAcAn19qcqOqxpMY0iUHd5jrk5PJArl/wDhHvEd04a71tURjyLK3BPTP8RY05vANndR5vr/AFC9fG8QtdEJzxhtuAO9HUNTX1PWNJtWZ7vVLSFsY2rjgfjjNYknjnQbfd9nlur/AHfw2sLPn6EAitGx8F+H7XbImk2sRT70zIO3oedxrXW3jijaFI4iB/EIsNjqMDrj3qg1OaXxTqElqG07whdGMnaGvpRGfX7pOcfhSed4yvI08qPS9MiY4VY0MrLz6cYrqFZnjaQzMu7adp+Zmweme2KbvaNl+ZoGDNtK5BOQcZbvjPSoDU5aXwrrkm4az4pv5HYYW3sSsS7j0yQD/Okj+F+jTTJFeRXV9Ipw73czSAnGeecV1E0otplgbM4jUYVAQGbsMHr1+vNEmbqZYyEWBeFXkKD6hcZ7GnbQNSjp/h/SdNljNhYWlttVgWEKlSccYwO9WYokgiLlHAYjfx8pA6jPX8BTd7iQOkKykZLgqSpXscf0zTY/3WT5gj3D7oUMf90jtzVBqWmzGyqjLHvO5g/3AMcAEZPAqGRV8xjEvlBhwZWBDAdTnufQCoFYsuAzoFBV2jySwPb2FJGzrNHJlRtQ58sbyg9SDx+FSg1LQn2yJiHyYRlmilJKH1wep/8Ar1XNwIyQMjzP4VAII9j29MVH9oU5IDeWigfNhgfbacfXio1MYty8buV3gPsBCP3x/k4qg1LLMY/MXPl7juK5DqBxxuPf1xVZroncP3lurqd7ZJDEHPb8KdvSPKISm7llTBQ98YqCOYRqwj65ZDg4LD/aHpQSWWkFxHl4DMMgs6nIU98r3OKY1xnZEjxsSWOzavy/4fTOKgPm+dshCYU4b5dvbnJ+v54qJkfyo1WZQXYk5UAD1+bqaCtSyl2n2iNlBRQNoaU7gD3Y5H14qNZVm2KkRR4/mMkZyGPqRniq6u223Zl5UfeZiyMc8kDH6c0kciybiA+9TkyI3bPXHFAakWraLZeILURXtlDcR4wx2bio9T7k15b4k+BUZkN14euZLW4XLeVIwUD2B659q9Zht5JWVkjbcJN+5VO9fTnpTZ2hscvdzW9tDuLZurhFYfmamwrngtv4o8WeA5vJ1a2kuIBx5uP5N0P413Xh74wWGttEkk+JcAeTcORkDtn/AArodQ8VeHnj+zz6jHq3G0Q20DT8enyr61594g8BaPrkbzaNouqW1yxOyWZFhhJ+hOQPpRqGj2PVINWgvB99IXZcDaNwOT0Hp9avtAyRnyRJHG2FT+Ld6gen9K+fI7Hxl4FxMIGngQZKkGRB6Z7gVo6f8Wtb1Zmj1TV5dNZjjbp8KRLj64LfrVXQrHuDWrw2+JdluM/vHZwqEfj/AI1kX3ijQLLCz69DIy5H2a3JmOPQKoOK5XS9P8P6syTX0TanuAHmXE7Tfj8xwK6/TtN0+1YpZKkKyEALDEqkjqMj0oAyH8aRTIy6doOp3sfUNMq20X4bzuP5UhvvFN7Cq21lpOl9cBy1zIufbhc1vMwkldz8zLncIUGf8MVDHI/k43BrbdyNuADju3Wgg+lshhwakr86vDn7XnjvSGQXFzBqUS8FZ4yrH8VIr2Twf+2xpl5LHFrlpd6Xu4M8RE8Y/DAbH515kMypy0eh9ZX4fxtFXUeZeR9Zg0V5Rpv7Qng/UlTyPFWkyFuiyuY2Ptg4rp9P+JGl6km63vrC5AGT5N0pP5V1rEU31PEnhK9P4oNfI7CkavM9W/aK8C6DcGC/123hmU7WVH8wqR6hc1FB+0t8ObiZEXxLb7WGd7BgB7HI4q/b0/5hrB4hq6pu3oz1CjNcrpvxU8IaxGz2fiTTbgKNxCXC7gPpnNdIt1E0YkWRXQjIZTnitFUi9mYSpVIfErE1KDXGap8XvB+jy38d1r9nE9gAbpfMyYQTgFgOnNb3h3xNpXizTkv9H1C31Kzf7s1tIHU+3Heq5k9jPle5rUU3OKUGqJFpd1JRQAu6jdSUn3vagBPvE4p6jFIuFp272oAbJjGD0pY/u8U7j0oH5UALw3UU1oYn+9GrfVaWikBBJo9jOcvbrux1AxVdtBtx91pI/wDdc1ohqdnPFLlQ7mLJorbcLdP9GUEUxtJueiyQv9VI/lW3tFJtFTyRHzM59rG+UgNCkijpsfFMe3l6vaSr67QCD+RroWT3pNpXvS9lEfMzmJFhXl1ZdvQNGQBUTRxSYAnVm77j0+nNdbt7Hmo5LWGT70SN9VFQ6SGptHMtp6Ku4sCv94npUT2b4+X5h6kZZh/SukbSLRxjyVH+7xUbaLF/BLNH6bXNR7Flqoc39hZE3AFULf6tSefxpi2ZYxoys46soUcDHr3rpv7Gbqt0/wDwNQajk0m5xgSwuO4ZMVPs5IfOjnPsZ8shE3IMHb1Vfc+9QSWw8rGcspJDH09sdPxrpJtOu8ECCM+6Pz+tQPZyxrhrFjxyVwfz55pckh85hSK3nSbjzuBYswyRj+9/SiO3Te5jBjVhjax6g9gB1rX8mJDuaJ4yOfmjOKaUgbrIocnJHQfrU6j5kYvkxqwUKW5Pzbvuj6HilkUrIhRVmjYY6478j2P0rZ+zxsijfvCnKqpHHvmq7aaWdsPzggt0/XvRdjujL2bgWJMLopYeXlsc8An/ABoAdUwyZjHG9DzkjpnGOvars1r5Od2GAAB3Nt2j8Ov41h3+oyMvl24LHPXov5Ur2KsNuLyHTY45ZGU7c5zkcZ4z6jFclrXi671CTydPt97EkgqDgfQf41vf8I1dalIGvCwXqAR/IVq2mhw6YqG1ixjG6XPJaldle6tjz2z+Hd1qky3evTOI2G4QqfmI/kK7jS9HtdOtRBaW8dtHgF36HHbH+PvWh9n3KqkNuznPHSjaX2uzHcpAx3NUvITuxluyeSUWPKycMGOBnqCffNNUbv3YKmLOFk28jFP8tOq9PVlAHPUYp8KsrbEL9DtOcACquTYbDiSF0AZ2VQEUKOB1zUiqF3ITg9dyICffnPTFNAKtujKLz0JIAHpSCVWkHAYYAfcMYPpxQIbOxXc3lPsYgplhkqO/59qlkeML8zKHXBDfe59M/wCelRRqrLGu7o5xgYP50/5/nCMApPBwGbigTHDEajeiiZgCWkyAVPtUckMbKSsKTQ/c3MgGW6kHNPbCsWYb0BKqzd6fuCOAx3xkbVLcqPf8KLjMufwzpd9/rbKAy52hgu0HjpkVT/4QnTlkDQi4t353Jb3Dpj0I9q3JgdojAGVJIKjrUrM8keXP71QCSQACo70ahYw/7B1KzANn4jvQoHzLIwkA6ccinyw+J4Y1MWqWd67NgRz2oBIzxyDW0jB8DdiBcfuwcZ4P+c0xmVITJ8so77DynPf36UahY599Y8Y2smZNH0+6dc5EM7I4x6hqr/8ACbX9rg3fha/TcCN0DrIODz+tdPLNvZVkbEXO2fcfmbHQ+wx+tMjnEcyEARyMvy4XKntigDmW+KWg7g92mpWEgOS81u305PtVy0+IHhnUgpg1qEsMfeYg5+natjYtzHKojBbncrICvTsax9R0XQ7iOT7ZZWs6qoA3wpkAds9KVxWNhdWsriP91d27c5H7zr9SRzVi3zNsaKRA3JIVw34cc4rxrxLceCtOPlW8LSXXQRaYzBif+AnFZGm+E/GviC6EunvdaDppO0/bpvNbHqAeaV7lcjtds9U8T/ErQfCqlb+/hhk6iLdubI5Pyjr+Nee3Hxn1zxMph8IaBcX8anH2q6BWFST19P1qxcfAWRtQW9W8tLy63Zd5rTcmfUYbn8a6qHT/ABvotrGkX9kXkXTyVzEencY7U+W+5alGK0Wpxsfwv8XeMkabxZ4ma1twyhrHTRhRk9N2MV23hb4T+GPCCq9ppkcs5+YXF0S0w7dW9faoP+El8R2LM174Pmbdwz2twjBvfBNTL8QrNWxf6ZrFjKRt3T2rsFU9hjjBzQrLZClKUtGzsVX7OqMjnysE71yR05BpyRLIweNzG5O/ZGT90D17iuag8eaFNgRa3bwvkZimYxEkeoatiHUbe9kE8EsNwSwJVZQysOvY+tMzsaSThmAl2mUN8xycoM9PxHOfanrKRuYnMLDOGIA25OSCOnQdqzftUytumLbZCGfHLDnpz14pwuGhZtjfvHAHPG3nIU/59KAsW4SDt8uVizMNiBjuUY6evApYbuORWaP5JFByy+h9R296oteC4iDLtyuBg4J9yuPrU/25Pndjhh8qng84x+IoFYtyTGFWUZEanc/QgMRgkY6Yz1qC4dHbAYmKHacfxqCefbNVI5Y28wAby4KjAznHJPqOnao/MWSRGjyXb5Sg7DA5OasRoNcLI7SN53msCqyeWMds+3TrxTLebaggDkSPhRHtBD88HPXHuKrfaI/tG8B0hUH5TkZ+ozx26VEt1+4+Yuf4dp6pk8FT1/8ArVAGis/ykxx7WQgBFyCG6dT1pYLprmNXZlkCgsyuPnB78jtWYty/kskpZFaQEM3TABP+eKVppGiiVs47OR95Txg/l2oHY0Bdotw3luuwsMq5zx0AI6d6bHdx7HDAKyhhgHcOuAMGs2SbYwyTJkj5WHHT7o5zihcx3BhKtL2YSEj3HHX3oHY1lkijjTc6lmfjd1XA6f5FSTTI26NG2Mwy6yj+L0BrD3fNIpYGPcxLx8eoz6jr071ELry45RIzKuFyxIwcH6fT0oFbsbkzCSMts2ksQPLHy8DsM5zVG7tba9ikLW8UyyqVYFAQhzyAvUj/ABNcdqnxR8OaIwjfV0e7+6Le3cyysMfd2oMnmsZPH3iTXowug+FLloFGFu9SZbZMHnkfePSjm7F8jWux1uqfD3wnes3m6PbwyKx2yQqYyDgc/Lzzx3rmNX8P6X4PheaDxZqGhLkENJflkAxyAj5pbfwT4t8USRrqviNtMgz81vpMOzHqPMPPA9qu6Z8JfDGnh7yey/tOZRnz9Ql86Qtng/McY59O1Tq3sUuWO7ucO/xg8QpMkXhq9l8XKrAPJJpgQD/toCoq/ruufF3WIYm0vRbG0ebBMe8NKCQMkZJXH4161FZ20dqrxRqnljYqEAEgDgADt9amW4ZYgjbhGzFCqsFwDyOO/PNHL3Fz22R4Na+F4dSWO48dJ4tvZ0P7yNl3WoYHpthPSu08P6x8PNEkkt9Nn03SZz8rRzRG3dTnn74B7etehSSCa3XbwN2N2MFh744qC+0yx1CONri0hldlG5HTOTnBJz361aVthObZPZ3UGoWqLaTx3icHzIZFYA9MYHbAp7M+2Qzh0KghflAyeCOOpHHeubuPhx4cnBYaRDaO2HDWamFuuMBlIIGPTNUpPANzaSE6b4k1exZcnyzdCZMZ4/1mfeqM7HZxyecybZVEvXnn6ZHY56UgmhWQBCrMCSzZ3BsHnj0rklsfF2nzsINVsNTVTwt5ZlH4Gc7oyB+lRzeIvEljGWuvDMNwv3f+JfejcR6hXA449agdjtd8MrEuzMi8nYvGDjGcdP8A61NW4VmQtuwwx5agFcdOmevvxzXGw/EK38zZf2GraTLnLrcWTuGPXLFdw4zVqz8caBeXBZNZspZScrCZRFwe2GwaegrHVtcCGGNgwjLZiV+NqKOCT1PSoIbt/mz8pVhn0U9m561nQzPIfOOWQjAaJg4P056VIs0kh8uOIx7h8qAFs8fdPfHGaoDQ/tISXiA8hsAbs8n2Hpkn8qP7Q+WVYxsdYyrbiFwQTwPXjrWVNMptwI+pXazuOp5OAPp3FG5PNjdySZQSGc4KY4yfXHpUBoaEzCO3YRlX8zPHOFIOc5/OpI7g/Z3B+VZV+XnJbB5Htz71Th2S+Y8ryBGRmVyfvNjqP8KVZVm3ESCNcYYBeEXHQZ6HPerJLMk0bW/Awdm8B8DcMdfz/lU7TRG4VcExwqNsY+Zto6gkVQd1lWLa29QC4AGSD6n1OAOnGKJZ1UGOA72wC03ds44H9aCjSW4+z3CvKWDAZ3ORl9w4+bsRxUckjxebJKx3NtjZQ3XPOT69KxrzxRpGhqq319b2x67ZWVcjPIIJ5/AVRj8UnV2Y6RpWqa6zEAfZLRihwP8AnowC4/GgzbUdzpprgLZxEFnJO7AfjPbt/wDXpGhYmIMEAIUGTeee/GfrXlXxE+IfjLwZIlvJ4Ie0ZoxLEZ5hIuSSORHxng968+j+JWta1Ky+KNb1Lw3EW2rFptmqrgcY3HLelJ3WyC8Xrc+kr7VILFZJ55Y4UBzuklKL6ZJJ9Oa4y++NHhDTZHtoNTW9uScmOwRrh8juAg47965HRNH+G2q3Ky3GqprVyoA26teOzFvdXIHX0Fem6Po+jaXaqulWdmFZOWtYlCqSfUdeM+1HqPQ5C6+I/iC/MkWh+Cb5wigb9SdbZBx1wct702z0n4ja/GGvdT0rw/DJu4sbc3EgPpufAz64Feh7wsZLEquCV3LyxH/1/wCVLy+PmVXTkc4Cjv8Ajnv6U9CtTy5v2d9D1i8ivPEeoahrc4JJmnlCA9OAqAflmp9U/Z38JySRyW6ahYXMQXyTBckgHPBIbIxj2616Utx5gQHBlGB1+VevHHXtzSs6L85kWN+SduST34PPegTuzg4/Cnjrw/CF0rxJaarGowINTtRngf30xx74pV8XeM9HmEereEFvbcHIm0e6Dhsd9km013cdwqkoxMa7cOpB54PBNCzJZrtbiSMb2ikB5BOcn15PQUAce/xm0CORRqst7oEsnKx6nZPEnpwwG3H4102l+ItM1qAtp2pWt9bvtO+GVXc457e9TMYrpQs0MboUX/XLkbO46fWuZ1D4Y+EdSuHkfRLe0KlgklqPJfn3Ug9aAOukmQxlpQc5bChiMLzz/LtTfOLxpkeaVYDy9/tgH6+9ee3XwtvNNkU6B4u1qzw2EhuHF1DjHYPzjPvTZG+IejN5O3R/Eqd1QvbSNjtxuUnOaCD0mSbyVU4RlI4lXnHHUeppi3hjRXZVfzB8m8Y3Hp69fxrzJfihe6SwXW/COraYHX/WxILuJfceWcg/hWjZfFjw3qV1hdbtftHB+z3RMDg+4fB/KgDu2vCS8MK+arr+6JUb8g9xzgdfypklxsVAzZ3R4I6DOTjv0HtWZa6glxG0sVyskYjYgKcgsf7uOv41YaYNZtGrHAHzkDk9Mf5FWBckvFXzJZFwVCosecYGQcAVYW4D2+/JSNgImK+oPr71lSsrMpVfMeMAFxzvYn/PNTiRVuHkYCZsh0Re+ecZx/KgfQuGbc5SFePmBlbjI7njoKRmBQQR5Zmk2K2NpIxytZ7XAVWEyll6FVbkeuB09qleZmBXyyjhQpUdznjFTcRbWZDAu3bH/Cw5+Xngc9TQ1weAw2KcypGxIUDn8fzrIvtZtNIVjPeQWcYyRLdyqp9xgnpz6VgTfE7wxFu2aiNSdl2sLGJ7gsc8cop/nTuOx2tvc7FduTLDyVOdq7hjJPr7U2O4TzFijbMm3aSf4T1wCP5/hXA3HxF1G6EH9m+EtWuUbJinumS1Q4P+2xb9Kki1Xx3fzKkGn6TphdeRJJJcuO46bQfWmI7793Ixto/3cSDfIzZJOMZyMjjNN2oq/vXURqpztyCTnPJP8x6V5zN4X8S6xKyXnjO7jjHzMul28cCbT3JwzDH1704/C/RvLEt+t7qqyAhje3jzAHjGAxx69qWoaHSax8SPDGhyYvte0+Gb7pjMwZsAdlUk571kN8V9Gnhxpun6xqu8bQbWwfDAdt77R6Vd0vwto2loI7fTrW18tPl8iBdzFv4cgfTqa08Jbwhov3ZyAzR5yh6Z3EdwegqR6dDlrjxt4r1CXbpnhOGzOQgfVr5UyemdsYb8yaFt/HWoOjXOs6XpcTLlvstoXfpyFaQnOPpXWW8iozoCZD86fKM7gR17cU3z1lVIi+8DkY+7jHJz7ewqrC1OA1j4Q2vi61QeJNe1fXbfcN8Mkiww9em1Avas7Xv2dfBV/C1raWs+lwLLgf2dORgqMdyVY8+9elXl6m7zGQKjEFY0GeBwT6ZwOppq3UizMxxDLtyu3jZkZHQcGmB49p/w18d+A3lg8MeIba8tYjlbXVIB83PQOg64rTt/ix4r8OrI3iXwbdJbR4V73SWE8fPqAcivSY8xRBkmaJvuGQ9OeTjFNljWSRV3mSMYRcBQGPc+vUcUWHfQ5/Qfjp4U8TMIotajt5jhPssw8hx042nHPFdxDqkUnmSQFdkinD55weCMjjmuO1vwT4f8QsBqmkWcqkthXjDMp6A54Pp3rkZvgvHp7Lc+G/EGo6B97MUE5kiHplW4/AHNLoLQ9iMwWPDBJCCSDux8uBgZ74460W+ZY4wrAgYwrNwuTntyfevIGuPiH4X+VW07xTAnBZAbebpk9eDVqP4xpYzqviTRtQ0eQENvuIzJGfT517Uwt2PWIZn3KqpHg5VF27jnHufeo7eZIXi/ebwH5IAJX67uD+NctpHj/RNeUfYNQtJY2bzCkDjd+API61rC9SSMsrJEFXLxK3LZPIGe5oTQWaRqJNJHG2FZY5WKiTbgYzknpzUXmpJG7x7njTI3DAxkgDp+PWqbMSqu7nzN21WyegHQcY6fypG+aOT9407Zy8mM/NnoCOCORzVakFlroTyLtG8lTnZ0UDgAY4ye9WPtY3uM84A2xkAkY56ZHOevtWe05KPGhyIwcKihlzxnkDpSi+RJsKhQjI8uNslevGRgmjUC5HnajgeRHtAKxnJcZIwf8jpRIWFuMDcpdg4BOGI9umBVJZiyhYYWY7g27qx446c8fzqC81C202SSS4ure1jK4Ml5Mqc56gEgiloVY15mj3bUOVQ43JhVU4J5ySB/XFVZLolfP+RmDAkhcr0wDjGMcVy83xJ8M27Lu1hL91OSlmjzk4GFHyD+tU5viFP5j2+m+FNZvJnwS0yLahu45c55z6UhWOza9ktZF2Da4wXkcZ59B1XkHv0pVlTa4IfyjJtMZALnoetcYureMr5XFvomk6ZFGMu1zNJcMnOOQNo6+9VrjQ/FWpGZ7nxdNaw79gbTbNIgT6bjuOTTvYeh6B5btb5WMRpu8yOOMDC5+9uz7ds1hat4x0HQwyajrVlC3KqJp0UqvPO0fMTn1rn/APhWuml4jqV1qWsStyReXrtuHrgHGfw7VqaV4J0PRzMbfTbWGRsFmjhBYjPIDYxj3NPUkrf8LW0GaRTZNqWrOAAv2Kxd1x0+8QFqvN448QXUIOmeDpoYJAFVtSukhD4/2VyT711SxpbxoyKoZi3zAYwCcDrxTY0jizgPJErHD7uduM4GTjJPajlC+hzSzePb1lR7nSdKJCkR29q0sgU9g0hA4HfFVZvBN9qzA6n4s1i5eTg28DrbLnI67AOPxrsJpwzTswfBHJPyjt/CeuOgxULXjnZEgyGw3lqONx7knnp6cUaAjmbP4XeGLG6Lyaat55ZOXvpHuCx6Y3EnvzW1deHdOkjEUlhbmBlYbXhBVsDGOB71ce4bzNo4hX5lSPJUEDuD1+tQSNjcZTiVmLFx95fwP6UAcHrfwJ0S62zWhn0y7Klw1qwKBR/s5yDmud/4R/x14Kk26deR69aL/CGy+MZOM8/rXsLIsMYO0gyAks7FWz6ntz6c0xrlF8recpknCrtBUdsjk9+tFgPM9F+OA09ja6zZT6bct8pLK2Md8Hrg13+j+ONJ1i1BtpI3OQxKyHGcHqvr9abqWlafrUax3cEdwpIISZA6nOMcjketcbqnwb0yRzPpFxcaXOCAfLJIyT6UrAeltMGbMc4k5DLsbKDI6Y/zihpmjmISVYZD8vn5Jycc8nkDtivI1tfHHhKRVgkXXYVJwY8iQY79v61c0n4x28F1s1Wzks7rGC1wG4J75HP5079Aseo7nkZieRhRn0ycntj86kab5QxnLJ8xCqcDPp0wPwzXMab4ssdVtT5d2HGRgIxb8evFaIuPMiTyzGqheGQ4LEdQB/8AWFCsDNCPf5zIc26qRI7bjlfxxuqNGZo2Z1KliVMqn7uckY9/rVNblmkVAu1TkB5MZOep9BSRyedGT5TMy/KMcqAB169fYVZJbjkVYWLyF0DdMkH659PamTSJIsSkhPl8w5HU9hnmoJPP4m2eWcDapAGBnueMH3qjPrWnWbhZL6ytSoIAEyl/qeuT+FTcrU1GAbyTuBDLgCTCgnvyOgz3NRS3QwqBsKo+bZgHnsD3+prEl8WaNHHtglubuRhjda2zuGHcfdAI/GoW8SXDc2vh+8k8z+KaWOFT9QCTijQNTbkuA2DJEpQnCIzZfHYCmC5SZ0A3ZU8LJkKuBwM+vbpWVJqWvSKHitdLsAPmLb3mdT6n7ozVeSz169icy6/LAoOdlnBHEOfc5OaLknRrHfSK5CSO54zzkevPaqmoXlvYRg313ZWQU5/0iZQwGOmc/wAhWPF4VtmuD9uu7++THAvLqQKeD1VSP8KLPwzotjG7x6faiTOVk8sMw/Pr9TRcfQV/Gnh66fYmpSXQQ8Q2ls83Tr90Y/WnP4mAiMlloWrXIfAG4R26Nj/ebJH4VfjheOHbGRHu6qrbRjqRTpmVosLujBIwrdvx96oepiw6x4kuG/caRpmmx84kubiSdvfhQKsCHXrqMG412OzB4WOwsUU/iW3YFaq7F5YNGWGVJzwB7delIv3Xkx5h4LNuAyCemPWgkwZfCMV87Lfanqd+w5Pn3xCjjPCrhfrVi38KaRaxps0uCJ153MmSfQ7jknNakf74yBSoUnKjGSx6Yz6Co9481ZMqAoCmMg7fx9aAHQW+1QXhjVjkgL0GOMn2pMSM2TvaVs7WUDBPb/PtSMymYr5iqMZxggdegyOtDyDzF+UInQYO38SetACTRlofJzvH3pTgAE/X0rldc8C6TrzGSeD7JK3KyxLgY9xXVyeW2MlZQo5wcDIPr3pjTfKFMu8dkLDt0zzxSaK1PJLz4f634fmMmlSNcwgbv3Z5A9xTtL8eXenyeVfRMjL8pYAgj8K9TWRDOWOIlGeGOP15z+VZmoaLZ6osguLeKXcOCBtI+nGc0WaDUq6X40sr6MqNrZ/NfT6VrrN9qCtBMM+mcfgK4HUvh6YG82wulDc/uy2Cv41mG61fQ5CtxC7YP8Y/rTT7k2Pm2EfIOcmpvMIxnoKrRkB9hGBxjBqeTHmAA8HtXwD3P6J9R3nfvEwcH61Je6hKrKBMxOP7xquV2yKT0z1psy/McDcc01I55wjIVbwysSzZP1q3ZXAW4wScY5rJX5Wfjn+tTxymOZSRjNVcfJG1jV+2CK4Mm4jPIPeu18K/GvxV4X2Lp2u3IgHAt5m8yPHphun4V55MuBG2cjOT+VWLa2iZiOVOexq1NrVM5p0KdRWnFNeZ714d8dTfFLTvE1ld6Dor6wumTz21zHbiOWSUDgZzyea5L9l3xV4n8J+MHbTLS51KxeFX1Avd+VJasGO7CEkMDzkbDxjFbHwB+EekfEm/1L+2VuDb2ao0TW87QushJwdy+wrpP2j/AIEjRfDser+HZbhLeIhLpN5LBSfvZHUev4GvSo45U4+9qfA4/LYVMZ7Om+VNL0OnH7b2q2uqy3R0eC50g/KkO8q5wfvBunP09K9L0f8AbN8E3lgJ71rjT5cfNA8ZY/gQCDXwfeIbfTzCOUjUY55qq8x8uMd8ZqFjq0Xoz3ZZDhKkErWfkff9j+2X4IuNWNvcfarWybHl3zRZQn0I6j8q9K0/4xeDdSgjmh8Q2JST7paZRn9a/L3zt1kVx833s4+tSR3h2ja3OMVrHMqsd9TlnwzQn8EmvxP1Qf4geHFtzMNZs5EH/POYMfyHNbMF/bXCK0U8bqwypVwc1+Tcd/LG4O9l91Jq9pfirU1km8vU7uMJjYFmYYx6c8Vss0fWJx1OF7fDU/A/V3cPWlWvzW8M/HbxtoKp5HiG8ZR/BO/mD/x7Nel6H+2R4osWA1C0t9QTuVzG39RW8c0pt2asedV4bxUNYNSPuCivmfw/+2ZoV8oGo295pzdz5ayr+YIP6V2cH7TngySNZDrduEYZDPG6/wBOK7I42jLqePUyvF0naUGey0V4/H+1F4DyQ+t26kHB4b/CtC3/AGkfAE/P/CQWq/7zY/nVrF0X9pGDwOKW9N/ceoUu6vO9P+PXgnUdQe1TXbRCACsjTKFfPYHPWuwsvEmmahGJLa+gnTs0bgitY1qctpGE8PVp/FFr5GruparrdRSfdkVvoaeZFC5LAD1zWvMu5hyse1JRRTEFFJ/FS0xBRSbqN1AC0U3Jp1AC80lJkUtAC7jTGjjk+/GrfUCl3UtICq2l2b/etoz+GKhfQbJukbR/7rkVoUjUuVDuY154Tt7wfPPNkDAJbOKgt/Bv2NcxTq7Y6yJmugyKduNLliPmZzr6LfL08mX6ZU1AdNvYeRZqf91gRXUUbttT7OI+ZnGyW8sbHfZzJzydmarssPG+Jxg5OVIGfWu2aQ9hR97gqCPcVHsl0K9ozidtu42h1UZBAJ6Yo+xK3O8fzrsZLW3k+/BGx91FQyaLYS/etkH04/lS9k+jK9ock1iWUZctzkg8UxbVlxu+YFskZ611beH7Qcp5kf8AuuajfQgx+W6lyORuwf6VPsmHtEclJaSK5VowRnhV6VHNbzLJvIVmxjj9PrXWNoM3/PZH/wB5MfyNV30S73ZCROPZyP50vZyK9ojmlV9qyP8AfGRzzn2x2FLlsDeflXlQB+ma3H0e4AP+iluOdriqF1ps0aAm3nGDziPP9ajlaHzIoRt8rKGyrjJOMY5/WlDcOzqTJkbvl59O5qSSOBVG8SRKOxRv8KRfs0zHE21frz9eaVmO6IbqT5m3/NsxtbPQUydxtjztVPutt4B9z+lTXYjiSMvOoTGNxbv6ZrLvL6MxlYN0pPHycA/jQBfa6E0bNuG3dgb+uO/FZ17rcGnRlpZ0K4KhZOfxAqnHourXQkx+4Vju56/hUsHgqKPE0o+0yZ5aTn9KV2XoYVz4w1C/VbfR7GSUqeJpeFU1BB4B1HxBIDruru8eebW1yo+ma7FrOWFNqrgAYGAMADtTWlubfaCCyg5wBg/WhDv2I9G8H6P4cVfsNpFbMfvSSIGkIx3P+FbckwhuElIJXAY7RnnABrLjuXXBKHbnJDemPSpYrry13MrDLDLMOv4+1WZl6Fn+dHUvGMkDGGb3PtTopDGWCFVzlSUXcTxjHHas3zl5LZ2sSME8DNKt4AW3HcB8o29GxxzRcLGjMPOxujKnG8Dpt/Dv0p/meZayCUEMO7tnj0/Csq4ut5IJOFXBwRlj1/E0o1QKrsdycfMqoAB6CgTL82mWV5Di4s7WeM/KxmVWxk9cfWsWT4c+GriQt/ZkMTcndbDy8ds5XHftVpdQXzN6lVVjnB5Izx3qSS+G5X3AlxklyeT0yR/SquFmUG8CwQxgWOo6haJgjIvGPI9FYkY6flUUnhHWYQ3k+JRIEwwW8t0YEfhtOa1FvvMkkjXBwp2YGSWx/I0i6ocpJ8m4HHTPOOmPpn8qkNTFbT/EVikZK6Vetu4WEyQMvI54yKrzTaxaRkT6Fc+WSCTa3KMc89mwa6WbVGWQNlW35OZOoHqfSo01ENtLkm5Jyr7slhjp/wDXoGck3i6G3kJubbVLIKQQ0loSEI6fMueKsWvizSZ2A/tS1AJYMsh2M2ex3DrXQf2gzMWVVUlTlB2Gev8AnpmobhbK6jk3xpLEzHajhSVPHUH/ACaAKcOofaHJW5tp1wQJFdWO39etT/a5mJb/AFbdBjkkd/8APFYd34N8OTM0lxp1tHKoxujbbuOP9nB9K4zxH/wjPhdTINevdPkx/q4rtnP4Kc0PQpRuemJcKsLDGcMSf7w56+49qQ3S/JGQFbOGLcbeeM/414bbeOPG19cD/hFl1HVLFTtabUoFRMnOPm444rV8QaD8TvFEMcj32n6dDkCWK3lKSNnr8xGOOeg7UrvoilDX3meq33iLT9NUyXc0FrAufmkkVR0wOCa4q8+M2hq7Wmlrd6/M3y+Xpts0i5H+30/Wuf0/4a6Tpkrz6z4c1TVLhTtae4ulu03ZPIXI9PSuutfEOg6RGkQjn0mKNiMSWTxLzzjIG2lqw9yPmZ7ap488QqfsmmWfhqI8+ZqEhnnxjg7F4/M1JD8LW1VEn8S69qevAnDW6S/Z4GPoFTnp1zXT2vijTdRkZrXULOUk5KCdcnn0PSr6uNsbBWdcZbb8wz2OR7fyqrC5mZ/h/wAF6H4aVV03TLWymbgPHGA3Hct19utdA10qcJGq7QEDdWBHXHp3rPjkTYrOC2DgKwI5PIz7d6FmX7OC+4YHLIoBI5x+vr6UEPXc0lm+/tYmIMMk8q4I9D06ZpjRFpFVGjHQbnIIJz2OenSqkk3ly+WEKpGOnqe/rntx9aetwGBkX5FjTjkLgkfSgC8371mhV9oUgAs23GMnBoa6+yq5AZ5WyflwCnHLZx39KzUklWbbHl3H3c8Hd15Hr+lB1AeYpYFlACN3JJGCcUCsacNzGtuw3qTknABwOPToOlLcXCTRq0fzEN97gZHbjr1rJuNQXa0LME3DcCOQ5yRkY7U6SUIojCkbTzu6/T6HigTNN2Cwr8ytuKqCOOQenP17VGzBbiJMqH4IJbIA4NUnuB+7YhpGRQ20DA288fXNLvEUsbsTmQMFYHJxjBb88/nQGxd+0FpJCjfKz7RIOMZPX8hTmuHSG2xHuXGN+SSDk9P58VmxXC7FbiMB+HkHXj0pWY3UYjkJj8uPHJzuGfX+VWI0PMM0kilfLIXc0j5Z8r2z6fWsfVNA0fWIyt3Yw3Yb5W8yJSDgZHUelWI7hGuuFYx89AOh759ah+3QWqzGaZIowAA3G3A9zQFmZU3wy0JLxnsYJ9ODYINhcNBgYOBgHA6VA3hHWbe3kNj4r1EsrgJFdJHOgHfO4bj+dU9Z+M3hXR5I7T+1YbidflW3tx5sjMTnG1AefxqpH8S9Z1SJjpXhDUrhGJX7RfKtoj8f7XPfsKi6Zooy6lyOTxvpU6ZXRtWRT8siq9ux6c8bhTLnx9qGiuj6h4VujGBvMtlMlwgz1BHB9eKzV034jeIWZrrU9K8PW20ZFrEbiUD+6WbAB49DT/8AhSthq2Drmr6trbB/uz3ZRD7eWmBjIo16BZLdkui/HLwdq98IW1MxTqCht7iMq446d+azrj49aPcXRstKtL7W5lOPMijEca5J6lj0564rsNF8A+HfD6xxaVo1nb5YYkSEByc44PcZpmsfDnw3qczGfRrPzlkYtIsQQ9+hGDn/AAptEqx1emfD/wATeJLW1nuNe8P6JYzYMflyG8k57DJRQfzr0HTP2f8ASFhUatq+q60xHzBrj7PGfosQXj6k189L8LbKxhQ6fqupWbAkGP7SZET+6fnz+Vb8OpfELRbZLaw8ZfabVFJiiuodrHHONwI+nSrjPl3icsovue/aH8D/AAV4bmM1joFqs+4v50y+dICfRnyf1rr4dNSFdoPyDoqjGB6V84ad8dviLp9uYr7QrS/2cm4tpQSeemDtro7H9qzTra3C61oOpWFwOp8klPc5GcVr7WHVWM+U9wk022k5kt45COhdQ386wNc+GPhTxKrDUtAsLoscktCAT+Irl9I/aT8AatZtP/bsNuVGWjm4b8qpXH7UHg1t66YNQ1x14/0C0Zlz6bjgVp7WC6i5b6WG+JP2Vfhz4iLO2jNYykY32crJ+nI/SuE1j9i63tJPO8K+LtS0WUdEl+denqpWtrWv2gPFN58uj+GrXT0bGJtUudzYPfYn8s1iXHjjx7qSlr3xTHYRsMhNNs0U/QM241k8RHpG4vYrpoc/q3wN+MPhiFX0zxNp+uRqPn+2YU9+m4D2/irzJvjt4k8PX0+mapoNtqVxC22UaVMXIIJ7DcCePXvXrF9oqaxIz6nf32qBQWLahcvIpHBGUB2/gBTbXR7WwhdLS0htlwAcIAV9+O3+NZuXN9mxvCMo7u5y9j8aIBbRzahoGt6XFJkbpbNnX35Xnv6Vt6X8T/D2tJFFDrlkXBxtlby3UegVsd63BLJH5Sg7zwVJ4BHYAY6Vn6h4V0jUY5Ir7TLa8YBkIljU4wexx15pG+pppqiSIqQD5GzmRWDcn+lOjuo2lTahk+fA5OCPQjqa4G4+Dvh23Z5dPF5pErD5H0+7eIZ9cZxx3GKJPCfifSo1Nh4vlfaPlh1K1SZj/wACXaR9c0ak6HoKXAaP95wyjau04A54J9v1qNizwo2fLSRsmNfbuM9q8+ttU8e6Uc3mhabqiKeJLG7MT49Qkgx+tNuvi1aaKo/tnS9U0hMbFlubcyRLz2ZCRQB6XHIPtCokuI1bd5py3y+uaFmCA+QV34wGY9fb24rhm+LnhT+z/tL67Z5LAICTnGCSuzGe+elVZvipaX5K6bpGs6p8oP7mzaOM8YzufAxzT0Cx6C8wWMkKrBhxz0B659wehrI1zw3o2uRGDV9PtdSYDDLJGrnt1Yj8OOlco3iHxpqyBtP8O2VijHYZNQvOfxRBg/nUkGg+Mrvcb7xLDZxBWHlaXZKvI7B33fyouKyGyfBnw/b7pdMmvNAmYhg2n3bxoM9goJUY965vXI9c8IyGS0+JWnSQA5W31xEd8em5MMfyrel+FWm3kfm6xqWq6tIDllub59mMf3FIFbum+DNA0W3ittO0uxtTncxWJT1Awd2Mkj3o3K0R5bpnx88RtqP9nN4VuPEESYY3mjCQQn3+dQOnvWvr37RB0u8hsJPDGoWLquPO1IPFFHnk5Kqc/wD1q9Xi2Qxu21RGibfkVRuOMAfSoZVVmCmKNznkcMuCMdKLC5vI4HSfGGreMmMkPirRbSNgT5emwCaTnpzI2P8Ax2tyPwm12qf2l4m1a+Qg7oxc+QhGM9Iwv86i1r4W+EtYnk+1aNbFkO55EQJJnHOGUj8MHvWGvwrfSYGm0bxFq2kg4KQtMLiLjr8r547cGjoJu50lt8NPDumtHjSbeS6dlZprgeexxzne2SM8dDXTWdvb26/uohFbxnKYRTznoAce30FebS2nxG0O6CRXmla7br3uFa1cDqMlSy09vidqtjCsuteF9Stxt2mS0CXCAY5PyEN+OKepNj0hWLYaORRLLwERgAMn9O+Kf52xZI0Jxk+ZIeuQegPfgde9cFpvxh8J6tdIsWoxWkwVVMV0fJdiOCMMBXTw6lbyBpIJY5o5E+XYeFz745P0ouFjXKiSEHe2z7sYYfxADknP/wCqq8fm3EpkAyynhf4VGPc/X61G827MkgI81fvKOW7YHYU5bzzlIVECLkhOuBnqeOaYWsS+cVUyKQ5UbmLcKuePlGeT71C0hhhRmVYkY8MMM3HBwPxoj7rGzNIrY3sByuPQ9P8A69RiSOGRNpD7DyCcDI7f7VGgCtMGUEHykVSjeUQSV68/WnLceWpB3KpbDpEfvdzz6dPxph2Q+WrnCkHkjJU+mM9/So49sewlNgbPzMclumeD9RQBZXEh2bCrgls4yOmTUcDFo8J88uPMYsOc4wfYAVBJJuZHHmNKX5DHPPYcHp607z/3yqwDRZI2FQSvtj0zQBPGqxyI/wB+NRg55AyDnPvmm7vLjCFfLQkZD8jp1xnvmomdo1ClVVCRuOev0z0xWZqPinStNYi61axtgCAFmnTO30IB5NF9ANViz7owqqCA0hznofrjB/8A1Ui/vlO0qwA+T+HdyOOa5qP4gaLLKTbS3OpMWwf7PspJFJ9AwUAfnRD4ou5g32Dw5qkhP8dyY4FHPqSSPxFAWOi84KPMX9whOY125JySCQepGKY8cMkHkmKOUt8hDgYCnoPcn1Nc4194uu2H2fTNKsVHea5edxj2UAd/WpxpPiWVSk3iCC255azskUdOgL7j1o8hWK+r/DHw5rhE0ulobknmazUwsMcYBUVgXHw/1jQXL6R4tnsYASRDqjLJHj0BYgj8a6G48EJeZkv9f1i7gyAY5LzyvyCbc/8A6qnt/h34ciuFYaTbT7T8onUyufTcWJP60DOAvvidrvhNki1JdM1xWOCdJuNzj1yoHFay/H/RbJftGp2GqRT8FbdrfGeOOSQBXoEOm2enxGOC2gDH5JFVFC5z2Pf/AOtRdaTb3lrsu7VHhkDKodFYk+mO31NAXOZ0/wCJd34iXfpWl2uJgWMuoagGOevKoCR+dW2tfFmqOc65p1hGeALWy3Nz/tSE/wAqzNS+D+gahMZLK0k064zw1nKY9vfJPTP4VRk8G+JtHTdpPiP7dbqdvl6jFu3NjkBgM0BodI3guW62HVfEOtXIYL+7+0eWHyeyoF4/GpLP4aeHfMSRtGt5p15MsmZAoHclsnNc7F4x8V6SV/tXQZLoBQfMsWEoC47qeenNaGm/FzQNUnEd3cmzfvDJH5RU9sBuO1AHZw2dvZ7BCkUKZBjkEQR8jsOf/wBeKmWM7XR2cNnBjK9fXJ/DPesm11W2uIZJIpYvnX5RkYzkcDv7DFWYZUEeUD/Kcnd90E9B/wDrqtSDQYFlVtxRVYY2rmMEd8dyRmmou+6aNYxI28DzurYxxj0P41UF0kkrceYzDgKeB6e/r0FRXNyZk8vAU5A2Yx69sfz5o1Atwqihwx3MBuYKOSM/3s8fhml+aTDsq7Q2BIMhj3ye59KqNcL5khB2xyDoy849OnfHbFCzCO3dim1VUA7vmAJPb60agW3mO/zc549MYOeMAe3c+tRlQq7S2xQN24nJLd+B6+9VfMMigsrOYwQzKeAD056dad5kaybThNxwzLzjHcEn+tO+gFppMeWroxP3iMggZIJHoB+HaoU2ys8S8ZfdheFwD39vyqo0252lVWyyZXzMnr35PJpfnaJAwLt91mcDAHsetK47Fgy/u8DO3ccheg4+mM/4U24kMcJhwAnUBh1z3Pv2rMvtWs7GP/TL20szngNMoIGMeuc1S/4TLTI2Jhu5rmT7xNrbySH65xigRveY8kjoGTysAndgKM/j7VGsgZlKSYyMk7cDj6dv8aw28QPNGI7XR7+UMdoadkhX6Zyf1FQQ32uXbCOLTbG0QcJ5szzE59gFH60rgb7MOQVXYSWAHLcE8Z7cUsc0kkiSKsjsCCu7Jx+PWsEQ69cDD6nDbqwJVbS0QOfT72TTB4d/tCNUvNR1K5bGX33bBeuPupjA/A07MLm/cSLCp86eNcfKpnkWNduMdyDWBrWpeG7+MRaje2N4T1WMee5b22gmnxeEdFhy6adExz8jyfMw7ZJNacMENusexY0UR5AChACO/HU0AeY33hLSryZ5PD9trUNwB8rRQFIh7lnIxUVm3jvw+yXEtmmowo2GTeC/tyOea9UaRIxkHC8YYjDE+uR2FIwJzuiDru3cnj8W/KgDzJfjFqd1dNDeRRaIcbMrbmRgPTJP9K6rTdYXWLdP+Kgun67hAyoPb7oGK1NQ0u01nKXcEM5KHc0i726dRjkcY+lclefC2zZ/O0+4ns3xvGw7gPy5H0pagdM/hrTbyHMxa7YDl5pmlLEn0Y8fhV6HR7GymItrO3Qqnz7YgoHHJ49K878nxb4fXdiPUrdT1B+b/Grtl8TosmG/ie1kwFYSJ+me1PULHoEoiaNQvKKAFOTg4/DtnoKJJP3apgggYdmPX0HSsjS9f02+yYbobSuDjByf6Vet/LljOZUK8Y2t3J646nFPoGpY+0ExnKFWIxtGNpHcnPWo1VDyuxSp5DLkn1+tPR92w9UK4ZmIHfj+XeklmEjS7lV88qoC7evqB/KqEiMurKy/MoyeRnv3Iz6UkincRIPMCEkKTgAccn/61OMhdVUsgi6FQcHPfPt6U1XQSOxTYMnDTYYn04xyetAah5hVA21lWRjk46jjotSecXIKod699o4+vYVW8zgSYzLngsONvrRJJyGkSNU4+VGCn/DNA9Sa4cb9rHzf4sHoT+PJHFRsy87iI2HWPZg/5+tULjxFplmrB9QtY2JPyiQM30O3k1WXxTZSsDbR3k7bSPMitW59Tk4Apahqawk8xlZ4vJXqsnbH0/wojkHLom7P8X+HpWWNWm8stDo11KR0N1NHGDn2BJqHzNZupCEi0+2QfxZkmP5fKKZJsed5kz7HYsxJ2gnP1zijcxKspcso2/Qe3FZP2PVJDh9TCjoTbQIuPzzSSaDHLh7y5vrhOyyXLqD+C4oA1bicW6sXdbaE84eQcH1z3/SqEusWEaqjahAzZJxF+9Y5HooNRQ6Bp1rylpEdxxlkDE49zV2OGOMtGkSxrnA3DoPqKPQCj/bkVw6slrfXYTC5EJjU/UsRSf2heNlbfTiQvea4IXP0UGr0rLzIV3DGFL5U47Y7UrSBWBBb7u1VGAD74o1AxmXV5JADJY2ijk+VAXI/FjjP4Ur6TLPasl1qFzMrEKQNqLjuMAZP51rmRGYhG+bHO37v+NREJtLLkc4AxuoA+ImjZdxxzmmsfmXORV5cNHwMmmMuQOK/Prn9G8pC7LsPtzT7rEYjOQTIM/L2pJlXZnpVYzGbg9qtbGL3sSR/vMk05sFRzRbxjY2e1O25X61JrbQszbNiEZzj5s9Kmt1wx24PGazI2f7Q0ZJKbeMitW3O1cj+7j3ps57H1p+x/pay+Hdbu2LIWuVQbfZf/r16z8VtP3fDrX1ExObRzhlHpXKfso+DbWb4W218Swkup5HLRsyMCDtxkH2rd+PGmnwz8MdUuIbqdgxWLYzFgQxwRzXN7Sa92x+f4ualjmk+qPgTXswq/PDMQKyfnwnoBitLxBdbjJGQRtbIH171QXcVXJzxiuxaLU+4p+8XLWQtAePu8VUBkjkHy/KfQ9KnsZgiybgMkY5pOM4POO9DdjpjEdIzRru5YY9KktHHk5HynPIFLIw2gD0ptqoKy722jtx3qNypKxbs2+T15q1uXrmqGnt+7H41YZQeOoqWCQ5pdqkdfoabdXC7EVc7x97PTpUc6lVODmoJpNy7hwSeppilFMlFwTgZ696W5mIjPNQjPk54NJcKVhOOtBXKT/av9HQA/PgZrT0rxNqWlSBrO+ubV+zQylP5GsJGPkqcdqkjcg5xVORn7KMlZq53K/GvxrDKqp4k1AFeB+9Jrdg/aG8eW6iP+3pZBjnzEQ/nxXlDMPtDsox7UCZjI5DcgY/Cmqk1s2c8sDhpb019yPbrb9rj4gWsYT+0Ldyv8TQjNbNh+2h46jkCyjT5gOTutyP5GvnUOGbk8+lTxt8x9a0WIqx2kzB5Tgpb019x9Lr+3J4rhbL6Rpcy5xna6/8As1amm/t0araNL/afh22ugzZT7PMY9o9OQc18qSA+Uq8Z461HcSPtUMcE9q1jja/8xyyyPAt29mj7i0n9uTwtdRKb/RtRs37iMpIB+ORW/Y/tlfDy8YK8uo2+e8lrkfoTX5+ru8sjrVq2UxqGNbf2lXj1OSXDWBlsmvmfora/tSfDa7zjxAsZ9JYXT8MkYrtNL+JHhfWI1ez1/T5w3TbcL/LNfllJMVhlTP3iSKhivH8tTkq2OxxXRHNKvVI8+fC1CX8ObX4n61xaxYTnEd5bufRZVNWFuIzjEinPTnrX5Kx6vdqu9LiVT2Icg1o2firWoXhWPVb2LJP3bhh2+tarNu8TllwpK11U/A/VzdS5xX5k6X8cvHHhO68rT/Et8LZWBWOWTzF9+GzXXx/tkfEK3VUF5ZyMP4ntxk/rW8c0p9Ys8+fDGKT9ySa+4/Qgmm18L2f7a3ji1tw09vplyRz80LL/ACatnRP27NWs7zy9Y0K3u4ZG3K1u5jZAf4cHOa2jmVGRyT4dx0FflT+Z9n0V8uXX7dmiw24MXh27klyAVaZVH54NRWv7d2lTSbZPDN1GvdluFbj8q2WPofzHJ/YuPtf2b/A+qS1J161882P7bHgaa18ya21S3fdgqYQ345BrorL9rT4cXYbOryxEdFktnyePpWqxdF/aRzSyvGQ3pv7j2SivOoP2hfh7dRwuviizXzBkK+5WH1GOKvaf8aPBGq3RtrbxNp7zj+FpdmfoTgGtFXpS2kjmlg8RHV039zO24pcism38U6NePsg1Wymf+7HcIT/OtCO4ik+5IrfRgatVIvZnO6c47omyKYR6UbqCa0IEbdSbjRu96qahq1ppUPm3dxHbpnG52xSclFXbHytuyLdGeKhtbyC8hWWCVZo26MhBBqVqFJSV0FmtxpxyCMio2tYJPvwxt9VFE1zFboXldY1H8TMAKS3uorqISwyLLG3RkOQaXNG9g5Xa5Vn8P6bdKfMtIyPpVWPwXpsQHlB4j6hs1sqaduosuwrsxZPDJ/5ZXjD/AHlBqCTQr+NSI54pPZhiuh3UnNJwiVzM5f8As3Uo8ZtkfHZX61Wks7qIjfYSevCg12DNSbqn2cR87OFk8lJCZInibvuXFVpFtmziUgY4zx06V6C4D9QD9RUEljazLiSCNvqoqPZl+0OAa3Ur8sinI5GetR3GnkFeCT1znnOK7ebw3ps3JtlU/wCySKrN4OsusbzR/Rqn2bKjU7nEz2cqqEAZctuXB5+tRtHceS275DnGcbiK7OTweytmK+cH0dcioW8L6gn3biGUZz8y4NTySKU0cX5bKkm4beMnuadDC7KQdzKoztP8PH610d34dv1En+iRyM38SN/Sqa2dxbg+bp0yvjG8DdU2kh80TIhVy0Tk8k53AY+ufwqF2n3DapjLDk8/MM8GtS4aC3jkcxSxSAdWRj+NZE2t2sZK28Eszesg2/lnn9KV2PQf5zRs0YLCJjllYlsn+lJcXAhiAYpFsGThvfoP/r037PqN8qsklvbBj03Bno/4QVbpQ93PJdOx6MSFH4ClzMqyMW88a2VvIBv8+66AwruPTGMDis+bXPE2rb4tO0tbOHjc122zdzjO0c5rt7fw1a6dv8i0WLd12gZ6euKWTT5tyCNiNhIRgvfrRfuF10PPF+H+p65gavrlyE3fNDZERIBjJBbqTWzpPw90HR2UwaXF5uc+ZKDI/GeSzc11UdhKqtvYSNnDfL2x1PpSiykGY2maRu2Mgk/jTVg5pFZo4VZ3CR7I+PLzgHsP61PJH5gUGQbNnO78wAaZJCIdp2c9CAevfrSSI8kzjcAvP4YHAyaozFZR5MKk84z/ALOOfbr19ahkz88ZxIsjZaJRkYB9ex4qRg32cby24Zwy4wBx2pFcyYIfheOOgFAFO603TL6PZc2cFxuysYeME+vXFZsng/RZo/OW2+xtuA3WUjREn22ke1bcm3cFVCE6Y7DqaYVURoNuDj7pxyM5oAxoPDFzbXA+za7qUEQOWEsizAc/7YNSx2+sRkuuo2lwFOQbi1w3tkqf6VsrGUhLbgN3yBT0wOtMK+ZneQiEE4A5IA/nTsFzEmuNYjUg6fbzooDkW10VJ+gYdfxqD/hJW2iOfS9RtFQZ/dwrKOvXKnNbqn5zuGM846ConuNu1dmxASSB1J9M98UgMhvGWmbVE159jQjJ+0QvFnrzkj+tXLPXLG6UG0vLe4En3vKkVmXHcVO7GSHOAXAxtYdAfXPbHFY9/ovh+NQ99YWIA+8zqoPTnniky9Da2MYcgBGCnYwGSDkH5v6UsO6ApIUUBRnYw5f+9/WvNr698MWbNFYX18Js4EekzSyH6AAkVnLN44vJkGhnULWDdhpddMW3H+6Bupc3Qagz19nKzFXCtuIIXOWYDnj2qveapBDbma7kigVSdzM2AV9s8celeea5oXxC1HTYIxrdjbz7Pm+ywlT17MQf0ArJtPBN5ayCTWfDb+I54yMzTaj5qseudj4H4UXYuWNtTrNS+MXhqOYQxXwvrhB8ttp0bTsPX7uf51Sk8f8Ai3WGiXRPB88UTDMc+qTLAD6Hby3apdJ8TaToKiI+H73R9oz8tjlAOO6ZBFdBb+PNAuhhdVtwxOdkxCEcYwAQD/8AqoXqO6WyOeXwr471q3eTUfEVrosOQDDpdrufnP8AG/8AgKls/gvohuoZ9Wu9Q16bgt/aV0zx9cD5BgH1xiu0tb2C6ctHcRzRMpB8tge3b8asQFGRRsyzHPXqTjjFVYjmdihp/hXRdB80WOn2tpHHk/u4lUgg+w9zWsWidk+VwM7SqrjAA9e/41E0yt5mGwreoHyZ7fX6UvnKyxrnK/MWdflAHr05xz61ZnqWRIzSQpxjrs9T6n3qKOdVjd+jYyxHGD0wMHpiqvmr5Lkt8zHarY4Axzxj/OakVkCrEAoCDJ6nP+elAE8k6+SWGAXIO5V+UL6D3z/Kkbd+7Af983AIGWU5xn0zUSuZptoOFUYCtyFAzxSo2FfODg4z3z7e1AAqtErtyxDZw2SDxjn3pwmbcHkHzleB3A7E+2aj+ZI2MjMSxJwrYxj19s/0pnnLNGrSMYl+7xz2z6dxQBPAzNnzjtYtkqP+WeSTwPemyMPljYLt+9s65OP/ANdQ/acyLu/d7Rwi/wCP0/nTY5VVVRPT1yw46c0WJK93oul6gm270+zllBHzGFW2/wD165+b4ZaRDiaxa60fc2V+xXLqT6/LnB6eldGbry9hQ7HzxtPQY71DJetBC8zSoOhLSEZP49qA67GEnhvXrP8A48/E7yKzALHqFusuB0yWABqtJqPjCzkO3T9O1VCMFoZWhZvYBsir99410KCQq2pwfLz5Ub+Yx+oXJqk3xAa4mH9naRql8znasog8tf8AvpyPzxU6FW1Gf8LFu7XnVPD+oWOwBS8EazoOMdVNWrf4reHZpPIfUUtSzK5juFaN+O3zY96gbUPFN5vWHS7GyQDO66uDIeOM7VABPPrVC+8D6trtqzapq8ZVmKtFZ2car+bbm/Gq9Asup3NhrVpfKHtriNwNz+YjhiTjgZ9KzNR8c6HpZEc+p2sFx0MfmBn9iAvOfwrlLH4J+GdPhkSOG5HmKWaRrlwdvcYDD8vpVG3+D8Xh93l0HXLzSpJDwpCSqT33bhnH41OoadTqZ/H6Muyx0fVNSkwRhbVo1OeOsmKrrqnjHUmJg0iw01C2xpL24aaRewyqDHbpu7VVjj8caSuHudM1lUGDvR7d/fBBI/8A10//AITnV7PC3vha7T5ifPsHScZHfGQ36d6oCx/wi3iPUnkGoeKJYY9u4JplusXAPTLbjzUFt8K9FaZJdR+26uwfJk1G4eReOvyZ2/pVm1+J2hSybpriTT3wdy3sDwgZ/wB4Y/Wtez16y1bd9nv7e4DHcSkiv29iTkmmrITuGn+G9K01i1lp9ravGSNscKjvgjp171uTCONYW+WOTAxsGF9Of896z5LwKWZuFHXacjJAzj8v0pWuiFUKfm+ZwFOMHFIncteYDbbD/wAs2+crz6c4z0yKfHK1xkKVQMhQeXkYPH5Cqq3IVuAHQqV3LwTz39hUX2oxylSQ5X/lpjIC/Sq3JLzDy9gUqHPILZyM5z+FDsrTSjaqqcsep28etVGkRZmfPyqMJJ2U4+nP/wBekFxtidlXDkBfTJ9sf19akrcsNcNJboN7EoxAU57gevapBdsbhCAXfacIrYwQDwc9aoi6wyq7nywcq2ckMT0P5VF9sdX3Fgy9eedzdieee9UiTS85Sp8t+OwYdx0H5U1ZiwVo2kaRl27c5wBkHp/nrWb/AAhhJt45kwM+p/CkQo0kvCjCZ8tf4vb+tMC/5i4T94qso+bniQZztJppnWNliZlTjI3Ddgnt7CsxmVVy4KiQ8ucAIAev/wCqs268WaPbyHztVtd3TYZVds56gDJycUD20NXVNF0vVFMV/ZQ3MYyCroHD9eeRwOn5Vyt/8JfDxuJXtRcaTKhz5+m3DwKO33V4PPtVr/hNreTzRp1hqepb+ot7NgpGeBl9o/GpI9U1++kAg8OrZpnePtl4ox77UDdu2aB9DH/4RPxTpa40zxZJdBh+6h1aBJcnpjeu0+tMi8U+PNHuFW58O2mpRRkkSaddbGPqdkg9uma1ptP8V3uT/aem6YuePItGlfn3ZsDj2qSLwZPJEVvtf1S9mfnb54gUDHXEYH86BKxj3Xxs0bSYVXXbLUPDryNgvf25Ct7bxkVqxfFrwd/Z8VyPEdk0bEhFLlj9QBzkfSpofhz4aV47i602G+dOkl7uuGZueAWJ6+vamaj8M/CusSIs/h60kKghcRKpVR7gD/IpWsHoPj8dWV8p+xWmq6mWG8GK38tDx1zIVFNfXfEV4rSweHFtQo+Rr+9VcfRY1bn6muem+D9lYLv0HW9W0kqTtWG4MkZPoEcHipLbRvH2gtth1rT9Y2qzbLqBoZNvoWQkcj2piOjX/hKrgH/TdNsEYbSY4HlPTuWf39KafDeo3EG698SajPuwBFamO3XB/wB1c/hmua/4TrxDpDL/AGp4Su5Ii+3zbB1uFPfpw2PwrRs/iz4duJ/KurqTTpguFjvo2hZeeg3gDtQVqaNv4D0aWQm5t5tQK4x9rupJixP+8xHX2rXs/DOlWrx/Z9PtIH8z7ywqCvv061Db+ILS+jVra8juk3EjY4O7I6nGeKt/aPMUhGBODx1HPYe9CEy1JJGoPy7ETKozLgNg9uM565zT/P2x7DzuG5pB3yeM+1UlnCSbQdowMh/5cj1pizF5jztXOCrdR+FAjUabapwy78bQy8YHqKi3xtlg+VDbgT1bB/8A11Ue7XbGzHzIuoBOT16H0/SmpMyxlc5BOQMgharUDQllaRmbywDINqxqpbC9vyqFpZBCI43LR8MWGQC3p+FVFmO5SxYK452dT2IqJrzyWG4HGexxyPfqKNQNGO82SKzfMqnbFzjGD9KZLdHzGZZ9zsSpyOozk/QZrPb98VJbhvlK8fnjtSJGcfMWPl5AI6N/9ajUnc1VuH+Ta+5MHbuxtPXnjrUAnzJC4O5kOCeQT7//AKvSsqfVrC1kzNdW8Kg5IknX5T69cmqL+KNNDIY70u687beNpc59guKko6KOTdauU2ttfJVu/oapX2k6dqlvKtzbwzJjkNGGycYzkjrn/wDXWK3iJp2H2fTdRuF3fK3lLEOvGdzD+VSjVtWMrP8A2QsLdPMluhzkdcAHr7UAZl18M9M81pbGa70mUclbOUqMY6hDkfy61Xk03xZosINnqkOrRtnMV0pRuP8AaXr+NbeNbnUMG0+2jXGNsDyH36kD1pq6Pqk0gM2uTlMDakEccX9Dj86EBj2/jjWdPjQap4fuo0PJmtwJvzxzWppvxM0LUZfLW7WGdjz5h2sPYA4A605vD8cuBPc31zuxkNcvg59s9qrTeA/D7IwfS7YocFiy5Zj9etAXRsT+KNFtWeH+1beRtg+SOTewb6Lk9zSt4kgkUPDDqF6Wx8sUBAbjgDdtrkLj4T6YszT6Xc3Glyg9YWJzk+h/xqOHS/FOjq32a9h1GLGQlwpRmGfX/GjUWh1f9tapdMBb6G8XIIF3cKijHfagb161Zjm1xlH72xs3PRkR5h06Biwz+Vct/wAJ/qFgqQ6ro9xGinBeNd6n8RW5p/xA0rUpD5VyLdsYwT82cdOcdarUWpak0fUrhSlxrt4pxkLaJHEPocDI/Omv4UsbiMGVZrkIcbri6dy34E88+gq6l1HIhZZFK7xty4JBPU+5/CpVlb925dm3Z5cAZyMevNGohlvoumwTZh021V2AH+rUEHoSB/U1NG0CqwILPu4wOeOMbvT6UguUlC7izBTn0Hbv9ai85QXw+1cHhO/fH/66AJS2dpcKpXgL2456f1NI0m7OAQjYb5vlIPp16d6haZQkYDZPXapJ59TSvcfvADnK8MTzz6Y/wp6gPlkkdsBsS4K7uwA7/pSRsWUEqsYxkZ4xjgk96hR9seHZlOPXv3HrSSzLwqlyWODgYA46Z+lCDUmbDcxvtAJC9sd/880iqE4U8k7t395fr1qu5Lsx2ZAwAOT096jmuBCzNLIsRxt3SSDHXsc9KFcC0jLyeAegAPP/ANb8qYs3lRgAFizHA7gVmtrFnCoV76A8HCrljz3wAahbX4MH7PHeTk52mO3KgevLYFIDUbd5ZDD5zwQSM/THamtld4BJA5BHHOPU1lw6lcPHuTTJgozzNKoJ7EnGadLcakYyBBaW+3gAl5SM+/AoXYDR3KzKCcqcAnnJHfrVW90u1v8AIuLOOZckbWG89P5VD9j1CTltQ8lfSGBFJ9hnP86RdLZ5EE2oXcig/MGlZR9MDn8qfkBgan8N7VGaSzlm09jyGL4UdPXmsGS51nw62wXttqUecBY33v8Ajjmu8/sTT2XcYFkdh/GN5PPA5qx5MUarHDGoVeixAYHt60gOL074oxLIU1SK4jZBwQhbGOw9K1YfHUOrc2Ni8gP/AD0mVTj3HJxWte6fa3qOs9ukoPaQAgegGeRXNah8O7OSQyWUklnLwQFYkDP5GizHodDHdarOd6x2NuMcEO0pH1HFSG31S7K+fqmwA4JghVeO3Jya4v7P4l0FyUP2+NPQ/MP61cs/iAqssd7byWr5/jX+tGovQ6BdBHll576+uQf707KufouKki8PafHvb7HDK2OsxMn4Z9aba65a3eZI3jcde7HPrxV37QrZ2qHIXJwOP0/rTQaiw28EKqPIij5wFCjgDtxz+lT7tylevou0HHvVZZjk8dSSSehOPalZi2XGRkH7xDVRJOr7SwAOSBg9dvvmkWRTg9YwOh7n1OPeoJGchVLYzxndnP40hwWJVwxBx5n09KAJpGG7duw54znHH4cfhTGmKyEEkMOdwGDk9qjLbI+CDk4xnAH5cGkXc3yBSMknp0/pmgB8knzbFBDA4bIxn8KTz3kBQDaBzjOAfwqK4uILWIbpYo8H7sjAAe5qo2safuG69gk552Evu9Pu5xQgNBWEzbgd3HyxgfLnHfNG8KpUlSzcY+8P/rVkvrVtJu8uK7usDPywkKP++sU5tZunxINPMfcCWYAH8Bk/rQBqM37nBBGBkvu5PoB6fSmlmdclGZj0PTgfhzWV9s1Bl/dm3hwfmAVmA9+oqKZdQmkwL9wMYAjjVaAPkiHhBg05huA9aZDnbjFPXh8Gvzw/o9PS5Wmw0bZ64qpGhKjHJ6H3rRmUbsAcGoY4toI6HOatPoZSXUdDhUxn60MwUAj1pq459M0i+/WgvoT29u02x1HGP61bX5VUmn6biGy+Y+ooVd0IJHShnOj73/ZVkli+DekiE7w0krYxnB3mt39o9Z4fhLqsssahE8t+f94etZX7LOjXen/BbRNQg+cO8r8c8bz1FZv7Ynizf8LIrJVMU13dojL2IUFjz+ArdU4qF5aPofmVT97mTjH+Y+DtQ2ySMxHzOCTntzVZIxjHqKu3gCqAR8wHX86pnAx6VF7n6RSilGyEVR5fHBwT+VWI+GU+1RW4LTxr2IYU9laPAA6DHtUy2N4q0ieRQqNkdqpNJ5bgqODyauTZaFj7VVhUszA904qYl1Ny5Zo207TU7RucZx71DZMd/JxV3huOuaht3KSVipMreWeMjtUUkitDF2YdW9atyY24P0rNXdu3N/ETgVSIla5YXLKM0l0x8juPSpY19him33yoAMY7VN9TS2hBGytYouMPkkHnkelETfLxVVQyzg/wrgD8avcbM1Uu5nEIV3tmkMI88LnAPFSwptYehqG5YrJkdutSmavYGhWOTjDVPGo64/DFVomaXG4YbvV6OHCjmhjitCG4ISHcB0INQ3UG7ynIzuGRVm9XbCRnkiqUNw8zeWfuqfSmiJL3tSXZ6E1c/hx2qKKE7snpUxU+mam5dim37xZMdFJqvGrpH8vXPrU0VwFEyNxvPQ0c7c44qtkZrcZHv2jJ71L5hZkJGD2pI2ywPXmmswOwkbRnjNLU0toMmfdIO46VHH+8mIHNLMw+0synhhkDriprVQevX1qxIlumxDjOASB+tZ90zNeRNuA7HPpVvUMeWBnHPaq1xFtmjyQRtzQnYiSuxJpJGkA/hz1FPtbp42bALE8H9c1DIudvPviprVD8+3sNx47U7kuOg0yN9lbjGGP86u6fN5cjOVyNnAPrWfGd8Kc8kkkVatVfcRjotNi5dLDTfP8AaW+Y4yelXr28/djbkFQep6nFYjAlmdeCxyc1bv7gxxcjPybuvWq1MHCJqw6k8LQGOR42Cc4b9a6jwr4w1Gx1Swll1a8ito50aTy53yFDDPGfTNcN5wVlIHOD/Kuh8H2aalrWl2UiZjuLqKIrnkhnAP8AOrjJprU5K9KnKm+ZH6O+H/GVhr+mw3ljqf2m3cZEqkMD/wDXrSutQF1btGuo+UT/ABrgMKPB2j2Gh6PDpthZw2drAoVIolwPr9a1NQ0uG+s5YjEh3qRyK+qUZSp80WfjFTljVa6HjniT4mapo63aJrMRWBtpbyxnggfnVK18QWvinVpItY1kyJbqvlHZ8r5OGHHfFasXwbvbrWCLp0j08Nu2g5Lc13GqfDHSNR06O2WBbUxj5ZIlAP4+tfORweMxEJc0mtdme39YwtFxsvmjz/RPEk/h3xo2laNNJd6W8oLbIt45JA+mfX2r22ZnNuxQDft+XPriuf8AB/gSw8H2rpbgyTSYMkzdWx0H0rpGr3sFhqlCly1JXb/D0PJxVaFWpzQWn5nierX1zrF4LPVrm4t/3yqkc0eEwxO5s+g4pmm+Ibjwd4zk8P6VLDqSXC70jZ8ICBkkHtkV6J418Fp4mttyN5dygIVuxHpXm+i/CW7fxPdpcr5VonAuh/rGyB0PbvXz1bB4uliOanJvsz16WIw9Si1PS3Q9B8J/Eiz8TSXduLeaK7tNvnKBuUbgcYPfpXSpqlu3V9n+8CK5Pwx8L7Hwe17Jpt3cLJeOHlaVg/IGB+FbP2K/XIS7hkx2kTH9a+og6sIrn1Z4M1TlJ8mxsreQt0kU/jTvORsgMCfrXz78aP2iofg9dSabfaUbzUZIRJbiP/VvuyBk9eor5s1L9oLxpJqUOuPqYs7zHFrCMRKhJwpXv+PNc9THqk+Vo9fCZLWxUedaLzP0V3A9DmjIr847H9ojx5ZzPLF4gnQs28qQpXPXoRWvaftbeP1k+0f2hCUV9xhaEbW55Hrj8amOZQe6O2fDmJjtJM/QXIptfGln+3HratG1xoVi0bjpFIwPHU8133hn9tTwxqkhTU7C60kbciQ/vFJ9OOa6I46jLqefUyXGU1fkv6H0bnFG73rxr/hrD4etjZqcrc8/uGGP0rb8O/tDeA/E18tnaa9DHcscJHcgxb/oW4NaRxNKT0kcMsBioLmlB/cek7qXd71Rj1eykYqt3Czf3RIM/lUkF5BeIHglSVP7yMCK25o9zk9nJa2LGTTdxpuRRxTIFbDfeAP1FQPptlK257WFj6lBU2RS0D9ClJ4e0yXJNogPqvFUm8J2quWSaeMdgrdK2qKWg9TnpPC0vPl3z4zn94oNQ/8ACN369Jopec/MCK6Sip5UVzSOYOi30OP9GWQDn5HwarPptyg2vZyqO5xuNdeWIpGc0uWI+aRw8lvGu7MTx5/vKRUDW8R2lJlJGe9d60hPXBFQSQwS/fgjf6oKnkXQfMzh5NP86EhTvP3gSe3+cVQ+wypEVAY5JxnoDXeSaNp8mc2yp/uEioJPD9m64WSaP6Nn+dLkfcrmOF8ubcrSAqq+g/GmyQsuPM2gsclh1+tdq3hiM/du2z/tqDVG88O3y48hreRs4y+RxRZoXMjmPJZZlyQ6AEqCP5/pUU00dvGWeQK+QQWPQAetal14Y1ksfOX93/07sOn41n/8IuiHcbC4kOfvSAtS97YfMjHm8SWka+XGJJ5T2hXceOfT+tU/7S1K5z9lsPKwAQ9w+PxwK6JrNYZAixiEYx8y4xxjFH2STy8ZDD8Kl32KTRyraTrF8yG61Y2yMMFLWMAgZx1PtR/wgOkSSF7qCbUJsZ/0iVnB98E/WusezcDAXDdRj09Kja1ZjnBBGF+U8+maSsVzMoWVnbWdvtggjtwCo2qoAGB6VaKlVUA7lUZ/Ckezb5ePujBHehoXjYkZBOSG5B/TrWhNxdy7tyZXA/E//rpvlIy9D5gbjn5sGo97MRnlcnGRweP50zc25t4YBTgdiOxz7UElpvlY7lyP4yvAxnpVabT7e8ZTJapMm0cFAeM56UNIVbLAbOg2jIIzzikaTbuO3EfAyx9O1OwrmLc+CNCmzKmmxRMCCZLfMbLn1249f0pY/C/kK32PWNTtwOVQ3BkHXp8+a1ZJmVlKnbjrwMdc49x/jULSb1YEbGz8o7Ej0/Wiw7sy/sOu27AxazFMOeLy1B+nKle9J9u8SW9xJ9p0+xuWADFoJ2iLZP8AdKkfrWqLhZuckyevZuenHSq8l4I1KStsAz8/pznkn+tGgtStceLp7VYxcaHexjGcw7JRyeeAfp2pi/ELSo/luZ7ixYkEi7t3iGB7kY71Tk8ZabBIYXvY5S3WKD94457Bc1WXxNJebksdJvrwcjMkaxKR6EuRx+FIdu50dr4isr5ZPsuo2s0bjAMcylufXmr9rJtmi3sX2sM+hGfSvOLzS9V1qJt+jaNZQnAVrhTKxxx2A6fWq0XwtuIrxZF129tGOMRWR8tPy5707i5V3PTLq8S3KOxWOP8A229Ox/GsO++IGgafI3mX1v5owAkT72B9lXJ9a5DUvhPb3V7FcnWb+4nXLf6Y4lTgn+AitK10nXdGtV+zPpk6A8I1uYjwOuV47+lPUNLXNaPx699EBYaJqN0jcedJCIQc8jlyDjv0psmoeK71XSCzsdLAyxa6laZiO+AoA/Woo9b1mHd9q0UTq2Az2twGPXPAbGen6Vc/4SyJWU3NpfQDgkvbkg885K5HNSSVrPQdbvQft/iKf5l4WwgSFQc9ASCf1p1v8P8ARpZC99BNqhzgveXDy9R6McfpVmPxZpdzJIi38QkZhxI20qe/WtH7Wky7kZWGDlozkf481Y9SSx0ix0WRBaWkEBQ7h5EYXAHHQdTV15FiZgR8h5TP061nteBo1APOcDIHf/69OS425QgMOgHo3c4P+eKCC+ZHaT+7/e2+vcH34zSDa0Ocn5Sflzxz3H41RW6KyEN9Sy9Ovb+VG8IrdGG77x6Ef5IoK1LvnffGVPmLhSW55PQ80glTarAfKpyxJPr2FUjMwCFd3BOMcnAycmkWZdvJ2nOQpHy/hQSXXk3TSNkP5h/iPJGaWSY/MxUYjA+XpznqPXn+VZjTncEdtuNxPrz0pJGO0MxBOOG47c/jQHQuyLFcKVdQ3nEiRZMfMMnp/wDXrndR8B+H9SZZLnTYBPjieMGFhj0ZcHPX9K05JAdhByp5Zu5Pes++8UaZpuftmo20BzxFJKuQOuMdfyoBJlebwX9j/wCPLXNTsFUDEfn+YueOMPuquLHxdp8mLbWrG/KZ3Jd2uwgeu9COo9qfH4902ZgbQXN6egENq7KfxIAx+NQ3XiLVJl2WPh66G5trfapkiBx6gFiPyoAk/wCEi8TWK/6V4cWdV4LaddKxI55wwU1WPxU06FsajY6lppQYJurRwgz3LqCMZ96n/wCKruGEko0vTjj5VXzJmXP/AHyBxTpPDOp3in7X4iuYg+craxRx/hkqT+tAFvTfHmiakoFrq1nM/dTMFz9VNaV5r1hpzD7TqNpbLjIDzqGA9BzXIR/B/wAMNff2jeWJ1K4U8S38zSMfbB4x+FVrn4N+GZL5LmCKbTrrG4TWty4dR6gE46dqA0udR/wnNg4QWiXd/ng/Y7N3QnoPmwB+tP8A7Y1SaMeVolwSq5VryZIuPou4gfhXOR+H9f0u3BsvE8kmOFjv7dZA3pyoB/Wl/trxraSPFJYabq1rniW3maBz26MD/OgNLnQLaeJbyWNWk03TYmPzBFedxj6lRx9KG8P30zMLnXb5kJxiFI7cf+Orn9ayYfiNLblZNR0LU7NsH5xCJV9D9wn+VWbP4neHLyYwtqcdtNux5dwDGSfcPigWpfk8AaHNIWubeS/ZerXszzZIx2YkVuWum2GlpEltawWufmxBGFHP06du1U4dWhmUSRSRyFjn5GDKAe3FTG4DNGy5I5UY649arToSXFmH2cnsZOQo74447U8yMY2MZAyBjH69aotMWR8t833hs60Jc/Kdx+9wCOmfU09B7otpIgmUkhhGTkE9RUTsWhXYvJbIwvPX/wDVVcTeXJtUgEDDZ6H396GkZnyuM4424GPy70CsW/MMkwdyWC4XJGQOPT601rlfKVWwu5sk5HY9Mdu9VJmIXKhlBGD6561XZhKxJypUbdpz09P/AK9ALQ0hdLGy5badnBAAI/SmTXQAVHZWUAkL3PHU4/CsyaSK22PcuIYxyWlcLt/E9qxpPG2ixzqo1O2nm3Y8u3zKR7KEB5zSTH5nU/ahHGjA+YF4VvVfp6VDeW1tdRlZY45kZc/cBwO4Irn4/E8TNmz03U7lsEAJb+Xkf9tGX+VRSax4guMva6JDaqxwr3t5yR/uop4/Gi4iO/8Ahj4YmnM0Gniyk25M1nIYWDH1KEc98VA3g7UrcgaX4ovoQuQqXarOpI9yNwH41ppb+IplaS4vrC25+7b2xJ792bH6UyTw3d3iYu9f1Fxn51gKwp16fIoP60wMaGbxzpbP50WnalGFP7xZGhY+2CCM/jVWb4uxaTdLb6nZT2k/ZY2SYf8Ajh9+9dHb+CdJbaDZm5MfLfanaZiRySSxPFacem2dnGVt7aFdxwXWMBT3GMDtU6gczH8VPDzKsZvX+0SEYiERDA+nOAPzrXtfEj3Su9rp88uF4MsqR7gR2wTVm60Wzv0MV3ZQ3Bzl0ZAduDj5uPftWHL8M9LSR5rT7RprY3/6JKUJ99vQCnYLmq15rUyjybSztSG/5a3DyEe+AB/OhbfWJOZtSt4Ez/ywtASR7bif1rGOh6zYxj7HrnnqoG8XcQPOOmVwfamtqniXT49t7pMd5GfvfZZske+Gx296YG//AGPctuS41W+b/aikEQ5/3QMjrTJPCumfaGSeNrnAzvmmeXPv8xIrKXx9b2rYvobqx6BzcQtj2+YZH61rWPiTT9SQm2vIJNvyBVI5GOv1zQBZg0nT7FdsNhChABVo4goPfOMdatyXW1cjJ/hWQ8HoOP8APrUEMkJyQ6sqjhR94nqT7fWn/LsXIKKwzhzuI56j1oAf5hVvuBQflbtjHvUisOMuRH0yevHcY6en4VD5mI2VVCISQxYjke/p+FRrIizLt3OxXuBgZ9v8aALgkCsyscDOemMfWl89Y1XJbjgAH8QR3rPjIVWUESYYnOf696k8zbveQEDqMEZPt7Cq1ILC4YDI6cHafmJ7A/rTNyy8MNmOdx4AH+NZl1r+m2jYub6CGMdVMoJBx6Zqt/wk9hPtSCZ5VxnbBDJJ+PApXTQG1LKdiBYyGIwuec0vmKvIVt7febHBrFbxAGVkhsb6ZfURhfz3MBmo/wC0NXUSLDpQQnlvPuQDj3Cg4xU3A3JmEjZZw7Z+YkdD7+/tWXqWg6VqcYW6s4i68g4CydPUYOKrr/bkmMnT7fvkK7kcfUfyp8lvqMnyHUim8Da0MKKT69Q3er1Azm8FxLF5mnXtzYNkBV8wumfoaZLH4m035fPh1CJeAXBjbH5kVoyeHxNnztSv7ggAn/SCg59lxxTo/DumwNgQJJJtILSZc59fmJP/AOujUDEPxH+wXDRajaFHxwI2BGfqtXo/iBolzArG8CysfljCkkevGK1Fs7RECxxR45AG0DHqTx/nFVrjQNOvFdns4WD4y64GB7elSBJa+I4rreYbe6kRmyAAqdOnU5qYXt+3KaeE5wJJbgD1zkqD/OsBfCsNvh7S6ktm5BRWOBU0f9t2kcW0x3Ma9Og796rUs19urTPs823hHUeVEz7ePcjH5VYWzu2z5mpzszD5WhVFyfTpn8qyl8TSR5+2Wzxkcnj5RVy21izuVRYps55YMduDnpmjUglm0VLiH99JcTf7Mk7/AMs4p40PT7dndbG3U7c/OnzdO3vmnrco+5ozuIwMDnpnvTmukY7QFzjtz2oQaihI0hBVdrFs5I2joOM55xUrY8zBBkwPmA+nOM1WWRZPLKlmIPXruP0o8za27KljkY6/jQBKsjRqOeV+6OaTzN3YbTk/Nxz2JppkDbQxHyg9T/ntSltpztbJORjg0XCw9nX5QRtc4OCD+fpUW1drMCTHuzg8/wCTTPMEagthR1JLY/nVKTWLOM7Wu7fH91ZMn8h3oTAvPj7pHzAZzn9Bij5V+bBGwYHPXniso+ILNd+HmlAPO2Bz/SqknjCz89YQk4dsLulVY1HuT2ptgb53dXXaQMhWNN8k7hncOuf/ANdeheDPgxf+MNPjvrTWtJNsxzvt5WnI9jgDmu9sf2a7aNR9p1uVzjnyYAv8yaUU5aoz5uyPANrMo/iOerZP4VXvtJtrtdk1skigkbSMk9+3+NfTsP7Ovh1cebeajN9JVT/0FRVu0/Z/8G28gdrKe5P/AE8XLuD+GcVThIXM+x8cX3gO1UtLZ3D6fLnOd4A+nPNZ/wDxPtHddpTVI88iHLPj3xX33p3w48L6SoFtoVjGR38hSfzIrbh02ztVxFbwxL6KgFHs5b3FeR+fEXjy1h3LepNaTLjMZhO76e341oL4l+1AyWmn3UykE5ZkQEfXPP5V9leNPCngPxBZyxeIrbSSjctJM6RSD33ghh+dfLXxQ+GPgbw7b3F94N8b7b2PLjTebkMP7oZRx/wLP1pO0d2Vr1OYk1bVZM+XpsMOef3tycfkq/1qHzdcfYWurO28zqI4CxHPu3P5Vylv4v1axUHUtLle3PBmjQj8xXQab4o0/V2HlXCo7AblbIb6YNHmaamg0d8qjzNUm39/KVE79Pu5H51DdaTFMq+dc3VySAT5lw5H064q+pAVFWQO3oTinhNrcbWKjAUAH/P15qiSgmi2MMY2Wtur9QQi5x796tLGsSqANqoflGCvJ9s/0p5jjVlU5JY5JJzj9eadHGVG4jODgBjQBFIrDru2sedpBJ/GjBGCcH2xgYqUMjZIzsU9T8vPtQ33Que+SuMfiT3oADtj5B2SY7cUxsIgPzKTyN3Hf0p7MEySNgx6g/qaga9t1582Nn9VO4/lQB8hxN+8YHp2pzZ34B71H/y2PrTmx5gr88e5/R8dhzLjafegr8wwO2KdJ80YqWPbJEpHB9KpGUuxnuojkYDpSZG4UTZ85vrTAOfpR1K6WNNGH2Vj3zVqDHkA7c8VQVj9n4GBmtG3+aDGKTMkfor+y3NL/wAM/wDh+NG+QrKPf/WNXmv7aaxr4c8MY4d55CwPqEH+NelfsfQmb4FaTGxLFZJiuew8w8fpXm37dNpNa6X4WlIxH58w9s7RXqTTdBSPzClH/hXcf7zPjTXFVVXHXArGZs7fStDW3LSLjpx3qh79q85+R+m0o2Vi1ZpxEx5wafdnbNjoMClswGhzUd0xa4J60jRP3idmP2c49Kqw/LcL7rjFTq26HioQvzRvnHNKJcieM/6QcdOtX1Xbiqdtt847vwq8+CKmWg49iCf5sVT2nyxgEYap5uNpz3zUiqNzA8ArxRFkyGRjC5qveNuZFzgZFWT8sfXPaqUmGmj9yKSWprvG4Lbl4yRkndmpgMRkd+lXI4RCpGMVTDb93OD14q2YR1ZPGP3YyM4FVLr5vMHscflV2L5oyTyKqSqdxrNM3ewsUY3bxxu5+vFX4T0Bqrb/ADWUTEcqcVah4+lEmFPYi1DIReO9VLeMtCsg9CpOPQ1avm3Lg0aaQtncDuD3px2Ino0SR8qOO1Ok+VSe1RQsdozzSzNmNh2rLW50FRrKWS3a5VMwKdpfsCecfkKljfch44p9jdzoq2ob/R5G3MuO4zg/qadPCsMrKowMDitpWsjjhzKbUhkalhkdaqzjy4Sf7uTzVqDIycYqrc5YMue1THc6pLQht8MBkY4q7BH8wx/jVWJduz6c5q5Dw2acmKC0KupJ8oXpniqhZpcZJHcYq7qWS6gHA71C0W2ON84+UcGnF3WpjU0kQ7fmGfSnSS/ZyDgndgcDpSnbuFSrHvmjyMgnB/Gr6ilsV41KxrnggEmrFvceWrEjO7gYpvoM545pY41ZoR/CzkHH0oJexXm3buMcn+tOvphc2vygkqNoHfrSSf64DHtSY/dR8ZOcHj3rRGUicyK2PVUxXa/Ci4ih+IHhuSZQ0a30IKnjOXAH9K4eKP8Ac7vWt/w7cmz17R5gOYrmOUf8BcGmtzmra0pLyP1B0I5aTnsK2FrD8Nv5hJHRkBrer7LDfw0fiOI/iMQCloorpOQKKKKsBlFPplTYsa1eVeJWePxFebZGUbweCfQV6q1cHr1xBFrFwkluxOQd4TIPA715OYVfZUlLzO/BLmm0fMv7UOhreafourSKZpIZGgZ25wCNy/qD+dfN/iSQNwvBYgcdsd6+0/2gLG01b4b35iUCW3kjmA2kdGGf0Jr4l1m5+0XCMoU84G0e9fNKoqkro/TMrbeH5ezBTtZ1z2/pVJJT/ZsuOOTVxWXzOeKoxx7tOnQdcjB+hpo91k6MRGq5+6p/lT1LKijrTJNrbh/sUigtCpOallJFiOQorHqTxxUN/cMpTadpB4I6+tPXAUjHAqC8Ut5Rzjk0xyjoa1r4g1KQm4mvbl5iAN7SsWwBgc5q5pXxB8QeH1E2n6zfWsqvuHkzsB78ZxWNGdsOc4qu2PJxt54FUpO5jLD05Rs4o9Z0/wDah+IliqMmvSTbRys0aMD+ldHB+2J482wh5rNyrAnEGC3seeleBwrkdO/rU3+rZfatPb1FtJnI8rwsldwX3H1LpP7cWpwMU1Tw9bTgHG+2mZD+RzXa6T+2x4XusLfaXf2J7suJF/Q5/SviFj8xwT+NKzMy9cCt442supwSyHB1Ps29GfoTof7VHgTViFm1QWbk4BkRtv4nHFeiaP420XXrfzrDUoLuL+9C+4fpX5ZmTyYOO/4d6v6F4r1Lw3dC702+nsZ153wuV/P1rojmE18SPKrcN0nf2Mmn5n6oJqVtJgLOhP1qYSK3Rgfxr85NN/aS8frIjPrXmKnRZIUIP14rdt/2sPGlqxDNZTf70GD+YNdH9oR6o8eXDuJjs0ff5YUyvgC4/a78dSblSa1hVj0WI8frWxpP7ZnjHS2Rby3sr6EAcbSrfnn+lUsfTe6M5cP4tLS33n3M1Rlq+SrH9ub5gLvw7kesc/8A9auh0/8AbZ8PSTAXumXlvE+AGQB9vrnmt44yk9mcsslxsNXE+k6b07143fftWeA7O3t5F1FrhpuRHChYqP8Aa9K6Tw38c/Bfiq6Ftp+twvcEbhHIChP0z1reNenLRSOGWBxEFzSg7eh35/Wmbju61n/2/YYB+1R8kL94dTVlbqKT7sit9CDWvNGXU5eSS3J/OO/b1GM5pdxHfFQ7we9Lu96ojlHSKsmdyq31GarPY2rnLW0RP+6Kn3daYzetSBUk0axfP7nZ/uMRVWTw5bNys0sf5H+laVFOyAxW8NuMlLtT6h4/8KqzeHLxeggkx3BIP610bUxmNTyorU5GTRZ485sXx28shse9UrixAxvgmibHUoea7jcfWkaVvXI96OVBzHB/Z4uhcKF5+Y1RuJrK3XMlzFtAzt3ZNeiTJHKuHiR/95RWfJoelzLtfT4SemQuKXKxXPLbrxVZ27gRLJcyA8FRgfSovtl/qTMYY7a2DHI8xyx/IV6ZJ4N0aT/l2Mf+61Ztx8O9PbJjmeM+hANHL5i5mcFL4d1O+ZzcavIM8lbZVQfnzUP/AAhFqr/6RFLdv6zyF/xxnFdq3w9mXmC9GO2cik/4RnW7eMJC8b7ed3DH9aXKyuc5610mPT1CQ28cC42/u0C5/IVKu7phtuOR0+tW57HXbVsyWzSBe+w81XkvrmNiZ7Ir6gDA/lRyyFzIh+6wwx3jnJHA9se9SBhGzlW8xhyM9M00albyHEkLofp1p6taTMSHK/7PSldjuhom3KAykyHGcdcUbxN95vlUEHjp64qJ9scgVRJjvtHUVN9kk8scERkcAdearmQWBpTuB+YEngAfrTCy7VUNmJTlge59vao5Q0bjEwVR6nnpVO41a1twRLPGijgANk/Wi4rF6aO2uIxE8UU245feo6Dp2qnJomnGMMbRIZWbhosqcDjHGO9Z8nie25WNJpsgAmOFjn8cVLFq1zeMhj06YBBnM7Kg/wAf0p3EiX+wSGkMN9dwlfur5m4df9rNJ9l1WHcq3yS4XdiaLqfqCKabrVJsACztUz1Ys5/pTGtb6ckS6nIignPkoqg/1pgD3etQqm+yguEX5j5cpXnj1H9ay5viFb6bJ5V5BNBKWwChWUj/AL5P9KvyaHZttE3mXKjn99KzZ/DpRb2drZyg21pHCDzuVQD1+lAFS++IWkWdrHPJJcHcM7VtpBn8xis22+KA1Jttjabzk/Nc3CRj6Y5ror2R+FEYaPH3WG4/Wsybw/Y30aNcafayOeWLRDc2eevWgCSDVNbv1ULNpluCBtOWmYZPQnKimto+pXcjG41+6POPLs0SEdOgOCf1qnJ4F0xgPJSa03HOIZm+Ufngc0z/AIQu8h+ez1u6jXoFmUPyPpiloTrsajeE9Nm2rKZ71Qu5jdXDyZPpycY/Cr1ho+naSmLWwtIZZBhmjiAwPTPqa52PSfE9pl47+1uEHUNuQ+nofetbS9YuLG3uU1fSbucrGxjezdHAft1x6elMNjc83yV3IArKDhSMZHfNItyyKG6Fjnd39OBXER+OpIMi+s7i3PrNC6j65xir9n4ssLhy3nq7MPu7wfzp7i6nVLdMy8KFU4K7m6EDPX1pPtmF2ozf7TEdfXArNjmF9yp8wdFBH+FaEek3pXf5bMvYYx/+qjUG0noDSiTb8xBxzjk9KY8So4Ic8MC3cjk4xUUzSWm7zm2L0wARn6msafxNp9k48y9VHHJwQp/nSBam95cisSsmwcfXjn8KXOxmGAdvzDcfWuOn+IVikh+ywXVy3pBE75+uFI7U6PxRq99zbeHrnaw4a5YR/wAznt6U7lctjrVmKuhDHG4kMD6VVvobLUo3W5gjuB/zzZAR9cEfWudH/CV3Q3La6daZOMyyFz+WP60sfh/xHcb2uPEEcIUD5bK1APXplj0/CkLQnfwToM3Edh9lOM7rJmhIz15XHPSq7eE7yx+ey8S6hZKBgLOyzL+JcZ/Wra+CfOCi71jU7sgglTc+WpHfAUDmn/8ACCaJuDTaeLhlXI8+RpfzDEjmgrUx5PEWraTlTreh3uBkiVzC59vlZv5VVj+LGoJdLbyaBdX5bgzaYDOn6quK7m10fT9PVY7WygtgCMiKJVJPTsKubVjUBTtU5GemeKA1OE1T4tWumPDDLo+see3H7238qNe+C5rR0vxxNrkamyk0mM7uY5Lsysv4KB/OulKjaPlzn7zMMnHsKx7zwjo2ox/6RpVq5P8Ay0aJQR+P41W5KfkOmt9ausM2uQWiyYH+h2q9c88uW/OmQeGg8ge+1XVLwAcrJclFJ+iY+vSqn/CA2NupNjdX1kvQeXdPsHHGFYkfnUB8O+I7PcLPxIs6AFgl7bKeg6ZUrjtUiZpjwtpSzCR9OtpCBuJkQOfzYk+lbEMMUO1UiSJQR/qwB27cVyy3/ia3XE2nWd8VGS1tOYz+Icf1qJvHU1nJ5d/o2pwdSXSHzkbr3TPGaaYWudm1x5wyo3YOBtY5x26/0pfN2yEg7EXAG04OP85rkbX4gaNcuiDUoUYD7s58tvybBrVi1S3nffFcRydwysDjj2p3QrGzNMAoONxUduwznNJJN2PyKTuPPUkVmG4d0DjIDHDBR196hm1CCDmaeKNlONskoX+ZphY13lAU5cfNwW7Y9P5VELox4KHHGBnnqT6isVvEmnBfLW6WQfwiEGX6/dB9qZDrDyZWCxvLgN0ZohGP/HiKAsbD3isu4JtO4Bsdac10MD5GBbgqvGPQn1H+FZfnX7OrJZqrr8v724Ax+QOfwNDWOqycedY24zuVUiZ29jknH6UAzSNwZMj7srD+Ideaf9oMhGFO/b8xySrGsqPSbkrun1W4ywP+pRE5/AZ609/DtvMx+0PcXC45SSd2H88UCLd9f20ag3D29uAMFZGUD68n61zt3D4avd7PHbMzKRut13MPoUFbFv4f0uzZDBZQI+CxYICenrV2JY0CFAqkfNuxz29qAOJbSlhXdpc+sjPKBY/kx/20xT7Wbxlb7pTFbywYwqzyBJWH/AcgV2nmMq8DBz95uD09aTzG2ngLx8vbHegDib3xh4kt55I5tFWCJcAyopm/QECiz8UfbnxL4gezYjmOO3WI/wDjwNduNvO4fK3I54+pqheaXZ3ykXFrDMp5+dQT9MmlYCtb6Ta3n3dWu735c+YboqAcei4FXl8O6VgPJaLN/tP8/wCJ3ZzWFN4I02NjJbNcWL9SbZyAOaiXQ9fs2YWmrLcIORHcJz+YpgdZDp1lC2I7SKM/eKRxheMdeBxVpGJj+Qspx8qjqRXHf29rdgwN3pX2lRwWtJM5xxyOtPtfHVhIwS4aWzk/uzxlBz6mgDrDkbwTtRjwMZbOPbpUYcgLtHzZxk8/if8A69UoNYgvBm3uI5Mn5drdKc99HbN+8dFAJyCwHI75pXFYuNGx3fOWGCcLx6VGyYbcWYE8YU4GPT61nt4g0+GQF723HTKiUZx61A3izT+AsrSf7MMTvn9KvUNjbztxuAOBuOenQU0/6styD0HoehrG/wCEkW4lZI7G+kLA53xhB/48RUn9oXsi/u9Owu3GJJwpx9ADRqSamQsnPzEeppCN2FUbPmyewxWSZNUmwyxWcPYbtzkeg7Un2XUWZd2orHn/AJ4wKpB79SaNQNNdjbQfug45HXih1K4O0kjuPy5JrNTT55AN13cyFW52ybc/goFNk0G0lcPIjzD/AKbSM/4c1IFubULSNWWeeCM9y7r+WCazZ7rRpFwZYpWHAaNWY/8AjorQt9HsrVgIrWJMDIKoMmphbqHKqoyByFGM/wD16rUDlppfL3NYJqEh7KYsL+ZqS21nXFw0+mNLEDgAyAdPUV1G3tjp2zTfLVNrEAj3FC1A5u28UXl07o0NtZ4Of37Md3PbH9a09upXBJS+giUHbmKEHt7k1fuNPimU+YgYY4yBz6VntoqW7M9tI8LZ/hPY+1OyAVNLuTkSancsw6LGFUZ/AVMNHh+YySTy54CtM5A9zzVVlv7NwGxcJgH5TtOMfzqSDVgNiSo0PTIcHHXpn0pAOXS7FW3C2R2wccZJ+uamEMKMPLiVQMfdAH+frSpcJIuFdSTzwRjmnBt44weePajUAA3Ejjjghj9TiobmGG4UmaJZBjA+UfgB6VPuYAdRzztHWkwu0EDZtHenoLUr2NvPodwl1pGo3Gmzryr28hU/p1r0LQf2hPHHhmFI7k22v26jrcKVlPP94f4VwHnRx4Jmizn+8Mj9aT+0IdpAkZ8noiE/0qLW1Qz1d/2r9euMr/Z2n6ef+miyOfw5FULz47eLtSz5esxwJ3+y26DHtk5rzOa4W4iCm1mlXsWUD+ZrPuNIlkjP2a3a2bqN83H5Af1os3uybHf3njrxPeljceINTkJ6gTlAPwXFZt1ql5ck+bfXEuRyJbh3z+ZNc5Y2usWqnz7iBwem5WOP1FWmtL2R9zXyoP70cIB/XNNRXVDt1LLQRZyIlPuRyeOuTTduMbVwQPSohp7uCDe3LD+8HCfyAqJtEtekhmn46TTMw/nRZLQepNLNHEmJmjXg/eYD8KwNS0vRNSBaTyBJyPMhcbv/AB3rW5b6Lp0OFS0hHfKxjJ/GreFjUKu1e4VV6U9Q1OCl0280tc6feXF0B0gkhY/qRilXxhf6WuNR0q5RMfejHy5ru12qTtY+24c0kwST5SNy46nofXinqSc1Y+IhrCq0CwJkfdaU7h7YxWosN2zE+fAoxxsjLfzNVrzwrpt5udIfJlB5eH5cVFb6bqFip2XP2lBwFkHzfnRuVqai2cjLmW8lZv8AZCr/ACFWI9Ng2gO0knu0pNZq6k8ZxPGyt371dg1BJOEkUnPTPSqJNCHT7QAbYIsDvt5qykEaYKoq/wC0BzVGOZvXNPW6A+9j69KAPi4kLJkmlkbLGmTH5lz1psxxg1+ebM/o5bFxPmj45qO3Yl2XPQ4pLeQmkXi49jTQpEFx/rWHSmelPvOLjHSosnOKoDQibdb5+latqnyYFY9nlrc8cA1s2p+QVEjOJ+j/AOyHGq/A3w/KByrTBvoZGzXCft92/wDxRfhuVR92+dfzQ/4V2/7Gt5DN8EdLj81WMcswK5zt+cnFcx+3ZGs3wz0qQj5o9SXDexR69yVng7rsflMLxzpp/wAzPz31Y/6QOMf/AKqrr8y81a1b/j7JHIxzVZa8a+h+rwRa09l8th79KbcgecDn9KZa4WR1zT7jHnD6UFqOo+Nv3bDFNX95alR1Dd6db8q/FRwnll6+1JFSRIrAXFaI+ZfrWY3yzBhkVejb5h61EhxIroblx3p8UxMQz1xinMvzZNV4z8zjPGeBSQSiO3bkz1qpcE74j6EVZP3arTZBHAIpob2NSSTcAw67RmqXOxj2qaP5ocng4qJfukYpmUVZli3+aM1BJnnHJqa3b5T2FRt0b2FR1N7BC37l0JyN2QKnjY5rPhYmRueAKtRybe+acgguhLeLlRTYf3cc2AOUpJ5NyYBqO3ctuGcgpilEmZLb/c6+1NkJ8sjOTTbdxsHc+tO3DDd6nqaPYfZx5UN3U9aLpszH1xVjT3DQyDGMDFVZW/fNn8K1OZfES2/3T6VUk/1gUdTmrkLDaTmqTsBdIx7GoRu9gdQhx1w1TQ9aS5xuJA4NOtyPTtSY4Fa+ZTMmfWpbpFjt/wAMVBqR+YHp3p9w/wDoqEGtI7GFSOpVK/MCa0bNfOjkIGdvvis9vmZc9Ku2MvkzSJ/eXFWS9itdRmKZz2JJAqazhM0aNj7pzRqn3h261e0B42t5FYc9qfQh7GPfKF1IqBjnOKJI9tqD1xJz+NTagu/WEHqOMfSpriMRwS88fK1UnsZtMrRt5du6n+E9cdK0rMlfs0g5Kc/rWdMNyTLj7y54rZ0mPzrFCBzTvoYzXQ/Sv4c6gup6Hp92p3LPaRyfmoNdjXjX7MeqHU/hnpO5stbxtbnv9xyB+mK9kHpX2ODd6KZ+KZhD2eJnDsx3FH4UvFH0Ndx5whFJTsZpNtACU1qdTWoAa3SuU1i13alKX+42MYHTjvXVNWde6bHM5la4aL2PSvDzaPNQ+Z6GCmqdS54h+0VqK+GfhfflOFvHS299rH5sfgDXwhqEIWcDoN5xX2H+2neG28P6FpaXHmmad5nU9QFAAP6mvkLWmH2qAL16mvmKK5VY/Ucrj+4U+5Wkb+Ec7s9vQGq/llYWVedq5P4k1etYwWRmGVLYOPxp/wBnBuJV7bCK2vY9qS1MuBR5LscklB35/GnjKqAOdpA5+lOuofstvgdM7T+f/wBerDW/k2sjkHJIaluC0YiL8pPXpTJMyY44Bp+/93x6VbkgVbdGH8RyaS2N5PVIq7SqAZqCSQMrJ/F96rcnYde9RNCVjaQ8AkYzSXcbGWpPdcU6ZgZeTjFSwD5SfyqndZ+c/jRuy5aK45m3Fh2zSZJIHpzSQrgEHrmplUDPFDJgtCCZR5RU0yOMMVHO3NPmO6TYOmATn3p+0qPSqIWrHswXkdc1CzDcc8/jStIIx8xx71F5gySecmghpOQz+LgcZqT7y4OcUzd83px6U4sHYbewoKtYRsquMfjSXU21EBOAPT6U7JbgimTru2Zz3yO1WS1dDLeTHzE4JGKsTXLxeWyMUZeQynB6etQbdoH5Uk/zbARTXkZuOlmadj4u1mxZ2h1S8idxglZ2BI9+a6bwz8ZPFPgu+NxZ6jJOsgw8N0TIh/Anj6iuDaM7gQf0pLqQkhR1xVxk07pnNUwtKStKKfyO8uPjR4x1i8eeXxBfRh3LLHHOyqmc8AZ6Yr2P4N/tL6qt1ovhe7hkvXlm8p72aYs/zMTnBHOAcfhXzHEpVVNel/s9WvnfGTQjs3rCXmI/3Y2P88V006soyTueXjsHQ9hL3Foj7huNeee8h8nW47d05aAhfnHuDyK85/aS+P2q/B7wHBqelWtreahc3cdrF5pLKMgkkgdemPxrb8cfCjwl8Sdc0/Vtasbg3tmoRXgnaPeobcFbaRkZz+Zr4++LWkvoPjzWNIM81xYWtyzWqTOXCK3IwD04IFd1TFKnZxdz4nA5a8ZNwb5bH154U/aa8Lat4fsLnUL+3stSkhR7q1aTHlOQNwGeuDXc+Hfih4Z8WK50vVYLsp95Yzll+or802kJmJzyxz0qva+IL/QtQ+2addTWdxGMLLC5Vv0rCGNm3qj36nD1NR92bufqW3iLTvNEX2yEOegZgKtLPG65V1b3BzX5Yw+INRubg3FxfXEsrZZneQkn8c1p2XjXXNOXNtrF7bnqPLnZf61t9eto0c3+r0mtJ6+h+nTN1prYr85LP48eObHEMXiS92bt5LMGJPuSK63R/wBrTx7YQqJry1vgP+fiAZP4jFaxxsOqOSfD+Ij8LTPuw9KY1fI+iftqapDFGup6Hb3TdWkgkMZ+mDmu10X9srwtfYGoaff6ef7wCyL+hzXRHFUn1POqZPi6f2bn0FTK8w0n9pTwBqq860to24gLcxsmR69MV1+nfEHw1rABstc0+4z02XC5/LNbRqwlszglha1PScGvkdAOKQsc1Bb39veR74ZklXpuRgRUjSAe9WmjncHHccXbHWmM3mDDKrfUUgbdSNQSVp9PtLj79pE3vtAqk3hfTJDzCye6tWrTGNVoBlP4bgjjZIbhlVgQQ6A1l3nhXUriJVj1KMKowF8vHA4xXTMabSdhcpww8D3ar/pEK3h9Vkx+lNk0FLPAfSmUj+JUBru93vS7j61PKh6o4Dy4CgV4zHg5wRjFDWsDfxKNx45zXetsk4dFYe4zVObTbKb71tGfoMUuUd2cf/Zvcqo4+XIH50xtLVRyhPPH+NdRN4dsn5VZIv8Acc1BJ4dDD5L2RSOm8Zo5WK5zMumkDfuzx09f8KI7b5FL7VbsuK25tDvVziWGX6grVGaxv43O+13g9TG4NFmK5VWFVPXI7tQ6pkgYHQZxz1qtc3k8chU6ddfLxkgBfzrPXVLu8mlQRx2xHeZic4+gpalq1jT8tBnj8fWljCsrc8jpWZNb3nk7vtqKP+maDIH45qnJp0k2d11dTMf4fMKgf984o1KubLske4OygHozcfzqjca5psTMJL2JnBxtjbefyFUI9MtoMObJJH5AMhLY9zmr0MZt1/dxRrjooWp1E7WK39tWkigQ291dZzgrARn/AL6xVS+gOqDB0C3ctwPtcirj8ADitRppY1DbDz9ASKVizfMdqY/iPXFVYVzlf+EHuvO3QXcWjHOB9g8zd+rbf0remj19NJNhH4sv0K8NJsiLfntp0qu0i/M21TyN2O+ef0o8qPaSzMQDnc3Q/wD1qq1hXTOKl8E6yJ2M2qQ65uG5RqRkyPYkNj9K09Oa+0jYp8O2/I+9YMjYH/AgK6LYY1BU/dbJJHHHOAKY00i8MCRnBYnj8qLBsZh8ZQWuRdWN5aJn5i9ux5HuuRVy18Z6PeSoItQh3t2dwrfkadJvaQHzflUg46Dv0qC4tbS9VlmjjnP9x1GCBnmnYLo1odQinVSjrIB37D8ala8Ty2LEYPG4d65S48P6OiFzbLajH34ZDDj8iKyZPsUDEW/iS7jZTnYJBOo9uQTSuFkd+143zMHAHBwPXBzR9sfGcZAG7B4BH+PNcBJrGsQx5gmXUC33d1k6FvxJA6+1SWfiTxOsJuLjw0GYAhUW7TL/AFB/xpiPQZLotj5cBuhPH4+tRvcbeeuen/1hXnEfjLXHyt3ozaYM/faNrjj6oRU9v4givmUSeIkt5MgbI7dYj/5EBoA70XSKUJzu2+pOMe1Oe7A3FmBU8HJxz6/TtXJpokF4gMmqX10DggLdEKf++MCpofDmkxnabOKUgctITI34lqepLRr3ni7S7RttxqFrHtXAj85c/kOlUX8ZWVwo+zpdXW0bv9HtJCv1BIwafFb2dmoSGCKJs7iI4wM1bW6XaBnOSOcZI9KRWpVXxBcyxgQ6PeFN3HnGNPoSS2f0qu11r1wxEGnWduuckzXTO3OOcBR/OtJbwOPmJUHnnoPenw3SSM+HyFOSM9u1OxFzGbRdXvMi4udPVyTlYrPf1HqzH37ViTfCHSrmZLiSe6jlxnbalbccjvsA6V2jXRB+XDcHn/PSj7USxztJ4O3Pamo2HdnHaj8MzIymPW9SHkjCQzTebGPqD1qS10HXdGAFuNKvwOivbmFvzGRn8K6t5cRMWODj+Hpz61I1wuCSy4xjbnn8T3oaJ1MRde1K1jVbvQpEKn5mtHV849hj+VWYfHWl7jHMZbJiMbZ4yufbJGMVptMrbiMAAY2L/U1XuJoWJ84KIwmOSMY9DmpGi1Z6xbXW1orqJ/m/5ZsCR9MVbEyx9eB29a4nUP8AhG5Dhns1bPHlPhs/hz0qsFs7dwbK/wBQjA+6savID/30DT1Gd6ZgqsRgbuS3rUazbXBJ3HPc5z9a4g6xr0bYs7WS8QnbuuI1iIH13f0qSbX9ehtgx0Fd2SG2XIPXvjFUQdu0i7uRtBHHHT8KUehHPcVq+A4/BGsW6/254pl0W743RzWZjBPfDsSDXt3hn4L+BdRhWSy1aXV1I3Zhukxg98IM0QtLqZuTXQ+fGyN2FJ+bIPTp6U9h0JHbFfU3/Ci/B23H9nSE/wB5rqUn/wBCrQs/hX4U00ZXSLU4/ilQN+pq5RktiVN9j5BuLqC2XfPcQxKON0kqr/OqK65Y7f3NysrMfvQozj6ZAr7G1RvAOmwmDUH0KKPp5c7RfyNed+JbH4H6krNMdPglYY83SjJGw9/3XGay92PxSVx3k+h8/f2pDIu5ba5dV4H7oDr9SKY15cyMRDYEn/ptchc9+gBrX+IVh4W0u2d/Burazqd1uGLe+twYsf75Ct/OuGt9U1yII1zpIO3nMUwJH4GpUlL4WWr21N7dqc2CDaQbeSuGcgfmB+lJJp1xcjMt5mMdVSBBx+IaspPFMK7Rc+faN0PnRMB+Y4q/a6pBfYeG5jkHAPltmrRVij/wr/SHkd5DcMSRl1mZcd8gDFV/+EHjt2L280c3PAuo94x9a6Bbg8cMMj17etL52BjqOnPFMDKt47yxyX0mFzzlrPb9T8pxVmPxBZN+7lJtJeyzKUP05q75g2Z3n5ehP3c/1pklxb7R5pViRyZMFc+vNVqQW1ukuGLKVIyMFT+VSfN5jgAht2T789K5ya30RmzDL5Ev962kK/oOtQNLeQ4+xalJOB/DNAx/DIFGoHVKArZDDKnJGeeaG2q5yR0zj+Vctb+INYi4uNP3IM/NF97P0P8AjU0PiK5nYqLb7Ic/8tmI/HgUkyuh0bKdwPCg8jOKXe65G7Cj7pI5IrLh+3zx7kltwvqASfw5qT+z7snDXZQHn5YwOfxpakmiPn6Nx93JH40m8bThsDOCWqkulHdlry4l7/fCj6cCnx6PBuLNukyP4nY1WoFrdtyVbbjq341E1xAnPnxqCf7/AB+VH9m26niJMe9SLCqgAIo5zgCjUCJbyEcxuxJGNwUn+lIshbAEcuSM7sY6fWrS/u19Kljk6DGcUagUW8/O5bckn+8wHf0qOS1uZ1AMcaLjODkn+la6SK3OcH1I61P5I57/AI0IDlW0Fs7i4RxyNq4x+tNmstQijAW9JHptArrGjXj+Lj0qKS13cgAd6dgOSj8+Nh9pEkgB/vnmrUJsHXHlbW/2ua25LEtnIB+oqpNpobOUGKoAjSGPG0IAf4gATTmEa52gYP51Rk09V5EhQ+xxUDyXMP3WWUe/BqGBqLIVxjhKUNtzydpPesiHWkYnzkaIjjO0kH8RU8d9HMcxkuD7igC+enAP19aTzCv8WP8APpVPz5GwQmPTLU3zppMAtGB6YJP9KsC75vbP45psk5PU5PQVlSPLji4WM9cIgP8APNV5LhGG5ruVsDopC/yFLcNTZ8xmYgt7nFHm7V+duvJJNYhurXgZZzkZy5J/PNIuo28cg8qHLK3RYyWphqazahAjDdMmPQMDQupIFYKkjg91iP8AhVW3kupMeRYXBzxxCf51ettP1eZv+QdJH/tMR/U0rBqMW8YLkW8mM4ycD+tS7pj92MAf3i3FWLfw/rMh3PHDE2erSD+QrTi8L3bKoe6iQ46qpNNIkwjDLnLeXn1AJqB9EWbPzgHrlVrrYfCu3mS9kfnOFQAVOvhO02kM8z565anYDgp9JuY0Ahv5I2BzhiDn2x6Uy3kaJylzHHKR1eNsj8q9Jh8N6ZHg/ZVYjuxJq6lna264itoU+iCiwH583APyGmycKpx2p9x/q0+tJICYxX52f0ehsDAMCOPapshZB3J6VBH71PHgv1qkTLYhvv8AXrkY4qFR3NWdSXa6H2qpnPFNbCZdsv8Aj3lz03fhWxa/6sEdKyLEfuZl5xkVrWjbolGO1ZSCJ9T/ALKNxf3PhTU4rO8a2e1vMgBiPvKD/Q1oftUX2tN4DsotSu0uLf7apAHXdtbFcv8Asf6zFDeeI7OWZIw6xSqHYDPLA9fwrqf2ubhD4F00I6sTejoQf4GrP2kvg6HxFeio5on3af4Hxnf5+0Mag9MGprwZuWqJcCtz7iJND/rj9Kfc/wCsXHpUcOPOSprpT5iEdMUi+oRyFQR3xUMLZkY571JCfm+tRLk3J5z3oHItODuHvUiticAcDFJIMsuMUxflnAqQjuX2AbH6VV8sCQkdauxquAaqSACRscc1EexcloROSOKryZkGP0qw45PNQ4+arWhPQt23zW5wOMVGq/u+OuKks1/csPQUJnyc1RmtxkJPSl27icjFJD90/WnR9yTms2bxRXhUxufpilVuaF/1hx+FJGByO3aqewo7krfdAqKzJ3N6c1MR8nIqCzxukz2OKURT3HQtjj3qVctuzjFRRYySDmrCtliDUsvdDbOby5GXGKJ23S5HSoVb/SiPyp1xnzlAPbtV3MuXW5YjJMZqpKCZAfSrcA2qeetVZj+8z71MdzWRMzBoN3U02NiOlH/Lu30ojOVHPamyUyO8ww5pXXzLNDRIoMZ55o62UePUVaMpkEf31x61Lyt2vbimw/LIAPWnTfLdJ2FV1F0DWD8vHHpTtDl4YdO1LqseYge1Q6QP3rjr0NV9kyvqO1J9urREVcul82OXH9wms7XP3d9EfcVoxruhkz12kZo6Jk9WQLh417ZH861vDr7YdrVi2cm+GPjjvV7R2Ks6n1x6VT2sZuPM0fav7HmpCbwxqlluybe6LAegZQf5g19GrzXyN+xhqJj8QeILMniS3jmX8CwP8xX1xGa+ry2V6KPx/Pqfs8dNd7EuRRuptLxXqnzw6mfSiigApGpaa1ADSK5rVZHuNcjsGm8mOUcNjv6V0rfrXn/ji4NrrMTh9jBAwYdiCea8nMop0dTswr/eHzf+19DHD430zT0d5TBZB3ZjnlmP9AK+YtWYNqI7BeDXu3x91yXXviRezzkM0cUcW5e4CA5/WvBdQk3XznP8WK+Tjo3Y/Ysvi44eCfYt2G17IqMhlb+tTtFtJcZ5J/lVPS5MJIvua0T80LjHQ8+1N7no2MTUnLW4PJyf6VeaT7VpZbHIXk1n30mLeNenzmrekMJNNdTycEVXQm12V1BEY7nFWZJA+npnO4HtVSFsx8noKnt1E1pJk5weDS6GrsH3mGTS8yWzpu+63enJHlQcUyHP75Rj8qSHLWwqLtTGapTKWDY/lV9ctHnGarcNIRjnFEd7mj2Gqu3B6cU/b8x5xSTZIQ46U9VwPWhiWxAqlmLH+7/Knn7vrVhYVktQR1B9faq8bfLgmrMk9SrOrMP1poxtyDxVjH7xR2pjrsB68Ejmgj7RDhmbA9Klt4zEgBHOKIW/ernoTird1H5TEg5HBoK1TRVYiofvNn3x+VS4zzkEUYC/gaEVJaoJBsQH3qvHh3B5x2/Wp7htyLio412qzf7WKpbGclqSGHd0bbVWZd9woB4UYPHerHmdefaoVU8MR96mthS3Q+NT5YHHWvXP2X4fO+KaTA4WCzlZmxnGcKP515MqsyoAP4q+lP2JrKMa94iuXjDf6JFHnrjLHP8AKplJxg5I8zMJctCR9GLdL/z0RvxxXxz+0RAF+KmplsKJVibOc/wAZ/Svu2TSraUgiNM/7or40/bA0aOx+JEDxYj8/T0YhR3DMP6CuKNaU5KLPBytqNf1TPAtw838azLmLzJzzjnpV/btlIPJWqi4ZmcnPzEfka9KOmp9U9bXFGFbA42ipN20egqCTO4bTjJqdVJBBo6AtxoB5zycZJFCsCFAHC9aJj5fyjvxSxrkjjrSXmO2o7zNoPaiOQbACfbrSTYjB569KiZDsq9SZLUe8xCttOOMcUsczw8hiPoajJAVs8EjjFIBuXPtRzE8kepqWnijVdM/eW2o3UDryvlzMuD1zXe6b+1B47s7RbT+0UnwRiaePc4/HPNeVz/6s+lVo1Mau7c9zW0ZNapnHWwtGr8UEz6K0n9sDxbp/lm8t7HUYjjICFDj6g108f7bHzRiTw7jn58XGcjvjivlmRtuBUXO7gHHvWir1V9o4pZThJ6uB9p6X+2R4VumC3mn39mcdQquP0NdVp/7THgDUpI0/tj7Mz8f6REyAfU4r4JVvmJzg+lMaQMcHrWyxdTY4Z5Fh5bXR+lul+OfD+vY/s/WbG7JH3Yp1J/LOautrGnrM0ZvbcSL1UyjI/DNfmBDqE9ncedC7JICCuDVlNUuprgzSXEhkYli245rf640tUec8hV9J6eh+oG4HBByKNwr86NK+M3jTQ7UW9p4jvooR0RpS+PpnNdZpP7UvjzS44xLqEN8qnG24hUk/UjBrVYyPVHJPIqyV4yTPuvdTd3tXyNpH7Z2sRyMNQ0K0uI8ADyJGjOfXnNe3+BfjloHjnS4rmK4itrojEtpJMoeNu45xn6it44inLZnlVsuxFFc0o6HpOQaY31rMOuw7dxDAdfu5rB1T4laZp6MqeZLcDH7oqVIz0zkcVUq0KavJnFGnKbtFHXFqhc81l6J4gXWI2Dwta3CffhfqPf6c1ZuNStreVI5Z445HOFVmAJq4VoVIqaehEqcoy5WtS15hXpVK7tRcEExxn13KKsbh1HNP3DHNbbkamLNoNi2Wa3Uk9hxUC6FaspAMkRH91q15v8ASMqvCg4JpgUrlTggchu9QGpz8nh1hIzpOx/66IDmqkml344RVk9vu11+4beKRscYquVBqcPJY6jFlmsWkPcqwaq9w0sWGe2mVicHchJrvmxTKXKF7HnUl5byKQ0yxN/tHBqv5xYgpJJOMceXGecdua9Fms7ebcJIY5N3XcoNUn8O2D9Idh9UJFHL5hqcN515JuVbB39WlcKP50yX+0cKRHBG2M8lnI/lXZN4RsVmMiNNG56neSPypD4feP8A1cyN2w8f9RSswOF/svUJmzJqBA67YYgPwBOae3h+IEiS5u5zgZDTMBn/AIDgV2Emi3SEkJG5P91iKqzafPExJtJV9CnP8qNQ1Oa/4R3TfMP+gxO2esg3Y/E5qz9mW3bbHGkYJ5CADir8scYPz7oj0O5SKiaBZCQjqzEjoaVw1Km7EgOM87fw/CntKrjLNjaePQD2pbmLZkyMEHqXArOmuoUxiTcR2RC38gapMmxfaaPDAH5U6AdhUd1Ha3CsJIUMeCvQEYPYA96yWv2G3yrK6c/3hHtH6kU3ztRkwIrAAdcyzhefXABp3FYkOg6UuGFpHCcBd8GV/Hikl0Ir/wAe+pXltj1kEg+nzA1EkOtTHIeztw3HCvIf6U6PSdQY4l1WQZzxDCi5/MGpKuRRx6zCoCX9vcL3WaAofXqp/pUVxrOq6exE2nRyJ/z0gugOOezAfzq3L4difiS8vZCOu25Ze3ouKjXwbo6yZeyjlbqzzfvG/Ns1YzKj+KGitN9nuHe0nI4jkXf+GVyKuL8RNCaUQwXTTyBcbI4HYg89ttbFrpdraELDBFD0/wBUoWm3GnWV4uJbaOUfeG5A360rC0KH/CUXE4CQaLfSjHBcJGD/AN9N/SrEd9q74ZNNhiXby011z+QU1EvhmyUlrVprTjO23lZVH1GcU5tN1CP/AI99VLD+7PCGUfUjBNSIf5evSYBnsrY5/wCeTOenYlhSLpWoS7zPrc3psgjjjx69iTx70y3utXjUefb29wO5hkK/oQf50r+IljLfabC7i2nJcR7l/Naqwa2LC6HBtAkub2Yqc/NcMM+5AIFPj0LTFIY2cbn1kG7880y38QWFwqhLlM4wd52kfhVyO8ibOxlwRyc0lYWxJb2trbqPIhjj9AqgZq0rIxyDn2H8qzn1K1j4MsacYO5sVX/t6yUFUl38Y+QFj+lO4bo2lZXk4HXoaOGbB4HpisYa8rcRW1xJxyfLIz+fanrrM0i4Sxc8fxOoz+tMmxrN5czMGTcDz8w7U23torOY3Fm0llNjb5lu7Rtj6iqDapfyKFjtreNRyS8xbn8FpPN1O44+2W0YzgCOAn9S39KVl1A3pvE/jCKxWC08X6xbxJ91TOWHrjPX9ayLzX/Et0p+23DaqN33pbhwSPoxIqHyLtsBtRlbttVFUfyqrJZiQ/vLi4cZ6eewGPwNTyeQDW8Q2Vm5M+nTWrc5bygy9euRVz/hL9HZQ41G1A25ILjisx9LsX2k2vmEjlpPn7+9MutGsNQTy5LG3IwRjYBj6YFNRROhqDxJp077Yp/OGNwaJGdT+IFRTeIG2oYLC7lPoUCcevJrm5fBenwt5tnczaYx6fZpzgfgTiopY9Zs/mt/EVrdKowIr2LB69Ny/wCFVysLnTSahfXm/ZpsaxAcGaUcH0IANZt1ok+oYJtrG2k5JmjRiefy5rGfx3qOmqReaNJdIMsJNOlD49wrbTVRfjt4djbZeNc6bJ0C30DQjAPqRinyiudTp3he/tmy+uXBj4+UKCPpzk1qLo5dmM1/dS5PXeF/kK5ez+KOkahta0vIJxj7ySgg/lV2HxnEW4IYH+6c4osB0aaLadX81h6NKx/XNTR6PYqQ32aLA/vID3rGtfFEUuDIGB65I/z7VaTxTp6/fu7eNsdGlVf607BobMcMcbfLGqrjBCgDNTLt+6BtGKxIvFmnSOVS6WU4z+5VpP8A0EGrMetRzMCltcycf88yufzxRqBo7cdM++DUb2scijKDPQ5Gc0scksmALdlP+2wH8s04R3W7ASJP+Bk/0o1ArnSohgpmMnupxT1t7mDIWbf2+erIsrt8EyRqP93+uaeunyEfPOfXAAFLcsq+fLG2ZIuMY+Xn8ael9FkBm2Ef3uKnazhXO+4Y46/PUU1tpzf6wq5PHUmnZk3Fa4Q4bep98ik+0R4HzA9utVnsbFpj5UExlB6xRMf1xVq3stTVh9nsriQYz+8jAH86aQhPtQOcKzf8BNKs0zfdgc/gBWilhqu4K1gq8ZLNIAKnXR9VfGRbx8nOXLf0p2Ay1WdmBERX6nFSLFc8DKjPqc4rTXw/fsw33sKAdkiJ/masx+GiQPMvZGPsgFKzAyEgmOMzKv0XNTx2Zz81yxJ9MCtqPwxbfKHluJMH+/j+VXYvDOnqoBhZx/tOT/Wmk+oanNrZxZBaZif9p6RrS0/2W555zXZR6HYRYxaRe2VzVuGzhh4SGNPooqrBqcB9hi6JA7/7kZP9Kb/YtxIB5dlcdMjKY/nXpFIfc0uVAeZN4V1GRSRabD/tuoqrL8Pb6ZgQ1vBzy2Tn9K9SZR0xxVSeM9qqwHnkPgW+hkw+pp5Y7LHk/nmsvWI/DXh+R4tX8V21hIPvRy3EcTDP1Oa9JkjIJr8/PiJ4Jtvil+11q+g31zLa2MkpM0sH3gqQhjjP0qSklZtn0bqXxc+EOhqRdeMLe4YfwwytKT/3wprk9R/ax+EGks/2S3vtTf1jtmAP/fZFcDf/AAt+CPg37Ot9Za9qbTQ/aE3yhQyHgHgrjNZWt+Mvgz4GuxBa/DJtSm8tZA15dEr8wBHDFvWq5X0I5kdffftz+FbVsab4KmmP8JlaNP5BqzZP24PFmpAJ4f8Ah+hJ4BIlm/RFFce37VWmaOv/ABT/AMNPDmmdlZoQ7D8QorqNL+L/AMbPFFil9pul6bpGnSLvWb7IqAr6gMScenFVyslzSIp/jx+0P4obGm+FZbFW6eTpTcfjITUa6L+0/wCJ2zPeXmmxP3e5gtwPwU5FcH4o/aW+IU1wLVPE9xCVGJGgVIwW9sLXZfA347PY32rSeLNSvNZlmhRLVbh2mIckjjPA6j8qfJoL2j3RzHw31nxxH+0TofhzxF4jv7+e01ER3EbXryxkryR1wRX6Kxivz0+Da/2x+180v3gt/dSfkrV+hqdKnoafaHqtLQqnFLjjNADeBSU6k20En5+ThWjx159ajYfuRg5FSTLuh96FG6LBGDX5x1P6SRUjxuxmrEChm44qHaFYGrFv1B71oR1E1ZR+7K8cc1QVhu6Vo6ouFjPfFZ6j5ulStiZb2ResVI87ByCBWtYt0HcVk6fhvMx6ZzWtp7Dniokyoo9z/ZY8Ow+KPGGsaZKnmJLYF9g4Jw69Peun/au+H+h+DfDeizabLdx3M9yyyW1wxYABeo/GuY/ZH1Q6b8btLXdhbuKWAjPquR/KvXv2/o1j0Hwv0Ja5l7c42it1h4your1R8XjJSjnFOHR/8E+GLgfvmNMWn3GfMPpTY87vas+h9nHcmSEDy5AT1IK/hxS3nRAM0mMSJ65qe8A8uMjjmlqUV1+9US/LcD3qZeDxULA+ev1oW5dvduaMuVVCR27VX8zM/TmrEzZhQ9u9VNx83rUrzF1NOP7g7VW/iNTK37vOccVCuS3Tipjo9TSWxDIw8w9j1pqurZyccUlx/r+mDUfCt+FUR0L1i37sg8UD/V46CotPbKtznrUvHl+9DM0Mt8bjmrBUYOP51Wtv9YRVn+Fs1EjeJU6SHjIpVAyQOuaXo3rmjHztVPYUVqS7v3Z71Vs/9dNx3zVnd+598VVtW/fN70R6hNEsXDn61KvfjI+tQxjbIxAwc1YXqfTFTa7KWxW3BbzgVLcLiZT1OKjbDXAIqS55dD7YNXYy6j4funNV35c1YU/LUG394fSlHc0lsP2/uH78VHD6e1TqMwyf7tRwgHGPSkxIYwYK30oVdtmD05HFEg2g0qc2R5PUGrRFQijXMi9ueafdACRTnODTY+XUAd6W6BX371XUi2g7Ustbrg+lRaY2LgD1FS6gf9GU9sCq1ixW6jweOauOqZzyVmh/iFsyKc9Mc5q/ZtuhIz1H9Kz9e7H2q5p7fKoo+yh/aZR0uQ+WUzypIrSs5Nt1KoGBu6+vFZNh8t1Mmf4q04W/01sDlgDTkTDVane+Dfihqvwrm1DVtHeFbs2joPPTcvBDdPwq1bf8FCviLBxLZaLKPeBgf/Qq818Wsy6DcMuQePyzzXov7EN5o1nH45udZ0S21xbeK1dIbiNGI3OynBYHHUV72V3lBxufm/E8Y068Z23RvW//AAUa8Xx8S6HpUh9Arr/7NWna/wDBSDW1x9o8LWD/AO5M4/xr2BvFXwwuM/avhxZDPXbaQH+gqrJefBC6JFz4At4yfTT4/wChr3lTl3Ph/bQf2Uef2n/BSZWI+0eEVP8A1zuj/Va2bX/gpDoDY+0eFb2P3juFP8xXQN4e/Z6vPml8LQwE/wDTo6/+gmqc3wr/AGcNS+9YLBn+61wlJwn3KVSm94k1p/wUU8CzY8/SNWh9dqxt/wCzVrW3/BQL4Xzf619Ut/8AetQcfk1cpN+zj+zpff6u/ktS392+lH/oVZtx+x/8DdQU/ZvF13Cc/wAOoR/+zLRyzXUXPTf2T1GH9un4RycvrlxCP+mlo/8AQGorf46eB/jFrktt4Y1ldSuYLbzHiETrhQ2M8gdyK8ivP2C/htqUbrpnj28eVlPlxiaCQk44GAATXhf7Gn/FP/HHV9OBeTbYzwgoPvbJU5/SuDHJuizpo8t7xR6F8WJdnjnVyTgK4XBH+yK8fnYvI7AZ+avVPjBcCTxxrTjP+twQeDwBXlIUMHz9a+Rhc/acGv8AZ4eiLmm/eb06nNXY2/eTpnIBqhpcm6Rh71YhYre3AzjcQaHuddjLv/mthngiQ81Y0Ntscqg571WvsC2P8PznvU+itlumC1bL4WQ/iGZ4YZzzUlnJtWRfeo9u2STPrTrP5vM79KjoWy4sg8v3qOHB8z1qLcUjGKktWwrk1Bdth0efLx1qvtImjPI+arduN2fSmXcJj2HHO6hPUp7C6kqoykDvmkjUMv8AhRqOGVO/NLar8wODQJbFaFtrtGTxzVUN2FaF1DsmLAcVm87mHXmtdTNdyXaVdMnvn9KZLHtkZSfmz0zUzH5kqHd8x7f/AK6Cd5DWzHhunIrQul3WofOSQKoTNuiz71aaQyWGB2FGpoyrn5SRSNn5vbBpC37kjGc09iPJz7UIJDGb5QTzzTpFASQA9QCPzpnHl5PPFTFhNCeP4fSgxldlRW9PrTtx8sAjO1iPwqNfqPepW6evOetApbih8mNVOec7u/SvfP2U9YXT9e1i0LMhmgR9w6ja3/2VeAW/+uTHTNewfs/3kWn/ABMt1nDNbz28iMF6ngNj81qZ6xaPOzCN8PL0Pr86vfwiNom81WGQT0PpXzR+1nM154o0O5ZtzPZFWyuCCHOR+tfQVvqhkm8x38uEvjy/Qe3+e1eB/tcSRtrGgeXKs6rDKA69doYHn865oxjdM+UyyfNiY69z5vz5k8hU85Iqq8ZXOe7bqtR/NknqaJog0JYen9a70fbW0Kn3mB9DmrG78cGoIj+8YE9qkzjOPWtNQitRZF79aWNun0pUYHeOvNNQ7cVFzRbhOSXGRnmmtnr2qZVVmcN1xkfWoZP9WAOtMmXxFeYFmHoFPH5VLxtHrSrHujY9dtR/wgd6rUVtWRSM3msp+7gcVJMoSH60jKNpPtRPwqjrk0GfcVH87DY4pWj6ZBqRY1WNCvINI2WYDNWZJuxGuFkY9AQKhb/WZx1NWfKMYGeT0qtJukcqvXpQHQjkjDNmpY1+Y9uOKWNSrFf7pptwx3bRx7jtRe4ctlcjZiw4/TrTwx2r+NNt165FTbSOowOcVZFtCCOQ5JqSx8zgoxBzwAeaV4wsftiu4+B/hRfF3xF0WwkTdbpL9pmGOCifMQfqQB+NVFczSRy15Rpwc5bJH1X8OfAus+H/AAHodst9Ib6RPNujcMX2Fudoz0CjAx6ir/if4Y3WoSS31tfzyXTlDJGzAKwXGAOOBkCvR4V2qBipa9eWEp1I8slc/MvrU/aOaOX8P6Zq91dNqWu3IfUJlKbIsBEBwPxOFX8q4fUrzTre81KC/hllvFiFvE0MpkLzgn5z6DleB6V61KdvI4rFXRLGG7muY7WNZ5W3vIFG5j61yYjL1Upxp03ypG1LGcs3OSvc8p8PfHjTbGTV4NY1e3s4LJ9kQuuJTywK4HPGF/OuQ1H9sNU1KRNO0kXmnq2BPKxjZx3wv8s1418ffCg8P/FbWVdCyXMn2uJm7q/J/Jsj8K4VspbuAMDFZKrUopU77H0+FyuhXj7eSupdD7E0j9rjwjdwhruG8smzgR+WH/HINdWvx+8ETael5/bUKwtwdxwy/Vetfn7BcEtyCp7U1ZCWLGuhYia3Ink+Hl8N0fo9ovxU8Ka+pFjrtnKf7vmBT+RxWxYeINN1SNXtL63uUboY5Ac1+abzFSuGIwPX1qW3vp7UB4ZpYiv3SjkH8KtYuXVHPLI4/ZkfpmZFLYBH50hYGvzesfH3iPT5meDXL+EnqVuH5x07112l/tGeONLhCnWWu1XoLhA369a1WMXVHJPJaq+GSZ95FvSkJ/Cvimz/AGtPGq53CxlPXDw9Pbg112n/ALaE0cIGoeHlkl7tbzED8iDW0cRBnFPKsRFaK59T5/GkavnrR/2xNAu7gJfaZd2UJ6yqQ+36ivRdH+OXg3Wo90Gt2y+0rbD+Rq1WhLqck8HiKfxQZ326k3e+K5lviR4a3Ip1uyUuMqWmUA/rVyPxVpFxt8rU7OXccAJOpyfzrRTi9mYexmt0arHPHUVWmtLeZSHgjb1ytP8AOVhwcikaQVehjytGZJ4X0yQ5Fv5beqEio28PquDFcSKB2bBFajSccGmbqNCNTHfRrpc7JIZP95StQHTbpfvWoYesbZrf3D1o3UrIrU5eaBoFLPFKnp8hqlLNBggzBWHA3cV2e6q9xDFMMPEr5/vAGhRfcm5x32fzMmKYHB7GqlwqwZ82dFIOeXArqrjQdPn4e1jx/s/L/KsuXwJpisWtzLbyddytu/nmjl7Duc42sWafKblW4xiP5v5Uj61E3yrFOwIxhYWwf0rf/wCEbvIW/dX6P6LLAP6VFNperqp/c2k5HdXKk0rMd0Yba5O2BFYzuvbgKPp1pjapqUi4+yQxAd3lP8gK0nW/h/1ulSDtmJw1RNMsi4kgmhP+0hFLUdyqjapIAxnt4kxxiMsR+ZpV0+8mUh9SkAb/AJ5xoPyyDVzcjr8m75RkgioTexRKMSr+JpqSHqVm8L2lzhrma4nU/wADyn+lQyeFdN8vZ5JVCOiuw/Pmr66jER94sf8AZUn+VRyXhI+S2uHLf9MyP50aElOHQEs1za3LJ6KwDD9an36jCFX9zOFJxxtJoDX0o+TTptoPViFoVtUYYFkqEHjdJ0/IUtCh/wDa80KsZrSRQv8AFHhhioT4t06M/PM0P/XVCtNli1M5DC2QH2JP86ytWtbqGzlluL5Aqj7qRDJPpzmnHsZs34/E1hdKPKmWb23Dn6AVFceIivypAp9eeOteTz2JvG8yR8t/sjb/ACqe2ge1jKrPOFPVfNbFaqLW5nddDvNU8fQ6RatPctHawrw0j8KCSAK566+NmnLhf7Vs+v8AC2f5CsS502C+jEdzGtxHnO2b5hn6Glh0myhOI7SFP92ID+lVYV0KvxwsCyBLuebGeIYHbPf0/wA4qufixNcHEGl6tcAj7y25UHOeOSO9aKwhBkR4HsKmWCTsjYpadxX7Iwf+E61yaUNH4avGIPBllRR09M+tUrjVvGeoRlF0y2ttxyWkuuf/AB0V2UdnOf8Alk1Trp8/GIsH3NF49x3fY4iO38ZsQZLrTYfoHcj+VNutC1y8t5ftmuQxQAZfy7RcbRyc7ieK77+xbuTGFAB+pqT/AIRea6heOWMOjDaylcgg9qTlFC1PFrXwf4e8ez3MVrqMrPABvmsbVLfHPZgvNdB/wq1rezS3tfEesw7Dkb7kuvTuD1r1DSfAq6ftht4I7eHOdsUYUfXArRvPCfltthl+cfe3c80lUWwKMup4kvg/xZpSs0Mun6zGnzBZVMcrficjNbek+P73Q9i6zoNxYsx4lREdVPrla9HOj3Nv96Lcv95earzxgDZInHTDLVppi1Kvhn4pWHiDV7ewsUklnY8NjaBgd816tpOk6tcSsW8iBcZOZC2SfoK8lXw7p32hLmK3SC4RtwliGxgfXiu+0Xx1PprZlhEyHg4JBp8ornb2/h29LbTdxrjHzLGf8a0o/DJ/ivJP+AqB/Ormj3S31nBcKpVZUDhW6gEZrWjjFM0MWPwvB3nuX5B/1mP5Vbj8K2Bbc8JkOc/O7H+tbCsqKeOaa0me1QBVh0extSStrDk/7AqTyY92ViRfooqRs0UAN2haC1J14FB4bFADRzThxRRVgKq+1LtG4UnJpfwqAJ46tx9uKoq1TJcH1qwLy04etV47gNUytnoaAF/CkbNLmkZueKAGFTTGj/Gpd1MZhigCnNBnoK+ENJPmftl+MZj0givWHP8AdhxX3rK4UHmvgXwlcrN+1B8UrxmyILLU2B+gxS6lL4WeZ+PPikNbt9Kgt7cwtZ2a20ryAfOwJ5HtXmOu64+qXBkcfPtVc5z0AHX8Ki1C5aWZ+eM1mMp3Hmuk5T0P4E+Ax8S/iTpWkz5+wqxuLkj/AJ5ryR+JwPxr7q8SCH+2tL0K1gEVmyFWbb8oAHAr4o/Zr1C70/4taVFa3X2OS8WS2MxGdu5Dg474IB/Cvo/WNF0qP4paPb3eo3Wp6xDb+XLKsrAbsj94QDwTzx0oJZ4/+054Dg8M6naHTrTFvtMjyIvABI6n615R4LUza9psYPLXEYIHH8Qr7N+Nvwy1Px14b1AaUkklzDDuSLPDrkEjHc/LxXyL4L0O60zxtp9veW0ltNDexrJHIpUqQwzmoKR6Z+ynGdS/aevbjAbYbuTP1JH9a/Qta/P39iKFrr466tcdQtnO35yLX6BLWXQ36j91G6k20lAwopeKVaA1Pz6b5oSCOlLCP3I+mKeMNCaZHwv9K/OGf0etisygMMip4Vxgj9KhkXEnJqWH5SAOlV0F1H6kN1uOx9KzdvGRWveKDa5z7GsiPOxSacdYmcviLmmZWZh6rWpZL+8GetZumN/pOMZ+U1qWufMHH41nI0iejfBPUzpPxc8KXAbA+3xo30Y7f619D/8ABQKQnT/B6np5kx/Ra+V/DF5/Z/ifRrocGG7hk6+jg19P/t7Sedpvgthyrec3/jqV20pf7PNeh8pmNP8A4U8NP1PimRDuNJGuW5qWRflzj+tRr1461xs+rgSSLtKHnqKnulDRqc4OaiZflUnrkVLccwjHrSKe5Bt+YVA6/vl54z2qdevTioZBmQexzTW5b+E0mjH2UEdB1rPkXMme2a0x81nWfMuW47VKILcJyuKNoDetRW7/AMJ/OplYbvemU+5UuP8Aj4PpgVGwBxkVPeH/AEjHtTGX5QaBpaEum4IcEYwTmpExsPcUzTf4hjnNPVW2mq1I1I7XHnnGetXGUYb5qp2/yzHNXZfu8ispPWxoioFw1Mb5ZGB6Y4NS/wAXNJIo84/QUAtxdv7vHtVW2XFwR61cPyx4NVbZj9oOKIjkSL8sxPTmrLLxkVEzH7Qe3c1Y2/LR1Gtint3TA+h4/KpLxc+WfamnIkA4PNTXWdkf45rTsYr4iFV64pm0lj6fWpoxuB4NQt6AfjSW5rLYlXHlvgZ+WoYWzg1YhUeW5zj5aih5UcCgkSb7rUyPH2TH0qa4TbGc+lMgQ/Y3PUAf1prYiRDGB5g7c1PcYZhjioI/vDip7henNPqLoGof8eK8Y+Uc1Qs8edHz3/pWhefNp6Z9Kz7X/XRHPGa0p7M5anQsa58yr2OKm0zCxx88YqPWvmVD7U7S2Hkx/Snb3A+2UU/d6o47FiK1OVuoj/eT+RrMuF26kxH9+tKU/PCwHtTl0sZw3ZPrdubrRbpFGWMZIH61ufsgzFrzx5bZ+9p0L/8AfNwg/wDZqyg4a1bvwan/AGSZ/L8b+KLfvNo7/ms8J/xr2cpbvJHwvFcdIS8me93FueeKzp7Nm7V1bWm7qKr3GlyTRlYcLI3Ck9BX1x+XHNpoMskfmu223BwzJglfwrctvB+l39oqwm9NwOXkJAB+i4/rXqHw/wDDVlLpqreIlxJIPnYgYP4V6HZ+FtMt7dhDaxRnHUKKdxJNnyRfeEL61WWaGN5rVGwHK4Yj129cVnxREYNe++PtLjjZzCywMflBzxXk95oLafcNEwz3BznIPIoC1hvg0FfGGht0/wBMiGfqwFeHfsxSfYf2s9UgzjcL+PH0bP8ASvfPD8Jt/EWkuRjbeQk/9/Fr5w+GjQaZ+2JeLcyGCL+0L5C4zx9/GcduK8rMP4MvRnq4F+8dz8XrjzvHPiGTOR9pk6e3FeZqDtI6cV3PxAmD+ItZYMrqbmTDKeD83WuKUAKfWviY7H7phl+6gvJD9LXbI1TRt/p02eD/APWpml4WYg881LD/AMhSdTwP/rU3udBl3zf6K3H/AC0/xqXR1+YH3qO+Ui0bgcP/AI1NpXDA1p9lmMviQlwv7yTHZqWzxtf8DTrqPbNJ3yaZZrkvwRxUdCxGbGe4qa04R/U1XkzuI561as13K/PQVPQ06jrdyrGkvpNyrjimxyESNj1ptxncPahbja0JbzPlKe+abHJ5eDj9alul/wBHQ5x+FVmYbaCSdmEjY7e9Z2z982fWr0bDaBmqif6xgPWrIQbcSdMjHrUDd/TPFWf+WnXBxVZ856YGarUXUJl/d47VPbrutXHbGajlXMQqW1/4935/hqehckQuuI+aYv8AqX9qdLJujApFz5Un+7TRMhsY3x9KdaKGhcdwKLdj5eMcetOtlH70DB4JpkalTpHxzzTtxMfryKODDgGnIo8nd0OafQTWpAuVlQ9Oa9Q+D9wY/iJozD+J2U/ijV5i3ysDnOK734U3b2vjjQ5lAZhcLgHoeCKHsceKjzUpryZ9gM0W1t2d2OMGvnb9pCQjxPbxsQ6w2S7Mdssxr3Y3U91cGSaPYz8nC4FfPH7Q8hXxQgbgm1Qfqa5Vuj4vKLPFL0Z5An3c+lLExezb6UH5YW+lRWP/AB6kZONveuzpc+5Ka5WY81YAJkYdRmq68ybjzVpf9aSauQQ3GL8srD1NCt89O8v95k9PrRCo3H61HQ0W5G0n7wYOKVl+TjpUb/67Ge9PjbfgHPBqkK2oRt95f4aiQ7lHb0qfaFkPv1pirwAKVxdSIf6tgc55qOZj5ak/WpSp+f8Axpkiny+BnjitNTNoeJvlWk83ZIrds0wfKqDIIxSlTtNPVGaiW7qRWKlRjqaqKdsm73qRmMiJ+VQN04PemhWJduJiOQQacyq0h9cZo37pjnrSL8tx1yCPWl1Kt7pEq4Z/UHvVi4dfKjIPbmq0zfvm5A5/pR5n7kcd6eu5kSNiRWwTivor9jfw+LjWvEGrMv8Ax7QR2ynHQuxY/olfOtlJ5kxU9MV9h/sg6aLf4e61dbdpn1Pbn1Cxr/VjXXh/4sUeJm8uXCy8z3UfLTt1Nor6PU/NNRknzVXYcVO5qBz81Sxo+RP2wrNIfGei3AXDzWbK3uFc4/8AQq8Fmby4WP0H619Iftjw/wDE08OSesUq/qp/rXzjcruVcc8ivnsR/FZ+mZS74OJjq21t3b1FO6Rg9qaQY5GU9mxT2+VVXNSdwu5S2PTmlkYKvH40yP5W9PwpsjZ3HBOB/Wgl7CLjDHvio5GCx4HPbmnKDJjkgfSmyD5ht+uaszYxXK7zjHNCfvG9M03a0akDBbPrT487fencjl1sOb7pXoeKY8u1lUcDOTSyNg+vPaoy25h2pDHGZt6ruwo7ZqZrp48FXZTnghqqsQze2aldQU6U+YzUIs6TSfiJ4m0HAsdcvrdMfdWdtv5Vu2Px88dae+9fEE0uTkiZVcfkRXn6t8pz6VE+dp7CqU33M5YalLVxR7Vov7WXi+xjRLuOz1FQ2S0kZViPT5T/AErctf2xtTe7PnaBbGHPRJW3Bf8AGvnRW2KR2rU8I6K/iLxJp+mRnH2udYi3oCeT+VbRqT2TPPqYHD6ycD6y8YftRaN4S0HQtSewuJzqrjZBuCukYPzORz7YHfNbui/tIeCNYk8o6k1k2M5uoii/TNfIXxD8Nx+H/GWp6eA32e2mxArknbGeVH61ys0nzY963eIkvd6nlU8rp1Iubej2P0h03xVpWtW6z2F/b3cLdJInDKfxq/5yv0YH6V+bdr4m1OO1Wzjv547SFiyQrIQqsepFdv4c+Pnizw7bpb/a0u4E4C3K5IHpkc1SxD6ownlMrXgz7qaQUwvmvjK8/ao8VtcQG1jtLVQuHj2Fw3PXJPFa2n/tda9bsBeaXZ3K4/gZk/xrRYmJzPK6x9aSOMelR+ZtHrXz/H+13of2O2abT7lruQ/vYYSCsXPqcZ9a3LH9qPwXeKoklurRj2mh6fiM1qq0O5ySwVeP2T2VZPrUchDAg4OfUVxel/F7wlqy5g16z+kkoQ/kcV09vqVvdRo8M8ciOMqysCCPatVJPZnNKjOPxKxHNYW0mVeBDnjgYqivhHTrh2d7baT0Kk5rVlKvg56VYicNGu05pSIRkNoY0+FntJZBtHCtgiuQ13xJ410Pxjolg+lWE+k38gh+0Fjv3YLEkA8AKD9cV6LM/wC5cYzkGs+81CW78XaLpywK9ulqbq4nZQdrHCooPbPzn/gNKNiHpsay6NNM2fMRVx/Cn/16Q+F/MyHupSOwXAx+lb8ahVx0pzdK10HqcbrXh3TdL0+a7uFkm8scL5h+Y9hXmdxpsmsskrW0dqByEjz39STXqHxEmW30WJpP9X567vyP9a+aviJ8ftT8Fav/AGfZaBDd/LkSyysoI9QAKxb9+yF0uejx+Eu/Aq1H4TC9dv5V4Ov7Sniia1V10y0iuC4zGqOyhe5znrUN58dPG8zERzRwnPPl2gxj2Jp69WTofQw8LxEY6D2FTL4bgXr+tfMi/FzxxNJtn1mWNXBA2rGmM9+OeKyLrxP4qvGYTa3fynoT9qIz+CipvruPTc+s20G18yNcLtJy3PYD/HFTfZdJtuZZreMD++6ivljwnrupLcXlnf3Vw0N9A0AlkldirHoQW6enFcx/wjs8dxIl5NvdSQw5PP4tS67j6aH2VJr3hm1Vi+racgUZJM6cfrWZcfFHwPZ/f8Qaf/wCUN/KvlC30aFC6tysi7WGwYI49/UVLDoNtHkKuB7kDP6UJLqyX5H03L8dfAkMUsiar56xY3eTC7dTgdBzWNcftPeDYWYQwajc47pbbR/48RXg9rpKKx2hsEbWVctx+FXIfCTXDYh06e5H/XJ/6k0nyhdn038OfivpPj6WSSC3mtVh2kxzlQ5BJ7AnHT9a6Kf5p3PqxNfOPgnw3r2g6zDeW2kXEcX3JQEC7lP1A+v4V75pGpC6i2SgrOvVWpRsmX0NMR/LmmNbxyLh0U/hVhcbQMUnHatupJmTaDbTZ2psP+zVeTw3t/1cv4NW5T9o9au7J0Z2XhTUUlsooFUh4UVG3D27V1EcuRxXCeD5l+3XMOMMqKx/Emu6tx92rTETqrNTvLPepOe1JQA3y6VYfMYAZzUlC3C25yOX7e1ABPtt/wB2uN4+839Kqsc0m7PU0UAFFFFACr3p1NzikoHoPozRRViHBgKsRzEVVozxQBpRybsU+s6OUr3qxHdDPNQFi1tz7VG8dPWQNQzCrAzrpSoPFfnb4GvN3xc+M16WyI9M1Mhs+smK/Re9kVYXJPQE1+bPwxV9Q134zyxsnmTWFxGrOwVRvuAMknoKOpX2WeCTuGZsc96gX/WCtvxF4cm8PzLDNcWs0jLu/wBFmEgH1IrCyR2NdBynTeCvEDeFfFmk6uoLfY7lJiF7gHkflmvuvwra+HPiJqUHirRvOvp5SqG4bccOF5UjoMA818JfD/wnfePPF+laDZA+fezrGWH8C9WY+wAJr9QfA3gHS/AOi2um6VD5NvBCsIXPXGSWPuSSSe9LYT1ehrWNn9lt0iXl8/M1eR/HL4R2N6y+K7OCKG8s8y3OFA8xQPvfUV7dHGFJNcd8ZLj7L8NfEL5x/ocn/oJNZyZol0Pk/wDYFtxL8SfElx/cscZ+sg/wr7xUcc18Sf8ABPm03a94uuMfdhhX82Y/0r7cqC/tMKKXbRtoK1EopeOaSgNT8/4l3QsM84qGFTtIzU8OShHtUUXDNX5tLc/o+OxWk4bmpIz0xTZl+bOadDxVrYOpbuF3Wgz9axzwcYrdkXdat34rDkUrIwHeqp9UZ1N0y5pXN2g74Na8AKtzzzmsbSz/AKVGSO/p7VsKf3pGcVnLcpFkTPDNHIvVWDfka+o/2yNUTVvCPw3uVOfOs5JSfqkZ/rXyy7fL717Z8c7zUr74U/CyW7RGj/s+URyqeuNowffAFaQlywlHvY8fH0ubEYed9m/yPAmUEe1QbTu455qw0ZVTkc1D/EanU9mBO6nyxg/mammUfZ8d81CzHyh6ZqZv9QcVCNJKxV8uop4yrAj1FWT7cCobnnHrT6j3gaUcebVv6Vmsp6H+Valrk25FZ0jHceO9T1EhI1K5qeM9+1Rx4k6/jVqNRxj9Korco33/AB8A9sCj7wxjNTagA0y/T0pEX5elT0HEXTFO5/TNWFQ7WwMYNRaf8sjDPf8AKrG774PrSMupTVds+PXtVqRcLVXpcD0q3J90UpdzS2hW27j0p0wHnA9MqKeoG7PfNLdf65T7USKSInXC4FVbVT9o4HFWZs7RmoLf/j4FVEUixIP9IPHOKe+VXpSXAImzjORTpM7eeKl7lR2K4Y7+R3qe45jjJOQOag2jcPep5hthXNaGX2iNMgZxTAwZjT144FMXk8iktzWWxYtwDke1VojwMcmrVq3LDouKrRKE+lLUzJps+WewxUUOfsL8de5pZsshotdzW7A9aroRIrLncvpViY5wOlRAHev1qWb5QCOafUXQZdsfsIxxx/WqVr99A3XNaE67tNBxjANZlv8A6xPritodTnlsi7qi7o1xwcY5pmln90uKdqXKKehxTdKHyLQn7ovtIivT/wATByPUYq5NuMERHZv6VW1JQt/x0IFWsBrPPUqwPNPojP7TLkPzQuv+yab+ye3l/FrUYs/6zTLpfyKN/SpLP7hz3FUv2Zf9F+Owjz/rLe+TH/bJj/SvXyp2qSR8ZxXG9GEvU+yV09mA+WkvNJmazm8lczbG2Dp82OK62200YHy9q0YdHDY+X6V9gfkx514O8cavpWlwqNIabyuJHPoO/WvQ9W8Za9Ytamy0+K6gmhWU84PI6DmuL8QXMnhe91WydEEEqG4geTOF3DkfTOa2fCvjSXVrWKW7is7KGGJY1CS+YXwMcY6CmCvsJ4hnuNS0uSW7tPs5PA3EHB/A1zi6C1xp0UzD7wyM8k++f6V1XiadbvTzITtixnCnis/wfN/amnNC+1HiJ2Jnlk4w360FanIPpf2O4hlx/q5kf8mBr5d8L2Bk/bgurXy2df7YvtyrjldkhP6V9oa5pmy1nOOilvyr5L8Polj/AMFAmDcI+s3IPHGHgk/xrzcauak0+zO/B3U9Cl4rZTqWohR8vnvt57bjXNx8qfXBrd8SN/xMLzGMee3/AKEaxY/4gR+VfCx0R+9UNKcfQXTflk54yc0sbbdUnz14/lRp6hZOOaauRqkoI+XjHNXoWyretuspB/00/rRpedwFF4v+hzYH8fT8adpbZUY4aqj8LM5fEiS8yJmz1zS2a/e+nNF5/rW7HrS2bDcw9qnoWV5DuZh7mrFkSqsc1Uk+aRjnnNW7H7rCpexcdxofaxBHU02T5uM801siQinKB35FCNHsWbjiBBn0qqzCrVxk269vaqT5prQzJY2+YYHaq6/6x8+tWovm4xziqZYb3IHei+oD42/fADng1A3+sY5zUsGfMJqJvlkfHOTWmpC3JJf9V6VNaL+5fv8ALUMmNoB44qezcLG3pg81K2KkU5D+FKp/cyEelMkI7dKcD+6k+lPoSwhbbDgGpbVRubnAI61DbtuUDGKsQqBIe/GKeonYpN1wRUiqPJP1FRsRu9easIv+jke9PoZ9Sq2FbNdt8MWDeNNAVhkG9iU/QuBXENjzTXW+AJDH4o0VlbawvYcN6fvF5qZfCZVVzRl6H3O+mIWLB3DEc85r5V/agh+z+NY0+9/oidsetfTTXGqwztGZF2LyGkiBDfQhhXzH+1B58njWBpl2lrNCOMAjJ5FcdOTclqfH5XGKxO3RnjVwxFuwHpTLPiFgfTpTp2JjwMU22X5CPau/ofY21KULbverat8xIqpb8ZBOanU8tjmrbFHclj/1gPvTo1XL5H60yFsSDpzSr8u8D1qHoaLchKjzKdGvzke/FJn94O4zSK3z8jv/AFqr6DSuyT/lr75xUcY9OaWNj5v40kffjFIl7kTbvmPXrTWb5elOJ3FvSk/5Z+ta6kWIkb7ueTipg37s1Ft6etTMv7nPShszWwjH92p6HNQTfLjvUzfLGpPPNQTfdHNBJIvMnvijpcLTFyrD6A04Nuk9DRqPdEd0AJGx6jr9KVf9QMjvTbr/AFnIxmiM/uWwcdKvoZ7MfbELcZFfc/7L9ukfwVtJFOWlv52f65A/kK+E7f5ZhnpX09oPiK+8Pfsf6je6bdyWd3b6jIEmhbay5Kng/jXTh9KiZ4GdJywrt3R9R7qTPpXwf4J8UftB+IfDtvrmhXl5qmmTMyo7vC5O1ip4Y56iuhh+MX7QugMRe+GZr0Dr5mnbv1Q19Ckz81vG9rn2Y3eoGNfIf/DX3xF0lT/a3gDOOrCCeI/rmmf8N+rYsBqPgu5iPfy7n+hWnZjVr7nT/thw5/4R+Tv+8X88f4V80yDdGMdD/hXV/GH9qjRfjC2k2ljpN5YyxS/MZ2VhzxxiuWTMkKEcA8+tfPYmMo1G31P0fJqkZYVQT2MSQn7XcDHAIOfwpr/6z+lTy/LfTDvgH9Kry8SNWa2PUt3JZl8vB7Z7U3crx5xzjH6U+Zg0EZFJb/PbkcZzSF5EdnhsgnB61GpPn7fwFRWrbJmHb0pV+WUsOOasy3HzKFnX1zmoR/rHHYMalmz9oXimMAty/YZ/pQJ7iSL1PtUBO7IHFWcb0fH+eKgjGRg9xmqRLYwHDY98Va3BVAPrxVRh++bt3qxIw69vanIUHqA75xycVCx+Yg1JL8uD06GoieoFBTGs/TsDXX/CeTyviHoD4P8Ax8jGPoa5DywY2Peuj+GUjR+NNDlBwVu0H5kU3dJ2OeorxaOn+PSr/wALCunRwfMgiZv9k7cY/QV5bNu3jvya634hXxvPGmsyM+8LcMinPZTt/pXJ/eTJxmlTbcU2YU4uNOMSCMdWPHNPZvlHrSKvzEA8Cmt82eRkdK6ClohqMZLrr0GKkkzv9arx583HfPNTSHof51L3HHqVy37wHGDmnNIF2AnnNIzbXFNmPzIfTmq3MnZE6ueW64q3Z+J9T08B7XULm2ZenlysuPyNZvnfK474qJmVVAP161WpnJJrU9B0L45+M/D6iO31qWSNTnbcASA+vLc112i/taeLLHIureyv4+vMZRh9MH+leGbi+8Ang/0oZtqgE9+1NSktmc7w9KavKKPsXwH+09YeMLo2mo28OiznAjeaXMbsT0zjj8a9Dm8WPeaxDbW0trZk7Ea6kYFDgEjn+71/Ovjr4L/D1viR4wtLByY7KEefdSDsgPT6k8fnX32ngXRri1tY5dPg8uMDYFXHQYHSipGtWg1TlZniYiGHw9Ve7c1NBvH1DSYJ3ADOufl6H3HtV9vu0sdusEaxooRFGFVeABSV6FO6ilJ3Z48rN3RkeItHi17S57KYfJKuN3dT2NfK/jz4d3lxqBt5isF7E2FklOEdOxz6V9cPWH4h8M2HiK3MV1EC4GFlXh1+hq5R5tTI+Nx8J9U5/wCJjYgHtuJ/9lqwnwnvWx5mqWWfVY3PFe0698P9S0F2aNWvbTPEkS5YD3X/AArBjjL5wc4PPtWNmilGPc4GH4Sxqo83Vzn/AKY2/wDiavx/C7Sl4lv7ybjsqLn9K7VbWRux6+lOWzYdePrQPlRy0Pw+8PW4H+j3Up9XuP8AAVefwvockhkl0xZnPeSRvT2reW03cgAj1pk3kWqBppo4lz1ZgKOULJbGZDoGjQ42aLZr/vKW/mavRWtrDjytOs4/923X/Cp45LXvcR+v3hQ97YQjLTZH+wjN/IUWYvdHJdSIf3axx/7kaj+lKbq5P/LZx7AkVVbWLFW+Vblh7W7f1FQSeIoVmREsryRSeXEQGPzNPTqHL2NIPI33pGP/AAI1Yti0LB0b5hWeNVVvuWV0T/uqM/8Aj1RtrVz9oWOPSpih6uzqMUaLcNTvNO1dZFVJiEb17GtmNFbBBBX615supXo+5Yrj/am/wFaGl69qUMoEkUccXoshP9KtSIsdz5Z9Oe+DS7dv1rNs/EkUi/vV2n2rViuoJlBV1596vmIs0W/CN1Auv3CLMvnsiq6FhkAZI4/OvSrftXxtrngrXPHHx7kt9IkuLeFGhE92wYRRKEBOGHBb0HrX2lpumpZ28USszhEC7mOScDqfeqi2N2Qu31pateSO3Wo2tS/WtCCo0x6L0pnPNXfsXvSrZCgDP20vNaIsVpy2K1YGaAfSl2n0rT+xr6Uv2VfQUAZnln0pdntWp9mXjil+zr6UAZnlt6Uvkt6VqeSPQZo8oUAZnkn0NCwN6GtXyR6ZpDHioAzVt29Kd9lb0rR2CjaKsNSpDGympyu4dKk2il2igDF1rMNjcyf3Y2P6Gvza+EOnya3ovxXSNhG91FDCHYZxunJP8q/SbxYwh8N6rJj7lrK35Ia/Pb9m3Qp9b8N+OIoFuhLe3tnbqbUqrrlpCTlgQAByeOgpL4ir2gzwTxFo40W+ls98skynBDR7T+Wat+Hfht4o8VXcFvpmhX108zbUYQME/FiMAfU19keD/wBnXwxp+sQ65qmo6pLcNK7xx6hcKjTIOA+0AEA9efavoa3Njp9siQeXFHjI5A4rpORXZ5B+zb+zza/CnR4tU1OBJvFFyn72Q4It1P8AyzX+p717ouPxrMs9ULXEwmaKKEECMiQEvxycdqqz6fbTa1HqK6neqV+9axMTE/blcH9KhlRVjoVrzn9oS4+z/CTxG2cf6HKP/HDXe/2gnRIZ3x6RMP5ivLf2mbiZ/gz4lkFtJEiWxy0hUdSFHf3qJbGsfiR5N/wT6tdun+LrkjlpYEz+DH+tfYYFfLP7Alj5fw/1+4P/AC1v1GfpGP8AGvqdakfVhtFLSgUlAwooooDU/P6HLL0qGJcyEdKnt8bjk4NMC/vjX5vJan9IRWiK9wu1uvNJDjvT7lc+9Mhxnp3qo7Ce5pqN1sx6Vi3EfzkgZrdh5hOeKx7nCyEe9OnuRV2EsW8u7jA65rcOPMrn7Vwt0hHrXRS/6wf41FTcqGwMV4BOOetew/Eq++3fAj4W5OfJW+hPfG2Ra8dfoARXoGvap9t+DvhO2BBe0vr5SO4DeW39aSlZNdzkxVPmdN9pfo0eayLVfadxqwzdeKhbBbPSq6HZHckwRHzVnaPs7d/aoGGYe31qyP8AUknniszSRW288VHdofLz2qUrkg9qW6XMNPqVH4CxZ/ND6jbVGbKk49avadwozyMVWutu5uxzS+2T0IEPp0q3D2qpH1zVy3Xc1ORUSC8BE2eaZHnnjH4VNfIfOHuMVHH8rYJo6IUeqJNPwZnJ5wasZ3Mwzxniq9jn7Q4B9KsEYY/WqI6lWU7Zl/nUrSZUZqG4BMi+1BYhazZvqTRsNw9zRcL+9TPp2ohXcvvSXSkSRnPbml1JGXCnbkVWtz/pAJq1cZ8jjrVSJv36g9elVAJ9y9eL+8Uj0FK5BXBouPur9O9MfHl571LZUdiBV+fJPfirMmfJHcZqsvYEVa3f6Lj0rR9DHqQrTGU5zmpUORz1pnrjmhbm0vhJrX734VCudx781Nbg7umD61DkKxHvU63ISEnIVTg/nS2anynHXrUcxG3iprHOxqtGcxip84B4pbhTxT2A8wfpT7hdyjin1M09BkiZ00NnsfwrItW+ZPTPPFbPDaeR2xWJb8bfrW0OplU2Roah9wZ5GOlR6WflYdBmptRH7pW596g0nuuMHOaX2WQ/iQmqfLeKO20c1PGvmWrr1+XvUWrAfaYjjJ21LafPGR3xiq+yJ/Gy5Yv8oBHaqfwB/wBH/aIsIzj5mul494JKs6aMKCetVvhFmz/aV0AkYEt2V/76jYf1r08sf79ryPleJo82DjLs/wBD9E7G33RoT3UGty1shtyTx9a5LVdeXw74Tm1NhvMMAZVz1Y4AH518/wCtfFjxNrStHJqckMLEny4PkH04r7Pc/HNEfQfxM07TbjSRNNqdnYXUGdrXUoUOp6of6e9cNoXxI8LaXaxwNLOsuwMqMCQQRwR7V866tDLqDFppXlJ6mRi386+i9H0fQ5vA/g2a9sV+0S+VbtebwpjUDBPPX6VVrEc13oO+03/xJ1GOw0y1mis2Yb5WGAV/pWZ8RNYbwL4l0rT9GlU3GmqxuCBlXLYyh9sAV7l4jvNN+Fvg2ae3RUlK7IVHV3I4/wAa+Ub65l1C6nvLlt88zl3b1Jqdy7aanqcPxE0nxFYSrLmwuWjYbJfuk4PRv8a+S/FF0uj/ALdCXDHA/tKOQHOB80I/xr1GRgtu4I42nP5V4V+0jNLpf7UMN1C3lySLYzKfrElcWKV4M9LAa1kjX1ljJLI2T80hOf1qhCvytkYqzfNuK5zjNQKSA2R2r4PofvdLRJDdPx5hGe9MX/kLSD6fyqSzG2b8ar7j/bDkDsKOoSvYiuh/o0+D/F+VN075TwfrTrj5re7GP4v60zTSeCK2XwsiW6Jb5v8ASMZOMCnWrbWJ6jHFJf4+0Z5yQKdb9+4xUdCluVHH71u3NXLE/eqpMR5zAcc1csB19ajoa9Suw/eHnmnrjdjPNRyN++PapExu5poCzcMfsi/WqLNyDV64YfZRxkVnZ59TSJLMLfNj27VTkz5j+mauW/ByemOaqzfKzj39aa3B7C2vJxxio2GZHGMc1La43E+1Nb/WMQO9UydgZc4z6VLagEMoPaop26fSp7P5QxI5xS2RTRnPgvgdjUp/1L+wqvyZD6Zq2q/6PL64quhl1K1uzDuT+FXI8lsg4rPh9q0LUFpMd8UdA3M5m/eke9Wl/wBQ2RVOTK3DeuauRg/Z2J696p7EJakEijzOua6DwXLHH4i0ppCBGLuEtn03rmuekH7z2rS0o7bhGzwrAj86l/CRU1i0ffseqWctjBbpbnZGXUyk5Y/MdpHtjFfLv7U0cieNLcO25fsKbD/sktivpWSwhtbOKVL23ud5B8uIncoI75FfMn7Th2+MrZc5Isk7+5xXJFPnR8Nk7f1pp+Z4xMvyjmpLbGzPeoeWqS3yMj29K7z7qxQtvm3E+tW+FLZqrajLuvU5qxMw3EZoFAWHHmD/AAp7Z+bimW2WmUD1p0ysjMOnPrSZaI1X56bHktj34p0f+s9PrTYh+979fyplLVjo1/eY70YG00q4Ew+tN7Hr+NBL3I0Uc8dqY3yqKcvQ+mKhY9MVaMROuMmp9y+QOcZqD7wX2OalkXai0MSEZx9nAHY1Xlz5a81My5hH1qORTtQZqtRB/EOwxzQp+cbetRtlcfShc8HvQQLfMftHXtQp/wBHkH60y+b9974o6W7dzV20MvtCWv8ArMe9e/G6MP7F/iMjkx6sq4+pj/xrwCD5nHHOa9000Nc/sf8AjWLqU1aE/pGf6VvR/iJHi5uv9ll8jC/Z98aanp3gdLW21ma1SO5k2QCfCqDg/dJ7kmvX7Tx/4lYBl1Vph7qjf0r4P0+3urhbnyTNtgiaU+TztAxyfQc17P8ABG/E3gfWkuGuJZZbuJMxOA/qBk8AcEV9fBKyPyWbabPqaz8aa9IuZZopB3DQr/StWPULDWLFjqUeltJnlLq0BBH4muM8N6cyXX2w3MsUciKn2WZt4GOM5zjJpdYs7kS2ZgvvJtrmRUDNGDtBOM81TiieZnzf+1Ja6X/wmHhSfTdIs9KMhmST7HEIxLtdcMQAOxrIs+YEGe2K6b9q+1TTfGXhG2WYXIXzf3mAM5MZ7VytrJsjXjtXzuYL3kfonDf8KXqZd8SmpOCMcDvVeXO9uasX3OpFvaop/vnHc8V50Xoj6m2rFfK2uQe/Sks5M7snr60kmfspPvTbRf7w5PFV0I6laLCTkgfTFSfeZj2zUcIzMR15qfbt7d6ZERr/AOsXntmmSr/pD+nH8qdMpLgGmHPnNnpxTRMtySFh8645IqsVKquDip4yY5G/Ko2Py9O1CJaKbMftB91HFWWyy8jp/hVSRj9qA9AKvN1I/wA9KtkU7XY+YD7KG9BVTkqD7VYaT/Q5M88VWhbco9hSQ5BGx2uD6Ve8N3zWN5DdAkPDKrj6gg1TUY6dcU3T22ggVT2M3ukXL2b7VeTyucySNvY+5OTVRQrI/FN3bp5SD3p8P3nTOKNkFitHtExGOtIu0SEZx60jN++IXsaGjKyFiKswRBGv+kSA889qJM7iM8Zp0fy3JyKX/l4cfSgS0K7/ADSHApG+9j05qRl23mM9RTWI+0OuO2Ku5JEy7VJxUWNyLx9easMMRuOuKYnzQ5xyOvFNPQzsQsCnryKc0fyhvwqa4jxFu6VEWJiwOaeoWtoz7P8A2MfDtmPAt5qSKpuri7McxwM4QDaM+nzE/jX0jt2yRgDivmL9h3UD/wAI74ksWORDcxTAem5SD/6CK+mHvFEyKFIPuK6qbPk8bFqrItTLlQarcjIqVnaRcgf0qFs55rojueeMfrULU9s0m3vWyM3qRGPdWLqng3TNUcyS2qrMeskfyt+JHWug20bTVaEM8q1r4PvcSPJa6hPtPPltIyY/Fa5PVPh7c2EbJd2txNF3JkZ1P619B+VnvxTvs6suG5/ClyxYXZ822+jW8KrFHbAKvAXB4q0ukxnAFoSe2Iya+g102BWJEKAnqdop/wBjjHRR+VTyBzM8Bj0af+CymJ7YiP8AhVhNB1Fvu2Fx/wB+yK93+yp/dpfs3HAp8iFzM8OTwrqsnH9nzD6rin/8IVrPVbFj/wACH+Ne3i3J420fZ1Bo9mh8zPG4fAWstjNuiD0Lir8Pw51Zxz5K/Vj/AIV6wsUYxmpF2A8Cl7OJPMzyxfhjqTfemgX8Sf6VZX4U3JHz30Y/3Yyf616flfSl49KfIg1PN4fhXt+/fv8A8AjA/rV2H4bxR8G8uCPwH9K7zjsKTG6nyoNTL0vSI9HCG1GORv3c7vf6119vcdMmsXb0z0q4p28CmhmzHIOoNPBrLhuCKuRzhutMgs0ZFMoqwHBvSnBqYPpSrS0BD95o3Gm0UwHhjS7jTOaVelADtxp2TTME0q0AO5pdvvTaXk0ALtpGWnUhGaA1G0U7aKNtAanNfEWU2/gPxFLnG3T5zn/tma+V/wBgnR4bzwx4rmmUkNexqCCQeEbuP96vpv4xTfZfhX4slP8ADplwf/HCK+d/2G7Z4fhbqs8fyvJqzfMQSOI19x61MfiHL4D6GuvA+hS3P2mXSrSe427fOmiDtj0yeah1DRrT7K0cdvChwCApEf6ipSoO9N0fGWyVXH15c1XkjaeQI0/lyghAmIyQPwBx/wDXrQxMxtHiktyJzb+YvKB7h2APfv6Vc0e3t9HjZWMO+X5t0KNz+eTUDWc9xcIGLZQgZV3PU+yAVck0vzBOr+ZtxwGD8jPI5YZNGoF+S+SJtuyRj/soTXjf7WWsCP4E+I1VHXzPJT5sd5V9/avUY7WCzDFmjVzgBW2A9+eWPSvD/wBsJlt/gxqEaKIxLe26Y+T3b+EdOPWolsaU90Wf2FrUw/B2WXvLqEp/IKK+jq8W/Yp0sQ/AfSpCOZZ53/8AHyP6V70tkKY+rM9V+tG2tIWir2pfsq0BqZu32pNpPQVqfZUpPsq0En51wAhs471G3y3HA+tSQndSSnbNxzX5xLc/pKOyG3H3eagjxuwOasXChl9BVWMfMSDSiOW5qW+PLxmsi+Uqx+tadpyDWffL8xyMc+lKPxCmrxKMLbZhn611DMPLU9TxXKt8r+4rqI28yziYDjAq6vczpjmYMvSn/bZXs1tS58mN2kVfRiACf0FQ7ty4xSRna/TtWO5s4kLfn61Ew3N+NTswNQs4U9OPWtOhPUm/5YnjPpVuLLQEY6iqhceX0AGKt2sn7sDqMVld2NWVlwvWi4GYRilVuOtOlI8qm9wp/ALp5/drnnio7hcMcjNP02TKKDzTrxfnJxiiW5K2KSd8cVat1LMOarqp3e1WYEO4HOKp7FLcjvyd61BH8xzU+pKfMB6dKhh4p/ZQl8TJLE/6Uw+nNXWX5jgc5qlZD/Sm47VoNHlm+uaT3Ie5n3GWI+tRtk4A9aszjkc96iI9etI3RPb+uM0Xa/vF9adbdqL4/PGenFTfUCOSPEJx6ZqpHgzrjp9K0T80JGO1Z0f+vQ54zTgKoXblcxofUc1HtOzNTzZ8tOKjJ/d4pWHT7FU/exjHPargjzamqvG6rkZDQEYq5X0Mtpaldc96jXKsRg461L3xSEjoaS3NpfCPt/vEd6h2/vHHvVi3wJAR1qJm/fuMUdSIkEg+bpU9ivXFRSZ3Yqazzu6Y9quL0MpojkYKy/Wi5b5Rzii4/wBavbnpRIvTNN7mcdiSEZ08+tYcZw3HXP8AWt+35sR6VgrxIR6GtY7szqfCjUvuYR6YqrpuVkIxVq8Xdbr24qppufOehPRkvdEmrMfMiJH8P9alsuvHTFN1dflgPeiybHI4oi/dCXxFrTj1B7E/hzVLwcws/wBozwbJ2bULcH8Tt/rVy0wtxKoAHzVmLJ9h+Mngq7HbUbUn8Jlr0MBLlxCPm+IIc2Al5NH1l8WPGEs1rb6DA22GONWuDj+LHy/lXmUsLJa5XDSKMHPQmrXiuaddevWml85VuXQMT8ygMRj6cUzcJfMCkFSQRX3UVofiD3MlVaaRVxhyeg5r6Rs9PhvNP0DSziRLaxjJjBxiVsNuP4cV4FY2+b5PrXrn/CRfZ9DluI1aJrmJYQ3U71AH4YWqYo2uTfGLxqfEWtJYwvusdPHlrg/ff+Jv6fhXnElwmdpyT7A1NPjdVX7Uqb85I9qk1I7huw9K8V/amtd/x+8Pzr/y8adp0mf+AAf0r1m6vGhgmds+YwyPQCvNv2nLct8Wfh9MORNolg271wGH9K4cV/DbPSy7XERXmvzKN58pUdeTUMZJVqu3igsvA64NQrHwxGMV8HbQ/fIbFa3UeYR3zVbB/to88bR/WrMHM3TvVadSusZH90f1oW43sLcKWju/TJqvp5AJ5qxJlvtWBgc1W0/Bxjoa1Xwswl8SJb5/9IUHrip7X7pAFV77/XJnrirFmx3FunFQ9jS3vFCQH7Q475q9Yt17iqswH2pyeue1XbLHNS9jWO5Uk/4+G4p0fXDGkmb/AEh+/NKuDyBQhssXUm2zqipyoNX7j/jyIrPh9D0oRDLVu3XtxVO4I8w565q9Co3VnXH+ufnjNCeoSLFr/F601V+ducinWY6nvikC/M/1oY+lxsynKkVYtfmU55qBuceuMVYteFYY7Uugupk78Stmrsf/AB7yHtVJv9c31rRjX/RXyK1exitzOhXp2rRs1+b3rPhzuGa1LPhuual7FGNJlrqTPHJq9GD9nIHaqVwu28k+taEI/wBGJzVPYlblNlPmVe09eW+lUZF+YGtDTRlj9KT2JmtGfe2laIs2m206yD54I2Hv8ozXy/8AtMAt47K/3bSMfhya+sfBtw0PhvR3uoRJBLZRgsOoyqnNfLP7UsCwfENmj+5LaIwB9DkVyxknLQ+JyyHJjGn5nhyr1NSW/wB72pF+6emKWBSGNdZ9u0UbbieQdCGP86dcL++JzTkULcyEdN3ekuMtMfWtLmUUSWa/vh3OadPkyMOnNNs1LTD1ps3+sbqMVD3NFqOjwrCmwr87YOcE0+FduO5pkYIkb0pFxVgTCynjNMz96pUXdLUDcbuvWgl7jkUtG3rVRh8uO9W42wp75FVW+bt36VqtzCSF2jatTSf6sU3+Fc+tEjHgdqYlsI+Da/jVabK4HUYq5Mo+zcCqjL04xQiWJN91fpSQ9vrSzfwj2ohUs1VfQgZfY+0D6U3B+zuQMYPanXwxcAYzwKWT5bNsCn0J+0yO1+8D0Ne5+F5PO/Zd+IkfdL+3Y/iAP6V4ZaHdIODXtXg2QH9nP4mRk9Lizb8yw/pXRR/iI8fNlfCS+R84eHvDus6taz3GmxM0QVklAcKHXglcd+3FfV/7OelWln4BMLafFa3aysLkFcs57Ek+1eU/CX4haF4D+Etxd39sb67S/YfZogN+GC4JJ6Disz/hq7UrPV7q407RbWCymiSMW8rkldpY7sjHJ3Y/CvsYv3UfkEr8zPo661CDRLPUNQaKPTtAt42mk1EuBGpyflUY5b2Hfiqg8X6Z4h8O6beabeRXtotxgSxtnHzDg+hr5e/aA/aGu/iotlpdhG2n+HrSONha9DLNt+Zmx2ByAPx6mvNfA/jnUPCOsQvBO4tJJFM9vu+SQA/zFPcVtD279qCZJPFXg9omLrmbn8UrAt8eWB0FT/HW6F3qfguQOHBa4wQc5G5KrWx+T8a+dx/xo/ROG/4MvUzr7I1DA/uioZm/eY7VLfMf7QHqVqKb73Nectj6l7sdN/x6Z7Zote9NnytpnHGRTrNTtPPanfQlrWxVhwsvTBJ6VY6/n0FQW6jzuc1MuR7HPAqnsREbN99MjnFMkZRMT7VLMcSD0xUU3zSE44wKcSZDYm3SHioj1GfSpYPmkzimKRIw/lVEdCpMpN0fwNXMFiT3qvcg/aOODjvVtV25pt6GcYu7IesEoJ4xUVrxExHOBVgqfs8h9qggXbC564GaSKe6HupVhxUVjjc3PX/GrLMrKp9apWTZZ8cjmn3M56NC2oBkf61PwsnNQWf3m781Z25l9BTCOxQYEXB4zU0hGWJpky4u2A609l3SEHjp/KgyStcptxMT709mDXXTjAprf67r3pzAfaV7DaO9WZ+RDIf9OGcDpTLjEdz6nHWpJ1H2wNn0qGcbbge+KBdx2TvmHbH9KihJ2uBzxUzLtkfB/h/pUMHO7tx+NX0I6j7nJtx64qBFBh4qzdfLbDJ7VEq/uT2zjpQhy3Pq79h+TN14oTsY7dv1evrLjzo+M+tfJv7D8f8ApnilvSOAfq9fWiqGnTPYGuyifKZh/FYTIOoqBlzVuRRj2qtjFbo8sgZc9KTaakbpSfdrVEPcZtNSKtGc09W61qiGII6cye9G71p1BInlj1pGj96dTl6UACotDccCnfdprUANo296UcningY7UAJtz2pVhpyinrQA3yfejbUlN+9QAmMUu2jbSqtACqmWAq0/B6VDHywqZ+D60AIp7VIshU571FTloAvw3HY1YVg1ZO4+tTwzlcDrQQaIalWoI5A1TbhigB1Lyx601aWgNR360DNNobNWSKW9KXPfOaQLS4wDUFDILpbjdsbIVtp47ipqrWckc0ZaN1kG4glDnkVZoAXdRupKKsNRd3tRuzS7abtwaA1PPP2hrs2fwT8YyDr/AGdIo/EYrxj9jW1EfwPDkhfN1SZuQvYKO4PpXqP7Vd19l+Afi5um63VPzkUVw37INq3/AAoXSNtxFCWurh2Mjlc/vCOxHpUrcqXwI9ct4T99Gb5lKttz09sIOamZngxtMp5GS6yN/MimXFxZQgC41rT4ox1DyDnHuz1lXPiPwfYsGn8V6PABzt+0QAbvXk1XMu5jZl+4uV8sAhdoP+rYLnPr8z0m9pWB81A+C3/LIHHc9Grn7r4tfDbT1In8c6UOcny7mLP/AI6Kyb39pL4TWRy/jNJMYyIWlbP/AHytLmiuo1GT6HeW6qZECsrY+XcuQDz14TFfPf7b00sHwrsoZGbMuprndv7I39769q6nUP2vvhDbMT/aV9dnv5dtKc/nivAv2qP2jPDHxg8O6NpPhyC9RbW4aaR7mIRr93AAGT71MpK2hpCDUrs+qv2RbQWvwB8LjGN8Uj/nI1ey15j+zVZ/Y/gb4Nj7/YEY/jz/AFr07A4qiUGfanbRSAUuRTHqJ60YJpeKWgTPzej+XGeuKJiPOHrSx5J560lwvzCvzaR/ScXoPmX5Sc5FU1yGOBVt2LRdaplSTRHYJF6zU5qpfx4Y/WrlpkkAc1X1JdrEVK+Ib+ExpDubPU102nuG0+Lr0rmZfvY6V0OjndZLj+E1rU2Mae5Y3DtTZO2ODTmUdzSN8uPyrnR0MhbGcVXfn6VY29ahkwM+tbIjqSqo8k/lVq1yqrx2qpH8sOKuWOPLWs/U0K/3XYe9PZQYj9KZIv75xnnNSBS0bYqpEUtmhmmZ4+uKmvlO44FQ6efmIzzuNW73HBzxUt+8HQzl+VuuRmrFu2W9u1QuD171NbN0yKroNDdS+Xbz2qush4FWb7kfhVOP5cGhbCXxFm0/4++vOK0JsiRh7Cs+3ybgHH8NaMg/eMeoxQtyZFKbP696bJhjkGnzcKeOaRkPX161LRqiS3z0FOvl5jOOKksxuxxUmoJ8q9BUvcor4/d49RVHaTMoz371oxAqvPSqKgecpOetVDcU2XrhcW6Edag6Ic1Pcf8AHsDVeP7rVFxw3K7DpV23z5L5qpt3SD2rRtfmjatG9EQ17zKYUZ54pjfK3pUn165prqdx96OpT+Antl3SdMVC3/HwwAwamtM+ZmopgftT59KTeoold8gkmrGn4Zjkc5qCXCsc+tT2TfNxxzWi2Il8RBeLtnx7jpRN25qTUsrMM+tRyHp6Ve9jnj1LNvzp7dzk/wA65/P75v8Ae5/Ouis9psXHXk/zrnpMC5kGMYb+tVDdozqPQ1b0fuF+lUtL/wCPhqv3i7rdc+lUbD5bgn2px2YS6FnV1/cxdeuM1BZsQQDV3VvmskY8EGqdp25pReg5fEW4/lvJM9wDWF4sf7L4q8MXYzmO8iP5SKa3ZP8Aj8jbsVIrnviQClrpk68GOfOf1rswbtiIs8TOI82BqLyPu3WP2U9U1jUL28t9cs40u5WnVWif5dx3c4PXmoU/ZR1+FsrrGmscYOVkFfSGiXST6PZyh1+aFGPPTKitDcvqM/Wvuudn4Y4Jnys37OGsaTdDz9a0hHC7tryOpx/3zV24+CWuTrEP7W0UooCqq3LfT+73r6O1KzivY2Ait5pVwB5qhgtZOn6LcedK13aaZ0/dNDGcg++afOxezR89H4A69IxYahpLnO3m6br/AN8U2b9m3xg0wZX0zYvRRO3Prn5K+hbTR52vmN/Y6a0Lk/NEvzeozkV0XAXilzsrlR8f6p+zD43uHlYHTSGGABckY/8AHa8T/au8M3fh34nfDHT70J9rg0WGCUo2V3IzA4PcV+lMmOtfBn7etvt+NXw7m6braRfyYn+tceKk3SkeplsbYqHqvzPILz/WLxzioQBtYiprxg0q4/u1WR/vADj3r4Xofu9O9iK3UedwOM1WvMDWI8d1Hf3q7AP33NU75catF/u5/WhP3glsN53XI6deapaWwGBWiv8Ax9XAIx1qjpa7l61cdUzKXxRJdQx50fH8NT2oxgdRio9QjxPF6bafa8PjNT9m5ot7FWZM3D+ua0rCFfJ3E/MSRt79BVCRtt4xHUYq/Yt97nPNS3oUtyhcKftD46ZpVyKW4bN3Jj1py/lR0NCxcKFsye9ZsYyy8VpXI3WBH41mw/dHahEMuw+vtWXP/wAfDj3rVt14ORWZMcXUnYA01uEizar8pHXFA6v3qSz/ANW1Nxt34NHUroRhuuetWrZflPJNVo4C8Yf+DO3Jq9aBYmkJJyM49Paqb0M+piSoYryVXGCjkEVfT/jzc+tZ8zF7yZm6lznFX4+bQ1UnoZq9zNhOGxWrZdSKzIvvGtSzyWxik9i0tTJuF/0yTj+KtCMbrc4HaqF4CL6Qf7VaMPy2rd6JbERXvFCT7wPQVoaVjzMniqMq5GDxV3TV+YdqXQJH314BuzeeDdEYodosLdmDN1/dqMivmz9qaFV8fQlTw1ihI9PmbivoH4W3Bm8BaDsHSyjVj9FFfPv7T0hbx1AW/wCfFRgfVqw5feUmfEZdpjpL1PDf4DTrVdzH6UrD9ycii1+8NtdCPt2VF/4+pvdqS6GXJHGadwt5Lx1bNJdA7Wz6VVzNKyEs/wDWA9TRMN0zDvRZL+8FLNzM3f6U5bjjtcfEvzUiZy5GcU637Uit8zkHjpxUdTRMbDzJzUMnylu/NWIVG6oJhiRgeAKrqSxIR3PSq+B1HPNWo8bSByKjjVWXB4NaIwn0ImY7V7Urc9Rz9afMvyr9aj5BxQx+ZI3FqTgmq0i9AOK0Ng+zkVVk+bA49KcSJFaZgGAJ5xTrdiXHHHelvIwrqaSPJIq7aEobfc3Q+lMm/wCPRjilv8/aBz0HSiYkWpOcnvihbIztqyO0+8PSvY/A+X+AvxRjz0axb/x968ctcBl/WvYvh++Pgv8AFEA8bLFhn/rqwrel/ER5Waf7pP5fmfOen+IrCz0G+0y9ik3TBiskfPzYG3I+orjN/XmtW6gs20+8nkuWjvY2QQ24TIkBLbiT2xgfnWJkk+1fYx+FH49LSTIpiTmqcmdwx+lXJPbkV1Pwm0F9c8dacWjD21vKs0u4ZGFOcH8qsRr6lFNH4X+HSzh1kE92CJAQR+9XHBrr4QV4NX/2gnRte8GOuNvmTYx9Y6oq23jpnua+dzH40foXDv8ABl6mZfKP7QA77ahmXdI2e9T3v/H8CMH5aryf61h3rzY7H1Utx9y3+i4BwMii1fMfSkuMi1BPHIotsbGPtR0FZ8xBatumB96mXC+5Jqta48yp1w2ccc1bM47DbjiQD2obHzd+lJOx89QOlJJwWI59hTIe4Q9Txmq9qPMYDHvVmHluvGKgs1KtkA0dBWu0RXS7boA8npVrn5hnvVe4/wCP4/hVj7sjD3quiFHdismLaTtxjiq0CkW7844q7IubVs/3aqqu21Y9ttCCS1QW6liq5ye1QWSGNmBHNWLXv/OmWb/NnofXNUnuYyWqILNcSNn1q5jcw5qtaZ3N9aucbgemKUtxw2KMyj7Wx/SnsD52aZcKftnXHAqWTG456jFAktWUWU+ZxxSTczoevFSr98ZHWmXCnzkOO39atGTRWuP+PrbjGQKjuc/aunOKluF/0v04FJMp8/344q0ZMGX/AFh7hait8fMSMcd6sOu1pGzkbew9qhh+ZXwe1PoDWqHXKhoMfiKii/1fPHP1qW4UiHHfFRxnbCDjPNCJktT60/YfX934qc9c24/9Dr6tj/1w/wB2vlv9h9M6X4pY95oB/wCOvX1JD/riP9muyjsfJ5h/HY6Y8HFQN8tTzAVA3eulHmMibJzim89Ke1JW2pnqCinUi05etUjNgtOooouIXbSrRnij71MBaKKKABV9KftpKcBQAtKtHFOoAT+VLRSgcUAG2nKooUU9VGKACMfvFqRx8xpF+9T2+9QAwClop9ADKXpTqNvegB0bMp61dhmDKAetUQM04HbQQay4IpwWs+G6K4zV2GcNQBIFHpzTtntShhS1YaiLH3p/ljHNKDSg0AQW1pDZx+XBEsSZJ2qMDJOSadtyal21na5cSWenySRPsfpnrUOXKrjWrsXfLpQtcVJqt9JEGW8kGRzgD/Cqr3l43LXtwf8AgeK+YnxBhYzcdXY9GOX1Wrnf7aSvPGmlZSGubhv+2rVX8kN96WY/WVj/AFrGXElBbRZay+o92TfH74f3/wAUPhnqfhvTLq3tLq8aP99ck7FVXDHoD6V8rWX7BPiuOIRXHj+0tof+ecKSkD6DcK+oWs4m4bc31cn+tJ/Z9v8A88wfqSazfEdH+Rl/2fP+Y+cIP2AIdv8Ap3xGLEdRHbD+slaVv+wf4Ht/+Pzxvfzt/seUn+NfQC6fbL/yxT8qlW2iXOIk/KsnxHHpT/Eay+XWR4fa/sU/Ci35n1zU7gjr/pSj+SVpW/7JvwYtWBaO+uT/ALVzIc/kBXsHkR8BY1B9hSeUq9hWUuJJ7Kmi/wCzl/Meb2v7OXwXteR4bkuD/wBNJJ2/9mrZs/hD8JLHHkeBbZ/eS2L/APoRrryqr1OPrUMl1bxffnjUf7TgVjLiHEPaCL+oQ7mxpnibTtF0+CxsNJmt7W3UJFDEioqqOgAzwKmk8cPx5emTH/fkUVzEniLSIf8AWapZR/71wg/rVObx14agyJNe05T6faU/xrN55jZbL8ClgKR1jeNNQdSUsIlPYNNn+lRt4y1fgC1tF+rNXGSfFTwZbNiTxHp6t12+cM1lah8ePh7ZZ8zxVYL/AMDJ/pWTzTMZLT8ivqlA9G/4S3WTnKWi/QN/jXWaJcz3mmwTXBUyuMtsGBXmXh/XtO8UaXDqWl3K3VjOMxzKDhx6ivU9EiEel2wH9wV7GSY3E4qvOFeWyOLG0KdKCcD86ozznrSz5K88HFJCvQVLcr+7/CvLlufvkdhmN0YOMVWb5X4PFWozuiI61UkXa3rREqRcsW+cCmaonzdeKLT74Ap2oAt16VH2g6GDMvzVu6C2+1kXPIP9KxJv9ZzWr4fP+uXvgGt6msTCGkjSZecf0qOVcKamZfmpjfMpzXNE6HsVi1QyH5s1Kfm3H3qJlya2MiRG3R8dKuaeDtUfhVa3UcnrVzT2AZeO+OlZs23K9wDHcHjipA37tsc0Xv8Ax845NLCo280S2RnT3ZX0/wCWRsjA3VfvF4HPGKpWq5lb61o3a7o19MYFKW6GZbL83Wpbf7wpsvynHaiM/MB3q+gLcfejcoI9OapQ9qv3o2opBJ46Cs+P7wwOKUbtA37xYtz/AKUvY4rVYHdnrxzWXGP9JT6VrMu1V9xR1FIoXC/KxA5pc5wafcKdjfSoFYFRTY4ly1+8AOlSaivyp3FRWgwcVYvseWorO/vFsrKv7viqMhCTLzzmr0ePLrOuObheP4qcNxSWhoSLuss5qGFcqcVYT/j1Oait8c9jS1KjuVPutWlY48t/XFZ0n3uvFXrM7c98Cqewn8RXfqfrTJM1Ky7pTnnmm3C7cHtS6or7I+0wsg5ptx/x9dfxp1sp3A8Ulwn+kg9abtchbFef/WZ7VPZ/eUg4qG6++KltSRjjjNadCH8QmrKd6f71QOvyirGqLuIJGeagkbeMUdjNKzZbsMfY3HfJrBuFC3Tn1at7TsNZyD/aIrAuhtupcevetIP3mY1F7pr3S7oF+lZ9n8t4R2rTuMNbqfYfzrOt/wDj86YyKcNbhPZF/UlDWPrzVC1+8K071Q1iw/Gs23zu6UQ2HIuXHDQOPXBrE+JMZbwusoAzHMp/MEVu3A/0dG7hgf1rP8bQm48JXg67drD8DW1F2qwfmebjoc+FqR/us/S7wpcrN4T0mX/Q9lxYW7SeZbuScxqRkjg1rLFabZPl0/cMMv7hx1PXrzXP/C+4nuvhj4Tmj+0t5mk2p/dzIq/6pex5rrmjnuYxIDeQsuFMaTp0x970r7w/BincLDcTtIy2TPs3OTFICx7HPccikt4YUuYpYhYK5O1GAk+97D8a1JIZGmSNZblUEfEyyphzj0PeoLWa4hiXfHdysrZLPJFzxjHBpgUsW/liN0sUjkcBlO/JYdR+tQSQ2nlsf9FCcjh5Vw4/p0rX+zPNDEnn3gBYszeaoZPY+tVJmvJJkCrfRKq7Th4uSB1+tT1K1KG6OxkFyn2JJFO0bp5cZHHTFfIv7cEKyeNvhZcBUXIuE/dsWX1wCeo5r7NummhaDb9quAihm2tF83Oec18k/twW7S618MZ5EkVhdXKfvMZHy55xxXJiv4UvQ9PLn/tVP1R8+3XMvI4qGMdemKnu1xMT04qGHndivhr6H7tTJbVU2scDzN4/LBrO1Vv+JpERwNv9avQn5iSMZbpVHVh/xMIWAxkHj8RVx+IylsOVv9MnAGeP6Vm6Y21mXP8AEa07dtuoMwI+uPas63+W6lPT5yf1q1syJbxLOpN+8i9SKda/MwqLUsiSDtkGpbP7y1P2S/tFWY/6Y+PQVoWXp61nXC/6Y3qa0tP5+oqXtY0W5RulxeP9aevt1ovGP2yQj6UJyfehbFluYf8AEvcY57Vl25x24rXuP+Qe30NZEanFOLJkX7fufasmf5r2UZ71rWy5U+hGayZh/p8mPWiO4S2RoW42wkYyaYuec8GpbbHkk1HGd2fqanqPoRQyf6PjOPmHFXrXPzE85rPRcc1ftM+WT2qpbEpamPextFqEyHqGOaux5Fm1U7rLX0pJyc1fjXNkfoab2REN3coW6jrgVqWajzABwe9ZUPyscdq1LFt0maqWwJamVqGP7QkGO9aFuo+ysepqlqSY1Bz71ftl225BPaiXwoUdyhNjAPTHWrmlsFkHOPSqTMcjnmrunr+8GemaOgpbn3D8H8TfD3QCGUBbYKexPJ614N+1QoXx1a7DybFf/Qmr2L4Q3nmfD3R4xCo2Q4ZvMxkbjz06141+08Iv+Eu094sFWsh9fvtXN7S7UWfFYKKjj5NeZ4hyYTmltchvwpNw8sjFSWuN34V09D7UoNGftk2eeQf0qa8A8v8ACmsu68lBIwQDT7wBUGeeKpGb6kFkpMg5ouflnbHHSn2K4YVHef8AHx7YpPcaXuk1uCSKanDSelPs/vUqr949vrSNEhLcZbJqtP8ALKw6jNW7XLSDsM1BeY+0N65quplJjIFxk1Cvc9KsQ/dbIqqp+Zs9zVoiRLN/q0Peo2X5l71Kyjy1+tNZMEYGDxQIm2lrcjNUujj0rQjyYsVnsp3/AI1SM5CXnDDvxUcf50/UOGXFJD2IH5U/skrcg1DH2hD7Us3y2hySaXUk/fRHHBHaiX/j1PpR0RL+JkVtjcCea9d+Hp3fCX4oLjI+y2Z6+kxryO3HIwK9U8BzeX8LviemefsFq2PXFwB/Wumj/FieVmn+5z/rqeR+AvhXb+NNNe7ubbU2XzmjE1rGTHgY77TzzVzxJ+zfqkNwp0WXz7Zh9y8/dup+uMEV9a/sZ3VvD8F0WWRExqNwPmI77TXsl5a2586aK9cu43CJZlAJI4xnp0r6+M9Ej8elB8zZ+emmfsxpJZo2p62YLjHzR26BlHtk9a67wj8J9O8BtLLbam9xK/G+RVyK+x5tPe4jijzcBWOGk3Qtt9SeOR/hUsfhXTVRluobW+B6edbxcfktae0W1iVFn5/fG8A6l4KPmeaPPn+Y9/mSnJGNue1egftraXZ6b468CRWVtDaQ7JW2QxhFz5i5OAOtcKseIQc185mLvJWP0bhuP7mXqYuof8hBM4xt/rVObH2h8Vc1H/kIIM5G30qlLj7Sx56150NUfTS3Jrn/AI88YHWktv8AVnpwKW6H+h/lRaqdjHnOKfQvqU7Nfm6VZVe46ZqK0xuz1PrU65BHHGf602YxIZv+PjHbFJPwD3GRRN81yeMjjvRP+mapEyCFfvH06UyzQHgriprf/VvjGaZYnNMIpJoq3GDqJGccipz/AK2QjrnpUM651NuehA4p7NiYjoc96fRGa3ZbkGbZzj+E1UC4tHwO1W5MLaORxxVfOLNyfSpTLkiO3O2PHU4qG1+YHHHFWbUeYh+np7VBp6g5xwPerRzy6ENmSzc8GtLgr71m2YPmHJ71qqvy8UpMqnsZt2pa6BHcd6WVjuA/2eadeHbeJz2pJ+5zngU+hL3ZX5WTjpTbhv30YzjipWUbl7Uy4yZY/TFUiHsVpV3XJ9MCmTLi7Jz2FSyZ+0flTJcfagMdvWtEZSSHf89M/wB3FQQ58tyeDtqw4+aUYzxUEa/K/uMULYTWo+4X9z/wHr+NRxx5hHNTXXy257/Lj9aZG2Y1A65ppkyj7x9f/sQREeHfEz+tzCv5K1fTsI/fk/7NfOH7E8Jj8Ea45wd9+Bx7IP8AGvpCL/XH6V3Udj47MP40gkqFqsSCoCM10I80jPJ6Um32qTbSVoiBiin01qdV3JCiigCqICinbRS0C1F20tFKBmgYoGOtLSbTS0AL972p1NWnUAKtLRRQA5actNWpKCBY8eYBUjdaZCoMv0FSNUssSnbaRRTqQDdtLtpaKsgKKXmjmgsFp6uVPWm0UMguxXGcZNWlbd0Oayvu1PDOUxTuBprUg6dKrQ3StjtVkENjFIArH8VZXSm92UVuKKwfF3FjEufvSgVnV+Bl0/iVjm3URoqgYAXFeN/ED403fhC+1W3hsYJxZoWVpCfnwucHmvY5srnmvkX453B+3eJZAcfvGTP1IFfkVOCrYqSktL/qfY35aaMHxN+254n0XT2uU0HTSSwUDc/f8a4WT/goD42kfjTNMiX0WNj/ADNeaeNIVutMjhk6GQH5fYGuJOg23ffx7199h8rwTheUL/eeLiK9eM7Qeh7lP+3R8QrgsY3sYQegFspxVG6/bO+Jt2mItVgtz/eS3XP6148mi2y/wsR7k1bt9Ltl6pkfWu1Zfgo7U0cvtq8t5He3X7V3xUuM/wDFVTx/9c40X+lVYf2pfigm4N4qupc9N+Dj6VysdjYlf9UPxqSLS7RsfulBqvquEiv4a+5DvWf2zbvv2iPiTqORL4t1BMnOI5Nn8qpXXxq8fXUKI/irUiqjA/fEfme9Mj0m2U5ES5+lWY9NgVc+UufpT9jho7U19yGo1n9s5m58aeJbyTdNrupSsf71y5/rVWXWNZnOX1G8k/3pW/xrsWtYv+ea8e1CxJ90Kv5VonTW0EHsZ9ZHC+ZftjNxcH/gRpvk3rtnfOx9STXoPkqONq0xk29OPwq/aR/lJdF/zHANYXTdUkJ9wakg0u6kx+6kz9K7WRe1W7VF8xFA+8QKJVVbREqj5n6I/BHTzpfwo8K2uCCmnw5XHcoCf1r6D00bbGAY52CvG/A8S2vhfSIRwEto1x9FFe1WqhYIx0+UV8rkPv4itU8zoxiUacIn5vw5Xr1qaTBgHcnNQqxwOKlb5oATwe1efI/e4kduDsPSq8v3hVi3ICmoZuWpR3NOhLasFdalvl4zVWMHctXLz/VA8HipktbjRgzr85xzV/QWKzOD3FUrg5PPSrOiyf6cq4xkGtn8Jz7SNyT72c4prJ+7OTzT5vvZx+tMbv6VzI6XsUFGASeaRvukUu7BP1PeitkZIfDnGKtWDENye57VXh/zmp7M/Me43Vm/I21JL7HnKfwpkeeR+VPvsNIpzk0R/K1U9YpmcfiZXt8JMw9ea07hQbdSDxisuPi6bI681qNk24Pbmpk9EUZkoOc9qYp+YAVNJllqBV59KpbEFm5P7pe5xVCNfmPar8/MK8ZqjzuNEXoVJaosJlZUPatTgovrjrWSufMj54rUGfLGDmpb2Y2iC5yIz3OKpRsGC+tXpgfKb1NUI2BUetVIiC1Llm3zen41Y1D/AFQJ49Kgt/vCrN9/qenFZfaNpbFaAfJwfrVK4z5w/wB4VftRuGKp3GRMOcc1UdJBLWJpR/NakH0qvCvI9KtQKTbsOvFVbcndhqfRkR+IgmXDH1q5ZLmqdxxKwq7YPkjHNH2Rv4iFl2zMPemXBO0c4qSb5Zn+tMmUbVz1o6oI/Cwtz86+nvRdcTDnGaW3+8tPvFCzLz+lOW5K2Kd18zg9wKltcnGeKiuPvAnjinwNnb6Ve8SX8RLqXzR5qm2NuetXtSB+zZA5xWaWO0Z4NKOxHVmhpw3W8uf7xrD1LAvHOOh9a3dNI8mXHrWFqh23jj2BzWlP42c8/gNiTm2HODtrPTK3gq+uGs0J9Koqf9K/lVx3ZUvhRp3HzWkn0rLt/vDNaj/NbsOoxWVCx9KmPUqXQ02xJZtxmq2uR+d4bvk6ZhJ59uf6Vat/mhfntRbr9os5ImGd6FSPwxWkHZpnLWjzU3HumfeHwbuobj4Q+B2dbcudGtvmmtHkPEYH3l+ld/HJFYzNIDaR5G07LJwW6ZFeA/AP9qj4beEvg/4X0bWvES2Wp2FmttcQNBIxVlyOoUg9K9B/4bK+EYz/AMVSp+lrL/8AE191GrDl3PwSpRmptcp3jSwDynBsxHHgIPsMhKHOePTnNRSTRsrxymxxI29h9ik5PYn/ABrh2/bM+Eg6eJc/S0l/+JqBv21vhGv/ADMTsfazl/8Aiav2sO5n7OfY7+1uIw5t1NjG0zKqf6JIu/HIzn0OK130S487zkSxE/OZDCcnI+teSN+218JB/wAxydvTFlJ/hUEn7cvwmj/5jF2fpZSf4VHtYdw9jU7HrLaDeFtzf2eSE8sEW7AhcdPvdK+Yv21NLNjZ/DwusYMepTLmFSF5jJ6Emu4n/by+E0ak/wBo37D2smrwv9oz9prwN8Zx4V0zw3c3ct5b6j5zCe3Ma7fLYdSfeubETUqUrdj0cvhKOKptrqvzPJLv/XN645qCJiqt+lPunPnOR/OmxgbMV8U9j91phBIN5B9ap6ywa8tj9f6VYRcydePSq2sr/pFuw55Ipx3RE9mPVf8ATiF5BA/lWfa5+1Sj+Lef51eQlb9Tj+EA1RhB/tCfnHzmrjrczluifUvvW/4in2mFlXkUzUlOISeBk1JZqSwpfZK+0VrkbbtuccCtDT/vE5qhdA/bj9KvWOQx4xzUvY0W5SvDtvG7U+Ltn8abqC/6Y350R9RmmWaEvzWLjtg1jxtuatZ1P2FgfQ1kW/3aUSZGjDkKeO1ZNx/x9v65rXt88jOeKybgn7dKByM4prcJGlasPs4zTF7cUsH+p549qbyVHNQUVh0znvV+z5Q1RThsCtC1G6MmqewupjXjf6c/HHBrQi/48zz2qnqCj7aw74Bq7Gv+g8+npVPZGaVmzNjxuPr61qWK4bJ61lx5Vjkd61tPxuFOWw1uZuoN/pznpzxV6EbYOvGKqaoP9OkA9jj8KtQ5+zY9qT+FER3KL5GKt2DHzkOaqv8Ad9as2P8ArB3p9Aa1Ptv4M2ls/wALdFfbmaWJ9xPtIw/pXhv7UUAg8VaXt4H2P/2dq9h+B+oGP4Y6SpUttMoHpjzGryD9pwtceIdLkbnMDAf99HisbKLTPhsH/wAjOUfNnha/6psdetLbqVk9PfNIgwrYOafbtlsituh9wV5lP2+QD+6KffZ8sZ4PNO8z7PqBcqG+TkHvyaZqEgZMrwKqPQye7ILH7w4yc802+4uvTil0zLSAEcHmjUF/0odhih7lR+Elsfvc9KUMPn+tJZ9fal4BbHXNRfU2Qtuf3gPaq90Q1w3erMIG73qrdLidiDk1aeplIkh+6aqLnzG+tXIF3Ag81VP+uf61UXqZSWxLJ/q1+tNkbHOOtK7EKvpmiXOAfaqGh8a5j3d6p8+aBnArQjA8rGc1QAPnfjSREkRX3+sTPTNJCMnINPvvvLTYe1X0IW5HqWfNjJ9PSluAFsx2NLqX+sjP1om5s+maavoT1ZBa9s16X4J/efD/AOJUQP39JiP5XEdea2o5Gck16X8Pcf8ACMePl7HRgfyuIq6qK/eo8rMdcJNeR6T+yTIf+FTuFuNrf2hOBHvxnhOnzjn8K9seR7jKiVNqqFLZy2Qc8fMeteI/sgXiR/DGZC6/8hWY9enyp/tj19K9tjuLdVk3AhWPDOwPH/fR55FfUx2PyCe7CbfHCscbH73DbASEPVcbT2qlcwuVjdYC7Rt08vAbuQf3eccDpVlYIGjUSyYdcsJFUctjgc54x/Oq15HumLxsoB5DGMAc/wDbM/zrRolHyp+2QZJPGXgZpE8tmExK4P8AfU/3R/KuNU/uQTXa/tiII/GPgbaMKTMcYxj50PoK4xsCEV8/j/iR+icN/wAKXqc9qfy3y4/u1Tk/4+D25q3qjf6aoH92qz/8fB9e/wCVefHY+ll8TJblQbPnkcfzpIF/dMc84p91/wAemAfSktx+4bPpT6Fbsq2LYbGc+9WVzuPHeqtn97irUa4b15psyjsQTf8AH034Us2NhGe+Kcy5uyfQUkq7lfnGGqkS+osC/u3OeMVHYrhRjkdDU0CkW8h74qOwU7Tmk+odUU5P+QkSP71S/wDLw/1pjKft5+tSspFw2B9fyq+iMo7ssMd1q/0NVP8AlzfOOlXWXNs/GODVdox9hce39alGskMtxtif6Gqum5Xp6VahylvL1J2n+VV9NX5SM9jV9znktUMtj0z1rWT7vqaybYYIyK1IWO0USKp7FG+XN0mP7v8AWi6UfKDwTipL3H2qM4x8v9ajvuGjxx/k0LoTLRsjaPoenemXC4kT1qfngAjFJcL+8TsQK01M+lyiy/6VnvxxTZvmugO+BT2H+lH/AD2omX/Sxz2FWZMRl+aUDptqGPPluV64qw2W836VXT/VP8uRUoGtR95gRnHQqM0yNSsSH34pb3/Uk9OAMUsbfuEzn61S2F1Ptb9i+Mr8N9Rbs2ot+iJX0JGP3zGvCP2OYdvwpduz6hK3/jqD+le7x48xhXfR2Pisf/GkLIfmqJqkkqJq6TzWxjd6bup1MqzMduoam0VSAc1C0tL/AA07k2FWlooqhDlxTt1MWngUALRRT6AEXpTgKSnUAKP1p2Pypq0/mluQKtOX9abtp9MaHQL87GnbqS3/AIqKnQQ+iijmlsWAGaXHrS80VYCLS0UUEBRS7TS7aAFooooAVWNWoboqR6VVWnUAbMNwknfFYfjBh5NoAesmf0qVWK9KwfFV4/nWUYOeSa58RK1NmtNe8iC4/wBZXxf8dL5tuvSA/fvGH/j9fX814UlOQeOa+G/jRqRurO4yMGW7LfqTX5dgI82Ib8/1Pq6mkFY8N8TXHnLAvfJJ/KsHeD8vetXXv9ZAPYn+VZn8QwK/S6WkEeFVd5aix+/WpajGWbgcVKwxg4xWmxmhnCrnNEcjKw7UHPHHFOWPLZ7CloUi5DdHI3dKvrKrDrgVk7cmnrIVbPes3G5opM1gRjHemeWNwJ6iq0N10z1qyswbkVnaxpzXJuCtIxG0jvTWYetCqD1OOKCrleX5sc4rT0K1N1q1jCD/AKyZF/UVkzSKsgzXT/DtUvfG2hQYzvvYlx/wIVNV2ptmfU/RHQdyQ2UfTAQY/KvWo7twgye1eYaLFuurVQP4lr0nb8orwuHo3jVk+4sc9YJdj8+F5WrW3/R+OTmqsIG7NXFbdC2AOteXM/e4lO2B3MDzUcq/NU0OBMfWmXC/Mcdahbmo2IgYFXblSbcYqlH15rQkXda/hRJiRgTLk+tGmsVvo8etSTr81R2o2XUZ9GrfoYvc6WYZ6nmowpxxUsrK23B5I5puCoArlW5uZrR/vGHbNG2pJv8AXNzzTWxW5nEkt0XnNWLP5XYe9QQruPPAqa3IWRh15rE0J9QTG04qKP7wqxqLBo1z1xVeNct61X2SE/fK5yLw9+K1to+ykYyazJsLeIa0Yvmt2/w4pPZFlB8heRxVfOGq43zKQRntVVl2t04oT6ATSP8A6OMcVTyd2BzVpv8AV+1VfutwKcRSJeRsPTBrVjGYQetZZxtBPrWrb5aE0mVqQTk7c1nLnI9q0psHjtWey/vCepB4qiIb6lu1Y7wetWb7LW5wMVXtV+YEVcul/cH0rN/EaS2Kltkdqp3WRNnoQRV639qq3vEmfeqj8RO8TRtnLQnntVODAkYj1q3Zn5COtVV+W4fGAM5pPqEd0Q3K/vGzVnT+GAHH0qC6z5hqayJ3LxxT15CnpIdcjbMQe9Q9V5qzfKBMCMVA4/c5J70lsgjsxbXasmadqDBWU45zUdrjd+NWL5QVU45ziqluZx2M+6G7BI6U629KdcL8qnGaS1+9Vx+EUt0W7xd1rk+lZK8qCOlbN5n7GxHpWJGTtANEdjP7RoaWfllFY2rqPtRPT5a2dM5Mg6c/0rH17/j47YI71cPjsZT+C5qR/wDHohxxtqjn/Slq9b/NYoOny4/Ss8ri4Uk1cdxS+BM2F/1R+lY8eVY9q2lx5eM9qx1UmR+eM/1qImnRGjp78Edcin2I2uwPVSahsz5bDHAqaL5bt8jg4IqupjNaHu+g/wDBPHTvE2l2msDxpeQpfRLciNLRCF3jdjO7nrWzH/wTY0gqN3jXUiB2W2Qf1r6V+B98upfCnwvMDkfYY0P1UbT/ACrvgMV95RUXTi7dD8FxTnCvOLezf5nxov8AwTX8Pfx+LtUP0gjqeP8A4Jt+Fk+94p1dv+2cX+FfYlO2ituWPY5eeXc+QY/+CcfhBfveJNZI9hEP/Zan/wCHc/ghvv6/rp+jQj/2nX1vtptHKuwc0u58lN/wTh+Hsg+fWNeb/ttGP/adYvib9gnwB4D0W+8Q6de6w9/psL3EPnzoULAHqAgyK+zW71wPxom8j4Z+JXP/AD5SD8xisa1vZyuuh2YRy9vTs+q/M/Nq6w08nYA02L7uKddKfMbI7+lJFx16V8G9z97pr3SNR+844qvrXytatzjdj9Kso3781FruNtsfSQfypLdCnsxqKGvl7fKKoL+71K4B5+btV7di8j552CqTArqswJzyD+lUupjLoWb/AJjgzxzUln94H+tQ6g37mEf7VSWrZIH607e6P7RDdY+3H1Iq5ZYU8dapXRIuueuKvWODnPBqZbGq3sUr0Zvj7iljHTIov/lvRnGMfjQufSktjUuyf8ebfQ1jQjb71s7f9FY44wayIR07U432IkX4OpGO1Z065vJO3NX4Mhh+tUbwf6Y1C3JZaj+WDn0zR2A6k0gP+idOtPx8q54IqTUp4+Y4NaFpxH7elUmUbjjjmr9rxGeKb2JW5kajn7bnuRWhE2LMcdqz9V/4/lyeSvT8a0F/49fTir+yjL7TRmrhpDWjpyjzCec1nR/eNath97PbFN7BHRmZqh/4mTED0/lV2A/uT3qtqiZvm9MVctE/0fPtUvYS3M9h8oOcVLZN+9AIOaR1AXFOs8LKp71VtBS3Psf4A3Ul18KrOEj5EuJlBHX7+f615d+03G0epaQdu0+S2P8Avo13n7POoMngERjgR3cqnv1Cn+tcl+1cpW60CUH/AFkLnGMY+Y1g1JWvqfDYfl/taXe7/I+c1+XzO1SafEZJGPYDPNNVfmfvk0WLfN6dq1PuiO6OLzBAI24/Wo7wDyeBkVPd/wDHyueu3H61Fcf8e4HQ1SIINPP75QDjnFO1Bf3y59KZZHEy+uc1JfY85fpzVPcmPwktmp3CkZcM/wBaWxbJob77euah7myC1+aQetVbz5bo8VZtSfM59eai1Bf9IzTW5nJD7cjn6VVZf3z49asQdMVWbP2h/rVrczlsiSTHlrn1prH7uT25pZM+Wv1psx+RR+dWCRZjYeWfSqAP+kcnnNWoWPl1S4W5P1pIzl0GX7fOB2zzS2+GYU2+PK8d6W39PerWxHUNTHMZ7g0Tc2eO+KNU5WPqeaSfi1HehbIl7sitRt254r0n4ejdoHjtc4zoTn8pojXnNupODj2r279mnR7TX/GGqaXqEQns7vTJYpYskbl3occfSuuj/FieXmH+51PQyf2bPjh4L+HPgW60nxFdX8F+dQlnX7PG7JtKqB0PXg16/wD8NTfCqYfNrWoJjs9tJ/ga6f8A4ZP+GMmS3hqMljk/6RL/APF0xv2RPhe3/Mu4+l1L/wDFV9QtOp+Quzexkf8ADUvwlmUB9ZQD/ppYyf8AxNNf9pj4QyLtPiCzUejWkg/9kq/N+xz8L5M/8SJ1+l3L/wDFVRl/Yt+Fz/8AMHuB/wBvkn+NGvccbdj5o/an+IvhTx94y8GN4V1GHUILUSCbyI2QIzMuByB6VkMuYhxjivcfid+yj4E8G6WdU0izuYZ7eN5QHuWYblxg814reL5cdfP5hUTmorofoXDkbUpvzOW1Jd18g/2etVHwtyw61b1In7cmP7uf1qrJj7QfwzXJHZH0slqyW4+a1JxxxRbrujOfSnXGFtSB6j+dLbtuhYj0o6CtqVbEZfpUycSHsMmobN9pAqeML5h57k/rVMxjsR7s3bevFNmwFJ/2qD/x+Pg8cfypsuSp9N1PUGTwtthbg9OaZa/dXFPhwLZ8+h7Uy35RQOKXcFuUixa8z6tU3S4fsc1BB890n161aZh9oYe9W3sZrdk8mfs79uKgYhbEkdcf1qzMn+iyf7tVJB/oJ5xwP51ETWQyPC20pI52motPwVbg9KkXJs5SOgU803SyG5rRbM5pfFEhhGO1aEP3B61Rh5Yg+vNXovuZFKT0KgiG6+a6i+lV9ROJYgeuKsXJ/fQ9zg/zqrqjZuI/93+tVHoTU2Y+PJYeuelPul/eR8+vNQxNkj88VJP/AKyPP0NPqZr4Sk7f6U3HGR/Kmyf8fgPPSkZh9rYYpX4u/TgVZluh24Ym4quvyxnHH/66s7h5cv1qHI8n15oEJeYZCMccULnYgHTPSkuvuvjHb2qVVGIxT6Dtqfdv7JMPl/B2xP8Az0upm/8AHsf0r2mH/WOa8n/Zbh8v4NaIcY3NM3/kRq9Yi58z616NHY+Ex38eXqLJzzULVKzVCx59q6kcDGbqbRSNxzWmpmLTttNXNPpbAJnmloopoTH0q0zmn8VW5Io9qfSLS0wF206iigBQaWkWnrQJDlX2pyrSLTloGJTqKXrQQLB/FT9vNJCPlY06gApcn0pKVaCxaKUZp1QAyl5p1FO4BRRRVAFFFO2igBFp1J9KXbQQLurl/FBLalZr6An9a6euY1/5tdtlPQJ/WuPFO1KXodFH40YuqN5ccz/3UY/pXwn8VJBJYW+epnYn8jX3L4o3R6XqLjgrbSH/AMdNfDfxMty8FhkYy7n+VfnGWK1Vt9z6ao9LHjGtgfak9k/rWavrWx4ijEOoBR/cHX8ayV+bPav0Sn8KPDqL3mKvY9qd976Un8qk+6vStCUhvHfFKvXpTe/FOGOh4NKxZKmQ1O4bOaamKkKgd6QDNu3FSwvt5zxTGx6cULnsKNwLaShhg8VN1XIbms/co9akSYjrUyj2KUtRLhS0ldv8EbUXnxU8OJj/AJeg35An+lcRGfOkOTXqv7OGlpdfFrSC2WEQkk49QhA/nXNiXy0JvyYfFLQ+/dBizqFqPfP6V6B/CPWuK8Nxj+1Iu4ANdrXm8Ox5cPJ92RjvjS8j894fvGrsIHlMM4qjC3zVejXcpxXhz2P3+O5Vj/4+GHIpbjpmkHFxznNSXA5Has+pqVgchcVoLl7fHTiqYHyjjNaEKjyyc8GiTEjCuoypaq8IPnKR2OavXigs3OKop9737VtF6GUtzqn/ANSrdsVEzbl7GnRsWtY8nPFN4HTpWGpstihcZWc8ZzSNinXWftA+lKFC571p0JQQfe561NC375vrUUa/PT4V/wBIIzSY1uWr4jy0xycUyBuAOnFS30X7hD+H6VBCuAOcij7Al8ZFef8AHwhrRg/1JrPvcKyEnvWjb8w/hU/ZRXVlZfm3Y9aqzH5qsrnznHTmoZoefxpX1AF/1Zqsy/N6VZTJjKk9O9VmXa2MZqo7hLYef9XnGa2LdgsXTnFZKqXhPFadmPl+bnjFSBFJ61SkYbvar8y9MHFZ8i/vOKvoRHcuWY7+tW5hmE1VsweKtzp+769qjqa6lKz6c1HqC/NkVLa9T7Gm6hjr3q/tGf2SewYc+lQvxMe3rU1jhj0xUdwm2bnrWfVlLoQ3S/PkHOan09Ruyajul6Y9KSzYq4zTV+UJfEWdSXaynNQMw8sj+lWdSXKoc1UVSYmpLYceo22O1qsX3zRjHHQ1Vg/1mO2auXSjyRRLcUUVLj5oRg4/Cobf73Hr6VNL/qxjiorfr75rWOxMt0X5vmtHHt2rFUnJzxW5L/x6uc87aw1+8c0QM57l/ShzJz781la8oEy+pFammEbpKzfEH30Psa0j8ZjL+Gy/bfNYxn2qjJ/x8Jz9av2HGnpms+cfvl+vWqXxA9aZsQ48s9uPSsrGJpMYyDWnCuY/fFZkmVupewzUrcvdIs27fMATViRtt0rZ4IxVWFd0g71ZvMLPCPUmmtzKV7H3r+yP4g/tj4SwWpPz6dcyWx+hIcf+hV7gn3a+U/2HdUBtPE+nlujwzqPqGUn9BX1YvSvt8FLmoRZ+JZ1S9jjqkV3v95JRRRXceIFMp9NagBj15l+0FN5Hwn8SHOM2+382Ar0168k/aZcx/B/XcHBYRr/5EWubEfwpeh6WXq+KprzX5n583TDee/NQRffFTzr8zZ9ahX7wr4R7n7zHYUD94RUGtKfJiPo4NTj5ZjUOs/8AHpGf9tTU9UE/hZEv/HzDk4+UD9ar3GF1STHoKn/5aW59qr3P/IVI/wBgVotzB7IfqGFhiPff/SpLVgGXccZpt9j7PGT03UWrZZTR0H9oZe4+1fezxVuxyevAqnef8fQPbFXbHp6CpexrHcragcXAOM8Ui9OtGo5+0LnjimxtlR2pLY0NFVDWjfiKxoc7vU57Vtx/8eu3vnrWJH94+1KL1JkX4j3qjef8fR9SBV2MblwODVO4B+1fMecCq6iZYUf6Moxx/wDXp7dieKZjbABTpuFXnmp1NEV2PzMPerdr/q8VSkb5j696tWrHpjAolsSrXKGqqPtUfU/L/Wr6/wDHqB2xVLVT/pMR9qux82uT0x/Sr6Iz+0zP2jzD3rRscbiO9ZzEliRkE1oaf96ql8JC3ZV1ID7acHPAq3bcQH1xVbUGBvPwFWbf/VHHpmk9kC3KbLmM59aW1/1w4pGYLGcjOKISNwI9aroS9z6g/Z5kP/CFXoxlRfMM+nyIaw/2pGM0fh1ihBVJR9fmBrpP2Y4/tvgvV4M4ZL8PnHrGv+FY/wC1Vp72dl4fd2zuaZenTGz/ABrJv3UfE04uOcN93+h82McyuOn4VDbN++FWGXbcNxmq8K5mqj7gLo7rpT/skVHcf6njmnXIxcR9ehzSTL+5NNE9ytYL++GeBmpdQz5i/SotPz53PXNS6lkSLVvcmPwk1gvv+lDn94/FLYtnkGiTHnP35/Ko6m/Qjtf9dnHNM1Aj7RxzUluT5mO+ah1D/XDPWn1I6EkDBs9elVCR58n1qzb/AFFU2Y+dIDnrVown0JZCfLAHPPaklICj6U1mPljHXOeakZP3Y9aB9B0X+rNUsHzm9M1owjERwM1Sb/j4ZSe9NGcuhWvvvIR070+HGRRfMFZBUE2oW2mW5nupliiX+Jv5Vok2tDGUlTd5PQs6ou6Nf97rTJ8fY64fV/ipaudtvbO6K3DuwGfwrHvPitPJhUt0jXP3eTXdTwdaSXunhVs7wVOTXNf0PTrVugz2r3T9lSTZ8TmH96xlH6rXzV4X8VWeuRr5coSbvE3UfSvo/wDZZb/i6cQ7mzm/pSjGVOtFSXUvE1qeIwM503dWZ9oL92pKZGvy07HvX0h+VIbJUDVOxqFqBxOL+ME0Mfw21/zI1ZzasEYqCV6d+1fDWofdzivtn46OYfhnrTDjMSr+ciCvinUFKqfrXyuM/js/SOH4r6vJ+ZyWpL/pUefwqjJ8t0fTir+p5+1Jj061Umi3XDZPvmnHY9qfxElwT9jYjnp/MUtuCLVhjBxSTgLZlc4xjn8afb5MJ46+1LoUULNfmqxCPnJ9zVexX5vercXLN25q2ZQWhAjf6a3FJIo8sHPG6kj5vH7AHFNkY+SoH97FMh3LMeGtzz0B/lTIf9XkDIxmlTi1bjsabF/x7t3AXoKmxfqU4/8Aj6jxxzzU7Efa3GeaghX98pzzTywW8fP+eKoyTLs7lbN+/wAtVpP+PFuPT+dT3Df6Kx68VVmf/Q89TkdfrSRrJj+BYyn/AGai0lRj9albH9myHP8ACah0zryMEitOjOWXxxGJHskYZ4yau2/C/jVNj+8ccjnv9asQyHb6VL2NI7jbz5bm347GqOqttuEH+wP5mrl9nzrc5weao6p80yEn+AH9aqHS5lW2Y6GT7oxmp7hfmTFVrfBqafI205bkx+Epqo+1Sc5OaWRf9Kz7YqOFT9qkPvUzf8fR7jArTUyQbfkmPqaj5WNR1ORUrDbE/HOf61Exwq59aBiXff6ip1+UxjHWoZcNnjJ3f1qcZ8xPpSEfoN+zjCYPg74bU9WhdvzkY16Tb53S/wC9/SuH+CFsbT4V+Foz1+wxt+Yz/Wu4j+9J/vV6lJaH5/i5c1aT8waoWqd8VAxrpicjGYzml20cUbq0Mx20Y4o20gPHSn0AJtFO20lOo1JQm2loGeaKEIfRSZ9qevSrAAtP9qbTqnUdgC80+kUd6ctNbCHU6m06mAU+m8UrfWgB8f8AqyfelqK3uEkjcKeVbaad5gPAqeZE2JFpaahp1UIUGlHrTadupWAWiiiixYvFJRRRsAUvNJS/xUyB1OptOqAEaua1R1PiRc/wxZrpveuT1Zv+KhmPTbEB+lceOly4eb8jpo/xEY/jGeIeGdXfIBFrJ/KviH4uXiRvpaKOiOfrkjmvsH4iTGPwbrbA4xBjr6sB/Wvhv4mTFtUtQWLYh/LJNfn+Ux5qlz6Ws7HmfiCbztUcjoFUD2rM3VY1By19Ocd8fpUOM84r9DguWKR4c3eTYU5lP1oVaf8Adpkkaqd2DxT9vIpOd3fNSFehoAQcc07ad2R0pVXj1owRUlh/Ol3bjt70DDdsGnj260AN8s7c9qVVwvqKNxbHYU7lVxmq1AbH989xXuH7J8H2j4nK56R2rt+ZUf1rw6BfmJJr6L/Y1sjJ4y1e4I+WO1C59Mt/9avNzCXLhpvyNKeskfbnhdd2of8AADXYVyfhFd15Kx7Jx+ddZWORRthE+7Zz45/vWfnlCPmGeladsvDAelZ0S9M1pWfcdDXzctj+gluUJFKzZFSXH3Qcc0XGVkHbnvTp/mjFR2NUVlb5fetG3bMODWeq55Par9t92lIEZt9944rPztb0OK1LwCRj2FZhj2v61pDYzkjpbX5rNM+lJRpf/HkvFOb1rKW5cdildAeeueTimcU68O2RTmow2RWq2JuSRr83oKlTC3GRxxUcKn2zT1bFwB7VOlykaMy77ce1Urfjg1ofet+Kz1X5j9aI7MTfvDNQUCNWPP8A+ur1mdy49qo33zW5PY1b09jtHPap+yW9xJMiYjp+FQzHOTz+VSzZWbnkGo5sbu1Go9Rkf3KrzfeJxU8bfMfTrUEnLZojuJ7Ekf8AqT61oWbfu1z6VRi5U1bs/uj6UPqLqSTDj3rNmGJDWnJ3FZtx/rKpbEL4i5ZMNwIq5JlozWfZ5VhWhI3y1k9zXUz4W/eNgYAOKL7HGRmkjU+Y496W9/1YrST1RnHZljTfmIPt60XTDz+KNPJ2qcc4ovFzJk8c0urK7EN591T7Uy1+9zTrr/Voait1+bIqo7Cl8SNC+XdCp6VTX/VsDVu7/wCPVeec1Sj+6ahLQuO4yEhZicdau3Q3QjHpmqMYPmk9qvzc24+lVLdCiU25hz3qCIgNirCsGt/pVeLCtzVR1JnuaiMGtXB9KwW+WQkntW5D/qW+lYc4Ec+O2KdPqjGe6NDTAPMkzwMVneIWG1T6E1f0vm4fnqKpeIlHkqw9ataVEQ/4bLWmnNiuapXAHmLnk5q3pmf7PQ+1VblfmyM5zzT+0T/y7Rp253J+lZVw227ce/8AStWzwVFZt4v+mH1xT6l/ZRYtsblPap9R+9Ee+ahtc8VPqilfKY/3qOpLWh75+xrr39mfE6TT2H7vUbR0H+8mGH6A19zxn5a/Nv4F6z/YvxT8M3e7aovEjY/7L/If/Qq/SKM7sV9Xlc+ak49mfk/FFH2eKjP+ZfkSg06mU+vaPjAprdadTKAGSGvIP2oW2/B/V/d4h/4+K9gevHP2pP8Akj+rf78X/oYrkxX8Gb8j1ct/3yl6o+A7j5mqui5arFwfmP1qGP5X5r4Q/d47DMFZetJqy5syR7H9RT5MNOCaNSCvYsPRc9KOqHLVMpuPmtznPGP5VWuFb+019Ng7+5qxJnyrVhUd4CupRHsU5/M1pHcwl8I/U1H2RTno4/lTLXHy1Nf/ADWfXGWFRW+OMHikloF/eG3qf6QM9x2+tW9P/iHuKrX2PtEY9V/rVrT1wSOlS9jVPUq6ln7QtNj7D8al1L/XDg9e1Rx9OOaUfhNOpoR4+zD0zWMvyucevNbUJ/c9KxAx85sfdzThuyJl+DJ6VTvP+PrjrgVbg7YFU735bzjpijqLoT/MVAqVskAdqjLbVUnrkVLJxtGeaRoilIMTN6Vcs8+XmqtxzIcVYsyQvTNOWxKKesN/pEX0/rV6HH2T2xVDVVPmW5xxzV+Pi16fw1XRGX2mUW+/xwKuWIw1USTu6Zq9p+Q2TTewloypqmVvsj0q3a/6k89qralH/pY+gqxajEXcVD2Q1uVZP9WTjFJb/fUY79acyfK/emwj5h2NaLYiW6Pqv9kW/gjstet52QIzxt87AYyrDI/Kof2t5Ek0nQFjljlRZ5sbSCRwlc/+zLdXMMmtrAISrLFv84dMb/f61o/tNSXM3hzR5ZoolX7Q2xoxjOQPf2rnclsfIuLjmt77/wCR83Sf67r2qrGcTAZIyast/ruueKrLnzgBwN3Stj7HUbcgC6T3zmiZRtPpS3ZC3ER6nmmy/wCrJNCI6lWx5uOPWp9U+9Hn37VXtV/f/jVjUh80fNVLdERvyj7HPFRzf65qfZ9R2ptwD5rE9anqbCQcsuDzmm6gP3oJp9vnzBUepKPOU5qupMthbXnqKrTf8fLj3qza5zVeZf8ASm9KtbnPLZDwitGM+tPmAWOmfwjPrUsv+r4xQAW5HlnFUXwbx+Pxq7HgRmqDNm6aqRMujIr3OV545rybxtrb3upzxCfdbQnCIp43dz9a9S1qQQ27v/dRj+leA3chkkduxOfzr28tpKTcn0PiOJMRKnTjTi/i3K0jMzdeKZg9TUiRszfdqytgzjI6GvpNj84K9neSWVxHNE5SRDkMvXNfav7FniY+IfH1jM+BP9mmSQKOMha+MTpp9K+m/wBgWV4fjF9nP3fs0jcn/ZNceJpxnafVHq4HE1KanST92Sf5H6Tw/dqSo4fu1JQcQxsVC33qmaoGplRPLv2jLl4PhrdgH5JJIkK+p8xT/Svj3UW/dkmvqv8Aaivnt/BdpAFBjmulBbPIIBI4/Cvk/UGPlY618rjP47P03IV/st/NnLakf9LTuMZqnNj7Q30FWr//AI+k7cVUmU/aAR6d6UXoexJK9yW4U/ZGx7fzqa3/ANTimyMPsrZ6UQkrDQ9hxXvFKzO2YjvU6/6xvqarWf3jx354qdfmZu3Jq2YR2GIoM7nvUchHlpj+9Tozm4cj1xTZB8q565p9RFrb/ox4yMVXVStq3b5fxqcE/Z+fQ1E2Ws2znpSGykG/er+FSyc3Lex/pTCv7xOKWVsXTY61qZIt3X/HowBwMVUuD/oYxx0q5cA/ZTj06VUvF/0Uc9SKiJpPQbvI09+ccYpumN830pZsf2ewz1HpRpYC7q0+yzkfxoVmPnSZHc/zqa17+lQzH96/b5qnt87T6e9R0No7jLxv3kPc89ao6oN80ZPTZj9av3i/vIT0AzVDVP8AWIB02/1px3RnV2aFtgCOOtSyEsBn14qCzX5ankyKp7mcfhKUQ/0p/rUnIuD9BUcRb7S3HU1IuftOTV9TNLQWRgsbcc7qjbon19KkcHy2GeN/51G/ysmB3poG9RJeMkHktU4/1yjHb+tQtzg/7VXLJDcXtvEOS7KuPqaNQlax+lPw5thaeBfD0O3bs0+AY9P3a10EfRj71U0e3FjpdnAOBFAkf5KBVkNlD9a9Wnex+dVnzTb8xrNmmE0rZFMat4nOxG60fxUlL/CK0sSOp26o1qQDFPdEC06k20/oKQAtLSLS0bAJ/FTuaSnDirAWnU2nL81AD6copq+9OGKXkwHLS0UUwF96yvE+ujw/pUl35fmsCFVM4ySa1K4z4oMW0GNB1aUd8dATUvXQm9lch8G+LZb68e2nRWa4ZpQyt9z/AGcfhXYrIS3FeY/D1vM1+IAu3lwsPnbI/D0616co5yKwUfZycUVCXNG7LKybamVsrmvOfiB8bvBnwvwviDWoba5K7ltI8yTEf7i8j8cV5lY/t5/DW41L7NKNUtIs4FzNbrs+uAxOPwrVO+obH0pSkYFYnhnxZpXjDSYNT0a/g1GxmGUmt33A+3sfY1rhvyq90BItOpu6gGkyB1KopKctIA20m2nUU9GWLxS03npTqogK47UW3a9fnGQqgfoK7EmuPVg2sak5HfFeXmT/ANmn6HVh1+8RwXxVk8rwDrHcsI0H4yL/AIV8QfElguvIi87YVz+pr7U+NEoj+H94CcNJcxKBj3JP8q+I/HX77xHNj7yqoOfpXxmTr9T6Ct2PObzBupDj+LrUWMd+KuzQjzpOM/Mf51FJbhMelfdLY8V72IA3PNOx0zTgtLjJ5GKrUBOnfjvT1wy0zjnnNOXGKTKQYIanNxxTl+lH8OO9IY3/ACaWNtzGm8etLjsOlJgOZcmm49+lOWmyfdBNMbGxqcHp17ivrD9h/TfObxNOwzjyYwR/wI18owt+Vfan7Ddjt8Ja7dkf629Cg4/uoP8AGvHziXLhJeZrRV6iPqrwnpp3Tlfauj+wSLzUHhCLdBM3+1iugkjG0115LG2CgcOMd60j8zv4hkc5rSsl3N17Vn7fnq7Z5V8Doa+Tlsf0P1GX2Fkz70h5hpdQG0+vIpF/1dZdDQr46VetPunvVLdz7Zq5Z564yKJFale6UKScY9qy3+9WvdYLH0rKk4bNXAzkbejtutyKsMPm/wAKq6G26JxnNXZFI96iW4R2M++UfKeetVhwe4FW75DgZ9e9U8596pC6k0Mg3dacz/6UuOnNQxrlqlcbZovrT6gbEK+ZbkYqj5TKzfWtixUfZW7HHWqLL+8buaILdESfvIoXTDyP61Pp7fdwOMc0XcIMBIApml/dSp6G71JLtsTA9PxqCY8Zz+tWdQQFwcZAORxVaZR5eTxUoepHE3zYJ4x61G3UjNPhAOc1G/3uKpbj6E0HcVbsyVUc1RhI3cir9mRx9aJCRLMTuNZ9wQJAema0rhhv46YrOuDuYYAOKcHdGclaRPaMS1XZPu561RtWG7A4NaDL8v4VlLc0ujOjbbPIOp4qS5QNDkiofu3TGp5vmhJFaS6EU9mLZn92ntzTrzLcYqPTyTGu6prpdtT1H0IJ/wDUqf0FRQ4VsdKmk/49+etV4yQ3aqjswnujRuP+PbluPaqEZ61sw2YurN23Y29qyNu2RgcHHektgjJc9iGPiQd60X+a3+grOU4uBWkuTa4HGacug4vVlOFf3RH8qrKDu+lWbf7rAnnJqBcK2KcCJM0bcfujWJdjddYrbszuVh1rEvvkvjThuZVOhc0xTHcnPIxVbxAu6EjH8VT6fn7UPpTPEC/6K5HtVr40SvgYaO3maauOCBzVe8XHPvzUvh3/AJBmOuKivs8j3qo/GxR1gi/Yt+7FUr9St0OcnFXLH/V1S1TIukPt/Wq+0H2Sa1bp2q1qnzQoxHG4VSt+ozVzVD/o59iKn7QPYt6LeNp99a3UZIkgkWVceoIP9K/UjQ9QTVNJsr2M5S4hSUfRlB/rX5VWMm8LX6Pfs+6x/bXwj8NTM26SO2Fu31jJT+le/lUrTlA/P+K6V6NOr2dvvPSV606mU+vpz8zCmt1pd1I3WgBjV4/+1FH5nwf1n0Voj/4+K9gb5a8o/aVjEnwf8QD0RD/4+tcmJV6M15Hq5c7Yum/7yPz3uBtbg1BEu5hk1NcZVj6VDDnzPpXwh+7odMP360l8u6zYA4+U064B85O9NuMm3P0/pS7FdGVePssGCM5IH5VX1Jit9Bx1U8/jUm4rZwk8jdxUWsKftVsQcDB61tH4jllsWLwA6fnryKgtVHHepL5j/ZzBeTlahtWyq+tHQr7Vhb9ts0frzVyw781T1D/WRnPerWnc5qHsaLch1X5ZEPWoIWqfVF3SJioYc8cc1K2NOppwtm3685rEDZkYf7RragH+jnHrWPuzM+OOacdyZF23GPpVS8/4/lHZhV225I64qpeZ+2rn0o6iJSo4GehzUkmPlPTimcbx71LIh2jAxSNUUphtkGORirVmPk9KqzAh939Ks2jFgab2JKurfehz/exVyM/6GP8Ad5qnrGGSP/eqzGcWvvil0Rn1ZSb/AFlaFk3zj0rNbG7irdm2JOPyrWXwkdRuqN/ph+lS27Ewmq2pZN3kc8CrFux8k1D+FDWhB0RlHSo4W+b9Kk3fK1Rx/e9qpBLofRH7KlkdS1zWLRTgyQRv+RPNdl+1Ppkdr8NdBILGZb51fngYBrlP2N7h08eaqqR+ZnTmJHcAOnP613P7WgB8AWLhSAt9zn3Vqwk9LHx9eL/tWL9PyPj2T5ZhVbaftH41Yb5pEPQVBj/Ssds1oj7CxHeKVmi+ppX4UilvmO6PH96mvypNUQt2U7bP2jmrWpAfuj0qpbsftQNW9RY7IulVLdER2Y6z+8D14pt1/rjRYybWHHNMum/fNU9TboPhz5i44qPUMl1NLCTuUmk1DKuoqupL2C3YDqar3H/HwTUtvzioJsm4PNX1MZ7D2JKj61JKdygZwKjkOIwcnGaRm/djAouIlX/VmqgT/ST781ajOVI7darD/j6Ix24NOJEtjO8TR/8AEpugDyY2H6VxXwx+F9j8QLXVUk1T7HqsG3yLdlysmQcfmRj2yK77VoftELwt0ZSK4bwLHNoXxGsG3FS0ojBVsck8fh0r2cJNqnJRdmfF51RU6sJzjeK0+8qX3wo1PRZpY7qBsxjd93AI6itHwR8N7/xpftZ2seGjOOnP4V9MeINEfxX4ggsY42UTvtLxJuwuSC3UcCvWvCHgfTPAenRxaZaxpPBKG8+EYluAR8xZiPqMDHQc17ODlVxMLy0PiMdSpYWolHXyPla1/ZC8VXsCyhI1EisYuG+YjseOO/5V0H7NPwv17wP8UJZNW06bTnjEZV2zhwX6oR1xg5+tfWC3CTRBmhhJDGeISK0u5iORyfl79+9Zsdk4ZXMjTcGW3VlQAMSSy4EnBrtqYfng4pnn0cQqVRSa0PaIThalrhtF8ehFii1CJhldwuIwCD25UMSK7C1v4L6FZLeZJoyMhkOawlBw0aKjJPVErVC9SvUDVBrE8L/auwvhfRmK/ObtsN7bDx/L8q+Vr6T5Bjjivpz9ri4ZdK8PQfwtNK/5KB/Wvl67Y8etfLYv+LI/Ucj0wa9WYGoMFuFz17VTmf8A0jg9hVvUgWuI+euRVC4XbcY74FKK0PTk9S3Jk2rc8AU63/1PHpUTtutX9xzUtsD5Pp2qSlbmKNpkyHPTJqeFSGkPXk1BZ480gHuaswkqz9+eK1MI6oig/wBZJ9TTJc/Jn1/pUluo/fHOOTUd1lfLoW4vslps/Z/wqGRv9HbBx0/nUv3rf044qGXH2c5POaXUp7Fb/loPTtRM2LxuO4/lTWY7sAc0N81236/lVGRduG/0Vu9U73P2dR/tDNWLr/j2P0xVa8ObZP8AeFKK1NKj0Gzx/wDEtpdKjHSm3P8Ax4/l/On6Zx37Vr9lnLvNDZmP2iTn+I1Ytm654qlMf9KkAHerVvwSfapexcdyS65ki78H+lZ+qJiVOpG3+tX522NER15qhqbHen+7SgTU0TC1+6B6VZdcDmqdm3QDrVyQfLz2q3uTC1jPiXbcSZ9alUZuG7kYp+n2Vxf3jpbwSTtnpGpNbtr4Xb7Sq3l7a2RfCrEX8yRiewVc4/HFadTmc4xWrNT4RfDlPit41s/D0t61hHNvd5lUMwCqWwB74r6Q+LP7LOnWvgXSG0/ULXTv7FiZJLiS3w11uKgFyD1z9etcX+z38MdR8KfHLT7tZRc6ZbxzwSTdD5xhyRj056/Wvpf436zbaN4F33UkkaSXMcYaH7wOSQf0rrUUoWPjsXjKkq/NB6LY/Pjxh4FvfB7WzXU1rcw3DN5U1rJuVsdR6g8jrUHge0+3+NNFt+vm3kCAfVxXZfHC2m03U9MsnlWeII88bKACVY4BOO/FY3wWs/t3xY8LRAZ3ahEx/wCAnP8ASua1pWR9Hh6s6uG9pPezP0f4UAY4xUKf6sfU1NIdsZPtXx5+1F8dPE3w3117XRNTuLeSSJFSJQCNxySwGOeMV6Kk47K9z432ftZPWyWp9cyyLGMswA9ScVELqKQfLIp+jCvyh8QfEzVfEF19p1y81XXbxgGaWa5kCgnqoXsB04qs3ioWKgSaZfRFuQPtMg7Z5/MVveS6GSpp6s/WOS+ghz5k8af7zgUyHVbO4bZHdwSP/dSUE/zr8x/C8eleKNNuru7vbLTGtlz5Wp3cu+Q4Jwoxz0/UVxL+NorV1li0fyHB4kimZWHvkVSlLaxTowtdy/Bn68K1MudQt9PiMtzMkMY/ikYAV+Y2l/tafEPTNIWzh1252r8sTSkSMqjoMkZP1NQR/tJ+O9ed49W1V9Ut8hhBdHCjnkrgDHFae/Z2RytRT3ufqRb3EdzCk0LrLE43K6HIIPcGns1fA/g346+JdDW50XTNb8iG1chbdGWWMcnJjYjlCfwrp1+PXjn/AKDjfXyk/wAK4JYxU3yyR7NHKauIgpwkrM+0gfanV8e6H8cvG19qcMEmtuyMTlfLQZwM/wB2uil+N3ilVYtdSgLnAEa84P0rjqZtSpvlcWb/ANh1/wCZH1Dtp1fLsnxw8TxzEPeOoyOVjQj19KZJ8cvFMKJIb5yj5wPKTP8AKsf7bpfysP7Er/zL8T6mWnAe+K+WF+PHiV/u3sx9W8hMfyqaT45eKITta7lIxncsKHtn0qv7Zo/ysf8AYlb+ZfifUdKtfLc3xr8Wtps88WoNGU4+eFOv5Vz7ftAeN0bP9rLj/r3T/Ct6eaU6qbUWL+w67+0j7IXpRXxyv7QXjbr/AGsv/fhP8K5XWv2wvFejatcWU2oNugC5k8mPbyM+ldMMYqjtGLMauUVaMeackl8z7wrhfipMiadbIx5ZmA577a+Nm/bq13IVb24lc9QtvEP1Iqlq37YWpa9HDDeTXM0gbdF/o8Y68Y4FFSvU5G6cXzdLnL9Tg3aVRW/ryPrn4U5fWpEZg3lwHH0yP/r15x+1z+05N8JtP/4R7w8R/wAJJeJk3B/5dYz/ABAd2Pb0xmuD+Hfxg8V6hdTHSMjUmQh7URRbgi4JJLEKBz614b8ZofEHj34jahc6rbs+sqEhkhkKZGFBUfKdvQ9qVCtUkr1o2fXsRUwsYK1OXN+Z5FNrd/rmqSXd/cS3l3O+6SaZizMT3JNR61/o0xUZLDGc1203ww13Trf7ZNpf2aNedzSKCfw6103h/wCB7ePPDcupNfmzu9jGBGiyku3qCev0rvliaNOPM3ocUcLWqSso6mZ+zj+0BqXwZ8ZW0jXEr6BcOEvbPdldp43gdmFfpx4L+K3hX4gAjw/rtnqrqu9o7eUF1HGSV645Ffj94o8I3vhW/e1uUbK/xAHFdBpOueIPhZd6brug6xJY3c0eVktnwdvGVYdwfQ+lW3GVnF7kck43TWx+yKP75qQNXg37Lf7QEfxq8Gh7srHr1jtivIxwHJHEgHocfga9zV93FJabkE+6nK1RbsU9Wo0Alpcd6Yre1O3dqWxY6ijdRQQI3SuLtm8y8v26ZcjP412UjBVJJriNPk3C6Yd3J/WvGzaVsNI7sIv3iPNPjrME8HwQ95L1SBn0Rv8AGvinxs27xLekHkEDj6Cvsn4+yf8AEv0mIclpZDj8B/jXxf4rk8zXtRb/AG2x+FfN5RHQ9utscaJgwyRzmo3kDe1Rbvl70mN1fadDxtLkituXI6dqdjkjPSkHGBUiqWpXLE2ik2gY707pxnNHsOtADsehprZDAUqq3Wg/e46igBNuPem4K5PNKGPXFDAt7UAHFD9e+KWkkztyfwqtQCOPcoya+8/2MbE2/wAKfOx/r7yV8+uML/Svg+HDKBivv/8AZYkOn/CPS8jPmb3/ADdq+czuVsNbzOjDr94j6c8JqVsXYH7z1uSZ21zvhTUIv7KQtwxJP61s/wBpxY717uWx5MJTXkeXiG3Wk/M/NtvvZxVy1bDLx7VSfrnv6VcscBhmvipfCf0XtIfqAzz+NQw4MRHerWoKRHkD2qna/Mh/Sst0bakJ6kd81ctePrVST7/SrNm25se2ab1QIS5xuJ71k3C/Nx61r3gznBxWXOO9OBMi7obHzGHfitWTI61j6M224IPpWvLzkZ5FKe4olW8I8k8e9Uccc96v3H+raqSjOO9OPcXUdGvTnJp8+N8ZOQc0ka9OcmpbpNsanqafURr6bJ+5YMcccVAzDzGwfrTbEsc8YBFVJmKzcd6UXqxVI7MmmYyRso6VX007OPQ4qUZK1FpufMYE9GpX3LtsXdQxsHc1AyhoRxmrWoKPJB71W2nycZ7VncvUr26/OQelRTL8x7VYt+HxjNR3KfMOeKtblkcf3vpVu2+9+NVI8eZ0zz61ahf58dquRn1Ld1jaD7Vnz8FSO9aM7Bo164rPuFwKmBMtx9r9/GMVp8MuB0A61k27FmGM1oMdq461nIsoSEC5Y+tWPvQNnvVaYbbhanDfuyOtaPZGUd2g09uefWrF591vpmqlj9488Bqu3f3c56ipfxDWxUOPJPqDmoI/mYk1Y/5Yt2NVos7jngVrFWFLoascm21baccVmRfeOetaMeDbEZqgq/NgcGso7MrqmIVHme1Xo2H2es6QlZOTV+A5t+v1qpapMF8TKsLDLDvzULH94c9M1IuPMb1zmoJP9YeKqJMzRsmAJrJ1FR9t4PNadmPTmszVv3d0DRH4yKjvEs2Py3CD2pmvZNrJ3xjvSWLf6QhqXWv+POT1xTl8aIj8LK3h3nTzjtn+dNul++e9J4a/483Huf51Ndj7+BWknabCn/DRJYndGDiq+qRjz0Oeean09j5Y5xUOrr8yHI64pP4wjrELftmr2pf8ebBeTis+3+6PWtC8GbNj7ZpPRh0ILFvlFfc/7G+ti++G93YlsvZXrDHorAMP1zXwlYyblFfV/wCxFrBj1rxFprP8s1vFcKp9VYqf/QhXq5fPlxC8z5fiCl7TL5PtZn1+v3aWmqadX2Z+NBRRRQA2SvLv2iF8z4Q+JP8ArgD/AOPrXqDfnXmfx9y3wo8TLj/l1J/UVx4n+HL0PSy//eafqvzPzsuG5Pc1DC21xx3p93wzZPNRQn5gc/nXw3Q/eobE1w371KST/j3P5CmXDfMDnmpGH7naKg01MxT/AMS6Mtzhqj1b71vz3qRgv2MpnG1/61Hq6nbbnjGf6VrG3MjlfwskuuNOlIHOB/Oq9o3yqammP/Evk+bHyZ/WqtjINopx2YuqJ9QYLsb3q1pmQSRVXUP9WmOfmqbTztJx1qOhut7DtSHzLn1zVePPU1Lqjn5M881WjkJxRHYpmrbZNue/NZDHFw/Ylq1YWP2fIHesZpP3z4/vGiK1IkaNsSCM1Xu8NdJ27/rUlvniobo4uk47daOoFj+JfrT5SRUW4CReKdKxxmoaNUVZ8uwqzZ/KvHJqtcf/AFqnsc46Vb2M76kOrZWJT1O4VMn/AB6jP92o9Ux5GegBFOB/0X8KS2F9oqN9484qezbdKBxzVNm3EGrdm37wVt0I6iahlbjkdqmtSPLzUGoEtMMnJxU1nxCB1rN7AtyJVHIHSo48+Z608dz0pbQxed+9JCei9auIp9D6J/YxuBF8VLhD/wAtdMmHX0ZD/SvUf2t7ONvhbDcE/P8A2gBj1wHrxb9k67W2+MmmJnHnW9xH9f3ZP9K9s/a2y3wzgGfkW9zjtyrVjK3IfI4q6zSm11sfELr+8TPSkXBnAx3p7cspz0qL/luOaZ9kJqK7th4xuoZflPpRqX+rXn+IUBwY+uOP6VcdjJ7mei4uQc8Va1LmKNveq4/1wNTal/x7x8Z5HFX1RnHZhYfeyfSkuv8AXHHenaevzcnim3h2tU/aNugkPWjUP4aSFSGGaW+XoafUl7DbfGAaqTZNxwat265+lU512z5yatbmEtiaRd0Q7GmsDtFOk5hXrSSL8oNA0Ph+4arfeu92farUIzGR+tdd8OfAX/CUahJeXKkWEHAGQBJIOdpJI4x1rehRlWqezjuzixuIp4Oi61TZGJofw/1vxhMpsLF3hJ2m4kGIwfTPc/SvSfDf7L+ipqlhf6vPNqF6ymaOK1BSL5cYJI5z9cdDXr1hZwafJb25h8u0BRrYxRD5SOCpX+EHGQOp59q0rm3ksVvXFsB9ilW6AuphEphbJb5E4P8Ay06+gr7HD5fDD2b1Z+T5hndbGXgtI/j95V06xt9PXT/s9vHH5issYXBeNwDwQu7I4bk9x71ft5pPLgVEeITSGNxHC58qUZO7ouM4Ix7j1ov1KmeK2cYIF7Bz9miJ4yA3U5IHTj56GWG8NykU1oPtUSXcCvdyTZcY5x+Ef4mvSjG22x83KTer3HK00pt43uJBcy71Ma28vEyjIYHJ64Jpk2oSNM8ahY5JFMscck5DrKhw6kFO/H60yGSK4NzLDJBHuWO+gxdyRNuHDLtI9AB+JpblkN9K1tPBFI8a31ukd1I+/A2uCR7bf++s1rYzsnYLjUJVCzQ2xaCX99FEYnOWX767tvBIz265pIbya3kM1kHUkfaI3hjlXen8ScJzgkH8RQJYls7mXdayRQul7GHvnKqhBL/L68P+dJMkSPIUlhnFu32qBl811aNgdyhc/X81qOXmWpV7PQ2bP4iXNrE73xheBBv+dvLkKsflYAgZGOv0rr9M16z1gD7PKpfGTESN4Hrj0968xmurSG3uRHJaRfZ3E37uN1LwueRweg+bj/ZpLS3vbnVrWT7e/nW7tCiRzFX2lQysQy88DHvXNOknsdEKjT1OJ/a7uD9u8NQ542TNj8Ur5svG+frXu37SF1qOvXek3bWUiW9jE8E8uQQJC+Ocf7v05rwW4bcx+tfHY6EoVndH65kdSM8FHlff8zKv/wDXRj6/0qncE/aB9Ks6hnzl698c/Sqs4/eLnrisYnpT3ZYb/j2OR7VJbk+XgnNRr/x7tkc4p9u3y+lHQOpTtVPnOe2SP1qeNf3jjPGf61Fa/wCukx13EVKMK7jH8VaamUdiOPo+D60y6JLRD1NLCRsfFNum+eIDrzS6iexYYHySO+M1XkXMYz61Yf8A49z3OKrzE7Ux61PU0lsQMP3i8UkmPtjfhz+FLk+Z3ofm6bseP5VZhuWrpg0JH0/nVW+4t147irVxj7M3bpVO9+a0Xv8AMKUdy6mw26b/AEHOO4x+dO00+3Jpl6w/s9c8fMKXTw0kgVQWLcBQM1r9lnNdKeoybP2lsY+96Y71YtmJkI9Kvt4Q1eRmlNhNDHuz5kwEa9fVsUn9lLZyETalpsTdMG7Q/wDoOT+lWoSktDmljKNN6yIpkH7snPGetUdQs3mkUxrldvLdhz61pmztWh3vrtrGg6mGCR/yLACsrVLjwtDcxLcarql9Ht+cQokf5ct/MVrGg1qzz62YqV1FFWO5trNv31yn0Tk1ah1Q3mBY6bNetnglS2P6VmveaP8Abmk0HSLj7NhdrX7iR845JOAOue1WppdTuIfmuhbIeqRjgfh0okoxeo6c61SN0ac0GtTtt1HVbTSbbOPs6yb3A/65oMfnioF1Tw9oF2s9tJe6rqUJDxyTyCONWByCI1yTz6muetdJSS6czSyTnPRm4/IVoNDFamVkRV+XsKfMr6E+xk4ts+lP2UPi9qvi74ntp2pWUIivPNuYWjG0QMqMXxnJbdkDk8Yr2j9sLUobjwv4dsFc2yzXCkkccomCT7ZavnD9jUD/AIW3pPHP2Oc/mle1/tV3gv8AWtF0mO2knuRbNLHtGSCz8/oldMZcx8zjKapVEt9D5t+N11v8V2tqJRKtpYQRCRTw2QWyPrurV/Zfsft3xq0EEZEJll6dMRtXH/Ee8+2eNNQUqF+zFLT5eh8pFjz+amvTv2ObM3XxcefqLexmc+2cL/WuRfGfTR/d4L5H3BJ9w59K+CP2kGS++PdnEygrDZ78E55+avveb7jfSvgr47Wrt8fJ5ypMQsAA3YHP/wBcV2S0g2fMYVc1eK81+ZyYto/7iY/3abJbwsDmNT+FWf4elVNRV/sc3ln94UO3644ryFJtn33JBK9jA1DX4I7t7GwtPt14o+ZVwET6mub8TadePps91qtzHDbqmfs1suAT2BPetfw7qWm6Lo6iadIboZM6v9/f1OaybiV/G2oKZImi0iD5wrcGZh/SvQp3jLRaLqfO4jlqU/ed5PZLp6mR4B8L/ar43F1EGRUDKpwRz04r0E+Hba3LvbwxwTMNu5UH8qzoNY0zwjYWsjxzTG4UuypgZOSODzwMCtfQ/E9rqyC5SLPlNuaGQ9vStK0qsp8yWhlhIYWFL2U2nIw4dMuk1aMz8yxIdk0YA3A84P5Guy0+68+EE9QOff3rhJNXu9Y16Sa22i2hUeYgcDAB2ggHqSewrr7H93HAVHB+Xp2rDERaSctzty+tGU5Knsje0vUG0u+jukAcrn5T0ORj+tdGPHkrDBtEH0c1yG4dqkX2NeRUo06jvJH0J1X/AAm0n/PpGP8AgRp6+Md3W1XPpurl/eiNiue9Y/VKXYs60eMS3/LqP++//rVL/wAJgTgG04/3/wD61cqpHWnbitV9Vo9g5TpbzxIbyxkgW3CB+C27p+lYEjB2z1wMZqFnJHU0LnpWkKcaatESRMretUNQ8O6ZqWXubGGaRzlmdck44FXVz0qR8eSr57kVak09CZQjNWkrnPP4D0Jm3DTbcH2Sr1j4F0aaaMLptuXXhfkyRk84rRbO3OcitSyj+zwRyIfmcOT9FHA/M10e1nbc4amHoraC+4qzeE9MDXUtvbLE11KC/lkqD154Pv8ApWJp+m6V4b8a6Zqb6JJrGm24drmxjnaIyqARu39QckH8K7KBSum5PBxjn1OawbiS+tS0tlbRzyKMMsjYAB/yKyp1Zp3uYVMLSlTasdt8PbG21LS5rq+g3Ndsx8mQ79iE8Lk9cCuhm0e0tYYo7eBY1QFVWMYCgmvKPCPjy50+8js7lCC5yF24IPtx0ruIfFzX11Fa20UlxdzkhIY1LN78elYVI1HLXqcdNQivQ8w+KHhGXUI9RYxBoWHyFu2O9fO2uJLsiiY/LCPLA9MV+gVz8I9R1+3WK6vbWwlmXiFjucfhXzV8ZP2VfF3gm4u9a09E13RSDJNJajDwjqSyHnHuM19Bl/tErVFbsfM5lKlJ3pu76lz9g/xifD/xgFjIdsGp27W7A/3gdy/y/Wv0shevxz+FHi7/AIQf4haNrUit9ntLpJJQo52A/Nj8M1+ufhLxPp3i3Q7PVtKuVurG6jEkUq9CCK9iS1PEizoR81PVPeo42qVakocFp3l+9C9qcDmoLFVT3pdtC0d+tAEU7AROfQE1xWk/8ecrerV1+pTeXZzsDyEbH5VxunSFdLHuTXz+dS5cMzuwa/eI8g+P0+2fRFHJHmPj8Vr4w8QNnUdQfOSZJCc/U19hfHeQya5pMYGdtu7kfif8K+NdYkMjXkmeSznn6mvIyhXhc9ascv8Awge1G00Ko2+9L719eeQOVdvU804HacjpTVpWYDg0WGhQSKdTfcU7naOakolB+UAde9NbGRwKVMY6mm7ux69KADp2xSsNwBxzRn5gD0oZiueM0AKcBaikY8elPzuxzUcvOB3zxQDJoe2DxX6E/AW2Fp8K/D4xgtbK35jNfntD8pH9a/TD4X6QIfh/4fj6bbGEcD/YFfMZ7L93CPdnVh17x6foK7dNg+mfzrSqPSbHbYwAEAbRj3q+uns38WK+owkeWjBeSPGqO82z87JPlbA/UVPa5yKiuAN+RUtn97nkV8IvhP6OfxFu8y0Q71QtWznJrTuIy0BOeKzrbbvI9zWS2NLkcxO/FS2vyyUy4A3HFOtMbueKroVqSXWR0HX0rMuFJ6Vq3WMe1Zk3y59KICY7SZNt2B7VuTElj3NYNgw+0p9a6CQ5xxzRU3IjoypP/qznPeqSfWtFlDKcVmj7xGcc047A9yeNu9OuiPKJ60xAOnSnzcwsPWjrcRf09+lU7of6RxVnTyPlAPX/AAqLUF/0gH1qY/EVLYI2xnnNQWbYuZB71JEe2KihO28cYxmjqyuiZq3g3wg1Vj/1bdRVq4x9nB4zjmqMOSrfT8KhLQY2LiYc8Zptz8rc80Idso+tNujk/wAqvUEMiI3e9WYSNxyMiqsY7jipoz++AxkkU7hqXWGIRjgZqnP0Pt6Ve+9bnnn6VRlXduH5VMCZiW/3uK0OSg7is2Ejdnp7Vp8eWOOKUtC0Zs+RcR1ZT5lJNQXmPMQnqDU8ajYR7VpvEyXxMhsW/euMfxVful6cdqz7XHnP6ZrRuB8gNZdSraFQZ8txntVNSdwq1H92QEdqqhfmx6VtHcUtkaluN0LDqaoN8s3oM1etWIQ4PNUJ8/aM1nHdovsNm5dTWhb/ADRkVnT4BU1oWfzRkVcvhRH2mVdoW4k45qGZSJM4qdv+PpqinPze1KO4pdyxZNj2rP1zKyK2MDir9n94HNVfEC7SvemvjIn8JHp2GuIvrVrWl/0OTvxVLTcfaIxnvV/WObWQAfwmql8SJh8LM3wuNtvKM/xE1am+85HpmqnhnpOPerU3ErDvjg1UvjJp/wAOwtn90dqbrQ+RT7+lFi3y49yKXWR+5Vs45FOXxoI/AyC1bao9a05lMlufXbzWVbn5QMcitf8A5YjHpSmNbGTZttwAK+hP2P8AUvsfxZihY4F1aTRD3IAb/wBlr57tGHI969R+BOtDRfip4YuSdqG9SJvo/wAn/s1deHly1oS8zyswp+0wdSHdM/R9DlaeAajj+7T6+8PwcfxSNQucUjUxDWrzv46Rb/hX4mwP+XRv6V6I1cH8al3fDDxKO32KT+VYVrOnL0O7Bu2IpvzX5n5vXsO2Q96rL8rVeuMBm4yfWqH3pOmK+BkfvlP4QuOxznmpY3/ck46dahuP4T71LGv7tveo6GxnsB5Ewxj5/wCtM1Ri1vHjsw/lUsi/u7kdTnIqHUFP2NW/2hWkd0YP4WLIAdPl/wBys+zbsK0GZm0+UDkbDms2x+b+VXHqZSeqL+ocQof9ofyqTT/mzmoNQJ+zp/vD+VTaf94VP2DWPxBqSnj61Vj6jPWrmonp6ZqnH97k0kaM1LbP2dgeec1jSHF1IPVq2IW/ck9Oax5mzcvxn5qUdyJbF63+8ABxTLtf36Y9P60to2MA5pk5zcxn2/rR1H0JF/1gP41JN8yj0zUa4DDHXPpUsg/djmlqaLYqTZCgAVLZt3zTJP8AV+vOBmnWueMHFU9jPqGofvIXHTv+tAYNZ4z25ous+Ux6d6YpAgbngipQ3uVJPlx3BGaktyPM9ajk+6vvT7ddsgPvW3Qy6j75cTIRwOlWbX/UE1FffeUCp4flh+vNZtaXF1KxYliBUCtmQetS9WbioduJBVIcj2H9mu6Fr8ZPDTFtoZ5Ez9YXH9a+i/2r4w3wvgJ/ivgDj/davmL4F7f+FqeFs/da9RT+II/rX0t+1hHJa/Du1hL7ovtqsM9fumueUrQZ8xjIr+0aTR8SMuxlHU+tQsCs3b0qxM37xeOhIqCY/vgcVrHY+n1G6jkRqOvzCm7fl9Kkv23W+emMGmbi0Z+lUthS3M9ebhfrVzUhi2jPvVNv3cyY6Zx+lXL5j9hUg8ZFW1szOOlxNP8Av59qbeD5j9aNPY7utF1/rM96n7Rpe6C3bd9KW/XoSKIeZBS6gDxgdqPtA9iG3bb2zVa6Obgcdqsw8sAfrVW8ytwBjt/WtOpjL4SST/Vrz37U52Hkg96bJlYxSt/qaNR3ZJD909/avojwHp1t4f0LSw/2WOVf30jTfOc8FuPXLIP+AmvCvCOlnVtYs7baHDyruUnHyg5Iz9BX0zp7RQxwxG8tIoYyC+I93yRqZGOc8/OwFfSZPS1lUfofn/FWJfJCiuurL1stnqVjPaXMkCG+jZoYo2KB2LZV8n+IDGPetm1ZYV0y6vBZWl4w+yTNL+9kYtjax6ckgEZz9+sW7knk023aC4tbm7sLBAttcxCPLSHaVDduF9+tJo2qXkw1WwvXtdLklQSp1eSGVeDEOg+QhCMZyPrX1erVz82NKGdrWS0ubq+VzYTNY+bdJl3jbAVlTjHWPt2NXImNukbpc3Eclhc+Wyw2ezdC/HdTxhlP/ADWTcs19ZG8s7b7NBqsZtZrm6yZo5QDtOOvYjnHKrx0rX8xtX8gNDqO3UrHaXLCPDAA+o5wzH8KXLrqKWw6OaSz1CYqt4I7aY+bJcQow8mUZ3BRg4DZ7dFqP97Y2aBXvJk0+4MbeRbLH+5fuS3YBl/749qntY2vG0+e5sLgvdQNbTLcXWF8xQTjgnoRJ27io7GFlby78M6TobGdRfNtLoSqntwwJ/MVO2hO+ozTWe3Nk7uySQO1jcD7BubBI2EkcHonT++aI2niW0k/4mky2c7WU3ypGPLOAnHB6mM/jVe9M9vo4aNfK35gkht7s7zcIcIxzjqVA6/xLV68sft/nNBazLFqFoJo1mvTjevAOATzhkH/AAGqJKEVtdWtwIn+3Q26mSzCKY5iFIV41bg8AcfjWbcSS6jHZzySzea9vtb7baZXzYnAPKjg48zvWstrFqFx5sGn2Ua39j5qsbgko6d/u/eAdefVaoWswt1s4pJ5pN0n20tazb9qSK2Qc/7TfrUaFq5zetWaSafcRxWceo2t0z25VH+RDJ+93j+6cMoPuBivmLxNpj6Hr17Ysc+TJhec/KeRz9CK+itUaP7LM2oxeVYxSOweNGSchIyhkYD6gfVR614x8VlgvNQsNYggEEd/DlCq7Q6KFVW29jjIP0ryczoqdH2nVH1/DmJdPEuj0kvxR53eZ85fTmq1x/rVx2HSrF4w3pVW4++v0r5eJ+iS3J1c+Q3GDg/yp9rny/Soom3QsKkt2/dUFLcggx5zjPc1InyyOenOaij+Wd88c0qscue+apmS2sRQsfLdscf/AF6W8UGSLHvSJk257f8A66bcZ8yPuOc1XUh7FmRv3BXOOPWq8rDaoPNTzf6kj2qvM+Ng6VEV3Lk9CEt+8PPelZsXzfh/KszXb19PsZ54sCRQMZHvXPtr19JICsgYsoOduOoFd9LDyqq8Tw8VmVLByUJp3O8uGzb4Ht1qtfMDbpkjqK5mLU9UuOGkWu7vvEGg33geDTofD8kHiJdu/VftjFG55/d4x04rSOBnfVnDUz6i/hizFvsNYooPO4VuaDeWtxLBY/6LZR22BLqUm5VZ2PKsRk8dsDsa5E6fN9n3PPu2/NtwfX607crLBYQNhVPmMV7uen5DP4k1r7B0Y3ZySzBYyXLBWZmX/wBmudTuQZLjVJRI2XVyE6nueau2NjPu2xwW9mP74Xe/5mp4dNg08v5SgFjlj61ftOcVhUrX+A9DC4FKzqu7I59HhkEZuGkuCMn5mqC9tLdZ4hHEiYTsK1ZiWVDnHWqGoY8+PHpXNGcnuz1ZUacVpEjtYwrY9PSrkqny+pHNVbX/AFh9MVdYjygCO9KXxGlNJIzLb/Xt/velN1A/LIoPLACn2+BO3H8R/nUV0fMvki/4F+Qq18Ry1Pg06mvofjLXvh/fW2reHLlrTU4VKLIqhvlIwRgjGK9Atf2gvGOp+C9b1rVNQhvfEFpd2sNvDNAg3Qssu87QB0KryPWvNOTs74FQbnWaQKcJJjd05xWkZX0OPEYSFRqT8kWLi+n1KZry6wbm4dppSBj5mOT+pr6O/YjtRJ4u8QXGMmOyVM/7z/8A1q+b9obaf7vSvqn9huz/AORquv8Ar3jBx/vmlT1kVjV7PCtI+qZv9W2Tzivgn4va1Fe/G7XbYv8AvLWFE25OMFVNfdmu6la6LpV1fXs6W1pbxtJJLIwAUAZNflQPFUfiz4parq/2qR3vLqV1Mp5ZM/KPwGPyrulHnpysfI4Wp7PEQfmejFjTJVBQc9e1RRyE4GetLIx4Brw7H6KnoVJ9DsbmUSyWsckmPvMuTV3S/Dseuapa2UfyLkkbBkgAEkY/CmsMrxxS2t1cadMJrOZrecDCyR8EfSuinUcJKT1sclegqlOUIKza3PPPHXg++0XxNeWUG+5WzbYu/hmHBzj8a0/Aei3sEcsskLbplKLFjLdOtdBdJJcXz3c0slxcSndJNKxZmPqSa1/B5srXWo59Rz9jVXwi5I3FSBkD3rtxeNfsnKET5/C5X7OonN3kjgrfwXZafqySF3kXJYux5z6ZH412NsvmSKwVhFH90EYz71P5aoTtVQKkXOBXnyqymk5H0lHDQor3VYcq/jT8HI703PTHWg5yPSszqJWb5TzilRSWyaZ0wOpqdc464qWXEljjHUmlfnAHao1kPfr7U7PrSLE2496lU0wN6GpE5oJuPUe1TLhoGXHRgag5wSOtTW7D5s8jaf16VDEIy7V+lbGk4mjWJvmbkj8RyP0rJbG3LDjrWnocha9ibGQuXP0ArVbM5qrNP7K00LxqNoBKj6gD/D9abBpbeXMwTlkGfrkf4VqRL5y/7znP1wKuXrPDZwMibmmbB9hyc/oKxgrnNKo4o4GP4d32vaw32aRo76aVfIkUcxgAA/h1qx44+KFv+zxZP4U8MiHVPF1wu7UNYmTcYN3IRR645x0HfNe76FBp/gfwjqXiXVWWFYoS29h0jHP5k/55r4uh8A+I/iXq+r+KUh3i9uJJ0EzYZgxJGPbHFe/hYQgueq7I+NzCvOtNwoq5zOreJ9X1q/a/vtTu7m+Y8zvKxb888CvqH9jT4nXGsJqHhLVpnu1gXzoGlYsfLY4ZTnqASPzNfKWvaXd6FdPb39vLayrwUlUqa9C/Zb1p7D4w6WiMV+1RS27YPXKlh+qivblGMoe6fLXmpe8an7XXwOT4X+LI9Z0qAJoWquXVUX5YZepXjseo/EV9a/sZt5nwF0Nh08yYAZ6fvGqP9pzwk/jT4D6vGI/Nu7OIXUXGSChJIH4Aj8aofsP6mt58ELGEQPCba4ljJbo/zZyPz/SsIu8fQ6Xoz6Nh61OpqrHnjBqyvFMZKppytmo1OWqQZ7UmA6g45pNopMHmpHczdekEel3JJx8h/lXL2qldMj49TXR+JMLo9z/u4rn41xpsPrjmvl89lbD2PUwPx3Pn/wCPFwV8TQfNgRWWfpktXyBqrf6DM394f1r6n+PV0W8U6jjny7QD6fJn+tfKWvTJb6ZI7nauQP1rkyiL5EehWejZh5H19qXjpVD+2LM/8talTVbRuk6fnX1vLLseRzxfUtrS7Sx45qsNSte08efrTxqFv2mT/voVNpdilKPcsY2kHNScnBqut5C//LWM/wDAhU3mRMvEiD8RS5Wiroeo/D6UMoXGDihHVsAOrfQ0bSWpDBU9/pS/hk0L1I60o+U4oAaPyqNs7hirHbHaoGx5gAoBluyjM9xFGo+ZnAH4mv098HzCx0PT7XHEcKIPyxX5qeD7b7X4o0m3xnzLuJfzcV+lmlx/uLdQMcLXyWdvmlTh5nZh+rPY7OKMW0OFHCjHtxVnaKw7K9eFVGcritKO/hbqxU+9faUlamkeDLdn5zXON3H8qS2zuGOaddks3NR25/eAdAK/Po7H9JS3NZm3Q7SKy4/luGFaCMfLPfjNZwP+ke5rPoU9GPuV+bIGKS1+9gmpJG+Wq8LHzAfen0CJcucNHWXLzmtWQHyzmsqbG404jYy14uEIGBmuikztBAzx61zUbbZhgH7wrpW/1QPtTn0IjuRH7pxWSy/vD9a1eO1ZsxxcPxxREHuSR54qaRf3ZPtVeNsc1YYExEZ5oAn0xhtXHXHrTdSz5wzTdLPKjoBxT9UBVgfes18Y5fCQx8tgU6O3Jusk8YqNW+bpxVrI86Pb2HNbLcTb5UaMsIa1GOKzIwY2Zc1qqQ1sQKymdfPwTyKy5QjIiI/fDPTrSXSYbFLKS0uaS4b5s0amyEjHtUiqPMU4qOFs96dI4EqccUIiRfjUNAcfpVKRuoP51bhbMZHtVaRRyenFEdxS6ENuNzVpL/qs1nWuNxz1zitH/ln/ACqZbmlzPvh90+hqWEgjmmXjHZyKbG20D1rWOsTL7Qkfy3DdQK05MGEHOKzFbbd5x29PetGYnyeMVlLSxSKUeWlkBqtysh9asrnzj2GaqyA+ZitYbky2NCyY4PUiqtwD5xyetWLFtrY5qvdf6zFZr4mW9kyOYDC84q5Y52kdapT58tSDg1csRnNXL4SPtEEjH7Z9RUdxnf7EetST/wDHwuKZcdh07URHJXRJZttkA60zXFDxnucUtrw/XNLrALW7EdcelL7ZnL4DP09h5seOue9aepN/o7jttI6VkafkSR7j39K175d1uQD2q6luZEU9mZPh1v31wKu3CnzDjpjms/w2R9on65rRmbbMQeBiqn8Yqa9wjtG+Y/WptVC/Y+vOO9V7Vhu59asaj81mT2xRL4kOPwszrfJUd/Wtlci3BB7VjwcqMcVsRZa3A9qcgiY9uNsjj/aNdR4UvDp+t6fcg4aG4jlz/usD/SuXVts0o77j2rQsbwpIDtNaLRpmNSPNTce5+r9jMJreJx0ZQw/EVZVc1zngHUhrHg3Q71TkXFlDJ+aCujWvv6cuaKZ/PtaPJVlHsxaRqWkatDEjKnrXF/F6IzfDjxImMk2E2P8Avk12zVyfxOTzPAPiEDr9gm/9ANYVV7kjrwrtWh6o/Mu6uD5jjpg4qsnze1TXQ+Zuec1XycjA4r4CW5/QNP4SS4U+X/jT4G/dkUXXMPpTYfunntUdDQrbeLnIzwDUWoEf2eT3wDj8alZTvlx/c6VVvGLaeQT1H9a0XQwl1HA5sZf9w/yrPsW6cVetfmsXGM/KR+lZuntuAI9K1jrcxf2S/qnNuD6EU/TSd3Wo9Q+a1zj0/nUmm8qPao+zY1+0T3q7sD3qoflerd98q9cc1T3bsHpSjaxpI0IBmM/UVjzKftEvb5q2LU/uWOeeMVlTc3Mn1ojuTLYntM5BzTpv9cvPb0pLX74FOnI85fUCpe4+g5SN1SzMVjwcVCvDA1PMRtGaNSk9Ci7Erg8DtgU61Hz9MimzfdNTWMMs3EUTy/7ik/yq+VtaGMpKGsmF1/q3GexqHGLc454rVOg6rNuCadePx/DA5/pUsPgnxDNCANDvySP+fZ/8KqNObWxlLE0U9Zr70c22dq54qa2Ybxmtxfhz4olVQugX/wCMBH86t2/wv8VeYi/2LcBuu1toP1wTW3salvhZyvGYZS1qL70c1fNtk69s1LAxMfXtXWt8G/GF/dRRQ6JLJI/yqgkTJPpjdW/B+zf8QY7OSWTQGgRAWZpZkGB+dNYWtJaRZk8zwkX71RfejzCNt0hBHrVZuZMZNemRfALxYzZaOziOSfmuM/yBrH8XfCHXvB+mtqV41rLbKwV/s8hYrngHBA4qvqtWKvKOhEc0wlSSpwqJtlj4RXi2HxI8MTuSEj1CAn6bxX09+1drVtqHguxWFmYC6JOVI/hPrXyd4BcJ4u0Ev90XsJP/AH2K+n/2no0TwfYhVC5nb/0GvLqysuU58VC+OoyPkC5YrIMf3qhlbcwx61YuR82Dx8wqvNjcD71vE+gEvM/Z2B9M0in5M9sUt3zbN67aRPmjGPSn0Ie5Qkj+YYJ61bvBu08fhVWbO9cZ69qsXDbrDk8Vp2M+4WH3ge1Lef6ym2DFWHcUXvzMcDjNH2i09B1qcsKnvlwi5681WtcLIOas6gQ0a8/5xSt7wr+6VrfjiqN5n7Qnc4/rVuFwP5VVu2HmqSBmtOpj0FmbMK/Njmpf+WQGaim/1Mf1px/1ePwpWLTO6+D9k154idxtCwxk7n+6Gb5Qf1r6FsXhmtDF9vREeNITshJ4lkJcd+oxXkXwYsFsfD91qLGFXkl4aU5OF5GB/wABb/vqvYNNuzG1vEdUjiElzI5xDxsiTy//AEIA/jX2+W0/Z0Ffrqfjuf1/b42SW0dDQubhby1vUTUrWd729jtlhuIym5FIUjOR2WXtWJ9jvbPVHksLOCG4jkJ+0zSb03rlW9zuX5DyMECtmwvHvotLZrqxvjHBJevHMu07mH17h27djXH65cR21zosEkM9neMpuHjhcmKWaRgwVwONuQ+cgdj6V7MOx8yzqGvbMX9neQS3F3Z6hKhW9CZSKfgbVXGMtj0OCpycmtFYV+zv5i6lNJp175ilpDGPLfnOMjjZI3b+EVkx3RvGmj/tWDTkuo3eOEJhbe4UruAyc7gdpI9mIHNaFvcw6xLGJTqF6NUtTE3l/ulV1ySP4RnDP6/dxRJC1LN5pojXU4V0rdLaTJfxG5uiTtJ3H+93WQfjTdSt5VbVIY7bS4JPJS+gGT95fcAZwUQf8Cqaztnmm0559JUzSxPZztc3O4F156c55V8e7VHY24tY9LNzBpdvNbvJYSAtyRnaDyB1KJ/30ajTcevQZeSW7f2haQ3mlW73cAu4xGgP7wYHTdzzs/Oqtq1msehta2tveqGXbJM7KBHIpXbgg/dYp0q7b3S2s1hi702J7K4ezdkXP7tl+U/eH/TM/iaqXksN3YxpPqS3EdhqOySKC3DDazAAd+gkQ/8AAaGtNBLe5J9mksLi3j+xaVGseoSQlc5wsmWCj5fUrWLfafJqGjWltLFpaMsrWUyRthiilztDY4yqj/vqtK9i82419YbKziitVhuUlmjaMs6DceCvfYv61Nc+Va3Fww/suIrd282FbJVGCoT+OGpeoWaeh5940mkuNHdI47m2E80lvbxREOFUuqkk85BbccH+8K8q+OzWmn6PotyrTtDC5shNMPvbUVuFz8o56V7ReRpYavfwreoLiSYpHtw8aBm85uudpCkH6gV5F8cPA8PiXwBGZ4bqIQak9yZJJeoZFXjBPt2rDFRhKhJS2PRy6pOniouG99Dwa48QWblSJefcGmvrFvKVAk/SsePwnaaL4g0zyJmkV7hFaN335BYewqv4vvCzaqi3FrEseoSRLbxoRMy7mO7PTaOn5V8/TwlOrFSg9D67FZxXwtRwqwV/JnUW95G0L7XXkHvU1jcI8e1WDMO2c15feWkENnZTR3/nzTKxlhCEGHDYAJPXI54rd8JNHZ6nffZ5vtSJFkPtIDd+hpVcEoxcubYMNn0q1WMHC1/M7JcG6c96P4XA9TUnhjwLqfxMt73WLTVzYKLpo/ssa8INqsMY7fNj8K2P+Gf9VWEyS+IZETqWY4H86uOWzkk+ZBLiOjFuLgzn1YeSAeOetMuG/epz/nNdA3wIuo5I428SSFpBuVV6sPUc1AvwTWbcw8SyyKv3mBBA/Wr/ALNl1kjB8SUrWUGUJG/c7geKqXTruj5z7ZrfX4FNMzxrrl5IyHDKnJHGemasN8CZtM028uBe3MzJE0gWZDzgE468Zpf2a0r86E+JYPRQf3nn3iL95pN2P9g4rnNMxLHGxH8Cj9P/AK1bkrfadLlDHP7th78ZrmtNm2xwjIwExn8TW2EjyqUThzWoq3JVXVHUW6hcHrV6FhwD19azrNhJH1q9EuD1rpPGRPeYa0k2/wB31qpoNqftE8jLg78L+fNXJV327jOODTNL+QMued5P61y4pv2R7WUxUsSr9ESXChc49aktlwwFRzMevWnW2d2a8TofdLcuSfdX696o3yjzoz3xVyRjhDjvVK/+aaI+1KO5VT4WR2/zTEDtV+blOOefSqFqw849vWrkjfu8e+BVy3Ipv3TOt/8AXtkYGTUe0Pq0pHRY/wCdSW7fvmycZNVdPlaa8vpeo3bV+gFaLqzllvFPqzRkbayr2C5qEthj35qRmzMpJz8oFRMwMzfU/wBKcC6nT1JsY6n3xX2X+xHY7PAut3W3HnX4UH1CoP8A4qvjN/l7ds8V92/sfWQs/g1bORhri7ml+oyF/wDZaqlfmPOzR2w9u5x/7fXxAbwr8LLXRreXZe63OYcDr5KjMh/VR+NfnNZ3klpdwyxfLJGwK4PJOa90/bQ+I1741+NWsWL3TTaVoshsbWPjajAL5uPcuD+VeF6fb3upXy29jBNdXIUlY7eMs/AyTgCvdow5Ya9T4Cc/fuuh7/pd4Ly1gnHR0DH645rQOGOa5D4eXDSeGbVXzvQspz16mutUnZ/Wvm60eWbR+m4Sp7SjGXdDufwoVC2MGirUKFVAPTrWB3FOS1PlnJxzRZxAQqcZB5q1NnYxBycU2xKyQgDpjpWt7waOe1qyfkMY9eaepHBPGKR0O4dBR6YPFc51D/4ff2pV7d6b6U9frxVgSBfm96l3fKcnFQ7hnk08c1BaHg07+IU3n86FBpbFIlzSqvcfjQtK3XipJJQwret/BetTeHp9WSyb7DHIkZlz3IzwO/aueUFa734c/GCw8C6Dd6D4isb3UNFknNzFc2hDSW7d1IJ5Xj8Oa2pqMpcsnY4MdOrTp81JXZSh0jbCEYKVxnlaybcPa31wijaAjDn+7XRXHxCsPF+uXEugaWyaWAFMJkBlBHG4jPf0Fcz4m1zTImh2Oxu5pRBHCgy5bvx6AcmseWUanLujz4V/c5paHYaap2pn7xc/mQK7jwrpseoahbLOmYI/mZfXA4H515Lo/iS5hkWK+ijibzPlkX7uPU+nSvcfh00br9pEisuCVHZun+NdNCPNNI5sZW5aLmjzb9rjxl9g8P6T4Ogx9o1edRKq/wAMSsCfzOB+Bqz4It1sdLt4QgVEUABRxiuG+KXl+LvjZI8jLL/ZSrHjacqxycZ/HPFehaewtLRV9qeYz1jTT2POyyi+WVV9TJ+J3g/R/Geiyw3saxyIpZLgYDRn1z6V81fAWE6b8ZvDqh9wS9KBh/EMMP1r2b4weMP7H8P3SRNi4mHlpz3PX9K8K+GF6ukfEbw1eSuFSPUISx7Y3gGvTyiM/ZScnp0PLzhwjUiktep+maxjUfDmpRXK74JEOVPcEcivP/2RfCUvhP4VrFMWX7RezzJG+flTeQuM+oAP416bpsQOhzRkfeTj8ulHhPEdu0SDCqcAelejHdnkdDqYz3qwrZ4qtH2qwuK1GSLUqmolp49KAH/hQeKFpamxZheK326RKD/EwH61jSLssoQOuK1vF/y6aAe8grJuOIYl9FFfHcQSXsorzPUwK95s+VPjdN5niDxE5OQsRT8lAr53iWKX5JYxJH3VhmvcvjRcbtS8TPnrIyj/AL6Arw61w0hBTI6EZxWuUL3Y38joxT9ySFfSdMZfmsVz6eWKsL4P0yVebOAD6c1ajWHkrE+enLk1djXkDymx9a+1TufNmM3gPR5M5tIhUTfDnRj1tUPsGNdOLdWU/umxnuaDAqjHlvx6UyTmI/hjorMP9Gx/wM1O/wAKdDCnMLg+0hroVjCsfvp9aju5isbYlfgUFHj3iDTbLSfE1vbafvCx8vubPNai/wANZNywuvFVw5OSvetlYycYGa4q253YfZjQuGB6U/jrinLbycHYcE011KcYxXIdoEbc+lQjDTY9Kl3L3FRrgykgYFNEtnY/Ce1+2fEbw9F1zeRn8jn+lfo9pUe5rdQMcqK/Pb4A2pvfi1oCgZCyM/5I1fofpMe6+th/tCvks2vLF0ovy/M6qD9ybO5j+6KevY1Eny96mXpX3MFoeEfn7cscA4qGMbpAasXAJQYqqvBHGa/PI7H9JTRqw42kdTWfIu24znvWhbtjAqpc/wCvHABzzWUdxy7hIp25z1qKP7wwKsN90Cqwb5uKd9AiXZM+XWZMACRWn9+PkVn3AHYURLsU1U+aPY10TD/R15rnv4uua3lbdajHPFOexnHcaOg5qhcL++OTgVeWqF/8sg5xTgTN8rQR56datK2UI74rOjuIU5My5HvSvrmnwtte8hV+m0uM1r7OTeiMpV6Ufikl8y/puVbH+1VrVPu8GsrS9StriZlguYpTu6K4Nal+pMQ7VlJOMtUaRqRqQvF3KiqW4NLJI0U0ZHr/AEpFbHIFNumO1G4zuFDepS1ia8N0TbuO+Kzv+XgjOe9WbPPlt7+tVnI8/PQ1HcvsSSRjdnvUNyvzDn3qeXgA1Bdfw544o1LuEXHAouOGX1zSQ5P1ouGp21JZetzujIqvMMt1qS3b5gOeajuMbh+VSrp2CWxDDzNj3rSVcp64rMiUrMcetaAY7euKcrjjsVrz5o/TFQxtjBqS6bchxxUMP3V4OauPwmcnaYrH/SgexFarKrWxxWZIv76M4yK1Yl/0c/T61E+hSdyguPOH61WmwJSR1zVmT/XLVSb/AFhyO+acNxStYt2jHcPSorsYuBUtiw3DNN1P5JgB3NP7Q+b3UV7g7owOlWtPPIz0xVOTPkj1qzpzfMP60S+EV/eFuzi6Ujj096iuvug1NeqFuATnOaZeKABjkURFJkVq3zA1Z1ZS1uT7VVhYKwHQVe1La1qOc8US+JC+yc/Y/LIgznmtq9OI89cisK1ba649a3rhN8I+laVN0ZUeph+H/wDj+nHsK0br/WcisvQv3eqSjP8ADn9a1LrPmegz60S+IdJ+6yvbNtkY9s1evFD2TduCKowt+9YZq/cHdYkexpS3Q6fUxLZirAZOPrW5byHyeTxisGHj3rZsTmP2Iqp7BEo7c3kvPG7pWlZoMjNZdx+7vnC8ZxWnY/eU8Cq6Inuj9IPgDdfa/hB4UkJ5WyRD+GR/SvRfSvJv2Zbj7V8GfDx6bFkT8pGFes/wivvcO70YvyPwHHR5cVUX95/mKDQ1C0NXQcA1q53xzEJ/CesxnndaSj/xw10TVk+IovP0a+j674XX81NZT+Bm+HdqsX5n5ZXnyzOuO9Vt+3pVzVIzHeTqRyrkGs8tubtivgZbn9B0XeCZZmkHk88jFJb/AHeDximSH93g80Qc4wOKy6GxHI480j1XFVLgBtPOODirU2PNHc4I6VUkIaxbPHBq10M5dQsHPk4+9x61n2JG0ACrti22Mc8YrPtWCyOCRwxGPxreMdWccpRXKaN4gaybPPFO0lguR71DfToLPBYKcevvTNLuolU7pUHP94VHJLlZTqRUldmjfY29M1TVhngU/UNQtgvNxD/32KrRyLIeGVh7GojFrc29pBvRmra/NG2KzZvluH+tX7V/kNULj/j4fnvRHcqXkWLX5mGaW44mBAptm21s9PSn3TFpBR1F0EjPzetPkb5BUMfynnkZp83CA+lLqV0KWpM8em3bq211iYq3XBwea+j/AAt8RIvA/wCzb4X8TW+nLek2kIkhVxHudiQzk4POR+tfOV1iS1mQHG5COfpXqPg3Ou/sSxxD95JZiSMgdR5dz/ga+gyxL3vkfnfFUpxVOz01LVz+1/ft/qfDFuP9+9Y/ySs6b9rTxC7Ex6Bpkf8AvyyN/hXh1tp88nIQKuOm6ri6XI2AyZyPWvf5Utz8455Hq837UPi68UGK00mHPpE5x+b1l3nx+8ZSzJc/adNjkVSqvHbAkA9RyTXCR6HJGACUx+Jp66RIucsoz2wf8aqyFzM7Jfj149juIriLXVhkjYOjR20YwfXpVm8/aM+J19C8cvi66ETLgqkcagjGMcLXDLpL4wZRx0wtQGxeGVQ025WOAAuDRyxFdm9N8U/Gcynd4n1AH/ZkC/yFe7LeTeKP2V7S+u5nvNQU3EU9w7ZeRkuQwLH2VlH0Ar5qms8RkZwx6Gvob4Sxm+/Zj8Q2eS7W19edevzW8Tj9VNYVoqVKSOvBT5MTTk+jR5T4TlSHxBpMjj5Fuoi2fTeM19ZftNaLFb+B7O5jVf8Aj4AyD6qT/SvkPRZNuo2ZJ6Sof/HhX2/+1LpiL8K47qPIAuI8r25VhX5/Wi3drofr+LqcuKoN9WfC8+DK31qvcDGODU9x8shz681Fcgsuc8dq0jsfQsbMd0HBycVHH90VIwxbnJ7U1OY14rRGcijcfe6dDUsxP2NhnNRzgZ9amZQLOTjJxxWpkt2MsOo47U+7+9Uen/MQD6VJeL8xPXmk/iLj8IkAG4H9afqGfLQe9Jb+mM80+9X5FPvU394f2SpYyrBOjtGsoHVW6HioLojzgB3qSHGajvF2yDHWtupzPYWZisae54qSRv3YqC6bdFED0zWhpFg+rajZ2SAGS4lWJdx45OKcU3JJEzqKEHJ7I+gvh/pT6X4R0i2eWzhd4llk3jL5lcYB56hFb867e3v5bewluBrFmvk6dI+GQcM53f3v9j9arwy7khlW908ReY+z5efLiQpn73Td/MVc8y8bR7qNLrT3LWsEGCD1JPHX/ar9EpR5IKK6H4RiKjrVZTfVti3sayGe0aOz1OWS1tbRdhCMAWdWx16AMeo6V5z4k1K41Dx5eaZY2twYotpkgikGV+XDDJOMHGMDvmu81qR/+Eka9uooblLWRM/ZWKuq+S59evz8fWvCfDHiuGb48eILaW4lFzZRxyR5+aQyKA06An1JIreLUbXOazlex7pbo+n2jzW9rbQSwxrf29xdMC7qFAkHy9z9f4xVy4lSEXjnULu/SF49RhWxQgIrE7wCPXa5+9/HUElpFp19LLBZ/aBZt9q/0yUMyxSK27AyeMgtgdqZp/iSPTbyC3vrmRI4YTbTpZwb1CH/AFb78NxwV7Y3VbJRqtYytLqkMekrl1W9tpbqYE7h1AI3H7yg/Rz61LN9naGWKGLS45L6L7VbPu4EiBSM8f7h/wC+qg01oJbfTJ47OXUFtZmsXkvLkgbDwjEZOMkRduhFRM91odvGi2+kadFZX+wNvyVjkJC9NvQSD8qjbVj30NaS/OoTNENQsLQX9qJUMaZKyIev3uoDIfolUmvLi/srxv7SjhN5bBwFtjxcIpBHJwSPl6f3arQa4dPlmil1fT4zZ3qyRv5PRJANwPzdB5j/APfI9Kt3mrQRjUYZdWeV7G4W8j+zQZ+VvmboD380fjVPTREeZDeQ2+qXTlr+8uoNS08OEig+XKHIPCddso79qzNRmknt7k2enosU2jGVPtMO3LLu9uo3r+ddAt49rqEFrHJfQ21rtIY22f3cm4AfdyQHCg8dAKyLS4UtZIDqkqwXdxbL+5K7kO9gOg7BPyFRexTV7EGqMt1d3tw0+n28sW3ey9MsjIQeR1GyvO/EUJl8B3caQTrL5UrhrliU3KcZHPqK7l4VitrOCGw/dXMiGaS9TJby2VTyOeyfrWFcWjQ7rZi8ysZ/vSZiA808c9sevpUv3lysqLcWpLc+CtI8YXniXxdpaXiqGS5T7v8AvDisnxRcA+JtVb/p6l/9DNWtD0/+zvix9jx/qNSaLj/Zkx/Ss3xERJ4g1I563Mh/8eNccacaatFHTWrVMRLnqO7KxuCe2K6XwOxe6uQccx4rlYV8yRVztycbield5pOip4d8Tajp4vYL8QooM9uSUYkAnGfTOPwrnxP8NnVlyviYLzPXf2VboLZeKbMuBNHcW8qqxGNv7xW/kv5173rWnwXelTRT25nRhzEoBLewr5u/ZbYR/FLXbE4MU1nIcED+GRGFfV81qvlkHdwOtaQleKaOPEx5aso9mcN/Y1qslnO1iImhi2LwdyKf4Rz6mpNN8LaZaeYYdPjiEg+bjOec10FvHBeWaTRvJMCMgn2PfFaENjEuAOTj1zVanOc5FpNvDJJNFbqJJDl2AwWI4yfwqy2li6heORQyOCuPYjFbv2QR5AGBQkezAoHY+DLi2e1+22r8PFJJEw9wSK4q1k8uGP15H616n4/086b8QvE1t0X7bJIo9mJb+teT7vLjweCsjqf0rnp6Tkj2sQ+bDUpeqN6wvdpHzV0FndCRc1xFvcdMGtqyv/lAzW8kcEWdXuEkZGe1VtJYiR/fBH4gH+tVIrvKcnNW9CUsjSZBHAx39P6VwYpfume7lP8AvMbeZYm3YznmpLds4z1xUc3zZwKW3BAHrXjdD7q+panb7nrmql5nzY/TFWJcsEA689qr33/LMjrUx3CpqmMtz+/OPpzVm4/1Y471Ut1IuDnirkwzH1xVS3Ij8JkTSeVG7flU1jGIYyoH8OT9e9Ul23eoRwbvlDZat3yII/MDHJA5/KtZe6rHPTXtJOXYp5xIMn+Go1OLh/TJNTySRx3Hyx7gQOSaSO1PmF2Y/N/CO3NOKdhVJapIWTsSe2K/Q/8AZ3099L+DvhmIjazWvmkf77Fv5EV+fccIkXaWJQHhSOMn/wDVXp+l/tDeO9E0yz06y1dbe1tYlgijW3jOFUADJKkniqjaDOPGUJ4mmox01PIf2pPAd94H+MniRLy3mjtL+6kvbW5YfLMkjFiQe+CSPwrkvhv4k1Tw++rW2kQRC51S3+xtfMhMltGT8xQjoSODXs/jb4ha98RI4E8QXv8AaYt23xJcRIVU8Zx8vtXmeteLn0qeaG0hh89gOVUAD8BXqRrynHlitT5Wplqw7560vdOq0TT4PD+lwWrSj5Ry7HGT3rWivInUbZFbPTBrwXU9UvNQuTNczySyZ/ibAHsB2q34di1LWL+O1sPNEzcja54965Z4JyvOctT06OcRptUqcNOh70jLtHP5VaXGAfSuN0O38SaTMsGsRLLCeFmU8g+9dRHMR15HSvInDldr3PqcPiFiIXSs/MsEBs+nSm2UEskk7Im6ONdzYPQcCm+cGz6e1V2mbzpFXcu4dj1FODWqYqqd00WpD83HFNQFqZH93ipo8jrWbR1Rd0PEY45pfLOfalU8dKdv9qY7jVx6YzTwOcGovbpUiH5iM5AqB81h6qevepE9+DWx4m8G6p4Pa1GowrF9piWaNlcMNrAMAcdDgg4rGXOR3wacotaMqE41FeLuiXG1Rim/e6gg0rSBVzngDJ70lndJeZ8oliO2CDU2NOV2uloSAcZo2iQMGXcCeVNWLixntZDHcQSQSgA+XIpUgEZBwfaotu32NFjPRozdW8NxzXgubCSSwcoCHt+BkAA5H1Brnb7T9cTVLXUpJvtr2e4qy/eIIwcj6V3TQ7tPLc7lbOB3BH+NNtgAY3OCc8itqc2oM8qth4znYy9K8ZQarGgfgnqrda7Hwx4q1PQZCdNvNqD/AJYyDcnPX6fhXnni7wmf7Slu9MXyZhgmMcKwx/Os3RPGh0m6EF9uhfPzK45qVDmXPT3OOcVH3Kyuj0rT7m71vxpqt9cwpHJM6sWjXCn5cf0rqdY1b7JbFcgMorA0nXIJ7NZoJFYMPWuI+J/jyPQ7GTMm64YYVB1z61z+znXqWa1L5qWHpc20UcJ8UPEx1zW1iRsxQjGM5G6uLW6e1vLeZDgxOJAR7HNVob57iUvKd0khyT65pJixYAKWyeK+6oUlRpKC6H5via7xFaU31P1l8FakNV8J6bdg5W5tlmX6MoNWfDo8i6eP1z/OsH4T6fJp3gfQ9PlO17a0jiOef+Wan+ea3bP9zqSZ/vYrlWki/so6mFqtJiqcPXFWlFaj1Jlp60ylX2oAmGaCcUi0euaAOe8ZN/ocC/3pP6Vl3mdq/T+laHi85+yrnqxOKoXjbsYr4biF/AvM9vAdWfF/xgnEia7Io4a8PPtvNeRWIX5icA+pr0X4o3F4ttqUmdtnNchVx1JySw/lXhvipnENqAxHLHg/SvTymNkrjxTvGR3sM0XGZV9fvCtC3miZlCupP1FeFsT6n86i86RGyrsp9ia+uPnj6JjA2jninbdy47V4BY+JdT01g0F7PHjtvJH5Gu58I/E6W6vFtNU2/vCFSZBjn0IoA9GjhG05NZusZhtZWZuNprRiuoiww5P4EVneKJUOk3RRgxCE4BNAHEfCHwInxI8Zaray3TWiQxmTzEQMT8wGP1r2mP8AZbik+54gkHpm2H/xVcT+yND5viDXrnI/1IA/Fs/0r6utRuYAA5rOUU3qUpSjsfJfxX+F5+F62J/tL7ebothfL2bcY56mud8A+Fbvx94gj0+3PlptLSS5ztUV6j+1vd7dR0GAdVidz+Jql+yzHuvNZuCoztRN345qfZxtexUq00tzZH7N8cf/AC9NIfVv/rVv6D8I49Bg8s6Xp9+S27zLiLc30616lu9qC3y8jtVKKWyM3KT3ZyvgXVrC3+KVp4e/sqwt9UitzcM1tAFaNOAOcd8ivpbQ492pw+2TXxn+zbpNxqfx08Wa+ztLZsskULyfe/1g4x2GFr7S8Nx7tRBPZSa+Dx8lUzSnBPax71GnOjh5c6tdHXr2p1NX606vuDxj4AkP7jj0qovUVaOPJBqr/EOOK/OYeR/SUtzSs23Nmq198s2c85qex9OabqXyt/jWezLexG2cCoW+VsCpc/KMCmsPzp9CY7k8LZjaqUwLVbh+7VacEGoRrqVGrVS4S108ySEKiruYk9MVlSMN3TNcj8TvEj23h46dbNsuLoFS2cbV71106Uq0lCPU8zF4mGDpTrSeiRi6t8cFM0kdpbMqA4Ep6n8K4TWPHV/qkjy3t3IsbHATcePoKp2+lxrGzN++wMnb7VyF9JJeXTyYIGeF7AV9tRwNGjstT8VxmdYvFu0p6dlob0/iqdvlty0a9PnIJplrr15DIshdXPqyg1n29m8yqSvFa2l3ltp/mbrdLicAFVfkMPpiu7lj2PGdSct2b2neJpkHnlen/LSHgj3r0LTfifd/Y4o1lju4V6+apDhfqM/yrhNN1DzvKVdPhtJP+emOG+orXWztB5kkUqxSNy6x8r9eOlc1bDUqytONztwuY4nBu9GbR69ouvWutwCS3lUtjmPPK/hWhcf8e5r5zu7rUPDt4biCZ0ReDJG2OvavXvh/4ufxV4fZp8G6hOxm/v8AHWvlsdl7w/vw1ifqeSZ9HHv2NVWn+DO9ss7cA8471XmXbIOvp+tLYMSFPqKSfAxz3rxOp9iTt80f/wBaq82doPWrEbBkGPSobhflWpWjLQ2HPb+VLcBgpJPNLbk9DRdc9DVdSZE1u33SDTbn7xOO9Fq2VXHI9adcp14o6jl8JAB++yPWr8ZXZkms5v8AWCrox5eaiW447EN1gK1V4mG0VYmA2NmqkbDaOK1i9DKa965PJJ9zjoa07eQm3OVBOMVkSEMqk9jWpZsDGRis5lxKErMsiH3xVe6bdIcde9Wbg5K+mfWq1wPmqo9GJk1mSrg5yT0p2qMWmQtyfrTLZuB60/UvuxnGelH2w+wV2/1PAp2nqdw+lMXPltnrS2P+sGPer6MfVE98P3gJPNNuP9WpOCaXUPkwR9OlNmYSQioj3G7EUOeKvTfNagVQQjd6GtBv3lofXHSiW6J+wc9agF+ezVvyMv2ZSPSufgG2V89d1b3DWq81tPoY0ephaSwTVpF7YP8AOtK8YGUDrk1k6fxrBGf73861L+MIy9xmidroulsyvHjziOhrQkbbbMvUdqzYz+99DWg3zQtSlsgju0Ykb/N7VqWMxwB2rKX73HrVuzmCyYJxVvYlaMS6bbfexHNaFix3A5rN1AD7Yp4zt61oWLdMc0Ne6SviP0B/ZNuPO+DenLnPl3E6f+RCf617SteCfsezeZ8KnXPC38ox6cKf617wtfc4N3oQfkfhObR5cbVXmySlbpTVNLu3V2HkiNVK+XzLeRfVSP0q61VrjlTnpUS2NKfxI/LbxTb/AGXX9SiPBS4kX8mNYG0K2fzzXYfEyH7P461+MdFvplH/AH2a5LgNXwVT42f0DhpXpRfkh83+r5FMt2KtgVJuyhqKMbWGBnmuc6yK5Y+ap9/6VTmbFm/PrVq6X5hzjn1qhOT9ncAcZNaxOeWzPPtW1S4uNSnjE8kccZ2qqtgdK7TS/Bej2/hGx1C7W91G/vNz7FufLRFBx6EnqK881D5dYuie7Z/Su78X3Ug+Ddk0bNG32SVcqccb0zX2+Hpx9lHQ/EMzxFX6zP3nu+pg69pumWLkf6PFj+F9TLn8ttchdataIxEcsPXGA7N/Ssa7s0+y25UkFoUY/UqCajuPC2oaffWMdzGoS8iWePyXEjeWTjcQDx9DzXV7OPY8j6xV/mZcm1ePtMM+ymtjwbrE665aBLnzLeVtjKOnf/Cumk+DsOj2bz3lz58u3IjUfKOK4nwWqo2mcci+YcfhWVanGVOSa6HZga9SOJg7vdfme52cpVTnnvUVw2bhh78U+x5yM4ptx/ryccnvXwv2j94Xwofa/eFTT8YqG3O1hU03Yio6ldCKP7/YVLcr8qjI6U2NRuxT7gHb9KZe6Km0bW3eles/s6xnU/2Z/GWmAB3tbrUIwv8AwEOK8lOTnHNevfseyLcaT8R9FbGPtqyhfaSIgmvayyXvyXkfB8Vw/cQn2f5o8K03DMcNt5wVPUGtaFtyjA4HtWdeW8treuqwO/z/ADFccEHnPNaUOeMivpb6H5cWOCMEcD2o244x+lO5UZzSY+b2xzUgRSErxVK8+VUYDG1x/PFaDKW7VRvl/cv7c0MrUhkUleRivof9meMaj8M/HOnH5gt5bSbfaSKaM/qor5668DpXvH7J+obL7xppp/5baZDdr9YrhF/lKaUleLQ6cuWafY8atcwSR5+8rfqDX3n+0Y63HwRD9RK0BH/fJOf518Oa9aix1/U4AMCG5lQcdg5FfZvxyuhcfArQSDu89LY/X9yTXwNT3VNH69iv3lTDSXf/ACPh+44kcHk5FRztiMZ/Gp7iMtcygD+LtUc9u/l4KNipjsj6kY3zQjpjFRK263XA5qTaRCMCpLexn8lTsIHrmqTJaMq6Q7Pep9ubN+521rS6XE1vyD5mOT71CukyiF+joBV8xPKzM00dMipbsctjJ/Cr9jpUbMNrFTVsWYt1kBO/OOooclcIxdtTFt87hU2oIPLTnd6YFaiWUMjD5MH2NJdWCW6q4ckA9Gpc2o3HQ5mIhWI71HeMPMGef/1VttaxSsTxn1U1k6tAscwUHjIwa2i7vU5pRtEgmt3mESoMnPriraXl94bki1S2VkubMieNsZwynI4+oqJ59kcKhtrbuT7elaFxHFcQlHk3K4wfmNNScWmLkU4uL6ntfwr+KUvxB8INNdpZW11BYNZojqVDOThyPf8A1Z/OvVvsty0l+PsOnyoL21UHJzgeV/s+9fJ3gW4OgabqNpG0lxBHOrGExmTbHKCpbPbDAD/gQr2rQ/HFhcaLcXRs7FpGuYGP73ZyPLByCv8AsE1+g4aoqtJTR+H5jh3hsTOm+jOv1/z4bPXibextDJeQQiRJCrggQjI+X/aNeU2fw70jS/GUfiOHzknLM892QfnDbgHCnlvnXdnHAHpWvH4zt7zUo41t7a3mkvXu2iW3aQ7VTAPbglVrEv8AxNqf/CaWcN3JEA1vcLYRxuIjG3mK2c4xja4AzkfI3rXXG2l0ebr0OtbxRPZIIdJilYpE2+4cEblxl42J6gdVP4D33dHa7mtbOzW4keBZJrcG3RVRQqnCl2ByCobrnpXFQW5sbhLRIpBHKkizTskfzPkBg3l8EZ6cfzxXqOnzReTZXFxawIYboieS5l+VhIh2ttxjgeWM8VtLRkR1MS0sba+so/tNxZW097ZGTAkLyBlVBjAOGGSCMg47V07ala6q8IsRmHUbJkkb7Ex3SKBt9ACMt/3z7VHbSpZ29u9rIiQ2N8Y2Wwsi2I3JUAMcjAWRPyqS6tUtVvHzq7izvBcMUATEb4L8DH96T8qht7oLK9mWNlxrVkXubqOGK+szbyyC2xslUsNp+Y+r/wDfFULPUJppLAPezN9ssTHKUsySGXnH3e25z+FP1Czewj1gw6fqlwIZEv0DzbfQsB8/co/51b+yahZ3epSWmnjc9uLq38+43EPtZGx1xkBSf96kpJD5ehmafeXd3/Y1zLPqc8jQSWsuyMRZdQM9h0MTfnUcF9L9hsFEeoJdC4MMnnSJjfGHQncSTkhQD9RV24067ur6FhP5ME3/ABMYYvtTYJ3ZkXIUfeWRe/GTVXV/scENyLWwivHfZqcBlvAcgbSwwxPUj/x4VL02BFaOBZNQtEddSZrd5kOZQRuO0jgtjIAb8VrmdQe8W10aOdIY5mjjkKXLqskodlLEheCB8xrrpdPW1ku2iisokupobuNhcH7hKKxyB225P1rC8QfZ4YrsJDazXCRtbI7TbgGBDIgznGQ+KT3GnofCWr2f9n/tD6jDgc6q0ny9Pnbdj9a4jXCX1rUGA4+0Sf8AoRrp9N1S/wBa+OUl5q8IttQk1JvPgUYEbB8bB9MY/CsW+VZL65bHWVzn1+Y1yvcpGIo3H0Fdx4R0/ZrN/Dbzw3UUYCiaDdsceo3ANj6iub2rxj6V0HgmaS3uLtkOCygE4rjxWtKR6uW2+twv3PTP2f1/s/47LATxPbyrlfePd/7Ka+wmtx5Zx6V8Aab4wl8D+P7bWUVpJYkyOcZyrIf0au7j/at1hFKvGuT0OQO/0NPDq9KNzPMI2xM7d2fW0N00quFg8ob2BDADp3/GrSyBiMLtA9q+OJP2q9adcARD3U8/yrQsf2nri+s7j7TdR2c6riJVR5GkbH0wOcfnW9rHna9j64kIHIqszrnriviC6/aC8Uxs8cl9NG6nDKflI9sY4qg3x48Qyfe1KVSD3kb/ABptLuHLJ9DsvjpHGvxU1UxxeWGSIsc53sV5bH+eleF3ylGuRz8twRj6/wD6q7/TfEFr4v1trjXNWjsnkQ4uZN0gyBwpAyefyqlp/gEa5qGoKNREAafdDmInzlwcsp9R6da5l7tV+h6svewkVbZ/mcAkzbsAGp0uLlRlVbaP4sVueJPBd7oOo/Zy5eBuY7jGFP19DRHo91/ZZto9T/0d3DPChJUnjkj8BWkqkY7nPSw9St8CM+zvL26mWGLdLIxwFUZJruPD8E1qBDcxvDMEyyuCD99u1c5N4PSKKN/tTq3dlGO1bnhzTY9LWQK7SFsZZzk15+IrQqU2on0GX4GtQrxnPY0pAVUk063YZHNDjdGTnOKjtyVYcV5VtD7HqW5mJYdB2/Sqt0xDJxx1qwzY2ge9V7xguw9aUVqE3oxlvIGm6/rUt3KI4SzH5Bz9OKqwnM3Tiotck/0eOFfvSuF/DvWqV5I5nPlptlPRWLO87KAZGyPpWkH3TS88cfyqrY4jAxyKiutQis5Jtxy56KOSa15XUlaKucqqRoU7zdjTt4xJJMeeDirS9XGMHGfpVDSY7uNy11aSW8dwPMgMnG4dyK0IcfaJARkYANauLh7rHRqRrRU4DIJDHIe1WNwYdarz/e3D9KXzNuOuDWZ6HQe9wYfnPOOa8autRaTU55s8tIx/WvXLjcysPavFLxWhvJoyPmVyMfjXoYRK7Pks7vaPY6dbizvlDE4lxXqfwP8AD8VzqV5ep/q7dAhboNx5x+VeM2eh6gt3DA8Do8gDL6YPQ19X+EfBEnh3wXbW+nqJblk8yRufncjJqMdWjCnyp7nl5bQlOrztaRE1S4syjtuS98kgtCpyOvQkVueLvC9lDp+nmwjhgnunCqACMkjOBzVXwT4dCw6lHr8Uate5UQr0VAOuT9a3r3/hGNS0O7t9Wv5vtFpEUsp7dC0e7HqDjPA6mvn6dPnlywZ9NUrSoWqS0RyC+C7mOTZJInm4yUGfu5xnPbmsW+sTZ6hIpUqV+UgkE8V6fa2UtlYo5mW4+0QI64YEuwAGW9s8/hW83w50HWJx/acd0b4Qo8n2OQIMnPX5Tk1EZLms2dbxWilLY8PMaIqlX3MRllx93k0K4YV7TD8CdFvbiYpqt1YDgp9p+cH2yqVYj/Z3smwF16zb/aaV1P8A6BW9ubZhHMqMVZ3+48R37ccU5ZOOePwr228/Z4023h3HxENwGSIQJB+eAf0qlYfBHT5GQfarq4VmIDsyxBiBk8YJH44rSNPmdluJ5nQS5rv7jzfQvBPiDxRC0+k6LfanErFS1rA0gBAyRwK+hPhh8CbaDwz4c1jU4li1NtQ+0Sx3EJz5YUhYmB4xkbq2Pg1rlv4AjvdN02zkZYd8hMkhDElSDg9+ldboviObxBpVpcTRLEsRkUIJDkEKOo/Gu+nRhFq+54GOzKrVTjBWX4mj8Rvh/ofjnUtKt7mCwkSGRJHwzL+7ACkfIRnIwOeBXyH46+H+p+E/FGo6ctpNNBDMwjmjiba6nkEe3b8K+nfFGqXnhnUxc6Tp0eqyyqltMj3Sw+XGWBLjI5x6darWuiv4k8RalqeoW0MsMwRIxvLgcfNgn06cVnjqbl7tGzfmY5Vj5Yd3rX5bbHyNa+JvB+i3V7YeJ5bpL7ygbe3hQkbiekmBwMc9q9H8K+G9I1jxpoEmmiGO3mcM7Al0dFXI7+gNeueLP2YfC+uaPqUGj2MWk6lqC7ZdRjXfJjOTgsT1x2xWP4R/ZVTw3oi6eusyXjRq4HmLszuB44ORjPY04UVGmoy3N62aVKk5ShJqL6GZ8evCB1jxHaX/AIespb9ZYFjl+xQO6/KAFYv0PGB+FeZyfD7W4WBn0jUnOM7Y7V8D8Stdpe+E/GPw8vIbIQPc22QFngmbbj3GetXfG+seK/Eutzz6ZYTi22pHgTlUyEAPVvauKVGvUbly/ijmp5xXowUFG6R45rVvdaTfW8MsMkckbfNC6kEA9yPSkV08xhF90ycYrprz4G+PdY+0yyWCvFMctuvY+R15+YmuQmW40eeW1lRRPE5iYbvukcGvQo5XiakbQjd+TTPYjnFBpSqvlfzLd8wM6lurKpPHqK4n4s2tonh+9vZI1NwrbYnH3hyFxXfWVjHqjQN56qMKrjByvY9uteefHKZItEMccm5WuQg9SACc4rKngK1GqlONmnqVicyw1ShJRld20PPfBPjK/wBNhkt/tkipxjcu4IM/nWb4xcNqgdNVXVI7iPeWGQyc/cYEcHj9RXPxu0b71YqwPGO3vVhIzISzcGvoo0oRfMlqfCyr1JR5HLQngx/q2/CtHTLpbO+gaVd6JIrnPcAjis+ZdzLgYKcnHela6XaAeTW/Q4ran60eELlLyztLiIjy5oEdcdO5/kRU8rlbwsONr5rk/gPdf2l8PvDU7Nktp8Oec9Y1/wDia6q6wt5MpOMHNeZLSR3R1R1EDbgCKvRtxWZZyBoUbPUCtCJjtrdD1Jw3SnqcGo85p9ICTcKWmrStntQ9AOZ8VMXvrSPtyf5Vl6pKtvazSE4CRs35A1oeIGLaxAPRP61geMLjydA1N+m22kP/AI6a+Bz+X72mj3sCvdbPij4pS7dFgUnl7rOP+AmvD/FdwN1uD02kivZPihMPsWnrnlpGbB+leIeLGH25QOgSvdymPuoxxmkGYsjDtULYNKelRk55HWvqTwhu4U0sdwKkgjkEetD4qJm29KANNdV8QQn91dXOP9/NWG8TeJJYXhluZ2jYYIYZrHjvp1YMHYe1aFv4gmjyXVXH0waXvFLl6n0J+yHZtC2tSMMEogOeOpavqC1Ta3vXzf8Asj/FLRvBerX2p3s2mCZWTba6iu6Nhhhkj8eua+q7z9pvwl4i0+ez2+EbSW4Ur9oiAV0z3XLda7qWHpyhzVJWfoeXiK9enNKhDmXrY+Rf2r5zJ4y0+HPEdqDj6k1r/suwtDYatKUJVpFUEDvg1yX7RmrWPiD4kMdOvoNRiS3Rd9q29c+mRXSfBeXVtE0CQ2cOUmk+cSLnp/WuOysd9z38XCrnKuP+AGopb1FU8SDjvG3+FcPY6xqelNI0dhGofl8hzn824qLWPisfDtm13qMUEFupwXbd3/OkHMaP7Kbw6hea5ewzRSM0xVoUJzGdzcGvq3wqubqU+i4r5j/ZW0/Q5G17W9Fulmi1KcSywqR+5fByv69K+oPCq7pZ29gK/P5U1/a6Ueh9LPESq4XmlvsdNSr/AA03Ipc4r7g8I/P6Nsw9OlQLjI56VLDlo2xxjtUG4DOT3r85if0lIv27ngA0ahnZkDtUdqw3D1qzeDdHntUfaKvoVY2BjznFDLk5BplvnbjjNTMpGaexCJo4igBqldA7jVtZM49PrVe4+9kd6hFGe47Z/SvD/ildTP4hmhZm8iJRjHA5r3Wb37V478QrfztYuouBuCsuff8A/VXv5Xb22vY+L4p5vqXu91c5DwveH7SYlZo0bhvmxmquqQ/2ReSKYBLATnkD86taP5OlyTG5GWJ4xzWv/bGmahLs+wSTIq/NIx3dvQV9gz8eORt5lkciHdhh90jnNWEsZJrwOkQZlHIIxn8q2IdAjW7tZ1jZIz83HTbn+fStXSLi2kvpXww8k7th43DPYj0pgQ6P5nktFMpQhdyZGRitC20VrKNrmWdNj5BjB+YZHDDirLXYuIZ1ihDCMGQODl2GeevtTJrM6hYyQlZMyMrRytwGTt+Pagn1KE1iLjT2glPmxsflcjv+H1roPg5bix1DVLLezKFDg++cVymp3Emh6StsX3uCQN3UDNdp8Kb4XLTSHDSSjAYL/CDxXm5g0sPJM+n4djKWPg49LnqmnthUwfapJ1DfSq+ndsetWLhTkj3r4V6SP21PQlt/u0yfpyOBS2p9M0l12Oaze5omJaktyaLng/8A1qLfntk0tz82R0q0TLcWzk+UDGBVu+mEwUbEXamMqME/X3qhZ/dJHqf51cuFHHY4pPce8SmzDzFI4q4gJjHaqDZDKT09a0lYeX70SRUdiCdf3ZqkhK1dmbK8VUH3venAmpuhW5Q/UGtCxclTjrWY8ishGOa0NPbrzSmtBxIbpWbPOOaiul+6fap7oAFsVWm3bB9KUAkLbt0qXUMtEvtiq9uRuAFWdSH+j8DHFOXxBH4CBTmJselRWf3z9TUkA/dkcHimW+VkP15q+jF2Ld6u9ahYgW/rxVi6wYc1U5eHGeBWUdimRx9u5rTh+a3bPoe1ZajA681p2rbrcinLcIrQ55OLiQdt1b3H2dcelYOCLuXPPNbUWPs+evFaVNkzmp6NmFYrt1jPck1sagu7H14rHibbrQPbca1tQYfL6ZqpLVMdN7lNl2zVfRR5LZ61Rkb94DjNXoeUPHalLYqD95mSIwJCMcE1LHahmHy596hZ91w3bBxV62UswH86b2ErXKWooVuYz324q7Yt8y+mao6kx+2Aegq9Y/w5rTeJn9pn27+xZe+b4H1m3P8Ayyv9w/4Ei/4V9HrXyx+xJcltP8UW/ZZYZB+KsP6V9Sx9q+zy/WhE/Es9jy5hU9f0JV6UtMpd1egeFqBNQz9KlqvcsFQ54qXsVHc/NT40R/Zfid4mj6AX03/oRNcdLaC0TddBg8kYeIL3z0J/CvRv2hLNI/i54jzcIm65LbGVs8gHsK85uopLrZ5RSbaoX92wz+XX9K+HrUpc8rLqfuuDqp4enr0X5EKnMZqNW98Uy4mFhbs9z+4VepkG3H51hXPjCxtIZWKyOeNjBflJ9KzpYerVfLGJ0YnHYfCpOrNI2bxguOecis6eT9zKB0BrkNR+LNnZyot5ZzQxSKGjlT5lb19OQcj8K2LDxJp2rWxlt7uORHOB8wBzjpit5YarR+ONjjp5lhcTdUqiZw2qf8hi45yC39K7rxBby3nwjsYoY/MlaGdVVeScc4H5Vw2rW8v9sS+WjyIx7A+navRrG+udP8H+H5IAiyxvL8sykgAhuozX12HkvZRPyDMqcniJtLqzyVdLZrO2MoIYRIpU9QQKk0eGPSdSW7AZnXgAnjGc4/Suu8Q6xeXG9pVthn+7bgf1rgb7WJVkYB0UDrhQK6zxj0W9+IV3qkLx3KI4YH5sYP6da4rw/YCwvNNiMySS/azIdnIAbGP5GsMalI6k78/jV/w/Of7YtOePNX+dZVPgl6HThdK0PVfme6Wefmx6Yplw370gUWsgCk/jU/2GW5Ysg6e9fAS0dz9/p3cBkDDcuealkx8vNSLp08bD5M+uKu2dm6zAuny4xyKhtXNbPYoRxlmyBUlxGyxj5W+tdHHGiD5AAaluF3R1k56m8Y6HED5ScV6F+yHqBt/ip410/oLnT7e4A6cq20/oaxFt4mY7kUn6VofAVk0n9pOOJBsTUNFmUj3Rg39K9nLJr29u6Z8hxNR5sC5dmjm/Elr9k8QapAekdzImPoxFZsYO4rk9eOK6r4mWv2P4heIIj0+2Ow+jHd/WuXWTZceXtY5G7ODj0619Uj8f1J1jOOfSjG7JxxinrkrnFAU//WxTJIipXPGfxqtdw7oZPlx8pq8qHPzc0yaMsjAdcU7AZgO2MGvWf2Xr7yfidc2/QXmkXcP1KhZf/adeVRR77deDnHNd9+zwxh+NXhxMkeebi3/77t5F/mRQtRSZ1nxa8B2mi+FovEMUDJd3+u3kcsjMTuTClBjOAMh+g9a9l+IU8s37PHgKWSTeJY7Ubv8At3biqPx40tLz4ELNCMtYX6XD8f33dT+sgrl9cvGm/Z78EyM88hSZE+diUXb5i8flXxuYwUKkklufpGU1JVqFFyd+WVjxLULWFb2VwgBDdvrTyFaEgjJpLtt1xNn1zUccnyYryFsfpUbbjPLjMXKqfwotUEikEhVBOSeg5oH3SP0qstwqxyKTzkirWopBcNujbPHUCljfdbvjptqpISyvjcOfamRXnk27hl3cEVrbSxjcl0q4Xg4yKi1XUvs8xCICCM9feua02YrMyhiBk/Sp7yQsxJPatvZ+8cvtHy6Gza6whYbgR7Cl1bUUms9qdTWDbyfNVmZj5YbPTpQ4K5XtG4kMImVsqSc9160l7EWZTNuXnq1Ot74CQYQA98HtSa3eG4hVcDaCGxWmvMZfYK+pPHD5QjJZt3JqOS+kKLljUN5wsfHOabJ91TjtV20M7lZ/Flz4P1e11JQ09lJ+4vLVX2+dFkNtz2PGQexFdxp/xY8FGSeZALW2uOTZ38pJR+BklAOOp4/KuGutOi1S1e3mGVYduorz/WvB93p8vmw7Z4UbcCTzgeor28FjHSj7O58VnWVvET9vFHti/Hvw34ZaVbC0j1a6cFWvYw0bHIIwC3QYPYDtWMvxX8ReIPEA8UQQpKba5KxWr4ZVhO9mT3+ViPwFeW6Vp+m+Jrgs8QhmA/eCI4x74r1rwDodtbxNYwLLJY7WMkygZyVweT0ABPNelUxbeh8tQwF5a7HvXhC/tvEGr6feW86NFLaxtHLEodgpdBtJAB6HowPNeh/uJrecrDBFdzWJSOS9YvIzRkjKp1ySR0NeNfBbTp/Del3ltc2/2qyt5Xms2juAWdMh9nXuBJj6fSvQfE3jfw94FtJbq51K0037LcG6htd6meaNo8HY3U/MznH4ele1CXPBNni1YezqOK6Hbw3jaw8tw73gh1CwztiRYAzrn7oPzE4cL6/KKZZ6pe3z2Ri0S5ltr+zMM7y320O4AI9T0Mo6dq+VtE/aiubrUonWwE9lbSS/ZTJcOsnlsCFBPsMevSuti8dXOrWELPqkdhEs7XKxJEXKlixK7mc8Ydh+NL2kYmDjzHvUOoX7TWE8+m+YkkL2U+dQJDSKehGRjlX7fxVT+0PappzyQWz/AGeBrQmWVn3y5U7Dyccpjmvn/wAP3y33jCztXvnuLe6vQ7x7FX5jxkY5GT79zXHeMfG2u6H4i1OxttQeOG2v5HjXapwwYgHkVDrpvlEotas+obOF44NLgU6REIYTaAyxHPmuF+Qgt6KOe/FP0mxliutLm+02Dwx2kkERW0RQZPlBViW6fuwc+9fG198SPEk0ZSXVpP8AWecMKoO8d84zW340vtb8T/DDw9rlhdXi3NtNJp17Hbu48xvvJIQOp28E0vbqn03KcOfU+orvW9N0uxQs1j5w0qSJWmQREkbc/OAR2H1rI8Ta/dabuWO20+WPzY2cq3mYLRCMsCBz95G6V8SL4R8Vag25tP1Ofd3aGRs/pXTeC4brwpqN8dcE9mv2KR447uJwHdRu2gHGTgGkqyuPl0Lvj7QrCw/aYs47BUSG4e2lfy33Au2A7Z/2iN341wHjDQYPDvifVNP87zPs91JGGHcBjg1N4K8WT+NfjVaa7epFbvcX0b+XCu2OJAQFUD0AArO+I3iS31fxxrd1aBpYJbuRo24+YbjyKh6vQWxQ/wBHz99vy/8Ar1veGJI1llROPlBOR17Vx32ibcMWrcjK57j1rvPhY1tdyXxvhawsdqxPc3AjGec4B69qwrQ54OKO3CVlRrRqS6FbWNHtdQmeedS3lx54bAxn+ef51FD4JiubcT3ka2ob7omkCbV7DB5J/wAa9hj8F6ZqCrNNN9skXoY9siD/AHQKTVPh7p+oQbUuPszD5g6BUb+ZrkjTcIqNz0KuMjVqOo4I8I8UaTpemWsIsJ45pS2G8vdgcepFQeDWkh1BpY44WkRfllmXd5Zz94DpmvWJPg6uqTfLqcsiKC4VlDDAGT0FLffCuxt44jDqNvY7UAYsPvH1OWroStDluee6ylWVRx07GZa/CnU9YtluIPD17epMN4uVgdg+f4t3fNL/AMKN1iRjnRPJH/TVtv6ZrQsbe08IXEV3D4ymjlgO5UsnCsfph67GP9pTU9NjQx+KdUndl5SQq23HrncPyrl9jJbM9N49NWVNI4mz+BV/BLu+yW6H13E/0rH8beFdS8LtaST27RpES8d1a7tytwACc4GMdh3r2W1/a0vFVWn1b7RlQCk1hExH/kP+tdnof7VfgS80pW1yOKS9ZjvjTRUIx2wcjn/GnGMoy5mc1bFOpDkskj558Na5b+Oo7bRdRtW+33DeXuEZCSHsw/ut19vpWZ4j+EXiPw9qMsGn6Rd3FsrZFxgYbIzgfTpX1lpvx6+D2s2kk00drYXvAhR7J02nPU7flxium8MeMNJ8X3rrodrpFxax2zu08cSsyyhT5YPYAtjrWkve6aHLCrOnrF6nxHa+GfFV1Kls/hvUJnQjcYoiRz+lekeOPD2v+KtQtDovgPUNG0yytkt0jS0y8rDlpG2jqfx6V7tZ67qYgu7iTxzpOlyKLqFYZpbeJopQR5IaPb6Zz17YNUNa8V3kF5a3R8ZWGqpBMspWNJhlQq5UiNSpyc9axlSjskdX9pV4uMviaPk/UDPplxNaXUFxbXELFZIpU2spHUEHpUlpaXUjRlYyTIhlVW4JTn5vpwa6jxRq3hjxF428Q6he3sls89w00axSF0OSfXBHbtUGqeMNN03Q7yOKzjvbgQyLZyFgy/vHU4cdwoDEA8ZalTwsXK0tj0q2cTjTUobnPXVwYIVZ9sblSyK5Pz/QgYqnD4g0u4sYRcmaK76uyEFfpgj+tegfCrw/p/xA8SaRpF5qE9j5lqzPCm1ZBtBYBDjAAOD6mvQNG/Zu8Hy+IrrRb/7TNdqDPHMk+wSx5HOPXnnnqDXV9Uow6HkPN8TW3lY+eY9SsVZmW5Zj2Ur/AFzVdbhby/8AML/Ko+QH+dfVs37I3gxVP7jUgPVZwR/KorX9lzwdbM+xr8HuZHzj9Kylh4bx3OulmlZNKo7o+XomC89q4jxBNdrfTSMmI921WB6jtX1l4/8AgH4d0GOzWy1F7OS7mEInvGIiiz/Exz065rx/xt8F72DS9+m6zpGsyghjb2l0vnHkj5VP3vXis6cXRndnXiMVDF0uVdDzjwv4kuP7ctUuXaRDlBuOcZr0m1YmZ2Vu+a8eSOSzuVbayvG2cYwQQa9U0/VIBCkryBSwB2n6VWIjzao6MrrKmuSbsty0fmbPQZoPGB+NVG1q1jOfM3enFV5vEFuvI3ZrkVKb6Hu1Mww0fto0ZSFUs3C+9eReMoVh16V4MMrfNlORmur8RX02sYjhnWKAfw8gk+/tVfwx4Nt9a1JYL/VLexgxzIxOT7Dj+dd1Gm6S55Hy2Y4+GJXs6a0XU9I8B+KtE1bwTci6iZNWjVYwoj3eZx13Y4HFek+G9fkSxt1jn27VCsM+1eG698PdX+G9vHrNreQ31kHHzw5K4PQn1/Ctvw74gTxDatcWdwbS4jUb7frhvb2rycTQU05wd0/wOnA41aQluvxPZNQ1xl81pWjO5NvmPyEH09ag0DwXYtI0KDzo5EzcSbyA+7naVzjv6V4t448VeIdBhjtWWGSzvY/3N0EPPAyOvBGa90+HOlDw94W06NmPmeUrOzHPJGTXFKMsPS54vc71Vhi6vLb4Trr6G1t9OjQgKIVwmOw9AK2Phvete+cXUAScIxfPCkjGa+X/AIrftFSrdXOk6DCVaN2SW6kGOnBCj+texfBvxIPE3geyZhHDJMu5UyGyFOG4HTn1rCWGqU6XtZLcUsRSrSdGD1R7/HaS44QmrKWkm3lD+VfDnxM+Lfjn4ZeKp9PkuLeW1b95by/Zwm5PTK45FZmn/tgeLrTBMdu+OPkklX/2euqGBq1IqcdUzyp4iNOThLdH3uLVu6/pSfZl/uAfhXxZY/tyeIbdgJ9P8wf9M7hh/MGuisv28HUKLrSbn3Kyxv8AoYxT+p147xJ+tU31PrSG0VZFwn6VzPxCkeC9jhhlkRQmSqOQM/QV4jZ/t16DIV861vIT33WUbgfk4/lWTr/7WGj+IdTkmXWZLRGwE2aWAVH4uaxlhq705WjSNelfc+j/AIfxyXWlzi6MkrLKQPMJJA/HtXbQyTQxLGkjoi9FB4FfNHwy/ac8N6PbXMV14qsZlkk3j+0rKQSdB/EgwB7Yr0mx/aU8J333Na8My57NfPAf/H0rF0asN0y/aU5M9bg1m/jXaLp8fQf4VYGt3uwYuYS2PuEKXx64rgdP+Luh6lt8n+ybnP8Az661Cx/I4reh8UafO24aTdk4+9FLDJ+oelece5Vqcuxo397cahHtlMZ5zkJg/wA6pz+bJbmBVijBOcgelA8Radzvs9Ti/wC3bcP/AB3NV7jxLo0PJuZ4vXzrWRcfjtpqtUWlyHTpvoLK0NrC9zeWcN7DENzQuOGrgvEmraBqW8weDdNt25zI7OzH8BgVe8afFjwppWg3fna9Zo/3fL8z5yfZeteJ6t8e/C0KEQzzXLf9M4j/AFruw9XExVqbZhUp0b3kjoryWO3tZzHZ2cAUFsxwgGvl34u6xc6hdW6TS5XLNtHAB6V6D4m+PlnPYTw2WnzO8g27pCAv5DmvDfEmvT+ILwSzRrGFyAq19hlsowwtV13epJq1+3U8LGtSqxVJe6tzKjQ+YO9erfAfwD/wsH4peHNIaMvayXCy3K4yPKT5mz7EDH415np0RkuAT0FfZv7APhF7rxTrviPaPJsoFtUyOrOcnH0Cj86L2VzkerSPAv2hPh5/wq/4yazo8YxZO4ntR0HlyDco/DJH4V5rcW4Vum0V9ef8FCfBzWXizw/4jjy0N1A1u3H3WjOcfk36V8m3mNobHHanHWIS0kfov+yleSXHwn8NSyfdEARc+is6f0Fd34svhpfiSxRmAS5laHB9SpI/lXl/7HeoCb4P6ApOdlxcW+PT5ww/nW7+0dfPpfh2y1iJir2ep2756fxgEfiCa8+ovf0OqOsT13R5vMs05zjitiFuK5nwkt42nh7y3W3LHKKH3HbjvXSxfKtarYrUnVqcGqL3p9UBOjU9m4qFaVmwtQBy2tNu18DP3UWuV+Ik/leE9Xfp/o7D8+P610uqNu16T1wv8q434sSGHwVqh9UVfzYV+d54+bFQj/W59DgV+7bPi74mSGSTTox1UOf1FeN+JIy2pPnsoAr1v4kSFdQtRnOIif1rzPVoDLIznq1fWZWvdRyYz4Tk5PlzxVZj7YrQvICrEYqlIpA4r6A8QrSPg1F80mdpxinTqRUKseaAJB5+OCSKNsxxhCf+A02O4K9qlW+YHPSlqWkupb0vW9T0Vma0JgLDB/djn9K1I/HmpNKGvUS+TOSj5AP/AHzg1iNqDMD8xqxpsIkhYsMmtVXqRhyqTt2F7OMpaIs3niQXF409vYRWanpHEzED8SSa6rw38WxolqIZdOuJWBzvhvpIv0HFcmtmNwOOOtWUtUzytYcxsqFz0T/hflu8LRmz1SPIxj+0GYfqKy/E3xgi8YboNRhuBYErtgVwcBR3OMk/jWNqEPhxtAsksYbo6wGP2qSVh5WOwUetYn9nxt/DS50L2J9w/sVw6e3gfVLvTYHgt5r5gBJ97IRBX1r4RgaWKcqMndj9K+Yf2NdMGn/B+2bbgzXM0h9/mx/Svp7wxlbEnpljXwuH/eZvOXa56s17PCqJ0X2Gdf8Alk35VHypx0NSw6pNCuN28ejVBuLHPc19seQfn9bt8relV2YbqmhOSwqCRP3h4wK/Oo7n9ISehYhO1hVy4O6IGqUfylcDNaLL+5zWclaRS2M6GQrnjnpVlmLKSarwriQg+tWeoxxim9SERq3zdabcDqakVQeBSSL6ClZF3M+4yRjrXk3jmYQ+Ilkk4GNo49q9bmXaTnpXn3xE0Frrypok3MrBiME5Azn9K9TAzVOtFs+ezui6+DnFLocxJpunXVuBtzc4+Zs8c8/1FU4dNaO4AtPkCDHXgjPf1rno7++mvXhtW2iYn9Ca6mx0e78kBpvLkUgnuGHcV90fhhLHqktjGI7iOOSN1bkNg+mePQ07+y4JmupNOthcoiBTIG4BIPT1PX8qsh4tr2qxC5uUCssjrgBTyce9W9Nvvle3e2aGHkxxggBsknJoIMW3sb+41GGOGHAKA8HblQOQPyq/qVpdW0KKJGVhjPzcj2x9RT7zVrsMsdqImi2nZvUbot3BwR707T7d47S4nupTKzDAUdd2M0FbnMeILK78Tava2ltCXuGATbjqxP8A+qvWfDvwd8RfDm4P26IT2iIvmz2+WSNm5Ct6dRWt+zx4NGo+JJdUuYVMlpEWUSA4L9cfUDNd18YPF0f/AAn2rQM32OKSO3VQrkB1VOQR35OefQV83jsRKdR0Y6pI+4yOjHDuNeTs2+u1jmLBtszD3q5cfeP51iW+rW6SsQ7HoRtjY5/SrlxrUTE7Ybh/pAw/mK8F4aq3dQf3H6S8wwkF71SP3ouQsA3XtTrr5lOPrWLDrDM3yWFy2AWOAvA9etSNrklzxFaH5TyWkUfyzV/Ua8npBnO87wEVrVRr2uD1ouFPOay4tSuk5FtH+Mp/wqObU76ViBHbp9Szf4VsstxLd+U5J8R5dH/l5+DNOzb5mA9avTc7c9K5L7Vqkc2EMWGPJERIH/j1TTXGqNj/AE3A9EiA/nmtP7JxMnsjnfFWXxVk2/kbEmOMetXo/mhwDmuWjivJpPmu5if9lV/wrc0u8ea1YS7fMjYo20Yzjv8AkRXPisBVw0FKex6GW55hsxqOjRuna+qLLdD61V53EVLu68k/WolBaTA6npXnx2PoJkbL1OeKv2LfKOc09dMG0FmNQ2fyvjNKVrDjuSTcM/aq0nzRA56CrVwPmbHerP8AZsclsh+b5qhPlNGrmREvze1W7xd1qRntzSNZPC2cbl9qmeJ2twNpAq5NXREfhaKFupKDsMUyHPnNn1rbsbNfJXK/N3NVJtP3XLlDjnp2o5rtofLohLjmDPtVWP8A1J5rRuLF1tGYjj2rNhIZWpRemgdbEI+U9a0rFy0Zx6cVmEfMau2NOa0uEXZGRcLtu3wOprXjB+z9McVmag22+/OtG33NCBWr+FHJD42c/IwTWlwP4h/Ktu+ZSq/hWJdc6whx3FbF9jywTwKqXQcN2Vp5B5ifX+lXYTtjx14rPm+Z4+w9c1fjXMZ+mKiS90cdJGQzE3D8c5rSs2brjjHpWcw/0pwOea1bWPMec4q38KIjrIz7uNpbgMBkVas9ykD86hum8ubYrZA71NayYZeafQdtT6x/YjuNmqeJ4N33ooHx9C4r64U9K+K/2ML7yviHq1vnHnadu/75kX/4qvpb40fEEfDn4eahqkbYvWHkWozz5jcA/gMt+FfXZfNRwyb6XPx7PaM6mZuEVrKxt+LPiZ4Z8Cx7tb1i2smxnyi26Qj/AHRk15bqn7ZXgqxlaOC01S7IGdwhVFx6/MwOPwr48vL661S4NzfSvd3c7EySSOWMsn99jk8fUYrOkkPmCMMGXzCTg581v1GAfpXLUx1S/uaHvYXhujy3rNt/cfWd1+21p7b/ALH4YupAo3DzrlV49SADisC8/bU1CY5i8NWsKkZDTXLHYOxOAB+Ga+bo8eSZv9c0b4ZZOGdx6c5wPb0qW5VLe6li81ZcEMWjfcssmOBux0H+1XM8ZVl9o9JZDgov4L/Nmz448WJ8QPE13quq6XDaTXTB5Wty4aNQAM8nB47YNcpeeHVtYruVriAQwr5okeZVAjAzuOTkHHbFSXDYU7vmbcN/T95J2AHQge1eY/HLxAbHwbPbCQefdSrG0iknd3ZeeQAPwrlhTdWorbs768lgsPKUXZRR5tr3xGufEmvFoXa30+F8RRlsjA/iPvWmdaj1VUjMm+YDIOckmvJo7gxrtUcd63/C91PJeRwQfK8jBQ3JP6V9fGnGnDlWx+QVq9TE1XUm7tnq/iDwqt94Zt7ya2YW87iOeNDkxSY4lX046jv09MeP6z4ev9BupobhGhkicqe3Ir7w+CfwHutc0mCfUCxSVFIgZSQSOhC/jWt8VP2a9F8QXBia2ls7sIqvIoxvwMDgj0FeTHMIwUlPVR6npSwNSbjKGjl0Pjb4N+Opk1JNH1GQy28h/du5JZPZT2zXvcFrb8K0aMrHBjX5tueiLz1PqDXkvxG+EP8AwqnxdpV7ZztJZ+amWIwV5AOa9UhvFvhbPZzKkZOcMBnHdzn5WP5GuPEVYVLVaOzPt8khUdOdDEbx/I57xn4Da8t7prJMXUf/ACwU8OepUA85FeHWd1aWerSNqNm13EqsvlBtmHxwT9DX1RA3nRiMtiPHy4ywVB1YqeQWOOleBfGrw6mkeJhdxRqkV6vmhY+gbvx+v412YHFSnL2czx8/ymnSh9Zoq3dfqef3UytMzxqEHXaOg9q0vDMizavZKOGaZB/48Kyxbvt3sML2NWvDcnla5ZHGB5yEen3hXtT+Bnw2H/ix9UfS9nokn8TqOK1Vtxb4j68cmksZMjJ6YouJNsuO2K/OZt82p/Q9JJU1YuW+MgUtwo+XjvVe1f5hzT7yQbRz3rNrU1voSK4zycUXEm2MDPBFZ7XQi+8c/jUVxcyzYxtU+/NPlDmLYcLg/wAqT4f3BsP2h/Ak4JAuBdWhP+9GSKoKsjLhpmx6LxVK2uBpPxM+H2oBmzDrUUZJY4w4INejgfdrwPAzyPtMvqLyO++OVkIPiZqbAY85IpR+Mag/qDXCqArV6B+01Ndab8RLR4LC6vEmsUB+zQPIdwdxzgeleVmPxLqGDZ+FNdfjqtg/P5ivs0j8NujZWZFGS3NM+0Lv4Oar2Xgj4iagw8nwVqi5/imMcX/oTCtq1+CfxOvnB/4R63swe91qcePyXNO3QLmd9qX0/Sobi6CA4GT9a6df2cfiJNzPc6DaD08+WQ/ooqeP9l3xVI2Z/FmmW/8A1xs3f+bCiwrnCW83y/QsOvvXVfB3Ul074xeC7gsAq6tbBuezSBT+hNdBb/sqXLMBd+OJyO4t7FF/Usa6Xw/+zPpHh7VLPUm17W7q5tJkuI/mjRNyncMgJnHHrRsB75400n7b8KfGulspLRwzMq47x4kH6pXk2uTWkH7J/heZmC3C6gRk8EDfLX0BoM0/i5dbivI1T7WGRgqYUbwwP86+YvH4ey/ZgsLORdstnrL27qezK8oP6142Lp8zbfVH1+T1uWMYJ7ST+88wuZAs0xznrVWPUI+Rkn6CsFdYlYn5sDH51HHdNuYFj+dfLexP1mNZcqN8XYLOFUjvlgarfavlkHQ57JzzWSuoyRtIvmYGPWqEmoRiWQvOsZ4PzOBWkaUnsZ1cRCPxM0pNRWOSVCC2D/ep9vdR3Vu21wMDv1rnvtSzO5SSNz6hgK9k/ZZ1LR7PxpqKavNZxeZZlYTebdhbeuQCehxmuqFBydtjy8RmEKNJ1FrboeSafbyyXLBI5HO49FJzVjUrK6t1EktvNEnPzPGQPzIr688U6n8J77VE0q51y303UZ22L/Zt2Wwx4H3cjrXHeKf2fZ475YNI8V3F0shICXML7QwbaVZ0BAOfUCux4V7s+bhn0Zactj5pt2+Ydx9at3LHyOOtfQkf7IvjSZRu0qNmbndI6oPrlRmkl/Yt8Z3UJIktLdscI8u8Z+oA/lWUsNPsehTzvCyVpSsfNy8NgYp19nyQf4uK1fFXg/VvBuq3Vnqdq0TW8725lXlGZTg4PpxWLfMZLYEZz71nKnKnJRmrHrUq8K9NzpyTXkNufm2+tMZjtAxTWY/Lz2pWPyn68UuU0THW5zntVbUsK208joQferVr90MRj3qpf/MwOM80Lcip8JyA8Ox22rXMsD+Q7FWiZWxt65B9q6061rC6A1gZLextwpEslqG8yUdSGY9B16elYOoyGy1C1uDnyd3lSAHAwehJ+uK6JoFkhz8qqw+ZmPB7EcY9/wA69WMm0up87OjSi5N6HB+HZfE2vavFo+h6hdGaZ8okM7Kowc7uvAHWvcNQ/Z5k8TXVndajqkkUkNlDbyqq7izquGbJ9TXCaPqFt4M8+TSY/InmG1plPzY64B6gZ5ol+K2twyZi1O4X/toTXrR9o0rHwOIVKM2k7+h7F4Z/Zq8N2bKJrm+uCPWVUH5Ba9W8O/C/w/oygQWQc46zMZP5muE+B/ju58aaG7Xh3XdrL5Ukg43gjIJ9+o/CvX7a6Ud65J1Jp8rZnGnBq6KsfgXRoLlLmDT7eG4jYOkgTJBBznrUc3gnRZp5J5dLs3nkYu8jW6EsScknIrZa7G3IPH1qOS6AUe9Y80u5fLExY/D2mRswSxt0wf4YEH8hUv8AZ8cJzEvlj+4vQ077YPtMi+gH9aWW4JXcvFPmfUFFFe4t/lOW/SvI/j1oL3Xg2/vItrTw20oQNzglSMj04LD8a9UvLrA+bpiuC+IF8tzoGoRPyDCw5PfBxTjJqSFKKseBfs8/s+3vjLxvp0On6taGQupAdSequeoJ/u/qK888f/D/AFT4ZeIjpWtJb/a2hWfbE+8BXzjnA54NVPCviTQLPVEOptqmnwbsvNpjL5y4BHy5x396z/FWt6VeasX0yW/mtmRfn1Aq0pbHPI7elfQRceV33PJalzKz0Ltjqy3t5GtwIwkUEiqcY/5ZsBn8cVVis7XUNNijnlMcqSu3ynsQn+Bqlpt7bNO3nybR5bY3A/eCnaPzxXQaDqWmx2Z+0eTNJvPyOozjA7kcVk3ZG0YtvQxv+EdMbZt7t0Pru/wqxGuv2HzQaxcqo/hWZx/WukSTwtcnbJ5EcnfDOvP1yBTLrRdFltJXtb6TzFUlVW5VgTjgY5NTzXCzMZvF+pSZS6vro7l2nfIelQfbFk5Dlv8AeJJrLktXL/viwPfccULaxR9JT/31V2RJrRxvINw5Bo+xnqeD0qmskCrlrqQ9OPpxSPNYqclpH/4H/wDXoLuy41uFzukA+lNWSKEkiRVP4Gs6S6smyVj/AO+iSajTUbVRxGo/A0AafnWq/fn3HOeKmj1iC3B8pp2J6hcgGsn+2UX7qgH/AHB/jTZNe+XjI/If0qbAepeFPEF74osprC71eDRdPtogFaWKNGc54G4LuJ981xfjzWb/APtaWzTVpb+1UACRbhnVvfrXKTawZmy21v8AeJNNa+dkztJUdwpxSUdbhoa+hxRSXUQuI3eEt86xkBiO+Pet2HVo40uxBIsEUcgEXnsol2546dx7Vwy3TysFA+nIFaUWh3syhiAqn3zTlJR1ZUacqmkVc77Rtat7zU0+3+IWs9qFkuQ3KnHTcOavw+KLKG+ZJfG91Esa5FzatMwYnsBtB/OvMm0CWP70nv0pBpezqxIrP2kX1N1g6nY9NuPic9jzZ+NvEE5/2UKg/iZP6VQk+OniyJiYfEWqkf8ATS4Of5mvOobdpJlT1q1Hpo5Dc0m4LcuNKctEdT4n+M+veLLW0ttTvJLuO3BwJWzuJPU1R0e8vbthcKEgSNg6uo5BB4IrIXTY1dcqPxrtLq3TT/CNhJGw3XUj54/hXAGPzoShU1sKftMOrJ2uZl9dNf3ct1MRLcync8hUAk+vFVwxYHnBHaojLTDIa6EklY43JvcnaMHJY4qtKBnG7Ipjye9V5H7g0iSeTaBgNuzzUDSZ9RUDS8+9MMpbvQB6D8NPEDSag2hXxNxpuoKYjExyEYjgiuKvobzwH4smiVWUwSHaG6SR54/MVY8KTGHxLpUgONtzGc/8CFe2/FzwTa+ItPE+wpeRnCSouTz2PtXk4itHD1kpL3Zbnr4XCyxFOU6fxRK+hy6P8SvCAs96QGOeG4jSTJZGBfzFGATyNv1ruvG2sLoHg29uIXVzb2u7ChhsJ4AIIHt7c1mfDX4d2/g/SUAG6ZhueRu5rlfj9ry2Ph9YEKmS4byh/u45/lXhrlrYhU4fDc+gVOWFw8qs/ia1FuPhjp3xQ8H6VrCp5V9LbruuYxyWHDBh35Bqn8HNF1n4W+MpbK+XzNOuvuyIfl3fTsT/AErof2X/ABZBdeFLjRrkjfaTFkyf4W5/nmvRvF3h4Xtq1zAMyQESqB7da3r1p0ZSov4WZ4ajTxEY1lpL8zO+NXw9tvH3haTaqpeQqZIJccg46fQ18SXVjJaXEkMq7ZI2KsCOhFfoPDdpeaDEdwfcnUV8VfG7QP7C8ZTTRZWK7/e7R2bvW+WVnGTpN+hzZpQXIqkV6nEGH/ZWmG3HXGPoTUH2h1/ib86Vbp/72a+kPmbk0UAWQDHX3zWzHosTKD/WsmzmMkybhnmu5vtDutHWIXkRt3miSeONj8xjYZVsehHNc9WTjax6WEpwqX5jm/7Gjk6Mc/Wkk0JkIw3P1rSt2VeD1Jp9wxMg7CsPaSTPS+q0mr2Mr+ypl+65znsamhj1S1IMN3NEevyyEfyq8snze+DVjdlQSPSlz9yPqcHsyGHxt4r0fDw+INQhIPGy6cf1puo/ELxTrTAT65fSrtAIa4cgn15NZ2tt86+meaq2q7QDXRGMH7zSPJqRcZuKZcs5LgybpZGkY8ksc1sJeS4KgAfhWba43DNaC4WtfQjkRDNLK3U8VUkYMxFW5GHQms/d+8/GrhuY1Fyo07GHaoPRq/Sz9jLwj/wjPwa069ZfLl1aV7pie4ztT9F/Wvzn0PT5NUvrO0iGZLiRIl+rECv118F+HYvDXhzRtFt/9RY26W6j/dAGadV2jY5KfvS1PJf22vBv/CT/AAUvL1Isz6XPHdDA5C8q36N+lfmrJ81rz1U4r9l/GWiw+KvCer6PMoeG8tZICGHqpA/Wvx11axk0281CymQpNbzPG6nqCCQR+dKjJ2syqkdbn2X+xLqnn/DmS1z89tqshxns0aH+hruv2qJv+LPaxKpw0dzC4/7+LXjf7DN8zQ6/Zj+GeGcY7ZVgf5V7d+0dZrffBPxcuN3lxLKPX5WU1jP4kaweh674TuV1TwrpF+jhluLWGT/vpAa2o+mK4f4MzF/hT4SJHJ0y3z/3wK7eM5rQa2JutOBpi09aAHq2aVgOtNWnVBRyF8d2uTnr839K4P4zzmPwVedt8ka4/wCBZ/pXcStu1a5P+2a86+OEuzwkqk/euUH6GvzTNvexyXofS4PSifHHxIkMmvRrxhIQP1NclcqjQZ2/Nk5NdH4/mE3ii5CnKoFUfkP8a8w1DxdJ+9tYosMrlTIT2z2r7XLFaC9Dy8a9ER6sR5xC4wKxpflzTpJyxJLbieck1WkkZjjGR617x5JHJhgahWMnoOM1MIXbPGBU9rAdhJHQ0DtqMGmr2c/lR/ZRbPz4HuKtjIPFTqvzVlzM7404sy5NKaGIuXBCjPSr+nlI7UZIznpRqAK2shB9qo29lNNGCrYFPdambj7OXuo3YmRl454qWGdreQvGwBIwcgEfrWGLG83fKw+mad9l1Bein86nTuac76xOm0vVxpdw8hsrK9DbgY7qEMvI68Y5Hb6VTVt2cj8qxW+3rwUYULe3UbYMTE0uUPaKKtY/Sb9ma1+yfB7QVxjdEW/NmP8AWvoHQfl0+MAeprxX4H2ptfhX4aTG1vsMRK+5UH+te3aTH5dhAP8AZzXw+VrnzCrP1/M7sS/9nii6WAUk8Cviv9ov9su/j1a88OeBrhbW3t28qfVlGZHcHDCP0A/vdT7V9IftBeKbjwb8HfFOqWrFbmOzaONhwVZ8Ln8M1+UZmaT5jySeSTX28Y8z1PI+GNz6jtwN5zUEzBX5PP1r33Q/2RYLqMT6h4nt5I3HH2ZpZv1G0V1Gn/sreCrHAuLq/vWH/POKKIH8SGNfEfV4xfvzSP1yfEUH8FJv8D5hh7YNaUf+pI6e1dr8dPBVh4C8WW1hpaSJYtapJH5rBm5yTk455NcRa5kj55FcNaPJK1z6bB4pYqhGqla5S+7I3NSow4Gals7Jbq4bcSMVek02KGMnkt71DdjqM77vtSsu6mkBTwO/FKxyKB3KdwB908n6VlaleDTpLe7KeYkLhyp6EA8j8q15lO4mqGp2/nWcigAkqRiumnozlre9Bo+fvEFu+j640tswSMSyeW2BjZuyp/I1bsfFf2N1jAa5uJvlzGenJHTFP13wvrHiC6W20nT59Qn3EeVboXYc+1dp4J/ZP+MN5NBeWvg26i5ysl0RHj35r77D/vKcZH4RjsO6OIlBdx1vcAWpa5s/s7CPcQeCfY1UuUjktX87bGJBtVy3KjHTj3r2Wx/Yx+LtxYq95pMcshTadtyCfy9aw/E3wE8XeANKZb/wlqUnON2wlR/tbhmtpJxOKNNs88gj0+VooBJs2gBpXXAGBzyOtclqvxKFnfTCG2jliBO09RnPB/lXZ32leKo1uJbPwmzwRkebHINxZsdV/PoKtfDX9nW71vUBrHiG0/s2xjcSJYk5aT2PoP1rkrYunRjebOqjg6taSjGJ7P8As7286+CbLU5bPAmVpJBnaTk9ad4w8JXfir4l6ldWyqtskEZUu3quPw+6a6RvEVv4V8O3UEe2JVXCoBgAY6U34MPczeH7nU5o5ZTf3LvuYZ+VcKoB/A14uVQlisVKq1p/me7m1SOHwsaSfYwbf4YX77QWj+uavf8ACqbloy29WA67ck4PtXp322aRX22h34wDzjrTJ76eMHMccYPqf1r7b2K7Hwntn3PPIPg7ErhpLlwBwQqYqzF8I9PRkRZJGZuuAB/Sutk1m9LfurdZCDjOMAj8abIuvvGWBtoFx15JwfqK0VJLojJ1n0bMOP4U6Tt+47AcHdIeeavQfDXw9awzzy2iyKiHaruTlj0/L+lSSaXf3HzSa2oTP3VcKKTUtHsLGSK3fUpZLhlBkXzd2Cecce1bexXT8jP2suxi2ng/QoDI0sSE9ApBNX4dJ0KPIWyQemIwK0l03R7dwVM08qD0J57ZGKnjjs1yY7K6YnghY+DmlKnb/hhxk+pzfiCxtTo9y9lZDeg3HaBwOOeB6V5PZN5d3exd8q35jH/ste+rp8UPnW8MfkpLakFcY5B6/kRXz48X2bxBcDcSJFYj8G/+vXy2cR5qEvI+44Wq+yzCGu91+BfHKmo4ZvLkzjJp3XkdaSGMJulf7o5Hua+CR+7yZsQTR7QXZc4+6aktrWCRs7RkntXOtMZJNx7npWvpOpQ7VSQMCpx0qJxsrhGWprTafCvITn3pFx5GPQ0l7qcHyhA2fpVCLUDtkHygZzycVgr2N7q5aXG+rvlj7KayoZg0gPTPT0rXj5tzzVy6Ex6lC2+UEZ70m0faG9xVeO4kWRlSPdhiM07zytx+8GwnNO3Ym/uo0rmIGwkwe1crb9G/pXUs4eycDnIrld22R175Ip09miZbohk+VmPWrVn97rg1UkJ8wg9BVm3xuBzxW0loRHdmfqy4vAT0zWjZjdbk+lUNa/1iHoN1XbHItyAOwqmrwRhH+IzEvm/4miDrgg/rWrqRPk4HUDNY98xXUEOMDIrXvj+7BJzxVNaIUX70ijI2VQnjpmtO3JZeD2rKkO6Ljk11/gzR4dTWSafDrEyAxmQIuDnJJ644PA5P4US0SM51Y07ykc/puh3WpX1w8cPlwIwD3MxEcS56Zc8Z9q34/Cd9cWhaza2vm/5521wjyf8AfGdx/AGszxImq63dSS2TwXltafdtbKTK28frs4OPVsH3NUZpJoYRmMfVT0qpODSSOOhOpUcmmkQXULw3DrNG8cqnlJFKlT9DU1ueBxWnb+NJbq1+y6mE1C3QYV54w0qD0DHnHtmq2pWI0/VJrcAmJWzGx7qeVP5EU5LQ6qdWUpcs1Znt/wCyLdGD4w26Zx51nMn/AKCf6V6n+2lqpj03w1YjAVpZZyc9MBV6f8CNeK/sx3P2X42aEM/6xZU/ONv8K9M/bQhuG1zw/ISnki3k2Bc78hhn2r3sLL/ZJLzPiMdTTzuDfY+fo18y2mBZY1RgxO3kL02hgMioLmOUySJsMDPEMkYBRPbPDHH40/SZA1wf3eDgAMOee2R3Hf8AGn3lujLvwH+bjqEmf/2XFcErH2lNXZl3G6aSHcVhj4KZyQi9yRklWJ/nSyNI06SW4e3IG5FYfOseMFs4waJ7xoWSJlMzZ3PKeWz/AHfvcgYpb6QI53MhiuOZCv3SeoUEDjrWV3c6XHoVZmX7O4jk4P3OMhVPBZlzwfcV4J8fr5ZLrS4F3KiqzBWOfQZz+Fe9zRsvMpbeBh+u5QOi9elUvgv8KfDXxl+JXigeJIlvFsIoo4rZpGVVVw25xtPqMe2a68PWVF+0krpHzOdQcsM6cd5afqfH0en3MzKYI96t0I/lX1h+zH8BbuHydf1e2EZkwYY3HzY9fasv4f8AwDufCP7Rlzps9mf7HsLmRrZpjuymfk698Yr628S6fNptj59vYm9C4HlBiB1xkgdQKvMcybtSpdep8Nl2W8snVq7rZHpfgWGGzgVop4wqjACyDIxUviqT+2LrfIynap2lRwP84rwLVI9QbxbYWltaWItXhV/tFpvU7yR8oGMjHOSwHSvSPEEV3pXghrmGd1nRxHy3rxn6c14VSDpx5W9GfQUaim+e2x89/tX6HbR+FbiU3EUdwp3pGW+ZiDngV5x4WkuBotruT99Iqs4A4ORkAiu++J+h3ljqEUOl+TqNteWwa7uLuJ2mSU53puYcADoQax9Nso7VlMatkDCjcQV6Hdnj8q9CjH2dJU736nqZXepWnU26E1ukjSbpnjfkEdcNjgKGPTrXJ/HLTReeFo7zANxazDezY3fNwRkdQMCuxtlKMdjK6DOHI3dzliOcVU8daat14L1aBh8/kGQIz/dwQ2QT61vRlyVYyPWzGiq2FnHumfLs1wTDgthQMAE/ypdF+bUrZjyBKp6f7QpZrMjBfBI7L0qbTV2XAYD0xn6ivsH8LPwun7tRep9M6cxI654qPU79LedQ4OSvUVyulatLHhY5flx0x7Uuoai0twDIWZscDBr4GVJ87ufvdHER9kmdjY3kUiqUcEH8Kr65eBbMlH2tkYrlra5Y4PzAelOurjdFgBjzS9l7xbxC5XcnW4ZwNzEn1pZLx4+jsK5zxBJeJY/6I8sWfvtGgZwPbJrk4dA0/UJMy6zNLNnBEj7W+mDXZHDqS5nK34nkVcwlTlywhd+bsem/280PWdR/vEVzvi/xvb2kem3QmillsdQgutquN3yNk/pmsZfh7YSfM08zj2I5/SqeseCdPtYMp5jHPR3OK2pU6UKialqvI5MXXxOIoTg4pJrufXdx+2z8N2hjmW4vnmZdzQi0Ysp9M9PyNY11+3l4It1+TS9ZuDn5QII0H6vXyhH4btUUExRoPVm4rl/FYW3uUt7aBWAGWkXGPoK9+nV9pKyPzjEYBYeHNJ6n19qH/BQDSY0b7D4QvZueDPeJH+gVq5e//b+12UkWHhKwtx2NxcvKf0C18v20IeGIeUPMOS3zD14q01tt+7Guf96u9QSPEPvrwB4g+LXxM8G2mvqfDukQ3gLxQyQzGQrkgHBJ4OM1vR+DfiL8rXXiBHPeOxsoR/482T+lcDoH7bvhbw/4R0fSzod1eTWdpFCypCkS7lQKcN5nt1xXW+Ff24fh5qEyrqdjq2ivxk4SeP8AMEH9K5Zx5jeN7aHaW+j39vGq6musFgMeYN23/wAhjFaNvodnqWveHrdg9x5+owbvMlZzsTLsDknjCY/HFdZ4N+LHgHx0qvouv212/Xy1AMi/VRkivRV1nRv7HugNQtBJHEx3SOEKjufmxjgmseWzvcco3R1Oi6fb2tvsghjjTqVRQBXyV+1d4afw74M1yzSNRaXWvm/UKdpXzVLkD8Sfzr1TTf2lfBmk6olil/eXw+61za2xeFTnGMkhm+qgiuS/bE1C08QeBdNurPzNlzNE5MkbR4wHAyGAPTH5Vjiqi9k5Ho5amsRCPmfDOqWkjbBZg25X7+XDbv0rAurDU2YkNKR/sSEV2F1CY5nB5quMjJrwo4iUdkvuP0r6lGorub+85VYxHtS4hui/95pCRUo02BSWFpgf3gACfxrooYlfecBhmmNaptfaccntWv1i5lLA8r0dzDjt7SJX/wBFbH1I/lXV/DnQdK1vVm+1PPp8UERmM8BYsCCAOgyOT19qwHs0VWJC4rc8CeLLvwXdy31nDaXEjR7Ct3CHXGQePQ1Uaq3ZzVsJUlTcYJXPbvD/AIogRZ7bR9Uj1WeMbTcNGknlcHndtDD1yfTNb3wZlj0PxVPcWCaLq+qFXE0jag5u8E/MeSyke+PxryWx/aE1zzvNfw9oLvn76wMp/wDQqg/4XnqNjrKajZaBp+mzqP3n2FAnmjOSGOCefrXb9Zh1Pkv7HxN72PvW++JHi3yIhaeFbRcRgE3GoDHt0X0x+dYt14++IM1nOYrLQ7OVk/ct5juA3HXpxjNfME37aniW4UInh3TYVVQvLyE8DHrXBeP/ANoLxD4u0n7LPZWMMe7dvBkLD/x/H51Ht4N2J/sjFRXNYwPFnhHxPqXjTUru8WS8vbq9meby5MxBi5LHkfKv1Ndf4f8AgD4q8TaSLvTPDd7qsLJuW4VlSDAODt3MrN+n41q6P+0lp8fhe00+ae+gvIrRYGZbOF13BAMg9x9Rn1ya+yP2ZfGRvvhdYTlHuA8TuJnCqz/MeoHA/CuipSpVpJ32No47GYOnyuNl6H52+JPAutaHrj6XqGlQ2lxGFYwTI6yYPTq2CTjsTVk+B2urNvtawaDLjdC95KYlk/2SrnPPYg/hWp+2wlzr3x/mu/tS2sKxQJ9nYngYOX6Y7/XivP5mstDUtZ6lbSysuPOmk2gZHZWHX3Jrmq0qWiimelhMbiJQlJvlv1ev6m/B4B1FYmYSxyIpzmFJHB+mF5rB1DTNrbI7mKSRWwyKHDA/QqK5XUte1K4uIoINcVhjCpbzq2PoFPFb2m2kxtQkZZzjLyOck+uTWcMM5S1W56H9oVI0pVKkk4x7Ed0trpvEgW4lHJHUA1z+pa8ZGOXyf7oPSqfiHVC108MfAXgmsBidxH869+lQjTWh8LjMwq4uV27Lsa0t3JKMs/Hpms9pPmNN3/u8ZNQNIN4/Kuk8s+hf2Z5ma31tFkxhoWxn/eGa+gLO33L80mf93Of5189/swr5i63liqnyunrlq+iLWNY1zuz9a8ivbnZ6NP4UWlbyI1RSxG7uc0+6utse48AVUml24zisnxJqgsdLZ8jcTgD3rkNx1jqfnahdEn5cqvX8f61sSXHmFVU4FcLot18jSE8NIct+AH9K6q3ureOMu06+ZjIXPNK/QViHU78y61a2cbgAIZJAB26VxvjWY7pIIm2MxYZHX8K2dBSW9uL3VZTxMdkX+4On51zviZfLuZZX7Zb9KuOrRMvhPki80uxvLi4haNRIGOeNrA5rmr/Rltbjy2jI75z1rttQtYri8mcMylnLfeGRk5qrqdgZbUFl3MnIb2r3pJ8t0eXh6qjU5ZbM4r+y1LfKXXjIzSJYyKSFl575rejjXODyO9PW1DN8owOa4vbM+mWDpvU5+S1uITyVYfnVnUroXjQ+REsZSJEbAHLAYJrVurRNrE88dqw7OISXhU5HNawnzanFiMOqbSXUjXz2zh8euOKVYZZGwXJ/EmtdbNFPHJNN8nypORVe0M1hbble48P3VvbRzTROkUn3HYEZ4z/Wqv2A9zXUSa1qN/pNtpc1xJLZW7tJFCeQpIAJ/ICqNxEEUArtPuMVHtHsa/VoWuY32XZHux0FV5rPccj+eK1pv9ST7VG19BHp8cX2WN5jyZTnPXp1/pW8JXOGtTUdjOSyUL8xX86d9nRegUin/ak/55ig3gP3VA/CtDk5Rv2VCMhce+KGxt2Fcj0JpGvMcEj8qiN1ub73J7UXK5SWOCJmIdDyONpxg9jW9Y6xJZ26QmXIUYCnnFYEUc9w37uKR/cLVhdPu2YYix/vEVnJxa1OinGotYJmxceImaTDlXGOhQVXPiCA8PbBlz/CcVUXR5i37xlXvxk05tHVcgyEn6VjemdcY4l9yax232oKUCxrg4DMBj8a27rRbzT7O3u5oClrdFhDOCGSTacNtI4OCR+dYVnEsd0ABwBivRPEzGH4U+CEM8z77nUZBCzkxoN0K5UdiSDn1xWNS99DsoycV729zi3XefQAGtm6uBN4T0dc5KvKMflWP9+NieBtNWWkH/CO2ag/dkbj8q6aOxx5hvEos1RySE9KazHdU0Ni83zH5V9a6jyCrzyakW3dhnacVpQwJB2zx1NOkYY9ulAGLLbMuSVIFU9xVua6CTAXpnisq8t1OWHWlcB+izeXq1mw42zK36ivqrwzr9tqihJkDMoGQe9fMPgWzhvvFWnw3IUwGTLhumAM17BeWMugyebo1x567v8Aj3ZskfQ/414GZQjUlGPU9/K8VHD83Nsz2TVLmKz0t3JEa44/KvkT4reLB4k17ZG+63t8r7Fs17f9u1vVtHls7y3NvHIpXzQ48wAjtXlmqfBd2LNZzFT12ytnP41zYCnTozcpvU6MyxqrQVOk7rqcL4Z8YX/g+6e5sGAZhhlbuK9l8EftPww4t9chkRDx5ijcK8S1nw/d6DqT291E8YH3Wb+IevFVGhWRcFa9utQo4hXkrnkYfEVqOkH8j6gm+PvhO3hMdpd7UJztwRjNeQ/E3x3pXjrUbcafG7Lbht0si43Zx0H4V59b6TBJyyk/jVlY0tyAihR7VyU8HSoy5o3uerLF1asbTtYdPZw8/u0P/AarLYQMTmMYHpxU813GvVxVY6hGnAyfwrtjzHBOVJPoQJCkN4EQYGa9R+JVwG8QouNvl6dZR4HtbRivLY7iNrhpM4bqqnv7V1d94gm8STNe3Y23cgVGVVwoVVCrjn0UUVU7IrCyj7R2KtrC0h3GpJom3fjXovgv4ODxV4ft9Qg1cQXDZLwtDlVGSBznnOPSrV58BdeEh8q8s5BnjcWUkfka8iWMoxm4uWqPdjTly7HlqxndxVoYbAP4V2198G/E2l6bdXstvA0FvGZHZJgTgdwK4XkSc9jW0KsK2sHcXK47mVqzIybdpMxcEHttwc/0qpbttA9avak3yIARkuSV79ODWbGxyK9SPwo+eraVGzVtWJ/lWih+Wsuz7itOFQibsZPpVMgjljO3mq1tCrSAdT0xVm6k+XFLpsYeYZHTmtII46z1PYP2bfCP/CXfGTwzp4TMEc4uJPZYwX/moH41+oETeXfOyrgsqkfj/wDXr4i/4J++F2vPG+ua0yAraWghVj2aRs/yQ/nX3BcLNFfbVQELyp9jzU1d7GVPuXGB8sov3m4/Ada/HTx00sHjzxHFPzN9vnDnryJGr9i5mW1snkY4O3AJr8hPi5bm1+K3ihMFNupTnaev3yadHdjqaI9j/YXv5I/G2s2u4bJII2Ix1IYj+pr6f+MyrcfCnxbGF4bTrg4+kZI/lXy/+xJYN/wmGsXpGEhSGPr13Mf8K+sPiRB53gvX7fGQ9lMPwMbA1lU+IdPYpfsq6lJqXwJ8LPKSzRxPDknssjAfoBXr8favn/8AYp1P7d8ELKEtk2l5PD9Pm3f+zV7+rZNWUtidaetRoe1SLTK1HrQf0ptJI3yH6UgOKjYPqVw2cjcx/WvNPj5MI9AsE6l7rOPop/xr0m1OZJD6k/zryb4/TD7Po8eesjsfwA/xr8tzCXNmMl6H0+Gt7BHyF41Y/wDCSag3T5xgenArxm8gbzpJNjLlickY716z4wumXxBqkrFSVmf6cH/61eV6h4hm1iZ3uXWMFyfKjG2Nf91RwK+/y5NQ+SPIxkrNIprJu4rStdKvplDR2Vw6no3lkCs4zwbSAfm7VJczTTRRINxCgjKnr9ea9k8yN76Fm8srmxUNMgiDcAM4z+Wc0y31BY4WjGGdxge3vWf9jdiWYH3yantWSNimzFQa2bepaXO4VYi5U81COWyKnh+VWzWbO2O5W1Rz9lIz3Fafh/TWvNPu5ldVFrF5rK3VvmVQB/31+lY+qfdUepre0K6jt9F1KJ32yTxxoi9zhwT/ACFF9DKV/aDYMs2FUs3AAUc1bxLHnejIR13DFWvDKbtWtR/t5P4V311axTMSVrgrVuSVrHpU6d43PNfO+U7hnmolKvMoxXp8em2xGDEpU88qDXL+IrGBvFFjawoqb2jUhRjktUKupaWCVOyuz9E/h/bfYvB+jxf3LWMY+igV2U3xL8K6LL/Z934g063voQFkt5bqNZFOOhBINc/osPkaZaRKPuxqv5CviL47fAq88M/2z4ll124lEl2W8meBl++5wN2739K+ayP369WZOMS9nFH1T+1R400zWPgP4ljsb22uAyR4aO4Rs/vF6AHmvzZjfpmnSx3AUgzGWPqSGNQRt2r7qCseLO6STP21W0uPL2qIYUHRVUnFPjs3XhzvyeuMfhWkR6dPWhI89a/MnI+4i9T52/aw8Pbv+EZ1EAjcklqzY9Dkfzrw7T9NjMbbnYegFfV/7TOkm9+FbXKjLafexTdP4W+U/wAxXy5Z47VviPsyXVH2uRTUsPKn/K3+JSt7UWtwSDnd1qzc48tj7U65UJIvOOaju1LQHnBxXKtT6J6GIzEN0z6gUjHpzinlTuPPNRspbFapdDK5FPH8vXNMWEyOq7c5rZ0bwzqPiK6SGzs7idSQGeGPcFHuen5mva/DPgOw8O2e8S6TY3C8ebfSC6uc9yI1+UfrXt4PL54j3npHueDmGa0sJ7u8uxm/AXwHqel6XfXNi0liLyffmCy3TMMD+NuAPpXvljo8Njbr/aWs6rayY+b7VqMUIz9EyRWBZzLdQxqJdf1YMACsEf2WA+56cfjU832SweN107RdJc9ZNSuhcOf+Ajv+Nfa0qSpQVNdD8yxNV4irKq1a5tM2iTRukHiZ4ZT92SK4uLgj8iB+lQqtxHkQ+Kdbuj/0x06Vwf8Avo4pkXiOSRvLHiK6nHaHRdOwB7BipFaEEt/cqvlweIHTvJeX0dt+nBre/RnP5GVJ4XtdUUre6Le6kW4aWXR0ic/8CR1Oa5nVvgrDcKx0+XUrNTn9zcafI4X6MM/rmu1uobPzP9KS1lk/6fvEDtj8AKltzpsahgdE29xDrcyH+Vc1bDUa2lSNzenVnS1g7HzR8R/2Y/E9xbTy2V/DdTFC62bo0TTqOcIW/i/2Tg+laXg/wx4i0fw3plg0kNgYYFDK0W4jIzzk4619GNdWc0YVbuKaLOfs6a6Xb8BIuM/jUA0m0unD2lw4Xo9nqcfllhk/dmQFP0q6FOGF/hKxw4ulLFaykzxBfBOpXDE3Gu3BQjOIlCj6cVKnw5tPMXzby6lJ6lnH+Fe0tpdjZsoNjCUzwssKOyH2eJxuH1WppNCsJo3drWGJF5Jjt5E/Ta1df1ip0f4I8z+zFbe7PI4fB9jBtOJWA4OXJqxH4X0+MZEADc9Sa6rV9Eks45p13AKCywNG6yHjORuAyO2Rmsi3vIpt+HxsZlKt8p4xk4Pas/bVX1MKmF9ktYkNroOn2/ztaQhIxuPyAjNZc2n29xJJcPDHuB3fcHWtnVLxLeBIFfLudz4/QVBGyR25Q8g9eO/YUuao1q2c3LC+xShh8uQFY1A67scZqxzwG57+1CsVUhsevy4xULzHg4z64rN8zNbIzriMLqVvxw5dMduRn+lfOHjCz+w+KPu7VWV0xn6/4V9HaszLJazHrHOh49Cdp/nXhfxktRY+JppF4PnJJjtyRn+dceMp89CS8j1cpq+xxtOXaSMOG3km5UHrUGoI0O1WbIxnGelb8RHlrj0rC15gkyMSOlfm8felY/oqTSjcpLJ06Vbs5PmJ7k1lfaF3Z3qv1Iqe1v4UckyqBkdWro9nJrRHH9Ypxeskb9xwqnNMhuAsc0fl7+5prXUUyqqyo7Y6BgTUFvOsd0VY4Vhz71z8rjpJHXGrGSvF3Res4Q8asOGPrWxDDKIWCtjj/PWsqG8jMgVSM+lb1r80bY5FZzemprF7pGRbL5czqTzu5p10oeVcjIziqmoagLG9dNuWbnnpUI1oSTKsgVQT9704qkm9TPnSVjbhtE+ztyw4rknfbcSDvurtLOSOSEkSKQfcU6H4M+K9Ql+0R2EaQyfMrPOgyOxxmqoxlJtJHNiMTSoJOpJL1ONhtZb68WK3iaaZ+AkYyT+FdDZ+BPEMmNukXWCPvGPFdN4F0PU/AvxItnefTY7iCGQSNcq06JujYAbQVyce/GRXp/h/VmXTQ13fQyahkmRYdoj74AAY4GO9ezRwLqQ5mfI47iFYesqVFKWnmeJXHwl8ValIqxaY24HP7yVFH6mtvTfgj4nWHEyWsHH8c+f5A19bfCr4dw/EbRZ7+S6a1MUrQ7EXkMMdz9a7RPgXawt+81KZgOwRa6/7P0seBU4mr8142+4+Fpv2b9au7kStqdjEOPlG9j1+lbVv+zvLOqpc6ykOO6QFv/ZhX2lD8G9JUndNcvj6D+lTWPw10JpAktpdqx4/eEkfmKpYFaXRyviHEu7UvwR8br+zTpkNvun8QTuq9TDbj/E1ymufD+z0PxJDpun3mo3dh5UTSthUPmPKIyPu9NhY1+hNr8MPDdvIWFgC3qWb/Grw8A+HAQW0e1dh3aIN/Ouylg6cZJ1I6HHWzvEVKbXM+bptb5nwLrP7Ocuk38eoaHrbW0ikFFmbaQfZhXO+Nfh/rUemm/n0p4Lq3IS5a3TMUowcSjHA6YPTse9fpVHoOkwgBLC3UDp+7X/Ci+s7BrOaF4oPKkRkZSBggjBrlrZbTl7ylZo6MLxDiKLSkuY/ISSAOzYGCOK2o5LfUrWzimkFndxRBBJJny5QOmT/AAnt6cdql8T6TJo+t3ltLBJbskrAJIpU7cnHXtWVtN1YlFx5tuxb6ofb2P8AOvE5OZSj1P09TVSMKqf9M9P+CMNzpfxc8K3B2eWLxULLKjcMCvY89a98/bE0ua6s9Cu4/nCymIKVwV3DqD+FfJXgfUH0vxx4eusjMN/bvwfSRa+4/wBqDTJNV+F80wj3NA6SDnnr/hXq4CMnQnFnx+bSdHMqFRvfT8T4ssVEdwDzlRyyk8e49R0pbqRppJQJFhJU4bA2Y9/RjiksY2+0KCPlzwWGP/1HpT7hWknDDYqtyN3Rz6kZ4rkkfcU9ytIrCJCC6NGOCckxDPJ7Z71BtMm393Gd3KhvuEdNx54PHerSxR/L/EP73BbP5fdq2luPszALu3nLsoba/PGOBis+tzrbsjOmt/3JAGxAeDwTng84HSuY+FPiZfhT8erbWLjcumasP7PnZVJCMzDY+O43AD8a7KSPcJN3zAYDOe3A+XrXIfERrbwfocviCWFYpoQUsUbGHuDkKy47JncT6gDvVqSs4W+LQ+ezaMPYOcvs6n0/42cXnjCx1RUhEsinLRL94nGec856/jXo/hNI72NBOmexyK+NPh7repaPpfhq5v7+7ulurVZ4raSQGO3jjIjbaAT94jdk4r688E+ILXUrGOaB1B2jAzXk1qTpzs3c+eoVo1qanFWudbfaBp1jJ9qEYd8fKCvSuW1bb4k0G9s18mNXiYhSwyMdPxqXxN4sm0+JSLaS67Yjxx78muD8SapNqljLJ9m8lWU5YSoD796jllUOnmUVYqeIILOPwDd38iq0ptyMEjlumPzrwhYdrYYZ5wYxgEH0GOwrtfE3iK4k0G0spG2faW3eXjoF55/T865Vot28bdq5Bw2dy88Yyf6V34em4xdz18v+FyQ0qgLHO/d1fpk56EE9Ki1q1E2kXqFPMDwPiPPDfKehx04rQBO47cg7QCwB6YHBwBzTPs6zRvEys+Rt2AjPPZevtXVH3WetNc0Gj5RuLm5kbammxw7T/E+ahtYZnuUEpjjG4Z2GmaxqPkX1zEzvlJGX5vY1WsL6PzvmcYx3avsb81M/BOVQrtPoz23T1iXAVWbj1qa4X5hxjik0uRGjXaRgqOQfarkijd2Ir42pfndz9koWdJWK1vHlhxT5ozjpU8GCyjtUlwnBHB5rBvU60tCisW7qOKp6loVpdKDJbqx+la8a7cnrRNGWUY/Kq5mmS6cJK0kchN4VSLJtZZbY/wDTNyP64/SsbXY9S023QSTfao84y6DP5iu9aMck5B9KwfEhi2Qgsv3uctiuqnOTkr6nmYmjTjBuLscJNqENzp86TpJDIwKgryOnWuTZTCp23LSY/vA132oR6a6HdNArY6lxxXH6vFZwspS5hkz12NzXvYaSTtY+BzKk5Lm5r2F8K2KeIvEVjpt1NLawzyrG08MRkKg99uRn6VDfWv2LUJ7dGd0jcqruu0tg4zjtUK6lbQxoAMsD1AJo/tSJxkKx/wCA16h8xZlqOG4MYKRs30Galt7O/upljSNtzHA3ED9Sa39N8beHrOziWbT7qacLhiXUKTj61dtvi1o9rITbaGif7UsgyPyU1g6kr6I2jBtblvR/g346uGjuLayaIcFZFmQH6gg1+g3wZvBovwx0TRdW1hbnXIodkjSO5d3DF8BnAJ+UfpXwLY/tN6voTBdPs7UwL0jld3T8uP0qxdftb+MJLi1nhg021a3lE0fl27N8wBHO5zxgmsbzlug5JI/UXS9C02O8W8+wWv2v/nv5S7/zxnNed/tWSNJ4Lslz926hH5h2/rXwpJ+3V8Urj5I9Wht1/wCmNpCP5oa5Pxl+0v8AEPx5b+Tq/iS6mgDiQRgqgDAYB+UDtWGKoyrw5I6HfgZfV60aslex6XfbvtMuTznvVNpEjjy5UZ9Tivnq88VapdMTLqc756lp2/xrOl1Rpv8AWThj/tNmvPjlsrayPsXxFCOkYfifRDa3Y2ud97Ah9GlUf1qsfGGi7XDapbqcn+Pd/Kvn0agq/wDLbH+4tM/tJBkb5GFaxy2PWTOWXENR7QS+Z7heeONHSNgLsv8A7kbH+lZq/EnSreFkVLiQ4xwgA/UivHvtiuwCwyN6Vct7O4nyVt1iBGcyuFz+dbrA01vc5JZ5iJbWXyPS4filaW5wLKRiP70qj/Gorr4qLIzGO0jQHj5pWJ/Ra83azu1/gRFPTgmnrp9yeT09VWr+p0lq0ZRzbFzVlL8Edx/wtC6/5Zwwqc/3GP8AMis7UPiVqlyrIZI0XP8ADCAf1JrmmtnjbBJ9+BUxtUxu2c+taRoUY/ZMJYzFSuudliTxXfSN/r5s/wCywGfyFdTpfx+8f6Hpcem6d4l1Wyso12JDDeSqFHoAGFcbGdmqWbL8pWRcfnXdanYRmQ7UUA4PyjFFSdOk17u4UcLVxl7z2OG1rX9f8SXz3moXFxfXMmC007NI59MkkmqAstQm4CMGPsBXotnYxLNtKr1pZtN2zOwUKN3FR9aS0UTtjlDteUzN+H+jTwTy3F0CH4VFzn6mvoF9AGj/AA3vtYYqJUiQ7f8Afzj9B+teU6DCFkRO5b+tdx4s165k+Hd/Z+ZmHdHwewUEAVdGTqVHJjzSisLgIUo9WeHTTedI7Z5JzTOnbmoVf5jUm/rXpHxQ/wAw4PNR7iWGKE3TNhBlj2FXRprbfvBT6UAe9fsxrt0/WZcYHmRr+Qb/ABr6CtZtyj6V4h+zjZfZ/B107jBmumIP0AFez242J1rxKzvUZ6NP4US3U2GzmuC8cazuuLa3U/Lu3N6YFdJqmoBN+TgV4/4s1eS41QRRAvK3yJj3/wD1VhCPMzb4Vc6Cx12TyBDF87O3GPetgxrbwpG5X7ZcfIrd1U/eI/D+dZHhvT0sbfzpvvkAkjt7V1Xh/Tnvr439wuAPljU9gKqW9iU9Ls6HTrOSaGMOBDbRrhY19BXB/EK7WP7UwPlxKvLegA5P5V6iqgRe2K8T+Mt4F029gjby2mQoWPQA8VVNXkkTN2TZ8/M6XDM6MjKxJ+U1ZZT5AIG8qQ3l5HPtWZHpLaaxeJoJY/4lU4P5VvSaeLOO2kEkMiXEQljaOUNgEkYOOh4PB5r3ttD5/rdHL6parb3bbBtVsNt9PUVFG2P1roLiGO8P2eQKzHLCT+76VzqqyuyE8qSD+defWhyu6Pr8uxXtocj3Q+82rC4x/DXPaf8ALqnsSQa27hj85xzt7/WueSYx3jP33E0UdmjbHNXgzoGwrKRT7fWruxdPKdRtYMA0asMj2INZX252UEBj9RTJJjuySfxquR9TGVeFtDqrjx5rk8jyi/MLuSxEEaRjJ54CgYHsKx9W1q81OZZLy6lupAMBpXLED0rJa729+aja48xuc4+lUqdjnlWjbQuTSBoCPasxrG4uAGTATtk1ZVmkG0KT+OKntZgtsAWx1rX4FoYO1aVmVY/D8sg+efH0FWG8PxRx5aR3PHfFOOtJDJ5e3cP7wNaHmGRQRnacVMpTWrNqdOjJ8q1ZUstHttu5o8noN31rRhs4YV+WJAfm/hFSQxj7MrH6+/WlkkWGEs33VUn9a5ZScnuejClCEb2LDOscfp0qi19CrYaQfnWFqGpSXD5DFU7KKrw2N1cjdGjFT/E3FbKikrzZxvGTlLlpRubzX0TPw4PFPV9wyoLdelc+2l3ceflyfY0+0uZ7OYFwwCnlfWrVOEtmZyxVeGskatjEZdQZX2xDGdzcDrXq/g3wwvxU0vTdEN39ij0K3lZpI18zzGlmz6+mPyryFtYa6uMKgjRjwvUgele8fsv5EniOTv5UK+n8ef6VwZhOVGjKcHqjowLVeS5jk/il8N08A/Zo4bqS6WeNsu6BcEduK4OORW0mFA3Kuc/lX0z8fdHF94ZguwuWtpOeOxFfNdnaiPUBEx/dudyds+1RlOJden771DNKPK1KOxZ0vQ2l/eyrlP4V9fc1fmgEanAGMeldbY6QzWqnbg44rN1LTvKyCK96586cpIuM1XkY4INXryIx57fWsqaYnjNMBxO4Cq8w9qFl6CiYDbxUAb/w3k0ux8Qvd6pdRWsMUZK+YerHjivRrz4xeE9HjZoFmuyP+eEBHP8AvNivH4vBt/qWmz6khhgtIxjzZpdvTk8Y5rnbi1wV2P56IFMzrjarMeADnnjH45rhqYeniJ80nsaxqOKsj1rVP2homY/YtFyf71xN1/AD+tcvqfxo8R6gWWNIbJfSCL5sH3Oa7Twt8I/D+paZa3paa7jkQMCzY+owB65ruNP+H/h3StjRaVDv4xJJyf1NcMquGoPlUbstc8jwV4PEfiaE3Bsby7KgkS3DEj/gIrkrh723Y+fbSxN38xCK+0bUiGILFCqqvTCgU+e1j1BSk1rHNGQVIdQeD1FRHMrP4dCvZtbM+I/tk7fdcge1JNHMoBlJDkZ2t1x6+1fZWmeB9O0218hLGF4w2VDRqQOelJqHgnR75XWbRrSTcACfJXPHvjNbf2nSvpEl05vdnxeysx+VWLd+Kf8AZ5pm+WPy+Oc5r6tuPhD4euchdMZG/wCmLMKzLn9m+G63NbveWoPTzAGH6gfzrb+0KT8i40V1Pm3T7fy71Vbk59K6GFRkdq9F1D9npdFunuLnxnoVpEvOLicbx/wFS1cBeWsdjfyQR3cN6sZ2ieAnY49RkA/pVe2jV+F3O7DOMLpn098JbYJ4C03A2syknHf5jXXSR/MDnoK5z4WrjwPpGRz5OfzJrpJsBj6V8BiG/bT9T66HwozfG8ht/h7rr5/5dWH5kV8kLzKx/Svqz4lSeX8ONZ7bolH4F1r5RVyXY+nWveyle5L1OXEboxdUyLrPtVWHqKtamd0w+lXPDvhXU/E10INNtHuH7kcKv1J4FfWRaUdT5apFzqOw2xbc1ainavtXaab8D9TjbN5qFrbeoTc5/kK6C2+D+lRY+1ajdTnuI0CD9c1k6sO50xwdeSsonjtwxaQDtWlpa+XCWJxk4r1b/hWPhqNuYruQ/wC1Pj+Qp7fD3QWj2xrcwDttmz/MVrHE047mc8pxUtUvxPqv9gHT0sPh/rV9IuHvb8KhPUqiD+rGvqy48qRfQ4/Gvkj9nf4r+FfA/gix8I6mLi1eGWR01HaCuXbOWxyPTPPSvpm0kuL6xjubW8iu7KRdyTROCrr65FS6iqSvFnDUwtXD+7VjYmvnN/MLZThE5evy3/aO0tNO+NXiyNVwDeu4+jc5/Wv0+Zv7N0+dsbpZDzz1PYV+d37WnhG7sfjFeyWtvNdG8giuJDGhb5yMMOB6j9a3pbnHU2LP7GuqfZfG2tWLH/XWiTID6rIB/Jq+t/iddC38G65cEcLY3DY9vLavir9m/wAOeIoPilo+o2+kXraeC8NzP5LCNEKkZLdODivtrxlojeJ/DkmkGYwC/ie1aRRkoGG3P4ZNZ1rcxVK9j50/Y1+Kmm+Dfh94gttTaQFL1ZoI0XPmbkAOD042j869I1T9qq63OumaLCB/C9xIzH8hivBNW8JRfDXWdQ8MW8jzQWM5jWaQYaTvuP51Jb7GjLcVxzqylJpaH1dHLY06MalRXb1PQtW/aM8bXX3NQjs1znbbwoMe2SCaxJP2gPG68/8ACRXOP91P/ia5C8VWBxWFc9xis7ve56EKFLblR7H4f/ao8XaPcIby6h1S3zgx3MSg/gygEV9EfDX45aJ8SrZ4Yz9g1RUJNpI2d/HVD3/nXwDcsQwwat+H/EV3oOpQXVtO8UsThlZTjGKI1JRFiMvo1I3grM/QOxber8Y4/wAa8e+PEga/0eMnorsR+Ir0D4aeKovGXhG11OMBWdQki+jgc/5968t+P11t12xXH3LY/qx/wr86ry58wl6/ocsIuFJRe6PkLxnJuvNYcNuBeUg/ia8sSRIbOdHx5jMCMjnvXoXiaQtp98zNktn9TXnkyq9zgjIFfpOBXLA8DGazSJooRcMHcKSBgYGKl2+Wx2naPTtSK208Cm8lutdrZMYqKLH8OO9QBWWXAXKsc7s9Kl/h696fjauT0FPYco8wgzu61dt03LzVHd+WKuwPhQKmWxcNyhqnyyRr1q3bLuVO2BjNVNRbdcRAfWtWBv3YRVUKMfw8mn9kiOtRnSeDY1k1qFTzgE13cyhQfWuK8CR79WZjyVQ1280P5V4eIl+81PYp6wHQ/MoPbtXP2dqdU+LGiW4xhr23Tn/eFdDb4Zgo7DJzWf8AC+E6r8dtDU4wl5vPp8oJ/pWSlaMpdkwqr3D9DdIXc1qp55UV5p+3XeC0+BskOcG4voU/LJ/pXqehx7r63A42n+leFf8ABQjUPI+GmhWwP+v1HP8A3yh/xrh4dj7lSb6s4sXrKEfI+HtHs4ZLGbzpljG1ioPUnHSufyFbnpmku7i4tJBh2QEcD2qoLhn619nFdTyakm3yvofu8sKwqFjUKo7ClWF5G+VSa24rKOPgjd7mn7Fjb2r80Z9dz9jj/iB4XfxJ8PvEWn4y81i7IOvzKNw/UV8N6ZIDGhP3sYP1r9HLfZvUNyhO0j1B4Nfnr4l0tvD3jTXtMddv2W9ljA/2dxI/StKi5qKfY+n4frP286T6pP7tChqA3Z9RzUM3zQj6VNeZ2k+1V42DRgd/pXNFaH203YxXO1mA4rR0DRZtbvkhjHy5+Y8k/QAAkn6Cq81o890sUa5dzgV7H4O8L/2bbwRtGFRhlmuJjAkhPoqZkf8AQV7mAwjxE7vZHzuaY76pTtH4nsX7LR49I0u2tLtlihUDEV/c/Z4T7iKPLv8A8CrtdEm8u3WOxefyh0Gj6MIk/wC+5M/nVWztUhkUW0v2Y5Azp2nrGTnOPnkJP8LHPoM1chjF3/rLe8v3baE+3XznJZiFyq7VAIBb6V9zCKirJH5rUlKpLme4uqRs5zfRSFOx1nWBGn/fuM4qfRJFjbNibVT/ANQXSGkP/f6TiiSaO1jnksreCyjWOSWN47VQzKFARiTn7z5A9cVfhhna6zNcSXKR3MzGOZiQRDDuC46fMTz9K1szLlZYumvW3NO98BtJzeapHajHfKxCq8Ok20jNJcJp2EZFZmS5vWDP90Zcgc1AtiItNaJolMn2Gyt9yngtLLuP5rwfpXT28QuZFJH+u8SrCR22xoQB/wCOCi2gnoLp7W9mzJFcrHtu1siLbSYY/wB6e3JP51treiGOZ2v9RIhulsztgtxmQ+ny9KxNJh3tp7MMeb4kmZv+Ag4rVkUfYG4+94ocE/jQ0RfU0by4W2TUXm1C6K2Lxxy+ZaW7jL4xgbRnrVfUNJt1e782TT2e1hFxKz6WEZUPQ7o3B/Ko9e/5B3jDPP8AxMLcH6fLV3xD8t54uA/h0uLH/fIqde4c1kZv9nSW6hIzatvg+1AJPcrmP+9tYOMVDFpv26AeXBFdqo8weTHDcg57lGVH/KtqGMNqmnjHXw42PzNY1vaxXel6VEE0u8uGtlKWdyzQXDDJ5jlB657UatApO5UsYlWd7ezGWBy9nbyFHH1trgcf8BasTUNLtr5rkLHuniHziONkuIxnOGib5se6lh7Vu3i8ixndvtB+5pXiIfMf+uNyOfpyayNQ3tiyljmluU5XTdTk2XcY9ba5H38ehNQ7mtlLc88kheDUlkmkV4pWYxyLypwcDn/ODwQK1DbFk+Zhwew5qbWLdLpZZBL5gDeW00i+W4k7JcL/AASekg4PeudutYm0tjHOJGGdoO3DA9ww9RmrjNt2bPFxWFUfegjbNqOzfL/Oqklmq4+cgD3rnJvGLbCIrK5mlP8AAAv881Qk1TX79mMWlx26Yz5l1N/QA1r7OTPJuludBrUKJps+OSi7uvoc/wBK8f8AjlCl5NI8RUsbcEbTz3IP6Cu+Ol6pfQut1LAu5cFQWK47jiuP+KWmx2NhZBBx5ZRu+cY/+vWNan7jTZ0UJ8tVSR5omqM8assjEbQf0rlvFHiTT7C9s/7RkaGORWVZMEruyPveg96db6zbRW6J5yu6jaUXJII4xXPeMtHt/FQtYp72PTkQttkf5gWIGA3oPevisLhZRxCbWiP2PM8ypVcvcYyvJpbfI7Gx8Mwa9eQR6dcxSQTwtMku7K8FQRkA55NdFB8IZGUM99GB/wBM42b+ZFeefBTRdQ8F+Lrtb+GRoXsyYmjIeN/nX5kOcV71D40s7VYWksZGEcgdkd+GwPQZr6rkXY/LHXqdzl7P4Z2EMgL6nIXjPKpGFJ/HJxVfxFoyaE1q8E0kySBgxkwSCMY6D3r0PWvEHhDxpcWz2tqmjakIdryXCmKOZvRnBIBGOGIHXmuR8b6Nreh2dnJPoTtYbyGmhPnLtI+8HXg9K8/F0IVKb01PZynMK2HxELNuLeqOMkuG8zOSOa2NP167jTaJM9hkCsW4LKiyrzDJnY+3G4A89atWkwZeQBXx86a2Z+wU8Tz+9HYi1K+kubwySEs+AOKgmfBUnjp1pt8wa5BHAxiorgDauR3FNRSsX7STua1iTyM19j6/qln4Q+GXh3Vlt52kuNDF0ZI13p5ioeGGeAcCvjOxlKrwK+39H+zeLvgj4a05gsxk0ZrWWPjcu7cMjPfBr08DyqUkz4viWUpUYS7M86+Fvwvt7jw3Z69qTyanqeqr9ulm8xgCZBu2gDHGCBivQ4fDNvH8kcKxDp93NeQ/CfWNf+BXia38BeN5/N8O377dC1hh8sbn/l3c9s9u2frx7T8Tbq/0zwTqFxpRZdQiMbRsgBIAkXcee23NerKCufAxqzitz2D4Y6HqXgvSZYjaRukz+YoSUYAwK6qa81S4bcLaCMY7yE/0qfQT9o0OxkB4aBG/8dFX/LH+RXaou1rnJe71MMvqz5y1un0Un/Ck8nU2+9dqB/sxf/Xrb2CjaKOXzAxvsN633ryX/gKqP6U06NM33ru4P/AgP5Ct3il+UdqfIhXOZuvCcd5GFe6vFwwOY7hlJx269Knj8NWUbo5gDMD1clj+preqGP52Ln1wBUuEdrD5j52+PXwP0Xx54wXVL+4a3kW0SPbG4XIBbnp718t/EP4V6V4f02TVvC+rnU/sWGu7ckOY0J2h8gDjPBzXQf8ABT4alb+MvDE1jM1uh0xi7LIynibHQHH8Q61438E2vvBfw08Za5r96ZLHVLaPTNMLNnz5ZGy2P90CvKxGHWs4vX8T6zLsfXpuEHJ8uiXYhhVRqFvcQEBldWEZPIOc8etfpH8R9Nj8QfC3U7cYkaayJCqc87c1+ZifvpEdTlV6AGv090iH7b4Hs4ikjPJYpkEnqUHqaeXvmU0kepxHenOjUvt/wD89c/6UI23xHGGBz9cN+nPtUkkbxyFcEf3mGSuMjC8DqaueKdPk0vxRfwSJIrQ3LgK33sZJ49RyOKS82eZG3yh2+bGBt985/KvMqK0mmfdYWoqlKM11RltDLHuBJj2MM5zlFyeOvNaFjp8183kwwebIV3bFAIC8HdntUmmaW+sarb20JMReUAHjKjPLHjoBXs1j+zn4t1yxYPPp+m24yEspJmyx/vEoMFvqamFOrUdoK9jDGZlQwdlVmo37nkNvp0NnN595KkmxMLBbSLIz9eHK5Cj3PPoK8c+O00HiJrS01K7SzeR828eCFjAGAAOy9q+vX/Zj1u32y3+oQW0AO2VoI2mJGeOpH+TXM+Kv2BdI8faglzN4uvbe4EexFFqoAwe3PrmvRweDn7RTkfG5tnmFdCVOE+aT020PmD9ny41O88dDS9UdJrTT7JoYFUDAV5dx5HXknrX1XZ6bqPg+X7XZAz6ecFkXkx/Uf1rM8B/sX6p8GZpJo7tdfVyf9JjTZIFzwCpJ/Q16tpdoyw7HBDL8p7Eexrys0Uo4h+7ZHHlM4VMOkpJsytL8UWOubUklCN3VjiofFGl6PDZtO00abQWLSPgAfX0q3rnhW3uVZlgi8zru2AH9K868R+FIrdSsgMjNwNxyB+deIpq9j3eWSWpwGoXcOt3v2iF5GhLBIlZdoKjPzDnvz+GKmW1lmIjSF3brhVO7PHPAr1b4G+Abm51y7u4nh+y2yCN96hmDNnG0AexyT2r6I0rSIYd9vd2kSzKAzSsg+dfXOOa+ywuDjVoqo3ZHj4niOGXz+r0481vP/gHyHpvw58QalIoisWgyP9ZP8nBzyRya6fX/AICatoWiQXXmyX99JIqCytoGO1Sclt5PBGB2719G/wBiTG6uI1kWC1zwFwVK/wC91rbstFlaMRq+9CR5e6Tdntj14rp+r0eXS7PIlxNjpVU0korp3+Z+LfxE8L3Gk+MdatJAYZIbuRWjccr8x4rkLjT7hOqBh7Gv0U/bu/ZzeRIvHOi2ck19xHqUFtFkFQrETEDuMYJ+h9a+EZbb5cHGfpXTSxGnKuhzujHE3rWtzanLW+qajpcmba4uLc/7DstbVv8AFLxDZ7d12JlHaVFP9KdJaqynjGe5qlNp6suNobHfFXL2dT44lQjiKP8ADqNHomk/EaeTwu+o3MtpHO1x5McaxsWGFyxI6YORjkd6zbj4qX0gbFyB6eXbAD9WNcrCotdLliKK0W7f5ZH8XTP5UzTbJNWWQsgj2MFCrx1zyfyrl+r0tZNaHpRxmKly0ud3fmbsnxO1ibhbt0H+wiL/AOymqN1441u6+U6ldZ7BZNv8sVNa+F4mKMEJDeprUh8MxMyjyU27gOQPWs37CL0R3LC4yoven+LORutY1G4/1l1cMO+6dzn9apeVLO+C28+ud1enahoFrbxSrHGFKjjgcVoeAvBuj6xrUkGr3bWNuLWSVJFXJeQKSie2TgZq414paIwnldW/vzueVw6E03LXcMHsVbP6LU8nh2JceZqW5fWONz/MCvUviB4Ds/CuvLY2V/BqCGIOWjbJQ85VuOox+RFcvdWIjhjUhevpVfWXsgWUxcea5yraBpy5LXt5L2+W3VR+Zf8ApVU6MisRGrhD/ePP6V1ttZI0YLfe8zHSrzaOiseOhFV9YezJWUxtdHF6hocOn6aHkjkE7S4DhvlK49Mdc571zotbmQ5jhkYZ4IUmvUviBpqxxWmxcBsDHviuJF5FHmNrmc46qoP5da6aNRyjdHj4zDwo1HBuyRjf2Zeso/0eT8VxT20m/wBmCNij+84GP1rorSxtb5fll2y7gAkr4z+lXY/D8O5fNj2n/e4xXQufseU3SWzZxi6bPyGljH/A6mh0pGX95eRr7BWP9K61dJtc/LGpJBzg56Z9akh0uCPB2qc8jIHPPSqs7EKpBPY486Paqcm4kYf7Ef8Aiafb6PbseEuJfoAP8a7RreERtsC5AyOPzoRY4Gz6NkdOlCTtuJ1IX0icuujLHHuFg2wd2JqWPR5ZFUx2sYDciuq+3RKoB2HaSOTzg1Tmmt1ZwkpAHA2k1PL3Y/bW2RmR6LdbATHGhxkfISf5VN/Zt1HjfcMoxn92g/xFaUeqRxZO5pRjG5hjH69qgm1a38vb168sR6U+VCdabRTNuFU71vLjHb5VH8zTtH8Vw6Dds8iNFasMSQvCkzPjkYyBj6+9RtrVtHgM4B+uame8hmthKdPM8TDCuY2YH6VVktyeectmc9ea/J4gvjJcbYUZsrHCm1V9vetm60G403R7PU2Sb7FK5RpWGY26fdPc+o+lZ/8Awj32iXetncxoeR8hX8sitxlnj0OPT72+vhpkMplWzknJj3kYJC9M8daLQ2RLdWL5ncpTaNKbuCWArNbK6nzAy5Az3Ga7a9dZ8iEM6AABiuB0965O2v1aNRbyW1jF93Mh+f69KLtrQc3OuGQkZCxqSP6VxVacJSXM9j2sLiq9KLcEterOh3JbyeZ5kSkHOHkApJL6ORyzXduSecB+vt0riLi60zBZZJ3b2wM/rUGkNb3WpQRKkhJYYZm6Y5pexp2vymscZipTUXNansfhmATXMTFtvfJFWvEszf8ACH3OTkkjOaj0Fdm9wfuxk+naq/iRivhWVT32ipwu7Z6PELtTpR/roeWr8uf8acqlzgeuMVHjc2B1zWxpdsi/M45PH0r0z4gs6fapb47tjk1YmA3HAwKj3BZKjuLjb0HNAH0x8EYh/wAIPYtGQQzvvGf4t3/6q9NdhHHXif7M+sm60nVtPZuYJlmQezDB/VRXtF022Fs+leJWjabPSpyvFHEeI9RaNZBj9a4XQLFNS1aS7KF5QxCZ6AVp/ELXF0rS765ON0aErk9T2H51H8OwyW8UvXcoP1zSjG0Wxyauonc6RoscmGncuey9BXV2cSRAIgwBWXYncoLKFOK1rXDMG6+lYNstIn1K6+z2Z52gCvnP4wTNNpN4WOA7rGueB97P8ga928QTFoTGprxL4peGb/xJ9j06y2hmlMsjMcYAGO31ranKMWpSIlCVRcsFdnhUdqWbAw3PvXeeF/hfq2uNC4MNtDJyfObp+QNeh+BfgXBpcwub6Y3k6gFV2/IPf617JZ6XBYQrGFVeOMVlis0UXy0dfM9HCZNzLmr6eR5VY/DLRY9BWwvrXfqiO2L7T2J8xTjG8NwMdK5LWvgVBJIslvqq2Ttw4uwNv1BBr3XXLiZYVRLWKTcdqM8hUofXjrXOeI4rNUR31LT0kg2CRoW3YYhSVPTnmvLjjK1TVs91YOhQtyx1Pk3XtNk0XU7yxeVJzA7R+bFko4B+8p9DXIF3EzlHZST/AAnFfRXjrQrDWLG48meO4lwWR0GNp5OK+eoYS11JgZw1fQ4SpzxueNjI3lGIq2csi/OWJ9SadDaMzBcZ5wM1tJEG+U/Sr9j4V1PVmSOw065vZHJCrbRNIzfQAGt/asy+qwSuM1/wTeeF5IE1CONWmVmQxuGBAbaSCOoyOtYU1uFfgce9dmvgvXp2UXdrNaqi7Vkvj5aqOuMtXK6ov9n3jwzPGXQ4PluHX8xkGkpSbsPloxjq0Ury32wkjOajsYV+zgsoJwTmrrK19bb4yNjEoGPqOo/UVDDC0KLGTuxkHHIrX3lHU5W4SqWiZt1av9oOFJB6Gt7T8tHFGwyQAD7UGEMu4Fh/umrFmqw8Ad/1qZVLxsXSw/JU5i9JGFjUdB2qtcqps23DIxzn0zU00hZVXHHFQXMbTWbxg7WZcD865Vvc9OpH3Wl2KV5oUceoHb89spJHuO1X41XCgcL2H4VW0m7N1+4dgsiHYdxq7JGY3KnqvX8q3xF7p9DgwEoq8HuZ11hRn73Q1iXkm5mOK2bjGf8APpWfDbCa5YEfJGNzfXtWlG0Y8zMsY5VKipopWMf752blhX0Z+zJGP7O8RS4O7zLZfbq5rw/wppNpq11dJc6hFp5wAjTAkFicdga+gP2cbMWuieIlDrKv2u3USLnBwrk4ry82l/s8vkdmXxUZpHqXivTV1zw/fWbf8tIiF/3sZFfIurWLI8sRGJoW+X1yK+ypCFX1FfKHxCZLH4na3aLgR71dR/vKCf514mTVHGpKHzPVxcYyilLrodj4E1OPW9Hgc4MijY475qTxJpoijLBa5T4aXn9m+IruzGPKmG9B+v8AjXceKLgfZ2B6jgV91F3Vz4apB05uL6HkusH94y1hTZ8w+lberN/pDn+tYk/zNVmZFvC/Whn6ZqKQkEmoWYnAPAoAvXmuS6tb2egwTLBAWzLJIQq5PPJ9BXfaz4N0/wD4QpYdMa3nms/3wkjZWMhH3gceozXnniDQU0/Q9N1BQWN28gLH/ZC8VgpdSw5Mcjp/usRXK6fPZxdrFX7n0T8J9dXVvDsdvkeZagJgDHy/wn/PpXoMMSyNjPPrXyh4X8Yan4YWSTTbgxSD7ykBldfQg+/869G0H9oWeGRF1PS0nTPzSW7lW+uDkV5GKwdSU3KGxvTmrWZ75aokeAfu1chVd3SvPdH+LnhrWFDR3M9o5/guYSMfiMitweNNKQki9hcHph68SVGpF2aO2MXLVI61mXsMj8qlh+dlRV3FuAAMmuSj8YWkufKcS/7p6V13wz1y1uvFVtJeKqQ26tcfMeCVGQCPrXLWjKnBytsWqcm1ExP2gfiGfgz4atdC0eUR+KNSTzLq4UAvbRkcKvoea+P9a8RavrTGS81O8upD186dm/ma+gfFnwl1X4oeONX8Ra7qQskupy0UEa+Y6x/wg5OF47c1bsfgH4R0xc3IutQkH/PSXap/Bcfzr6DLqdHC0E56ylq3+h1PK8VXl7sbR6XPl6OMt8x5PvzVmNG/hBINfWlr4H8MaaoFtoVmPTfGHP5nJq8tnY2oAhsbaHHZIlFek8ZHpE9Gnw1Xl8U0jM+E+pC98F6TsGAkflMO4ZeCK69o9znJxk1jC8aP5UIQf7IxSjWJo25f86+VrYP2k3KL3Pq6eV1IwUea9in8YMQ/DXUyOreWv/j4r5Xzhm96+pvE0P8Awlmgz6XPN5McmD5iAZBByPrXzh4s8J33hO/a3uxuR8mKZR8si56ivSy+n7KLg9zxsdhKtH3pLQ5K8TfOFU5OcfnX0d4P0+Lw3otvawx7MICx7lj1Jr5tnf8A0jOeARX075qSeH9NvIh8k0KsD+HNepiG4xiY5HRhWq1HJapaF5SZCWJPNLIg29aq2Nx5i5BqYyANiuZbXZ6coOM7FeZec9TVNyQDgmr0rAj1+tUbnvSep1wRA0zR85r2f9nv4zT+ENcg0jUrkvo10wQq5OIXJwHHt614jI232qLzWiZWBwR6GlGfKzLE4WOJpOMkfpfJm9k8xQTEh/dqe5PesfVrWG1tXnKKZGOFYjkk9/zyfwrlfgD8RYviD8P7FTLnVbVPs11x028b8+pGK6nVJFvtQ8peYoePbPp+H+NerTlzao/Ma1KVCbhNaoydMtY4Y5CqKuTggD0qxLGizWZXk78/1pbrSWtw9xFL5aj5zHtyCcVzGl/8JQ17DNqsenWVmrFtsUjPI47Y4wO1Ko1H3pbEU05aJaniX7TXh9bHxZPqcKcXMEcrEf3h8h/kv5149pN9uiZX69q+j/in4V1vXdWc3lo8djcQPBFI+AMnBUj/AIEB+dfMirJpt9JDKu1wxQqexry/bQqTbhK6P0jC051sBGM1aUTSuJt2T2rJupFGT1qxdTdaxbqbDHmus4aaElbdVOQbcY6Zokmx35qNpgBWbPRij6I/ZT8avb6pf+Hpn/dXMfnwqx6OvUD6g/pWl+0BeBfErsD/AKuzB/nXz/4F8TTeFfFWm6pEcG3nV256rnkfiM17R8eNQj1DWL+4ifdC1irKy9MFMj+Yr5LG4flxkaq2l+Z5eKjyO6PlLxKdulyc/eZf51wt9MsV4zdQT2rtPFT/AOgxqP4pB/WuC1LPmdO9fdYRfuz47FS/eFiO+jZup/Knfaoi338CspWI7Uu78K7OVGHtHY3RLEyDEqnn1p/mhlwDnvXPt0pNxHTilylKszoVbd1q3Gw2cVyqzuOjH86kW8mXpKw/GjkKjWt0NW5YvfKOgArXhYqoFc3aSvLMGY5NbyttjU0pLSxdOV22d98O+JrqU9AoFdlIxbLYOO1ed+DtetdKhuFn3B5CMemK6mDxfpxxulx+FeFiKcnUbse1SqRUFqbYVuWUZ46YpP2dLX7d8cdPYjOzzpP/AB0j+tUbjxFY+W7RXCgbT39q3/2RYxqHxgaXG7yrOV8/VlH9a5KicKFST7FVJJqKPvjw+A2oJnsCf0r5k/4KJ3x/s/wbZD+KW4lPPoFH9a+n/Da7tQJ/urmvj3/gohf+Z4v8JWQPMdnJIfbc+P8A2Wp4fjbDN+bODE/xfkfLtn4avvGmr6Ro+lxG51S9lW2ghXgs7EACsXXvD994V1q+0nU7dra/s5mgmhbqrqcEV3/wisrzTfiV4XvIbl4Wjv4mEsTEOo3DOCORxXOfEi/vNe8ea5d3Ujz3U95K7ySElj8x5Ofwr6eMpc1lsedVS67n7ost3IeHjiHptLH+dJ9lbgyTyOfwA/IU+MT+bl5kI7Iq/wBc1Mynbmvzt3PpFYj3FQea+OP2m9FXRvi3d3SLti1K3iuv+BY2t+or7HaP5Sc4rwb9rrwb/aXw90/xJZxt9v0+6W2lfPWF849uGxz71vSi6kJQXqerl9ZYfFQqPZ6ff/wT5lupN0Ge2K5R7qRd48xuGx196tut/JbjfNGg6czL/jWaYfLyGuYySf4ST/Sop0ZI/QauIg7WZ6J8MdBbVrqa8b5Ui+VXPrjJx7+/avdNLt7fTy8qRhW3qWJ5LYCtyTyfuV5p8JYVbwr8rB90jgMoxyegr0i0ha+kaBDzMCUz9Ng/U197gacadGNup+a5lWdXESb22Ols7UQNGjHdtaNCfpaMzfqxrQ0/5prQkDO+1PI/ie3Zf0wKzre6F0VK8GZty/8AbW1wv6qRV3T5Y5bi2ZfuNJbMPo1syr+TA16noeVsS2flfZbUlQVCaccEcYWUqf15p00CLZSuq4aO01KTcO7GXbn644qPTwhjsePlxpwP03tkf99VMVH9j3Gev9lXjfibiqFytkklqP7QMO3AW+0yH8BHnFaOmrs+wE9V8UyqT7nzBVfUCIdTvJM/6vVNOY/98Yqzet9gt9VPA+yeJxP9Azcf+hUGLGWPyw2XbyfFMiH6MGq1dSBLC/Y8CDxKsh+jGqd7m1g8TjvY67Ddj6My8/kxqzrEf7nx1AP+WNzbXifTKkn8s1D8wW9y/wCJF22vjmPPKTWs/wCGFNaGrxm61XX41wftWgiRffGR/SoNSjF9rniW3XpqGirOnoSFO39QKk0m6W417wnOx/d32lvbt/wEcio1ItoN0thcap4VbKhbrSJbfI7kKDj8zVHT7eXUPCOlIdMs9ahjjcSWkjBLgEOQWjb1AHI+lM0mZrex8Fzt9+yv5bB/qc/4Vaks9Ph0fU4ru2vJF03VJQk1gSJYFY7lcY5IxQPqZce+9iktbKX+27ZeX8P63hLmL/rm59un86x7hUu7eWyt1a/hT5m8P6sSl1AR3hkPJ9vp1rbvFbU7EXN2sfinTo/9XqOn/u763/3lHJx6fjWNqBGrWYnnf/hJ9Lh5S7g/d6jZH3HVsf8A16hmqOR1HN3pl7biW6vrHBjnj+5qNgOnzD/lqg/l61yutWbz+TK0ouS0GPOt+YrxVGFkQfwyp3Q9RnFdtqTFo4b+e++0wKcWniC1XE1vnolyg6r65/TNc/q2nu9wbaSNIppx9omt7Zh5crDkXVs3ZwfvL3z+cMppS0Z5JffEJtLuWtzbSeapAbyVXac45BzWXq3xC1OACN7eW0LLuHnOFJXtVn4heE7fXdGla0ulTWCVmtTayja5yQwPsSDxxjOO1cb8afC+oat4Z0SW2t2vtRyFf7DEzOwK8ghc8ZrnqY6dKcabj8R5by2HLOpfbUs3XxFvF+aS9jj5JCtcHgelYd/4+trp2+16hashBAUMTjP41x1j8F/Gl/Gvk+ENR3dme1dR+O4CtnT/ANm/4hTNkeHjAmeRcSog+vXNbOo3o2efGmkzEsZNNNxcLDLEWaV2BzjIJz/WsjxxfNpdnb3Vr5MxWTDRsAyspByCK2PiJ8J9c+HsVvLrUUSwTHCzQXCuFb0OOQfqK5+OHRFt1muvEe9iv/Hots5P+6WyB+IrxPq69t7TmPtVmHNhPYci1Vrlfwn4gN1rFj/ZN5NpEiBjNZzDzIdvBYJnpnA6VuatdXmrX1xLH4qurWJX5tbeHHl+2SM1m6J4PXxJr1vP4QujLqDAiSxmcBl4wWUk8ivVvCPwD8WRxX66nJCizyb1XcmSeCSzAZ7Yr11NWufJzp8rszyiytzJfIo8Qa1eTg5EfmlVP1GOlegaLdeL9PWe8tJ722gkIEjfaRBbgAYzgYGfwr1WL9n/AESO3triNfs+poCJFadyhz33Zz6cYFVtQ+A8NxBGlzq7OFfcIwpcL6gBm4rkxE4uDTOvBRca0WnbXtc8XvvFmoXWo3LXl3FfNwFYyNKB7DipLXXr6RgIYVx/1wIH6sK9mtfgVosOd93cP/uqq1u2Pwj8MxFQyXMh6fNIRn8sV83K0uiP0enWp0/d5n8j50uZtSkugGuYoN3/AEzB/SpJIJFTdNqDyD0VAP5V9MJ8LfC6yhhpUch/6aFm/matHwfplmuIdHs4lU8bYFJ/lT96NrW+4j61SlzX5n8z5603QoL2MK32h2Yfwtyf0r6G+Hdn4q8N+C4pNKuXvIWT9xbagjlYcE5UEc4xWja2otx+7iVMDHyqB/KvTdA1BY/A9q01ykHl3ciEuQByFI/lW9C7m02eHmlSMqK5VbXueGfEb4iJ4x8F32ieMPDOpafhS1tqNqhnjimAyrjADLg+xruf2b/jEnxO+HsdnqV2v9uWataTSbwJXwMLLtPXIxn3Bre1TxNoV1bmG+1DTFLAhnedF/XNfKFnaeB9K+OXie3u9btbPQtoubTULaclI5vlYhWU+pYfhXpxjdNHyct0z9ZvCEUkvhnTT1/cKM/QYrWkhEK5kkjjHqzYr8/bf4qeDtSs45Lz40+Lkt1URjTtChuQihRjqqdT1/GsbUPFvwXmYSX8nxC8Qnrvv7lo1b/v5ItX7dJWIVGcnon9x+gd94r8O6Xn7Z4h0y0x1867jX+ZrnNQ+Onw00vP2nx1oiEdlvEc/kpNfAUnxg+A+iyGO2+HrX0y87tS1mID8cO9ZNx+2J4K0eR49E+F3hO1aPIElxI91z+ESg/nU/WOiNo4ao9eVn3bqH7W3wl0/IXxO1+w/hs7KeXP0wmKx5v2xfCcjY0vwt4s1j0aHS2RT/30R/KvhSb/AIKBa7bjGnaf4f0lOgWx0TJ/N5P6Vjap+3148mj/ANH127jJ/wCeNnbQAf8AjjH9aXtp9maRwc5dl8z9A7b9prXNWFz/AGd8JfEW2OJnje7KxeY3ACgYPJz+QNQR/Gz4u3yqbb4U2OmRdn1HV14H0AFfnfY/taeP/FWj+JGn8R6u8tvZrcIFvnTH71FOPKCY4btXk2ofFnxZ4mmxPLqOokn/AJbSz3H/AKExrONWTk9NjaOBk+35n2d+2F8QNd1HV9PTxpYaAbGaDy1tLO6DN5aypIVdt2QSyjp2ryOP4heC/HXhvWLfXDa2l5YQx/8ACP2MExjtrQhsNhVPzOR6jtXhUsniD+z47+506K1iZiqGS2RHYjGcZHbI71HJ4kurGGOSWWaMSMUVs8EjqOOO9ZPutfmexRw9uVSaVvI9YtW2ng8e1fo38FPFmn/Eb4eabqMLOJY4xb3EJcny5EABH48EexFfmrYXIaOJ89VBP5V9O/sXeO10rxlf+G55MQanF5sA7ecg5H4qT/3zXHgavs63L0Z9JnmF+sYP2i3jr/mY3x38MHw38QtQjw6xXD/aFVjlSMnOD2OcVyDSMbNXJbdkAhs/N7df1r339rrTRFqWjXgIVZkeI5XIY5BAP5V4FEjPa7FYDa+wK2COc/zNVio8tWR35HX58DFvpodR8OdDm1vxECUXy0Ijcsuev3l69Ngb9K+2/BsLT6ejSK0KIzGMrwcds/jmvJPAvgOw8L6fZW1vC5kkAbccM5J5Y5GOOAK9y0my8u3UDdEvpV4essHL39eb8uh+e57iP7Uqtw0UNF5jLtjcXEweQ7HAVgRnNSabpcGnxsGj82FgcLnP9KfJ5Me0Bg65wfU/5xU0Uwa3ZTl/LHGzkspr06Vek3zxlt0Plp061nGUVr1Kwtxzg5PbP6VxfjLwOutWsssFwtnqa4PmooAf2Yf1ruGsJ25ik6dNwwQKhW62SJ9oj2yMdoYDuO9dlT2OJp8k1uclF18HUVSlLVHzlfaXqlhI0U1y6zocMrKCKoN4fh1D/j8VZD6k19BeIfCVtriZuEDTkn98nyMPb3rz/VPh3eWjg27eaP7pxn8DXxOKyupRk5QV0fpGCzqjiIqNR2kJ8KfDtppTXv2eIRxu8bPt4zw2K9Gm8uS+iaNNqqDuXdwc8dO+a4vwbZPZ2txcySFEZvL8v3XByfz/AJ10NnJdXdwjxKXtlkGN3BB719Dl9aPsYwnuj5LN6P8AtM6kHuTXWl/ZZ5LqK382B0zsUAnB6jHp7Vfsrq2s5iIZPL53YjOMk9eOlaHmGKZowuVHIPYA1DqFvDZFkZI8SfMwABH/ANb1r161CO8XY+coYiW0lexX8XXKSC2ym9yGyrLkdMn/AD71+dH7Yn7Np8G6pP4x8NW7HQb2VmubOKMg2UhG4nA6IefoeK/Ri+YyS7CB5qMAueRyO9VvEXhe11rR7iyuI1uYrpGjmU9CpBBH6181iU8LW5k9GfXZfivaQ9Nz8P24bHUVG0fUivWv2kPgxJ8EfiBLpC3Ud5ZXCG5tXU/OsZJAVx6jH415QzbVNelCanFSR76I5V/0Unocf0NXvB1ss81zgbV3JnuOhqq7Brc56Yqx4OmCzXA3bQ23vjPJ/wAaqV+RmtFL28GdpaW6Rxx4GeTz+NKyAM57K/Ye9EMq+TEN3V8VFN8iynkjf/WvKe59pGSsaE9m90l3II3k2qCdoz+ftSSaHfXUKPBZ3EqeUBuihZhznjgVB/b97pbTCyupbVnXBaFirduMiti6+LHjOXQdP0z/AISbUY7OxhMUEcc5UqpJbBI5PJ75rWMdNTirVKidoJP1IbfwLr1wYPL0O/Y7O1q/p9KyPE+gX2g3lrbalayWkx5KyLg4PNR3niLWL6WP7Rq+oTkjkyXUhzx9axpHZrmGSR3kbdgu7E/zqlFHM6lb7SVi1DbBuV4Ak/OtdrcSI4435xzVG08toXO7gSdjU0+pLBu2ckNRZ3NlLR2Ork8Mxa5b2puPLA86Nf3hAH3TxmtfRfg7pHiPT7r7dosbmGRkjvLYsjsASOSvHGO/rXmHjfXJpvCZkR2jaK9gClTzzHL/AIVyOjfETxt4ZLSabq13HA7bjHkOh9ypyM+9ephX7p8TmcZVKrS1sereJfgDZ2FuZ7PULqIMpMcNxGsmcAnAII7A1wUngnxXpcO6TSb4wYOGjUyrjp0GccVa/wCGlPEstm9tqVva33ysquUKOpIxkY4zgnt3rpPCH7WDaSEi1fw7HcJgAy2kxVsepVwwJ/KutSnY+flFXORutLuYYYp7Vbi6mkBEscdmy+S390kjrj0qmNP1lo1K2NztBwCxCDNdX8YvipZ/EIQajoSXVpa8Rz27II8MATnCscjBHNeXfbpBCCSwJ5JZuP1rB1Kt3ZI9Glh6DgnKTudSfDmqJHulNnbpjP769Q4/AEmqM+nJHgy6nZAkZ/dB3x+lYD6htXLTxgf7wJ/SoG1SLr5oP4HNSnV6s2dHCR0/U6Rbezw27VHJz/yztj/jTD/ZMTfvJr6fP8KlUz+hrm/7VjXkFvwH/wBemtrC7uInkz6tir5aj3YOWEjtH8zpW1HSo/u6Y8o7edOx/lim/wBr2u3dFo9oo/2gW/mTTNL0e5uI0nvI0tIGGQshJfH07Voi+0ewz5Vt5zDv2p+zk9yPrFGPwL8DKbVLmQYgsoFPby7dc/nitGC41W6swgkuLaRMkneQHz0AHbH9anbxbDax747SGP8A3sZqhJ8SJs/KsY9MKP8ACn7JGP1qSd7FdrLU5bhGmEkq5Gd75/rU2qW99dScwlkXgKuMUi/Ey5jYAxRuPUoK2I/Gkklotw1pbzp3CoMr9a2jHlWhyVKznLmZxNxp88b4eKRTnupP8hSrpdxM3lpBI7f7hr0nw34n0vxFctbPZPBKq5+R8Z/PNReJHttN1O2jsnabzo1kYEYZPmIKt+X5EVMrpXRdKcZSSkjkNW8B6lomt32lXEG26s52gkGRjcpwe/tT9L8K3VjeRXMu1VjbJGSa9u+ENlB42+Jy/wBrwrdrdtPPKshLAt5bvznr82DzXu114L0DT9FvPK020hAhcs6wqMAA+1fMYzN/q01Tavc+so5dSSU3ufNNhIBYXDH/AJ5H29KzfEl8JdD2A85HGfapNGvo76EkDMMuQQfQ8Vg6r5ixy2z58yM7T/n6V7mEe6Zz56vaQp1I7Wsc9a25abLDKj2rVRlVQKr28YXoDUjEjNekfGEnmflUM7FvamlmBwBUbzHpnI6cCgD1v9mjUhb+Nb20LcXFoSB7qwP8s19H6vN5dpIc44r5L+B92bP4naOd23zDJEffMbf1xX1D4sulh06TJ+8MCvJxS9876Gx4/wCOLP8A4SS7XTseZG7b5M/3V7fmRXVeDbGOHTYEjbBiATaO2OK53Tb63XUry5kbLgiJT6AfMR+o/KtXQ5pYbr7RAcxyHLDPUZrkjJyk49D0alKMaUZ9Wel25PljnmtC1b5ay7WQPCrL3FaNuwVeOaz1uc5BfL5kmK4TUfFGkaFrl0+o3cNvsCxr5jgHuT1/D8q9DZTDbzXMnQAn8MV8R/Hi8a8+JV8HONqRrz2yoP8AM1tCh9Y9xuwRxH1dqaVz6Q1D9ojwjp00FpZXMur3Up2rDYxkjceg3HA/I1k+G/2ldI8QeJLexksJbSKXcq3M0wIU4J5AH9a+R7e1mkbdHkbTw4OPxBrT0+3NmyOoXzVOVetv7LopNO9zT+1691a1j7H8RePtJW8tokurO+3ZJikmCq2eNpPvXA6l8UdBijVb1GlSKYtHY2cI8lOv8WRkCvD7O6uLO8gvI5j9phkWWNmOdrA5BwfcdK9A+IWuaD4+0e11+PGl+K5JPL1LT4YdttOcZFxHjhScfMvqciphltOCs2XUzarPaNjD8c/Em+vtQ8/TY44bfb5aKg6D1I9a81gu/ssjtJkknPTrXSfYn9QfxqvPYiXKyRhx+Br04UoU48sUeZLE1ZS55PUyG8QFdxSP8zRYeJdWtbxbjT7m4s7mMFlktXZHUAcnI5HGa010W1jUShV8wN/q8E/j6U+HS7dfl8lOc1fLFdCZV6tTSTOdNxPeFjLOWIG7Mj9fpnvUQyFB3Zz25rp/+EdtGzlWA/2TUc3h2P8A5ZHZ6Buau6MDnNrH+I464zWxYyD7PEMc45qreaTeW/AiMi+sf88VdtYStumRtO3kVlUeh24a3MX1k2r14qa3+aTiqLMNuD0q7Z8c/WuNntx3J7j5dmexB/Sl3BlXHXim3XzYHTt+lLCoXGT2GahbHR1MvWLVoZUuIF+Y53KO9Sw6sZ1US8PjHNSzahFHJtI3dwaw7yVZbh2ThTyK7aa5lyyPExXLTn7Sm9TV4nZ8chVz+uKhit2EM3HzOfX3pNNkC6bcZzuLoM9v4j/QVpWVtHNbqwkwfQ06kVCNkPCyeIquT3GeFZodD1iG6v7GO/tlPz2zk4bII6jpjr+Fem+DfjDaeELXVoo9JL/bLv7SgSTYEAXAXoa88/s92xtbPpTG0u4z93NcVanGvHkqbHsU6MqT5oo9N1D9o3Vphi00yzgHrIWc/wAxXlniDVrjxB4gm1i52/bJjuby+F4GMY+gpW0ucZylQSafP2Qn6VFHDUMO7042KqKpNWkX9J8QHR9YstRK7ljOH9cV6F4g8SWWsWgktplkU847r7V5Q2m3T8LGzFuNuK6Lw78H/F2vKJLWwlt4G/5a3DCJf15NelGpGK1Z41bB160704tlS/k3yHpmsqVfmwBk9vevU9O/Zt1yVl+3a3b2yH7wjVpD/QV1ml/s66Np7LJc6leXrj2VB+WDWcsVSXU3pZFjqv2Lep883VjOqBuAfQkf41RYhM5696+uI/hN4Z27ZLF5x/01nc/oCBVq1+GPhW15TQbFj6yRB/8A0LNc7x0OiPYp8KYmSXNJL7z540Wx0zxj4Oh03UL86RcWcrTQyNHuWRSMEVy8vhG3idkFw8wBwHwFB5/GvsJfCujqoVdKsQo6KLZMfyqtceB/Dt4pWbRrIjPVYVU/mK51jGm2j048JNLWV2fH+oaHDp1v50BLsvDqT1U9a1tDso54f3dmZZY+G2R7j9TX0Zr3wg8P6lbulosmlSEYDwYYfiGH8jXhfi7wfrPgLUD/AGnctNa3GQLyJztkI6bvQ47GumFZVo2vqePi8qq5bNVHC8SxHJ9n+VtPPy/xNJs/nWPqnjODTro2wshux1Eu4cj1xWPca1pkeQzeafqWrEvNYsJGPl2jE9ucVpGjf4jzauOsrU9GeneG9Yh1S8ubZjGzRn5JIydrDvjODXr3wvsbq6v5xLcTTWkSglM5PJPQn6V8t+FddGm+ILWZ4/LhJ2NyTgGvrn4Kt9ovru2Q/wCsjDA+w/8A11wYykobLc+oyKpDGWVWzlFnSzSGPKA4yeaqMp3Gp9c/0W9kHOA1QrIJFBHeuWGx9bjKfspJpblWZdqnHWqFw59K0Jm61mzt1qmgpSuis0m01BJJ7052PODVeRsj3rM9SGw5bgrmsnxhoqeKfDl1bOoNzEhlt27hh2/EcVe+9kmpIZGSTd0wacXyu6MsTRjiKUoPqfKl0pWaRSCrBsEfSvoz4Z3L+IPg7bsctLpd41s+RztcBlP6EfhX058Af2dPhj4n0ga/c6BFfas0zfaPtTmRFfOQQh4A6dq9B+JHw00xfDN3p+m2FtYo67kWGIKNw6dPfFcmIzanOr9X5XfufC5fg6mBxHtXLTZo+KtNkMckkZGO9WZn56/rUN9bPYX7B1wykqR6c0yWTdk4yDXfTfMj3MVT5al+4yS52nAqvJdHBzio5vyqBuefTimyaaQ6S43dv1qtPIW9TTmphB55rO52qKPXv2X/AB1ceE/HT2e8mDUYmi2McL5gHymvr/TYyGy/LHkn371+eXh+/k0rVra8hbbLDIrr26Gvv/w9rUeraHYXkDAi4iVs/hXZhalpuL6nwHEOF5ZxrLrozS1qYR2rLkDdhefc4qWxjT7Q2VBLx4B9COR/WsjX44JLRY7yZYopW+Z2fb0GRg/lVPwJqU15p84kmW4+yztFHcIciRR0P5VWOp+3ozpd1+J89gp+xrwqdmdB400xtc8JysBmWD519Rjr/Wvhz4vaGdK8RNOgwlwPPUgY6k5H5g198WZ86SSHHySrnrxzXyn+0V4Ta1SQhD/ospH0R+n4Z/nXw+WVeSo4PqfqdB+9Z7PQ+fJpzJGG46Vj3Mm3qeatSSeSGQ/Ssa6l+Y5r7iD5keFVp+xquI4ybj0pjOfXioRMPxpPM9amR3U9UWllx7V6LqGry6r8P3u3cs4tvsrkk9VIUf8Aju2vLvM+bAPFd94Mhn8SeB/E2j26NLcQot5Eo9AcMPyArhxEFKKb6M58ZT54Hjfi+YW9va5/v5/SuOmxdynaPmJzXS+PldvsaYO7LcflXNWitBLlk5B5HevocL/DR+d4r+IyBrd1zlajC4PK4rQbdk/KQKhaXa2GH6Zrp0OQg8nd0FL9mOKsK0bc4wPXGKmSPewCHJ6c1JZQ+ynpSNAV71pom7KkDIODTmjCqcjIp3Az7T5JOta4nBVRuBxWXGvzMcZ5qwscTNyv5HFJlxk1sbNvOgxznNWY2DYzisyPTYmhLguv0aj+z2bAWVznoMZrKyOtSnFbG1eN+7AB4r6G/YisA/jDW7zb/qrRYs4/vNn/ANlr52t/APiO8YeRZXTA8gmFgMflX09+yPpmo+Co9dGpWzRT3DR7TIrJwA3qBnrXm5nRqPBz5YvbsaU8TGVRJn2j4X+a4mPooFfHH7aHg3xL46+M1tHouh32qQWmnxIZbeBmQEszEbsYzzX054f1q4m87bLsXj7tam7dyetcuTQlTwkYtdxYmovato+H/Avwr8XeG/FGhXeoaBqFlBHeRCSd4iFGXA5P+etePeINIuY/EWpObeZFaSQruU9C3rX6N/ES7Fp4XkkblVnhOM46SA1oR/BX4e/EbQbS5W1mtrwwIJJICEkVgo6qw/mK9yGjZwVajqNXPqWwsWbcY7JoR1DOBzUV9q2m6a2261G1ik/55iTc/wD3yuTXng1CS6Y/aFuJ/wDaupy+fwzinrOIFxEqxD0jUL/KvibYeO95H0KjWl2R19z4l01I90cd5dHttiEa/m5FeafHDXbrWfhD4ptIrS1gtfJWRzJM0snDgjGAADx71qSS+YfmJJ9zXDfGHVodN+F/iBJGYNciOBMDPzFs/wAga2p1qe0I239Top0Z80HKV9V+Z8bsreWQTmqUbHcy+lakmCh7DvxVFVG8881yxkfpVlY9v+C80o8MNkfLHOxj46kcgfXk16jpbm3urd1GRHIoHHUD5/55rwL4M6iIdYvLNnZd0YmTacYIOP6ivedMeTaYz8/7tguOuSpUD82r7fAzUqEWfA5hD2eIlfqdJ9m+yzIQD+6dAAewjuiv/oMlLYyCx+zFjxC0AP8A2zuXjP6MKa18txHOQyszrMeO+4Rvx/3y7D6GjUMkzvndhp3OPa4jk/8AQBur0zzS9Yv5UdsD95Bb9+MpdMv9avOv/EtuE7/2ZfqPfbPWU04hFzzjHnED6XKScf8AAWBH1rZijEl0IQc721O26dyN4qrGWyDWJC0PiGVeSsGnXy/RSuf0zWl4sUFfGsac7ls9QQewChj+a1T0e3/taG3UjI1Pw00K+7x5H6Airdq41q80wHlda0B7Uk/89E4P4gmhkCa4omuPFir9290q31AfVBtP6qKsK327VNSXGRqvh1JgfV1BU/0NU9KnF9c+Fnk4XUdLm02X/eUYwfx5p/hu6MbeCbiZSCBcaZPnsTwAf++f1qXoQbWi3An1TwfenkXumyWje5QAj+dUtHk+z6F4cnY4bS9WezcnsjE5/pUNlI2l+HdMZv8AW6HrbQP7JuIP55FWdWtTa2fjWxXhoLiPUof91trkj6YxUagRakrW+l+Kohw+m6vHfJ7bmGf0JrTuL2S11rxgtrdfZZDbQX0cu3cFAAy2O4wDmq2qAXmp6yilSutaKLpB2MiqVI/LBrMtb5L670i6O0LqugSWrbj1ePr+jUeodBNSxBMl/qMf9lTnBi17RTugkz08xf8AEe1ZGqybLiK+1KRdNuG4t/EWljMMvoJk6c+/0zVO31Kz0fTdP/s/Uv7Mu7i33G2uubS6IJUjHY5H/wBasGw8QibUJra3iGk6mwPn6DeEfZ7sd2hY8flUdWaJGhqz3NtqBndLew1a4XaJY8NYaouOjdlYj1wee9c3qFisKx2axT20AfzVtWBa402Xsy/34Sc5xkYrYjWI2tyLS3e+07P+maFOf3tqf70eece35e1C8sLefTYDJfXF3ou7/RNUjdvtFg/ZX746D+dT5E8xxNxoarM0gtBDlzv2MNkchbJAPTa3LKexJU4zXIeLdF8V6LFNd+DtW/sfU9yxytMqkBWPAwwO3PGPcY9z6bcaHO2qN526XUJISk1usxEOqw4++hzjzAOxrDv9EtY449pkugsJtULZ3uoO4RsD9yZCMjPDc1lOnGdrrYvmurLZnyl8SPH3xd8NW5ute8R+ITprN5a31oxjtnPoGQAfgea8a1b4s6nfMfP1fVLwnqZr2Rs1+gWm6INYi1SxdhcWdzBtngCgJMu4sOGUgck9SMcjtXG/Ez9jvwh400dNZ0qSLQdQVQsq6bBElrI23cVw0mAw6Ejj1quSKV7Hn1MPJP3GfB1x40mmJPl+Yf7zlmP6miPXrua1aZWjiw+0osY3Yx1rvNY8J+C/DGoXFhfReIJr63cpJGRDCM+ufm4pTJ4LsY42g8K6hefLljd37Bc/RVFcLxMNlB/cdEcBWkrykvvL3wy1G0028j1ay1WaDVox9+Vgmwd8djXvOkftHW9r5UWu6haXKdDLbyBZPyBwf0r5yHjfSbMN9l8FaLCeitOZJsf99NT1+K97CpFvpeh2o7eTYKCPoa86pGrUlzK/3o96lKhGkqdRRuutj67g+OHgAw+bHq9zOzDJSK2kds+nSmzfHHQtw+x6J4gvz2/0Mxj/AMeNfIP/AAtrXpFMcmrzW6+lsqoP0FZWqfEK+uFYT6nfXRxwJJjj+dQsPUfQh4jDx2l+B9f33x8uYVYweD5o+oze30MX5jNYFx+0hr0fK2PhuwVRuPnX5kYD6IK+PW8YSTMIltGc9BuckmtW3stZuphHNZrZKRkmQc4+ldEcFI5pZhS3uz6Mvv2ntbmYB/EWj2Q6/wCiWEsx/wDHsVzur/tFardRsP8AhLNWkyMf6LYxQA/mSa80tPD8aqN6+Y3dmH9Kvro9ttw0S/lXSsEjieYrZI1Lj4v3V8w8zUPEE46szagEXH0VR/Osa4+Ik80flm0mnjLb9l1fzOufXG4CorrS4GhkSNEiLIVDbc4Jr0LwzpWl3VqrxW0MrIqgtt/iwM/rWNanHDrmaPQwP/ChU9mml6nnw8W3xjBt9K0+Juu77KJD+bZrV0u71GPw29xbtIutXMu1hHEqBVB424AxXp66fEtm4SCJT/sqKxoTjxBBGF2llZsAemBn9a5KVeMlO0eh6+Myz2TpXlu0tEcWdP8AGWtqY5Zrp0xkq0hx/OoT8OdYuF/fv5Xbc75r2axtXa6mHTIzzRJpbtGGY8bsdK4frVtIpI9/+yaW8m2eTv8AB1ljQ3GoYLDd8gJq7p/wdsVkUSXc7h+PlAFeu6ppIjs7Y4HKY9zT9N03mEheMnpWLxk7bm8crwqd+W55Ivwy0m3vJISk0iqMgs9bVv4A0aPT/MXT0JD7TuYn8a63XNP+z6w+RjcucVJa7f7IkU9FYn9amWJqSitTrp4DDx2gvuIvCOi2em/2isNnDDG+nup2oOfmQ/zArGkWSJpljwoB/hGMc12WiXEcGvaaXGYZWEMq9ijfKf51l6hYeRealC4IKORt+hxXPGpLnbZUaNOMmkjzP4l6hdXWnaTbPu8mMuyrngk4yf0/SsJvBepatoGjCMBEfzbgNJkBgX28fiprsPiBZo2n2Z43Kn5Dcw/wrS8H6o2ofD2xt5GzLplzLAM9o3O8frur2aVSUaDceh83icPTljoqezdvwK+n2strbwxOOVUKSPauw8A+In8GeL9H1mPI+x3ccre6g/N/46TWCrBnGOtOaMvktwo7V48Zvm5j6upSi6TpvZqx94ftQWI1TwHYajEFfyZkcM33drDGf/Hq+ZtBAh1SwWQbFkmjkAbv82APp/jXv+hawfiJ+yrFI5864tbVreTccndEcc/gAa+c4ZS99aqmUA2DaWzs5BJBr2cYlNxkuqPj8l5qdOtQe8Wz7U+E/hceGdH0/T0unvZo4lLyO24KWG91X0AZiB7CvUbWORsHGdwI2j0r5bbXLu68bXVs1zNHa221IoVcqPugljjqSSfyr2Dw3rl3BEoW7mIUcB3LD9a8TEVI+0s+h4SwdSsvaXV5anfN/rDHOFAH3fXNFnmKSSIridCPu/3TyMVjx+LYvMU30S/9dUzgfUVbuNYjt7+zuVXzEkBTCjnBGQa0o1UpqSZ5dfD1IJxmjeujNHHEyJyTg4HSmtZx3EiCVVOz5gNx+Un2pyXMd5GrI/CjJQnv6UW8qSAqCML8oPU19RCoqnw63+48GpDkeuhHcW8ayd+nGKryWcbICcZz93pketaHlM5AI3FuhqO4s2hY71z9Ohr1lFNcsjxpScXzQRz1xCLVmZVRI2O47VBGfX61TYp5iCG4WLgFhgDcc88D29637q1yp4Ow8FMZNY+saXDaaZPcEbI8iRvlI4HXBP16VyPCwhpFbnRHFTmrzeqNOzj/AHUTsjDA28nIPpWDqkc9pqkIjEkschLENztxyefTFW9DkmubVWBYQ53L68dKk1i3ivFEQb5hkrx0znNdNWHNDlkcVGpyVOaJjapePHMqQhSgbcZeS7H1z6Vp3niLz7AJaECXb80mOnHaszVrOO30W4vGbL2eSV7Y/wAK5vQdaa8h8yQ7mfkhRgD2A9K+XzJctOMZaPW3ofZ5PTVarKe8dPvPmr9rf4K/8Jvpb6taoZNaswzq+eZV7qf6V8B3CtDI8bKVZSQQw75r9i/EGkjULdwU3DFfAP7T3wEuPD+pXHiLR7dntJTuuYYx9xu7Aeh715uBxXJL2dTZ7H2VajePNE+bpG/0UjGe1M8PzLb3bE9MDofenlT5Z/z3rEWQLMx3EEHG0DoOtfTxjzJo8aVb2M4z7HeTaysaxbD0fNTS6svkuARuY561wcmpLJhQZCR7iojNM7fKGbnoSax+rI9SOb9lc7e+1ZfLb5lJ2+tU21zzFA6fL+FcubW/k6K7L7A4qWHSL1uzJ7YrRUYpWbMZY+rJ3jBnQNrW4oC65xVae9k3RkZYA5HWqa+Gb1vmKHP+0anbwfeSEbwq8Z5OaXLTXUHWxU1pAZ/a0isVMgAzu+9RLr5jBKyA/WrP/CEuioWkX5+mFOaa3hMeWT5jGqTpbGfLjVF6WM3VvEyahoc1oSfM+0RSADOMKrg/zrU0P57GInuorEms1jsbhAFIWVMnYN2fmHX046V0ejw7dPiA4XAp1VFQSiY4P2kq0pVSK+s4JVy8SOd3UqPSsXUtFhkdikez/dFdFNjy8deTVO8PyNis4SaO+th6c1qjkbzSJoWxCGZc/Snw+HL2ZQfLx/vEVv7sg4HfrWlaswVOTjNdDrSSPMjl9KUr3Zx7+F7kY3MoB96fF4ZO4K0mfUgdOcV1N0o/d/571Wb5JlI6Z2n+dONWTRjWwdKm9DC1LQY7S3zGGd8etdF4esdP0nS4by5MUtzsMigphkySAPfpn8afcQiSPOcEeveui0zR08SeCdWe1BeWz8tlRh8wjyd2PoW/WumEuZHi4qmqc9Njz7VvEUl9OzSEsvZOgrIWS5vCQmfYDitN9FeK8dZ1xtPHuOoqwkYimQADByP0puSQ6dJyje+hiNpV1t+Zce5NN/smTuwropvmXkYGP6VWlTYpI59qy9ozq+rxMRtNKrneM/Suh8C3U2m63GDZw6jbP8ssE2drL9QePrWdJjPPeuks5F8O6C1x8puZhkY6qtaRk3uc1anCK0L9wYdJEz2EC+ecnCnO0E9u/FcvZyX9xq29jIWJy2c9Ky7PWNQh1qK9tpGS5VwUI578DHevT7DXrDxUz/a7ZdK1RAPMe2GEb3KdvwpzXMrLcyoy9nJTa0R6P+z38nxJsWc8+XMOD6wvXr3xg1ltF+HOsTRNtmnh+zJ9ZDtP6E18/fD/AMVf8IH4st9Slg/tO1j3BhbsA3KleM/Wux+IHxW03x5p+naZYQXEf+kLNcG4jChQoOB15618RjMvr1cbTbheOl38z6+eYUZUJOEtbbHk3hNWt/PhbpG52n+f61reJLFWe3usEBx5bkeo6Uyz0mWHSRqy82811JFkdmGD/Wtnyv7S0uaAD52XK/Ucivo1USqu3Rm1Gl9ay72Ut7aHD3Vn5MhHBHqKryx8dxW3PCJLZZBkleDWbKoPbpXsxPgWuX3WZ8j/ACmquevpU90rKPaq7fKoPY0EHTfDCYR/Ebw+QcH7ZGPzOK+m/iLqKW1qVc4CoWNfLXw7kVfHWgscAi9iOf8AgYr3D4rag15ZXxBP77EIx2BODj8Ca87ExvKNztw95e6up8yat491a8urhYbpordpWYKgwcEnv1r6V+GdyLzwrpEhYsWt0J3HJzjn9a8s07wtpsJKpZQK3YsMn9a9X+Hqj+zYowAAhZRjj+I1lOpCStFWPXqYGrh4KdSVz1LTZP3aDqMVtwxGQAYPNYGlgh144rq7Nfuk81xnG2UfEUmyxjtf4rhgo4/hAyf0Br4g+JV1HefEfxBxwl0yfXHH9K+1tRu45ru+uSf3djEVJ7A4yf0xXwdqmbjXtQvGYs1zK0+T3DHcP516OEWrZxV+iK8gLNsH3RT48R7c8npim7vmOOp6/wCFLH97J616DOQsqT34qxHvIyeKrx/eyeR6VcVgvU/nWZZLu2j+dRSbJeGAz69DTWm5wPTrTEYck07AI1nIvMdw/wDusARUiwuMcbm9qdHJ8uQDViFctzxRcCvuaPhhj609XyPTFajWK3Fucgg4rD9QCQVPIbqKNwLGQ2cnn0zSSQoy4IyDUMbdct+FTKwxRyoabWxVk02NuVcg+/NPjj8lcdAe9PLNuz/BnjHerCosi4IGKylTT2O2jiZwavqivJ2z/nioVb5hk4GR/KnTHbIUPB54H0pv8ODx3/SuOzvY+gUlNXRTsLifRdWhvBZ2+qQxtv8As9yCyN14YZFVPEWrHWtYlu2sLfTPMA/0e2UrGMADgGtE4xwcGobizS6Ubxn09q6IVOXc8ythef4WZVrJ95d3BwevpXQW9pbHR47nz5YpvO8t8jK7cZBGOc1gTaMoYmOVhVGazmt1JEzEA+tdPNGe5weyrUHzRPWNH8LvehBp+s6TesVz5f2sQv8ATEoXn6Zq7qPg3xnpkiqfDOoSK33JIbdpUf3DKCD+BrxmJJZEI8xtv410Phv4heJfBbKNH1/UNO2nIFvcMq/985xWTpJvc74ZhXhDVHVzape2cxhu7CS3nXho5YyrD6g1reEdOvfGGvQ6fawAbvmkkI4jXuTVCP40+PPFVrdRz+I725uQFxcTXfl+WueR2Bz/AEr3/wDZ1XUr7Rbu+1bUP7WuTIEWXzzLtUDOOeh+lctePsoOR72U4iePxMaLWm7+RreHfh/pfhmEFLdZrjqZpQCc+3pWw8gVuRWhqn7uQnOPasWRie9eNdy1Z+mujCkrQQ9pc96jeaoWcjIBqNpMrnNaGkETb+mKd5xwBVMzdqY0xb3qLHXGJdafC1D5lVvMzk9qQynPSmdMYosvJu6msnXNJtPEGmXGn38Kz2s67XU/zHoRVwydaY7Fk4oXuu6M61GNaDhJXTPjvx14KfwV4iuNOlBaNTvhkP8AHGT8p+tYR2KvQCvpL4wfDTWPiFa2J0Cwl1HVbUtmC3XMjxYycDvjGfxr59/4QvWmcq1jIjKcMJMKQfzr6DD1lUjq9T8CzjAvA4uVNL3ehQjt/tGQjKGVS/zMB05/OvqP9mnXgPEujW89xHI1ynkv5Lbsbh8oPvx0r2D9kP8AYx8D+KPhfYeMPE1sdb1O4mkV7WRz5NvtbAUqDycc8569K+qZ/g94T8JWezRtBsNPjmiUg29siEDGOoHUEV4GNzWkpuiottHq5Ph6mFmq7krPofJnjaxa01K4RhjDH+dYFvNujA9K9T+MWhmG7judmDMmWOP4hw36g15DuMcjr0PpVU3zbH6hWSxGHjNE00g6CqM3P5U6Sb5uvNV5GrazPNo6aFebvUH8VPmPOKr7trVLPWhsTKgHbmnBOtMVt341L/D1qTc9w/ZY8VtpviS90iSTEN3HvVf9pf8A6x/SvpPxNF/aOn8Lnj9K+FvAuuv4d8WaZfKSojmXdzj5ScH9K+7LCdb6zilGDHIufXg18hmtP2VeNVdT53FUuWo13Phn42eGm0TxNckLtSZvNXHv1/XNeeoxZBk19J/tNeH9kFrdKmdsjRlvbqK+aeY5GQjFfR4Wr7SCkuprJe2w8Z9VoV5CMGq7SZ61NP371XkU113OKBEzfMKC3PNMkyv1ppY5qTuhZlmKTbIMV9efs2+JDrPhNLJ33SWblAG67eo/Q/pXx0G2sDjpXu/7K+stD4i1C1Vjv8kTrGBndsOG/Rv0qJVPYtVO39M83NcMsRhZR6nunxh17w1psul2niI3bwndMsNqTh8YHz4I49s15b40/aA0LQLSCz0O9GmWi8CMW7Lt/IVnftAa8Na+IDInzQWtukaHHGSNxP6/pXhfjPSvtWnyvzujHHtXsc0aqvF7n5f7Jw0e6Pu34M+P7Tx54RsNTt7pLgxk28zrn7w9c+2D+NQ/Hrw6NW8OTTqmXMTQvgdxyv6g18v/ALFPxDGleJb/AMKXTYgvwJ7bnpKo5H4r/wCg19t6pZjWNJnt3H+tQgg/3h0P6CvzvFU3g8Y10vdfM/QMDX9tQhNbrT7j8zNZhaG6cEYPpXOSqzyZA5r1z41eC5/CPia4EkRS3lYvC2OMZ5H4GvM5prazQksN31r7LD1lKmmjbMIpzVRPRmaYm3ZI4o8mo7jVg7EIufSolupJM722/Sul80tjiWIpU1dstrGa9U/Ztmex+JttG20wXsElu8ZbG7I3AfXK1qfBX4A2XxE0E6xf6rNFGrlTa26jdx3LH+gr3S48AeCfhLZWWtDSligs3JkuXLSyAEAhiT6Anp6V8/i8wppSorWWx3Rkq0VLoeDftDfst6tdasdZ8KQm5hLl5bDgOhJzlfb2r5p1LwL4g0maT7fo19bNuOfNgYd/XFfp1pfjDQ/FMKyaZq1rqC4yBHICw/DqKbdQwTbg0e9W64Yn+ea48Pn9bCx9nUhe3yPKxGSUsTLnhK1z8tH02aPgwyL9VNQ/Yzu+ZP0r9P5vDel3TfvrAOPVlQ/zWqbeAvDkzZl0WBie5toj/wCy13LiaP2qf4nFLh19J/gfmgtuY1xtwPpUM26OZCMjHPAr9LZfhf4Qujtk0SzwePmsox/SsvV/hH8PLSMPqGmaRax/3poRGPzBrojxHTk7ezZhLIKkV8a+4/OuzRpN5I7+lXFt+ORX1L448P8Awb0vettC15cEYC6azqgP1b/69eLanpOjS3kj6faXEUGfljml3H+Ve5h8d9Y15GvU8ivgXh95p+h58ulRu2F3ZznjmrsPhm4uOQm0Z6txXa2WjtdSLFaWrPIx4WJCxNdzofwX8RawVZrb7BD/AH7o4P8A3yOa7ud9Dg5Utzyyx8OiNdszl/VV4ratNNtLeRAlvnnnb94/QnvXveh/s/6dausmpXU16w6pH+7Q/wBf1rtI/h54ehjWP+xrRkHGGjBP5mknrqRKo2rHzNLfXmjsZNL8Q6lY7T/q7qByn0yu4H8q9Y8O/ErQ5NNtIrjVFfUfLHmSNIELN3ODj+VdzdfDDwhNkvo6RH/pkxT+WK3bf4D+F/EmmiS10uQqo2f6zPzAf7Wa+twOa4eg37WyVuux8xjcFVrpcl736Hhl/wDFHxNpd/M62Go3FiHISSynIG3PHKg9veunsf2sH02Ei6tL5GVRhfMSRj9d2DXQTfsmXTSNdWNldQrk/wCp2gg+2MGqdx+z7q8W6D+0NZikkwgV95Xr/tE8fjWVTGYatd306aL9Dop0K1Oya19WaEnxa8U+OPDsNy/hO+j8M3EgZdXkhxH8p49uoxXp/wAI/Gl9490cS3GltpggRVSSORt/HAOQBjjng17b8JPh74fs/hhp3hDxDtvrW0jBuJZMqJW7Ywc5yf0qrH4dvtGuryCN4bjTFbNpGihHjT+6QOvbrzXy8cxo1HNTil0T2+Z9HPAVIxjKEm+rRoGaNmBHnTH15xVlpPl6kVg3fiywsYy813bW6+s1wiD9TXP33xe8JWWftPirSk29VinDkfkTXwfK3sj6dSS6ndb680/aHkCfDWYd2vYgPyaqVx+0l4DsVONbkvGH/PG2kcn/AMdrzf4wfH7RfHXhddL0TSNfvLgXKSlxp7Km0AjqT710UKNRyfusuNWEZwbezX5nmDfNHVZVHmGs+O+8Q3ELvB4Q1IIOslwyQqPck9KxL/xBrdi4M8Oi6cG/5+dUjZvyXmuiOErN7H1ss1wyXxN/JnpXw3vP7P8AHens2Nkm6Nh2wRn+Yr6T0yMNJkEjaCQA2MkZI57c4FfCUPxOvvDeoWuoDVtFuHt3DG3tRJI7KTggEjGcZr630j4k6L/ZtvPLfwJHPErqrPyoIzz39vxr6bARdKnyzZ8zj8RDE1eemmetfukkjmVuWlQj/v8AenuszDHsaksbhWtow3z5jQYzyf3EgH5rtFeZ/wDC3fDTNzq3mnaeqkHPzEdB1yIz7HPY1ftfiz4Z+2oy3gjjEin5Ym+6Jg3p6An/AIEa9T20FuzzVBvWx3lxJu+0FSzlo5QpX+Im2jYY+pQn8DWxZ6gI9YguC26OPV4pCT02XEIGfoTiuE034keGpPspk1KPCm3DKwZeD5iv1HYMM1qad4p0O8sDarqln5txp7QbjOoxPbvuiYknuOnrgVaqwfUiVOp1izuNHuo9Fh0AyyKo0vVLjSpSSP8AVyEgE+2AtVtN1KHRbPTWuJSh0PWJbabKn5IJMjceOAflIPvVS11rT/EVzcR/aYGi8RaWs6qsi5ju4gB07fwmpodYsNYvtNuZ5Ixa65pzabd88C4Tgbv9r0+lUpJmfK47ob/ayadFgrNI+h6s920awsSbOTP7wccjkdPQ1bkupLtb2ztbKRpo73+3bF8qqzQk5O3nr14xVTT/ABFBD/Y15dBmS3R9E1ZME7AThC3HQnv/ALVWLXUDpVlbfupzfeGbkxzkjbvtHxhueoxj6YNN6iSsaU87a011Gkfl2Hifa9tMzD9zcR4yrD1JFTtqryJf6vdWzL5EH9kalaqQSMkjzQfTkcU1tInkXVNBs41UgjV9Lk83OM87RgfUfjVmKcahqWn3zwL/AGf4itjZ3cY6CZRgcnofTjtWRGhUaS407UdHibdNJo1jJOzrx9rhZcfJnuMYwa5TTJruO38NJbTKyxR3V/bkkESRHIMIwDgjK57V0TR3FrY2N5PNuuvD18bG5IGd1u525Oe3I7VS1CxXQft8EO7boOqRXkA3HC20xG5B/sjd9OKaV9y00ee6hpOsX+j2EUYsLkQ2imJbqEhWEzlueeikBenVutcvrcIEn2ISLKy7ZRpuoSGOWJsZ3W8x5xn34r2a60NbXz7QFYhBdXForN/DHOvmRE+24AA1x3iLT9M12G4tb+JX80qIHmjziRtrgZ6rnJHB5Aqmrg3bY4nRfHUn9oQ2+pS3GnalEdlvqE67X9km7Oh6Bxx/XuIb6WS+nltIUtNY25u9NZh5F8ndk7ZPr7814p4zvIdBthaGSay2sD9k1NTJDz/zzlAyv+635Vt+HfE5itIrLVjILKFVaG6hbfLZE9GVv4ovfqOh7VDj1RErejPSlubOTT2kjge60JX/AH9mci406QfxIeoA/Sq+rpA0X+l3MYFwoFrrGAYrgDlY517t6NwfQ1hX+rXtlfQTvcxW2qsuLe/HFtfJ/df0P/1qzf7cttQF1ZC2Jic77/QpDhlb/npAe478e1QZXZBdeOND0w3E0rTQS2su29iQFpLZiR+8RsfMh79/ermm/FSP7dc6fZNdajqEkW4Q20WftEJ6tE8gOw+oJPTimXEFq9nHqNvcRzWe3yhqDRZdF6eVcp/Ev+11FZ1nJBpl0lrcWuFjXzIfspzJCP8AnpC45dPVeo96A9oz5Z/ay0cW99per2lwxaZpLWZJBtkUjDhX45YByM+wr55kmupW+e4Yj8TX0h+174kiupNE0s3KXt6pku5rpF2iTcdqnHrgY/Cvm7aW96zcUmcdSc3KyYKgkHzyMSOvanKsaryWPbljSCEt0GTU0djcSD5IXf6Lmp91GajUlshqSRqciJD/ALwzUy6mYW3LHGCPRRUq6DqTjK2FxtxnPlkVraB4f2sJbxSCD8sff6miLUtmKdOdNXkrF3TYf7Stka6t0Ydt65NbcMe3GOPQU4QqOEXbVqG33dTWtrHO2JEuckjH4U8qW6c1ZhgzkYqbyQuFYY7fjTEZcsAbgD5jXR/DOZrTXGtnOYrmMkA/3hz/AI1g6lIsJH1rQ8F6gkHifTHuB8iTZbHXbkg/zrmxMVOjJPsejl9V0cVCS7o9cWOPy5FIHH+etcH4faS88YajOR+6tk8te4GSTx+VeralpEd14PvvFGnRSR6RHdNYP5hyyTCMP9MEH9K808F2/k6fqNwzAyTXZBccghRjj8zXyUE6dOTl1t+J+n1qkcViaUIv4W2/kjtrQq99jjp/Srt0oWxc+jKf51Rsbf8A4mMTdQV/pW1dxqdMuQRnGCMV5zPoW9NCDVS02l2b7QwxyScYqXR/uw5HG7jNDbZNHts9elOsyvlxY4w1RKziZa3MrxkrLrQCpjMYOevrWJYyFdPu0IxtzXReLmxqcBPJaP8ArXN6a3y3qNzwTirj8COiDJo5mja2kORt6Hv1rZ8TSRTalJfwgeRfRCf/AHXziRfwYH8CKyJV3QW56DNXLPUNss1jcWxu7Nsy7Ffa6NjBKtzjgc5BHFJp3ujKSafMcF48mxY26npKjYAHo3es/wCHWqpJNeaPIir5qmaOQcEkcke/Ga6TxtaaBcabayJqtxalWcKLu1+UH0LIx/PbWBo95pvhvSU1K0+x6nqFvc7nm8tyqREAEYbAJ69Qa9WjUUaajbfQ+ZxidSs3HdWa+R2Nj4fnut0wZbe0X71zMdqD2B7n2GTVhbDTpCEGqfMeN7QER59znOPwqvrmo3GpXAkef7QuwGLACoFIyAFHAH0FZYaRc5IP4V5coTjJqTsz6OlU9tTU09Gj63/ZNuLi68C+MvDF0FdY2FxA8bBkdXQg7SODyv614l4k+w+B0lvtbmWNLN2b7Kr5ckHgn+6M9uvtWh+yr40Phn4tWdhM5jttXjeydT03EbkP5rj8a8R/bY1WbS/iBfeHIJCIfOa5kXtz90fqa96lCdenTjfZ6nxNat/ZuJrSl9qN15vY+wn1yDUPFtlfWs3mwXljDcIw6EMCR+mK9b0W8cQpg5GK+Gv2OtX1HVvDqpe3UlzFYyG3txIc+XGOQo9gWP519q+HpAsK5NfPZj7uJkkaZbd4aLZvX98fKbnjFaPgmS9v7SCZju8ksI9x4xnAya57VGC2rtjtXQ+BI2bQYGaZo02/wYHv1NZUFKSaRyZhJRSud9bxwW0Y8xy05GGdeFPt9Ku6bcLDqWCwPGCcVkW8MUNuJIofPbqNzbi3ryajvmaNopoV8mZuCjcdBx0+le/l9ZU6nLLdnx2MpynDmjsjsLiTzmbaMyN0K/rTP7aHzRyZaPZtAx8351S0ua6uIUmkcmTnBI/QVP8AZVKuksjLk5yDhf8A9dfQRlNVVe/6Hky5ZU21YcnOM87R0PpUc8UNwrRTR+ZER90+9FuyoxRv4ePrVllMi7sfL1r1JWtqeTG/Q561aGydoIY2QJyqcnj6mnyMLhS6DbsPHHze9GpWM43y2TL5o5EcnAJ/+uKqSXCWN5uaUJ8wGH4UHoRn3pL3tGc8k4ao5z4hXjxeGdRSLPmNBIQq5+Y7Tx7815R4E8VR3drGwYHI6ele4a9ZpeLNCybV+8GXr6g//WrxXxl8O7nTdSl1jw3bySqzZubVBwW67lHY+3evnMfgp1PfjrbofZ5PmVOj+7npc9Et7pbqPGQciuV8V+GbbVoZIZUV43GGDDIrK8G+MEv4CAcOOCp6g1s61qgj0+WRmwFGSa+OqR5Xqfo1GSnG6Phj9oD9ms+HZrjWPDuJLcktNZDqvOSV9vavnfw/oJe4mS7s2G5sgyIRjAPrX6J6jazeJ7hpbkAxg/JH6D/Gub1jwLb7WZoI2AH8Siu+hmE6UeSSuc88LCc1PsfFtt4btWaUiBPlGVGKeNMhXYFjUHGenWvsK3+FeiWJuGFjaXFyHaOWaSFWHQghQcgDOeevfis+b4J6LrVxKtppUe5c5dMrj8uK7ZY1Le5rTVO+kT5MuLUQ7AV4GenSui8Ax6HD4q06bX4Gm0WO4RrmOM4ZkHJAPbNfStr+x/p2qWsc76jNG7yYFuhHT/eNZnib9jiWG6MWm6q0ELOA8c6iR16ZxgjPFOOMpvRs6ZclrHiHiq3spriS8tZbfa7kiO3PyheNuOO3IPuKxWUOVBOfkr6g1/4G2Hh/4ZPb2+mjUNTigMC3EcagyOWJ3OxwVIODyccV85eJNEfwveQ291cQtcmP5ooZA5TjPOMit+eNTWDuY4Wol7k9H59TMkhVY7XKr90np9ax75DDbjA/ixWpc3KlYMPg4OOay5ZDMEVjxu9Kcb3uehNJqxyjWjNo+rSbceXJET+JYVc0eT/iXxZ9K0vJRvDfilQMNGIG6f8ATUD+tZGir5lig6ba72+aJ85TgqddpFmbDRj/AHjWfqDj5gtXZsiI9uazbrc2frnrTijoqPSxDGvr0yK0rdh5a5HQ8cVQRdvX1q9Djav1q5GMNBLn+DnAqvNxGzDkqc/rUt1J930pFG4HOOfeiOxzVtWPjuF8rPZqXwp46uPBfiB5VAe2kyk0WPlZT1FUUXy5DEeVDZX0xWZqlmZI2lU8jqK64NRZ4deLqK3Y9Z8aeEbPVtHi8Q+H3+0aXIdpXOWtnP8AA3t6GvNltTHcKXXlGyQaXwH481HwbeuLYC5tJxsuLOUbo5V9CK7y80LS/Flu19oDFGA3TWEh/ex+u3+8v61rKN9jjpTdNWlsedyZDkD5jTm02e4bgbVx/FXQf2Ytm+Gh2N/tCp1h3LyK5JSsz6Shh41YqV7nNLoL7oyXDMWwFA61YutL+33hhkyEXhgvHArp9LtTJfBlHEKNIfwFZ9kPlllblpGzu9a052oXOL2EJ4v2aWi3M6Dw7aWsiOkZDKcjn0q6luBdG5GRMRtLDrirhA4o2D1rmcne57yw9K3LyqxF5kiMGzyPYVLDqVxbvvARjnPzCmbQSKVlHpVqpLozGWDov7CN7TfGa2vgqXw/LZCVTcNcJceZgqTjjGOenrVrwzqgnUOPlKkg5PpXIsBUul6gdNutzH9y3B9j2NcvsYpykt3qd+HkqLiui0OlurPF5eRYwjEsv0PNcxeny2wK6HUNYihljnboy7Sa5+/nSaRmRsq3pXr0Zc0EfCZjSVPEzitr3+8yp5AylcZyaZcIg0+PHzSCQ7sdgQMfyNQzMIyT0otVa6uI4xuwzANt9K2PLNbwDZzTeNtEXYybrlCrMCAefX8K9l+IzZjjRBvijfc/QjA6n8yK5bwXp7zeJLAW8X7qA+YCxGFwpXJP4/StzxtrEVn4q0rTXxJBcJJFIe2WC5P4V5uId5HrYGyqRb7nNwttdSOP0/xHU/pXoXw8x5c6HcP3pI57ECvOYoZLOee2lGJoG2EqOODwcj616L8L5FvGuYPm3/K4yc8cjH8q4Uj7HHe9hm7Hq+mMFIBGK2bm9XTtPlum6RoTgd6wNPLx/LJ1HcVZ16N761trGI7fPfMjeijk1NtT45swfFU76T8JtdupPkuJ7SWRmXrucH/Gvi+NvtGhQT/8trR/s8w9VOSjf+hD8BX2H8fNQWz+G+pQLwDCRgfhivjrw7MP7Se1lH+j6gn2Zj/dY8o34MB+Ga9XC25WcVZO5EG3N9KGcjpwcVp6T4Tv9TVgpWMrIYmB67hxjH1FdDZfC+WRgZbptvU7VxngH+v6VtOvThpJnTRy/EV0pQjozj4ZCrZPJqc3A/vAGvQ4/hTZLtV5bljkZw6j+LHHH0/Omf8ACpLQqcTXKkjO4gMBwT29eKw+tU+53f2HjP5fxPPftIbAB5qSOb5eldNrXww1bRrV7yKI3dnG2xpY+inGcH9fyqt4T8C6t4xumhsYDtjOJJXyqJ9T6+1bRrU5LmTOGWAxMaipODuzJWbpk1f0+3mu5gscbMT6KSa9v8N/s/6bp4STU5nv5RyVztQfh3r0LT/DumaOgS0s4bcD+4gBrkqYyEdIq59HhuGsRUSdV8v4s+ftP8Ia5f26rDps4BP3mXb/ADq/D8B9b1CYSySW9lnruJY/kK+gfMC8AAUeZyc9a43jZ9D6Gjwvh18bbPINN/Z3t4yrX2qySn+7CgUfrmujs/gf4Zt1AkhmnOeryH+mK7zzSTQsmeawliqr+0e5RyHB09oL56nMwfCTwrCuRpaMexZmP9aX/hVnhkZxpcX5n/GunWXtmneYKz9tPqz0Y5VhI/8ALtfcjjbj4ReGLg/vNKjB6fKSP5GsTVPgH4fulJga4s265jk3D8jXpTMas2t4kayRyRiRHGOeoPYg0vbS7mk8rw3LbkR82+IPgHqtgGk0+6jv0XkIw8t/54rzjUNPutLma3u4JLeZeDHIpBHNfYtx1P61yni3wnY+KrF4LqMeYAfLmH3oz7e3tXRDEvaR89jMihy89HR9j5Ukyqn8azbxj5bema6HxPo1z4d1SaxuhiWI4z2YdiPYiubuiPLYnvmvVhrZo+AxEXC8Zbojtz+7HvUklsJFzgbuxqKAjYvNW0DoQdjflW/U85Nctmd18LfA9rq/g3x7r10GabQ7OCS3XjYzyTqh3A9RtLV9Lfscv/wkXgPVt0UMVxb3LFliQKMFVxwK+e/BviYaF8MvGWlpaM/9uC1QzFx+7ETl8Yxznj8q9s/YPkvbTxFrWny2twmn30WEuGhYR+YAfl39Mn09q5sU04WZ7XD9T2OM5l1TR6P4ijaO4kB45rnDIOfWu98dac1tqE6nrnFcBJ8rtkc14q0Z+0aVKSkhjv1HQ1HI/wAvvSP1qMt61djnihWYD61EzYyaWoyelR1OyI7dlaN/y1Fu59KVWNOxsiXdRzjj0ptPpMs1PA+snw/4y0u/3bUinXef9knB/Q1y/wC0H4Dj8NfFDVBbw+XZXxF9DtHGH5YD/gWavTDZyOK9K+Llj/wl3wn8LeJVXfPZKLW4fH8J45/4Ev8A49WKqOjWhPo9Gfn/ABPhfaU1US1R1X7BPibdp3iTwdO5AOL61Vv++XA/8dr6hvLR7zSNgwXhYofo3T/x4frXwV+zx4sHgX4taFfO6pBLL9lm5wNsny8/Q4P4V+hD2/k6g8K8x3C7Qf8Aa6qfzA/OvHzOny1/aLZnyeBqN0uV9P6/I+bPjBpLXmky4Qkwv5gOOgYcj8wf++q+Y9UiMN0fTJFfcHjjSFupJoXTEdyrKVYdCwyP/HgBXx1420z7DqVxGRhkcivVwdTnop9tD9Cy2p7SjKk+hyUrfNVdpKW4k2tVdvmr0b2RivdlYSWQ5OKrb/mJPWnyZb6VCV9etTc9KnsSwyHNTrIfWqanpVlDSOpEqyFXDDqK+3PhHrw1rwjYS7twaIHr0OMEfmDXw+1fTX7NesSf8Iq4Y7o7a4aBhn7oYBgT+Z/KvDzSj7Wjdbo8rHLl5ZnbfG7w7/bfhG9XaGkRPMXA7rz/ACr4Z1RDb3OcdTg1+kOqLFfWfYgfe3dCP8Oa+HPj54Dm8B+JGnER/sq6kLwSY4Hqh9CP5V5+V4lW9lLc5qM4wjOnLZ6o82aFmXPf1qJo9vU1VuvFFuq7Yz/hUWlw634mk8rStMu79v8Ap3hZwPqegr6hKUuh5TxFOnrKRNMFHO6qzTRKcbsmk8aeF9Y8CwWc2veRYPdNtjtzKGk/EDgfia09C8NW15Zi4lZpHI6KeOa1VGbVznlnFCns7szIJBdShIo3lcnAVFJJ/KvdPgB4L8R6P4507VDo11b2uxw0s8ZjG1lP97Gc16t+zj4R0OPwat9badAt9l0luCuXLI24cnpx6V6T421pfC+ljVVhFwLdGbyzxkDnr9M18xjMY+aVBR8jsji3XgpLZnMeNvhfovjI+a5+w3YGPMH8vp7GvLNc/Zt1OeMpa6hZ3EbAjLNg/wBa77TPjZ4V8SQpMJ5tLmcZMV0h2g+zLn+lblrr2m367rbVbOTP924Qfzrhp4rG4L3Unb0OGphcHi3zX1Pli1/Zb+InhXxBb6tpBszPbSiWJ45yDkH3Ffamh69PHp9ub9GhumjUTKBkBsc4P1rnV82XmKRZf9yVW/lUckd6JMBJie5CZ/rXJjMdUxbTqpJo6MLgKeGuqctGV/id4T8O/ETSpLLUQAT8ySbWVlbGNwOODXyR4m/ZV1qzupW0jUbXVbfJ2iSQRvj0INfYCvextuLTgD/YxUpvJ3X5pWIHZl/+tSw2Y1sL8L0Lr4KFZWkz4MvPgV4z0/8A5gksgxnMO1/5Gsq6+Fvi63fMmgagAOc+QxBH5V+gnmfL88UMy+kkA/nTPstjJ1svJ55a2Yr/APWr148QVnvFHlSyWHSTPGv2W1udB0e907UYJLIyKsgFwpTnJBHP1Fei/Euzj8QfDjVbMMpYxYHPcEr/ACauljs124guEYDkx3SBTj/eFc/4h8deG/DUZXU7iBH5BjQ+YD9CDivD9pUxFf2sY3d9kd8accPSVOT27n5ureXtjeMN01tPG23Iyp4NdJYfEzxdp6BLbxHqUQ7AXLkflmvpfxx8cvCF0skNp4YtL1xkeZdQKQfwx/WvDtY1ix1a8aaDR7Cyz0EMCjFfoeGm8Sl7Wjb1sfGYhfV2/Z1r+ly74P8AHHxT8Y6mmm6Ff6trOoOCy29tF50jADJIABOBXoMdv8etLGLzT9ct1HXztKbP6pXtH/BMnRv7S+N+p6l5XyafpUhLY6M7qo/TdX6i7g3fNemsvw1Re9TX3I83+0MTF6Tf3n4l6h40+J9vCYbr+0YD3b7H5TD8dtcBrJ1nU7hpdSlu7iUn71wzE/rX74SWsM334o3/AN5QazbzwfoOpZF1oun3I/6bWqP/ADFXTy/D0vgil8jOpj69RWnNv5n4UeHfBUevMTcalZ6aucf6USGPuBj+teqeGfgx4Pt1VrrVotVk67VnVE/IHP61+sGofAv4d6oSbnwPoErHudOiB/MLXOX/AOyT8IdQz5ngXTY8/wDPDfF/6Cwrq9kzjdRvc+C9G8MaTotuI9MtLa3TH/LJRk/U96uLbyeYVKY4zla+ybr9hv4QzNuh8P3Nm3/TvqE6/wA3NUJP2GPAUefseo+IbDuPK1JmA/76Bp+zZmfH0szRsVMLDB6k8GohdFuRF+tfX8n7EukRg/ZvGGvIOyz+RKP1jz+tZ9x+xWdpFv4vYnt9o01G/wDQXWsnTne6ZopLqj5O2+Z96HB+teofD5I7XQVG0hmdicfWvTZv2K9aEhMfiHTZV/2raWI/o7Vu6b+zH4g0mxjgS602XZ3WVxn80rzcXh61WHKlc6KVSEZX2OZ0lwbVQHIyc/MKk1iQJYyEMpPH16120fwP8SW0KoFgfA/gmH9aztX+D3in7OyrYeZzn5Zk/wAa64U506KjbZCjaVVa7szPA8I1Py7dF3yyudzEfdQdT7Zr13TdDhtI0is4Ioj/ABNt5rjPh74M1XwnBcS6hYyWrs21WkwRgDrx/nivQtDvEukaNkzIvWQDrXhRipV/Zz0uenUm4Lni7n4xN4zhkkUJpOlwoMZUI8zH3y7NzVlvEmrMrfYrWOBc5DR2MYOP++K97bwRo0UX7qwRSeu4s38zUi+GNMW1/d2UEb56rGAa60eyoU072PnCbUvFt8GT7XfbWP3YyEH6YqheeGfGWoRBEub+MHp5lyy8fnX06ujxrbhjGNuelUNQ0lGXALKT0rpjZFOEeiPmeD4N+I7wA3F5EgY9HkZj/KpL34HPaxvNe6pHDEi5ZtmeB9SK+g203yJow+WBNT+OtT0HUvhnrmnzR2tnf29s2zzIh5krDBDBj1zzWvMinBKD8j5Tt/7M0SRWtoPtEq/8vEq859h2qU+IJrpsvISPQmsWaTqOnPTHBqIEnofy712xhGKPlqlWcnudLHrirxvYfjVuz8RSRzAxzOreuTXJj5cepqVGaNh1+taaGHNJdTurfxhfxt8t43HQZratPiFqKY8zy5h/trjP5V5nuY8g1Zjupo9uHPA6VPs4PdG0MVXh8E2ey6Z4+eVleS2eAjpJE/I9673RPiVrGl6e0NlqLyWUkonaBwHUuCDnkZB47V89aT4kaFlWTp04r0/w3HJdxpPCd6kcpngj3rKVFpXpuzPWw2bSjLlxK5o+h9SfD/40WHxI8Q6lpN8V0W61mzEbFmHlvcoCEZSe5AXg9xXpejXMV5P4fv7uZiuqW76PqKZIHmKMLn/a6j6V8NarayadMsibl6Ojg8gjp+Ir2v4O/GSO88N3Xh/W78xalBcpqNjdTN/rpAw3RsT/ABEE49a0w+Kcn7Opue5i8ujKn9Yw2sX0Po3T5Dpel6RfzbjfaHftp9w24ktCxxg+3TH41dvtPNnp/irSYWbNnMuq2m0/dU4Y4+nI/E0TWcepalr9inMeraZHfQZ5/eKPlI98gVd0++W61rwvfvzBqmnPZTe7KOR+ea9BnzN+ot1Cmo6tdBcGPxFo/mAHp56L/hisKFP7VXSp2Yj+1NCuLF/d4h1PqcE/lV2ylksdP8MTOxEmk6pJpsp74YkA/jxVZmXTWsIgfLisNfmtdx42xyqcZ9vmH5VSBdjGm1JGNnMFBaa306X5jk7lLIefzrmpikESrePhLl0WeN05CCNSjKfXBb8q09KU3CI7RtLZ6bDGLxEPzFFuJPmX2AFajqzwzWc00c9tHCIfJliw8tspJiuIm/iKhuR7Vd7M3SS3OE8feCdH8daLBY6jZwzX0Lqy3L7UN1Fxny5CRhwcNgnqTXz18RvA+ufDC8tdRtfD97DpLyhf7bhuAUgYkALPEo2bD6jHXrX1ppumtJptwksMN9YecFZXjEiwOPlEoXuN2Qw9waq2N0IfP0+3vNNgtnyk0I0+ZbeRTkFXVsrg/hUtdjGSW584aH4nWS2ubK2gjlkUn7ToNy2FODzJbv6d8Z/pT5r+0vLTzYbie6tLdsi4gB+16Y47OOpT1rM+MHwxu/BHjBVs9Pa907UzvsLG1bb5DBSWaCfOCOMhGwccdq5WS68VTakljbW95Jqoiyrw2xRLhRwYplwFdh/eBI71nynO73O8g8Yahb3wVPJuNQmX5fJG631KPHQ9lfFUb7xBHefZLawJtbeS5wFuTsk06cYOzn+A8j8fesrTfh94r1ya60+HTW0jTgPNMbSmSW2m/vqqZYLnnpitzVNH0b4H6MfG/jS7bVgVCJDYhWt7+YAlU65ByBncBwDS5bak3tqz56/aG0kw/FTVIdTsdxgSOODbIdvlBQQRj1JY/jXniNZ2qkJpVt/wPcx/U1U8ZfFq58beJNS1zVIWlvbyYybVbCRr0VFHZVGAPpXNyeLpefLt0XP94k140oVZybPoaOIwVOCva/odnHrTLIPL0+1VPRYhW7a+KEjs2WSBo5P4TG2APqDXkM3iLUZuI32Z/uCuq8P6dfSLHc3856cQgD/x7A/Sp+rSnux/2vRov3Iv8Dp/7SvNQUrK3yNwOOcVLDZ7cACkt/LXaDkCtq1gVhlTkfyr06dONKNkfLYrFTxVRzk/+AVIrM+mDiriW/l8EYHrV+O3C9s1JtXo+AvuK1OIqLCFVjjnFQXUoWMsT8w+XH06H8qszMYSTn7p/Uf5/WsLULkzSEqMJ2oAzdSuCzgk5Gf61oaJIZNasRHy0kuT9Mkmue1CbbNz0Xk11Xw1t/7Qll1KReI28qL8DzXHjKip0W+57GU0PrGKhHtr9x6/BJJb/C/xLcNPKIk1O2j+zqfkJeGT58evy4rG8H2/l+D7Z2JVndpOe+5s/wAquvqkNv8ADfxdC5Qu11ZSIjEbjhZxkDOT1HT1q5pFiLXw/BGf4FQdPavnsQ17CNuv6H3mCUpZjVvtH9bFrTrjbfQ5PoBmtm8b/RbsM38H8iKwBD5c1vJ/DkVpnzZluMbv9WcV4sj6rqWI5P8AiQ25zkhjVe1vB5cYH96ren6TeXmkqsdvNL83G1CantfAevTRr5OlXjktx+5bH8qzuraszcop6sy/FWWvrQk4DJjOfeuY03P2m6GSRg16pqHwY8XeILqwW300xlchmmlVMce5rlPGnwx1j4Z6pCmrPbyC8iMkf2aTcBjqDx16VcJwceVPUIVoOaimYszP9hi2kgE4PP0NRTqqahgA8p1J46U+GR5tKjJ5UHHNPnjAvEOM7kqr20Oj4med/EhC3h6PaSNs7HP1ArK+Htul7pN7G4yr/KR+FbnjyMyeHZlJ2r53A9Oldj+yr8OdP+IVv4hivJJ42tTF5b27gfeDZyCDnoK9WOuHfkz5fFVaeHxqnPaxjeG5pJPD0EcvMtrI1q/rhfu/pVzarNntXqrfAW08O+OlsJ9RuJtM1ARs20KrRvllGeo54r2XRv2b/BkcWye2uLiX+9NcMc/gMCuXELman3RGFzXD4aMqerSbt6PU+TdC1CTQ/Eum6lF/rLW5jnUDr8rA/wBKrft8+E7q6+LC+ILeBjZXllHIGAxgY6n869y+LHw8s/hT4mtdQs7f/iSX6+U3BPkOO4znqOfzrw/9pTxFqXjDS9G0+K2nuZLXKJe4ODDjgH1I6fTFdGX4xU6rpSW+xy5vh/7QoQxVHW17rqdR+yHZrpPgMXMp8pZZnkLH0Bxn9K+krX4ladbqEiSacD+JF/xr5r+B+8+B9PsyceVuV1PruPavYLK3TgEflXkYz3q0pPqysLD2dCMOyPR4fG1v4gVrS3WSNyjNunwiKACSxbPA4q94T+JWgWKw281xJLsHleb/AADpz1zjPtXC6fp/2z7TbqpAkgIyvfDKxH4gGmrpMEK/KFTj0rGnWlR0iY4jCxxTtJ2sfRGn/FfwysMUZ1dVOOY0jdsfjir0fxF8K3O9bfUIJZm/imfZz9WwfyrwLUprOPT7W2sIkEsg6ryfTn3JrZ0fQ10eaFzatcXYAZ93ofStPayi+fqcKy6Eo8tz6A0f4jaRHaywtcxu0ZBVklEi8n1A4x71utqDXTEOmCRkdq8DW8+xyGYW/wDoVx8snYofp/Su38A68lnM2l3ku9oU3W+7J3R55GfbP5fSvocJmkqj5Kmj7ngY7JPYw9pRd0t0elbTNGhQlHyCMjOaVLiSa3Yoojl7M3Q81nx+ILFI2ji870ysbEAn3xUsHiKFQYzHPJt/i8lskY46CvRVen/PqeH7GVvh0LkjFsF1CS4BIU5/GqOq6Ha60pM9tFJIFIVn49+v4VL/AGtG7ALBcIeodoyKG1a3j/1kix46M4I/nXbHFRlT9ySv5nn1MPyz95Oxy1xqF1p8cY1KzCET+UG3k5j4+fOOo/pVv7FFbx3LQszebgZU8j3+lXrzxHo0kMqXVxbvGB1Zwc/TmsHStf0jUrqWysLsvIibivICqTxnNdftVNcq3OP2Ps5c/Q+Kfjl40uvgL8bhcXBY+HNeX7SwA5t5R8shA9CcMR/tHFemw+PLHxZ4dgms7lZopgGDo2QRS/t5fC//AISz4UvrVrbLJcaLL9oAijJYQkYkOeuOQ3/Aa/PX4afELxD4b1f7Noc7TWzHL21wf3fufb8K+cxWX+2bcdGfdYHMvZ0ld6H6Kaa0QjHIHFSXkkG0EOqMDlTgHnt1r5V1r48eIfDemrNJawtIxxs8wnt9OleWeLf2jvGmvQyQ293HpsRGD9mB3/men4V5McrrydrWPX/taio6O59n/ETxx4f0u6iE0sOk6abRRcXMp5luCzFsKCflxjkV2fwfns9W8MjUrSZZreQHbNjAkX1weRX5WT3+oau7Xd9c3F44IDTTOXIJ6cnp0Ne+fssfHa7+HPiiz0S/u/tGh6m+1ImkDCCQkgHGeAT2+hrtxGWuNPnTvJHNhczj7RU2vdZ9yx65ZTWOsvZXKeZYzSBOeAwG4A/TIr5d8AftJ+KPFniCfxHq2uaTBb2uqWljc6Mu1ZrqOV2UPAmMnZjkg5+YZ61J+2d8Urz4f3r+GdMsobRdUtBcC4+7JDvZg42+pwefevjLStcfRdWsr+0QfabWSOZN/wAwLoQ2cehI6VOBwftISlNb7HVmGNdOpGFN6rc/Uq98SfZvjZceGpGjHh+90d572ScZjtpA21Cx6AEEjB67RXwf4mt7bT9ev4Ldo5YY5ZFSSI5VlDEAg+mKp/EP9obxh8TvEOqaoV/suHVbaOxubTT1IikROQDnvnJ/GsJdUkW1iR4lVlQKxllRDn8TW1PBzpJO2p20cwoSb5mX2uN0kGT8tEEgaNW7B8VgPqixspa6twR/dYuR+Qx+tUZteEeQlwzHOR8mP612LDyZUs0ox63OphkRtA8YKpGfskTnPtcxf41leH8fYFPU1j23ihbez1S08oE6hCsDzMfugSK+QPcoBWt4c+XSyGxlSRwc55raVJ046nnUcVHEV7xJrjHlHnnfVOSHKuScHFXbpQAT/tf0qGZFEb+uOtZRZ6skZ+/bvGelWbWTMY4/iqjNnc34ZxViCQKuM9GrR7HLGT5rBeMQV9MURv7Zptx8yDmljUSFh26Vcdjlr35rkNvmaZ3CnC4CjueetXrXSTOpEqlVPbvVzR7PdcCNBknua7G3sLK1wZ5l3f3c1FSpy6Hbgsv9sueTOTtdFitRmKABj/FjmpWs5YZUntt9vOhysiEiuuXVNFhLLt3N06VKutaTtICKDWKqyPYeX0HDkurGTHrCazp4OoWoeb7rTRnDZHr61my6eBGWtbhXXuknBptzqUK3kqQfLF5jEfnQ0ytGzBlr1lFTiuZH5tKc8LWlGlK1mzQ0G2mt7fVrmfC4tJPu8jG0j+Zrn7eM+WuFbH0ragvdui6kpYHzLdl647g11XhXTtOuNBtZH2+Yy5bn3rnxDVOCse5ksJYrEycnrY4T7O/df50vkNwMV6d/YmmFjtZc/UUq6Hp/PzqT65Feb7U+6+oPueZfZ/m6c/SmizlbgI2PpXpraNZnhNpHtiq0mnRQ5IUYp+0JlgvM87Glztk7M0jaO+MuCB9K7S88mJSeBWFf6vBDGzMdqKOfatIy5jirUYU17zMG6hlWzeAp58eOBu2sPzrjodU8y+Nsok3AkZyMcfjVrxR4re+c2tn8qnq4PX6Vt/BbwPB4g8cQ2upozW4gaUqjYOeAOfqa76bcI3kfD5hKFaaVPW3UrWelG8baQzHGcZxXV2eg2tlaswt3WSSMkfIx5HPXd/TFfR2i+BdA0l1Eek28TBcCYJuP45zXimp2sGnaldBYIm2tIqs0SHjnB5XHv1NXTqc0jx5xUUW/hbdJ/bkizRNNI9sRFGOdz54yc1u+Mvh6da0LV72ItJqujQfa12DPJJZh+QH5Vy3wskl/4S2HyWRSsbnfJjCjaQT9a338UrZeJPEUF1rK20F0qI0Lybd6lMcge1Y1otz0Lpu0TxrQfHF7qviBVv2WZ7nEfyoAcjgYr2H4Pap/a19qT2x2pZTohf8AvEg5FfOevW9rp15OLW6M7i4cKVUgBRjawbvnn8q96/ZatVTw/q8z/Ostyin/AGcL/wDXp1aUYrmR2Rx1WVN0m76n0HZyNuAZMj+9WtHZxvIszHc4GAPSqOlq0ahdgMY6HOa12Ijh3BQK80jc8j+NtwsmjTQlSyEZfHXAPb8a+ftQsVvNPlhitpGcrlCkYGG7EfiM17l8ZNQNjoN/fAndCpK7QD0+tfPUPxYeb5Z9R1OJMY/dMFH6V004Tkk4ndh61GnGUanU2ND1OebVrUNbvHPqe0FXBUCYEK35nB/4Ea7uKw1O0bZJDZxqDg77hQfp19Cf09K8fl8RLq1xKWuZ721tpEnj89iWVOAw5/D8q6u38ReHNo/0iEn/AG2rStRc3zI7svzBUYunJ6LY6jX9QudA02e8j1LT5Z403i1jJZm56ZHHYflXJaR8WL6489r6SGIRopSIQsxlJYAgHoCB3PpUl14m8LspWUWjjpworntQ1rwszEQxMzf9Myamnh4pWkrmuKzKpKSdKdke+eEdQi8V6fbva7njuSC8XJ2NuJIPQZFer6XpNvpNtsihSNc7jtXG5j1J968c/ZR06LWV1i7tRJ5KyrEscmCQ20kn+Ve8apH9n3IP4a8mrFU5uJ+kZSlisNCvNaswrqTD8HiqLyH1qS5k+Y1UkbHTvWWp63JrsSeYOp5pvmFu9R7qAwNRc2jAsq3vmpFOeMVTVypqXzCV96XMjRU3ck8za3tTlbj0qqrYbnin+diocjdUyXzMdaTdnkVBvHUmlDH1qOY05R0nPXvVK4UDOBVxsbagk/OqUiJQujxb46eG/tFhBrES5kgIilwP4D0J+h/nXgd3nnuK+0NS0qy1mJrG/RjZXGEmCcHbnnHvXG/tjfsu6R8E9P8ADut+F57y60XUw0UpumD+XJgMuCAOGXPH+ya9XD4yEJwpT3lsflPEWAlCcqsdmfMEM04UKj7B22qBXW/DvwnF468eeH9Fv9QeCLUr2G1e5kJYRhmC5/DNc9a2kkzBIonkc/wopJroLXSdV0Caz1N7K5tBDMrJNIhUBwcjGe/H6V7M22mouzPhIxjG0pK5+t3w7/Y++Hnw/wBJFtaaTHfzhebm+AldmHIPPA/ACuh17w3bWNmI7a1jh+zMlxDHGoABXnAx+I/Gt34T+NIfHfw78P8AiC3fet/ZxzMAc4fGHU/Q7h+FX/EVuflfHCnH4Hkf1r8srVqsa15y1TPucG1TklFaM+d/jBoccNw11GD5UyiRPowyP514TqERjkfjvX1f8RNIXUvB67R+9s3aEjvt6r+h/SvmDXLUxytj16V9lGSmlNddT77LqntKLg91oYD+lQk1LN8rVAzdcVojVaMYWOaazH1pC350xmzSOuJJkD0oXtTOG570q55zQdBMv3etPXlsZqNSAvPFPVutGpWokwDLXsnwbVPGHw98TeFp8ElWaIem4cH8GXNeNsBtr0j9nrUvsXj77KW2/bLd0Az1YfMB+hrixMeam7brU8bNKKqYd3R806140bQdTlgaLZcW8hU5BG1lP+Ir9P8A4U+PE+I/wl8L+J7dwZZrZFl5+7IvDD/voGvzs/bC8Anwz8TLu+hiEdpqgF1GVGBuP3x/31k/jXvP/BOP4hLqHhvxD4Eu58zQP9utI2POxsBwPowB/wCBVONgsTg41o7o/IaDdDFOlLb+v0Pqzxxp4eOK6iHyyHzAfTPI/XNfJHxy0RLXXpZEXCTDzBj3GcV9mXP+n6I8DD54Tgr/ALJPX8D/ADr5q+P2i7dPjuypBU7DkdK8/AVkny9z7bK6jp1lF+h8uXce58Y5qIW56da0P3bTybiMZ4pZJ7aNSTIo/Gvdcuh6lb3arMqS2I6ce1VWtz+FT6j4gsLdSPMDEdcVgXPjSBciNM89zTSk9kOOIhD4ma6xFTjFTeXtAJP51yUniqSZsg7R7VZ07UEv9Qt4JJZFSWRY2k7KCQCcfjQ4y3M55thqe8jp49jcEj8697/ZbvIbfVNW0qZt0V7CrhfdT1H4Gur8Hfsw+E9CkkfUXn1u4QqymY7I9pH90H19TXqNv4X8I+Cb4yw29lokMrBI5wAgBboNx9a8HFYyFSDhEitjIVo8ttGRXkV7pYZQjXFsPuzR5OB6EVzGvw6X4k0+aw1O2hu7aQYeKZcj8j0rvbtbq2bIUXEJ5WSE9az5p4rj/XW2/wBfMjDfrXycoPn54uzM4xXLZ6o8Es/2efCGm3E82nWFq7ucqLsGYJ7DJPFaqeAtS02HybMW/lD7sSyNGgP0Ar11rHSm5NpAvP8AcC1HJpum7flt4x/uvj+tejDMMXTXxX+RwVMtw1XVx/E+NvjH+zj408farbXUElgscKEbXlYMXJyT93p0A+lcnovwD+JnhlDFFBa3EY/hWdWB/OvvFdJsM8CQf7s7f401tDtyT5clwn0cN/MV2xzrFRVrpr0OX+xcNvZ/eeW/s2xal4X02/sfEdoNMLTrInzh1bcpVjx0xxXoPjKKDWPDt3brIk24L8qnPUbSKu/2Cu7Junx/00jU/wBBUn/CPRnlWjY+w2mvNqYmdao5ztdnZDC+xhyQvY+FoWuPD91NaahBLEI5GUM8ZUnBxWzBqFpMQY51z9a+wNQ0pNhjvLR5Ye+9fMTH45rkNX+D/hDxJCx/sy3jdv8AlpbDyWH5cZ+or6GOdU4pKpFo8CplM23KnJPyPmjVF822YR3Jj46q+3+tej/s46Za+INL8Qw6kJLy4tZopY5GncMEOQQCGHpVTxb+zfe6f5smj3RuUHS3uBtc+wbof0rZ/Z48Nax4X1LWn1TT57O1ubYRq8gxucN2Gc+vNdtSVPHUJewV3+Jw0/aYOtH2zsvU9B8beBbO28L3d3pdzqVjdxAMskGoTjAyM8FyOntXz9ovjjxdZTeUnjC+uCGK+TIwk6Hp8wNfVV5cR32nzWTxhoZlKPzzg9awdH8I6J4fkaXTtMtraZjkzKgLn/gR5qsvy2dn7eKt8mLHZpHRUZO5w3hnVviLfYbyojE3/LS9hRB/LP5V2GmazqF0oGoJZRMhKtJaoxz+BNbtxMVgkbP3VJrmrGFmtc4yWPWtMwy/DUKPPGCucFHMsVUlyubsc/8AELWmj02a2W52y3CEJuB7EdcZxXzh4ns7q+mRhLHKIwQT5gH88V7f8SFI1K3R+QkW7H1J/wAK8O1Cc/Z52wcn39aWV0aaXMlqznxNatJ2crnJS6RcvNkRs4J4aMbx+lNXT5I2+ZWQ+jDFXY41Zsn5ffFa1i+3aBK454AcivrFHQ8dzZ9+/wDBMHwW1j4R8W+JGTc15dR2SH/ZjUsf1cflX3Btdf4DXxx+wPrlxH8J9QtoZWCw6k5/76RTX1BF4gvU6ur/AO8tax0VjPfU6fdJ6GsT+zNQExdbvyyboTkjJ+QADywD64/Wov8AhKLhfvRRkfiP602Dxtb3EauqI6MNwZZBggdaq6AvxSanBDGDHDIwUlxvP3uSME54zinyahfxxxsLUSsysXVf4TtyB15y3FQJ4otpOsbD6EGpV8QWTdWdT9B/jR8wJv7Su9xBsnP7sOCpGC3df88e9RNrFwrKxsJ9pjDFcDIYuFwfoOTgnipE1eybpcgH3BFWEvbd/u3SH/gVMehRm8RSQxs32GZiqyNx3CEDjj+LPFWdYvpLPTzcwhS3ygKwzkkgD+dWVmiOMTp+YqVWVujhvoRQIoPrUVveR2szZmdgo2DjJBIz+ANUI/GEH2GSaSNllVHkEQ/iRXKZB9zj866Bow3JVSfcVBJp8EgYNBEwbGcoOcHI/WnqAlvqVtdSNHHMjyKSpVTnkdR+GatbhVaOwit2Zoo0jLEsdoxyepqXa3pRqBieMZ7ePSx9olWGMuPmfOK4yzNgG/0e7Uu3UgMB+eKs/Gi+a30S2hABMkucewH/ANevL9It59St9/lx/LxjvXgYqUJV1Fxu0j06UJeyveyZ8yiL/RT825qqun+jsc7SDViCQeW+RtqvIwWNs81mj6zl2I0k22pAORz0NUr+MGBZByfSrEbHyGI5HUGorzUI9P0K4m+xPfyquUhRgGJp82pdrK5QuNrxqSMla57xVpMWqaTdQOoy8LqMjOCRXdeF4/CGo+FRqGr67qVhqDPt/s2LSpXdB/e3dCKmu7z4bw25HmeLNSmB+7FYQQqfxeXP6Vps9zP28dVyt/I+DdRt3t7hw42kHFU93WvTfjwukw+LXi0XT73TbExiVYtQdHkYsSS2U4Az27V5fvHQ85FepTlzRTPlK0XGbRMrFsc1YjbtnJqor81YjYA8nn3NaHIW4224wfrVhZOobmqS9eDnnNSq3OTyegoLRbBXqOP1r0f4VeLY9P1eC3nYmCQ7WzXmK59at6bcm2uY5A3Q0LQmUbn1p4m8Nw3VtJAhBZo/OgbGc8ZxXkNyHim2ZKspzxwQa73S/FMuseEbGZWInt/kMme3auQ1pftEjTAYLHnHSuDFQ5WqiPt+G8Zfmws35r9UfYn7P3xgh8ZaV4Xa8lRNZ0lzpd2pb5pYnX93Lj0yCD716X82leHb+IDE/h/VxPHnqI2bp9CGz+FfnZ4P8TXXg3xNZarbscQuPMUHhkzyK/Rq01CPXtWspoyJdP8AFGkAb+3mKv3vqAR+Velh6qqwTe5hm2C+rVeeK91/n2HaxZ4m8W2yN/rEh1m0Y/7JDHH4qR+Nc/rl9/bl/qVzbox0mQ6ff3YVcsoz8xH0AGTWhbma8s9Du9R3JAkc2iXSqdpiY8KxPf8A+vVOLVYPDqwLvWXUdKuI9LuI7dS0d1bsSVJ98H8K7FoeMlYZNCdLjt7K3mt45bV/LttSPEU9vKrsscvoSeM+9NuI5Ht2tLeF4/IkG3Tro/vrNjyDC/8AFGwyuPenSK2mR6g0NlK8OmXcdm6ThRHPbOchZEPdd3De1XLjQY5rXUba7lktX0a4Ahfd+8S1kwV+oU4Yf7tMu5lbv7H0+88qVlhyUO1AR9GXI6jHcHPI6GsHS9QuJ75Zf9IhjL7RNNeXUUZ9gzKUz9Tit/XruK01BZbmVrXU3QCdIJ1heRxws8Rb5XVh1U/zqfTYZorhQvmyyyLueGS2SKeVMfeUKfLlA7jGau5EuZGL4g8CweKND1PSjCLiJQZJrCVD9ohJ6TwEHqO+04PUdcV4Z4Z8aa34Z1K58P8Ai/Totd0yB0hjuvs/lMkQPEjR7clivO5cH619C3F7pWmeVdzXx0oIC1nexEskRycqQf4D/dP3TkcA15x498RaXbrLq2tT6ZazGQxTtFdNJ83bgj5cjsCRXnYqVSnHnp9DWnyTlaZ0LXmlzaImrQ3Muo6Rb5EFwgK3tnzjKN1kjJ9f1r5x+MHwb1H47a1Dd6heyW1tbgpDDaxiNG5/1jp03kYya6C3+JXhGTUleLWvMMYKxLK7+XEM8hAQAOa7XTvHdpdWq3FreW1xEeA8bhh+deHjMbWkkoJxOzD4ei787TPn7R/2EdOluoYrnVJdrk5kMBfbwSOAa3Nd/Yt0LwrpIvgbW4yCgJm+ZCBnc0ZUnb+P416d4o+Olj4LurN7i8urYTbk8yxG9lIxyy7lJX6H8DXhPxS/aL8TfFKBNPnvJ4tJhY+XCGyz+7N1PGOOla0KdavSUubVnm4jEQw9flhFcqPLdb8PW1ney2mnR27WsbYM0cYQv9O+KmsdAhVV3QhvUZNPjt2njyG5HVSTVyxaS3YKTlPRu1e1TgqceU8atWlWm5Moalof3WgjWFcdO35VShaWxlDY2r0dfx6j2rtGiE0GMjJHSsG4hVMhlwVz17VZiWo9skYkByPrVW6uFAyT8tQwzNa7o/4O2e1VLq4zIWQg7/vD0YUAF1efLgct0zWBqN4luuSfmPFXLi4CZ7YriNU1Y3d2+xiY1O1cd/U0AWL68WX5UyR/E39416F8JzjRvJ9JpP5j/GvOdBhS8vwJi3loNzFeteifDVhby3cYbcguDj6EA14uYSvDl7H2PD9PlrKp3TR1Hi/S7e31Kxt7a6W8luxGHRVIER8wcH14z0ru9sn2GQDO0AVwtxuuvG1mi/cjIY/gM/zNd7ZyCS1uVIz8v9a8PEu0ILyPsMvinWrVe7t9yOq+FNnbat440OyvLeK6t5HcPFMMqflJH8q+l73wnpUO0w6PY2+MqPJhAyOPb2r5o+Fsn2XxxoMgIDC6CZ+ox/WvqzUmIiTf13/0NfNYuclNWZrjtJplWziREEaIiKp/hXHWpWkEkny8cODUEMwbJVscZ6VHHes1yq9Rv53e5NedJ/zM801rdFXVI8HdvcYJHbpXin7XVmIZtAlUYz5o/Ra9m02UyXMLA5G8Y/76ryz9r6P/AIl/h6Y8KJXU/ivT9K68Nb2qN8L7taJ81WMgbS8bSNr1c2ede2YAwCuPrVez2/2bOFO75+341YhJWewAzivZPpepxHjiEzaHqaYwULOPwGf6V1n7FPi/T/Ctx4r+3TFWkihMMKglpWBfIH5iuf8AGI22erqAQdrc4B6qciq37M/h7V/EXiPU7PSVUP5Cl9wG7ZnqMkDNevC/1aTirs+TzKlCpiYqpKytufSPijxtYahb3t28k812g3O0MfyI3GEBOMhAB+Oa6yP41XNxYQva2MaylBmSWTdz6gD/ABrMsfgnfCxNrcPa2VuykNvkLsc98Acn8arfDfwfYG81DS7q9nkudOcR/ulChwO5zn2/OvGjHEVoPozOccswsk0+fv69Ct4s8Yan4vs0t9TZXtUYOIfKAXcO/TrXk/jK3Waaz/0d1hUshbIA5H/1q9+8Z+KPhx8LxD/wkl3Z2ckg8yOO+kLu4B6hBnIz7V4h8WP2xvh7deF7zR/D8M+oXEmBGYLQQwgg55LYOPoK1oZfXlUVS9zT+3sNRh7KMOVGT4Rmm0m8uXEZFm5XL4wA+Oh98Cu5tfGFsr7HnROP4jivl+1/aM1k6fqGmWenWcMV8qhnmLSPGVJIZTkc8nrnrXPXWu6jq3729vZJ2/u5wB+Ar2ZZZKo+aTseTWzalKcvZK6Ptiz+LWg6DdK8+qQxup3LhgSD64rhvEX7QGn2l60FpMdRQ/MJI12456YP9K+WZLt1hyWKR5xuzxmptF1CxtdQlW4uVaYp+6EWZCzYzgY9eBVRyuEVdu5508zlJ6aHt0nxm16xuXvLcQxQS9Irgbx6gjBGK+hfBf7XfgmTQdGXXL5YfEiiBZvs65hYSBQxLfw7cnIPTFfHFv8ADfxx8QrGKPTtLkitX4MkzCJQP+Bc/kK9l+E/7DN40iP4lnHkSlT9mtiw3Y5IaQgYHrjmpnQw8Y8s3Z+WrMY46tGfNHVeZ9pveRHxNb2vyy6TqVuzRSryElGDgn0YHj/dNJpt3HpN1vMXnzafP93ON8TdOfoSPwqpovh0WdhD4dhsfnskU210hZlVVUbVye3Qc1o6Rb+ZcfarOH7dPs2TwXC7VBORkZ64rwXBQke9HFUqkHdnrOn63aalagW8bFyB8oABStG182ZVVpFQbeHJ5OK43w3Z/wDCN2mxJBK0zBmzgBTjoOe1b8V8skaiR1ZWOPl6fpW8VaSk1ofM1VG8lDYvafdRz3LwcPJ6hs1auLO3aNt43DqcHNZscumq52IN/UbRk0SRiUEgOq5zzxxXRUmrKyuc0Y666GVqGg2VzHJLEmxjwNuQw9yKyrfRUtLqSa2bzHI5BGSRXUeRDGGkeTCLyTjj8agaSPdvt3jXcPqDx/8Aqop1Z03zp+hU6cKicGrmVqCvd6bJZ3cMUkE0bRSQsAwdWBDA57YPSvjb4lfsM6Lpul3WofD37Ra65H8y2d1NvhmB6qCcbT6c4/nX2u0gkYu0aswOMLzn86rR2FvPLJHlWyPmQckfX0rpWOqylzzlqRHD06ceSMdD8hPFnwp+KlmrQar4R1aGKM/eW0d0P/AhkH868y1TQta0Kctd21xZyZK/OhQ88Y59q/db7HbrH5aoqooxuAGK5zXPB+leI2MGoaba38D5+WaFZFK98qRXTHM531RX1enbRH4jWbRzWX9n5WGaRzLLNPjYVVfkA4yDnd35yKrafDBp8lxcPLNb3kSpLZtGBguHByxzkYGSMd8V+nfxE/4J6+A/Gclzc6Qlx4Vv5MmNrNjLBn/ajbp9FYV8u/Fv9iXx/wCE/D9qtvp0euxWZkja60sbmaMPuVin3s/M3Y9K9WljaVVWvZnHLDzi9D5z8c/ETWviVrjaz4k1E6jqGxYvNkAGFUYAAHSue+2LH8yNg+q10uofDi+0a4a31KOaznUcwyRlWH1Bptv4Ps/l3mRuM9a19pSgrRPQjha9Z80vxOYW6G3gseeM0xro5xg13lj4Z0+N1LW4c7T945p0ljbRzMI4UUbey1n9Yj0R2Ryyo/ikkcCvnyH5EYn2Gam/sy9l58lh9eK7NFVGwoxx0qKeTawHTij6w+iNf7MjFayOZ/4R+525Yov411Gh2rW9n5bNu21BI2EyRkEVo6a4VSCM5wcVnOo5KzO3D4WnRleO4+8j/cvgfxVn3uQrkH+EGtK8kKwyDp81ZE0pZGHbFYRPQmUmkPznP1p8ZG3/AIFVdv4s0+PHT3ro6HnKWpLK4456Zqezz5hz/nmqcjBf17VZtZAvPuapKxhOV2WI9eXRdRBdCY2Qgleo966PwFqnhi8128uPEzalc6TaWzXBg0zas0jAgAZbgKM89TXG6lZ/bMMuA46ZrGmsJ4W5OAeODWipwlvuctTFYinFwi9DsvGHxI0rUrqVPDvhyLRbQn5WuJ2uJj+JwB+X41yLeIr7bgSAfRRVb7Osec81L9njK5x+taqEI6WOBVq8tedl3T9UkmU+Y+Xzz2q+14y55NcvdRGL7vSolnlVRiRlP1NbI8+cXzanZx3rSRlAWwwINdF4a11LGKKG7Z/sgfDlCA4HfGeK8s+3XSYAuJBj3qa31B/MUSnzNx+85JqZQjJWkaUa1XDy56UrM901DWdAYyPp76lJAuF3eZGzKxA5KkLx269RWxp3h3TL7wXL4quPEd9YaXb3aWk0bWUTTBmHVEE+WFeQ6Lb3WoSRQ2SNPLIdscUIZmY+gA61sWvnWun3F7dXdpFDC+3yrhizlwM8IBz+OMGuaWHhbQ7o5tjNuc9UudM8CW1rbzWvxB1iZ3OZIm8PurIvPP8Arefzom1jwDaaLPLb6zrWp3SEKsDWsdsze4XL4H4188Nc6leTPcp5ioW58rKr+VdZ4UsZNY1QWis0jsG2oMkk4OAKUcPTkzaeaY2nFXlY7+08QaNfWMjXelfYvlIWWS4ed89jsVVGfaq2r6r4T16ySyv21FbIOjGKwtRCXIABLEIN3O7GRxnrXAXmsXugxzhZNrqwAimQNzkHH6ViN8QdTjm3kQsM/c2ED9DWypQjsjz6mKxFfWcrnRt4P0cXyNpQuli28NeEFs+ygDH416N8MdAbw3ri6gkkMs0kHlKkhxjLAk9fcCvL9J8e2zWoa5byrrncFB2kZ9fpXRaf48t7raYW5jO04J9f/r1UqcXqzGNacVydD6EuPF97HCVQwruyu5eOenBNeU+MNQGkWty2I2kn+VeMkZPORj0//XWefGkt/aiNISXHKsTwO+f1NGi+ENQ8b6kMDdswGmZ8LEM+/wDIVmuSkiWpVGbHwe0CK4u7rUdRVmjWPCxK20sSemBWrresWOi6brWsXKxwrDKyoiqOoACoPU5GPzr0LT9CsPBugvZ2g8xkjLS3G05dsdSa+R/H3jCbxNcQ2EEubCGR32LnLSFjlm/pXPC9WbbNZWhGyOQmklvrqW5mJYuxdj7k5r6b/ZaQw+EdUOMo9+cZHGAi/wCNcf4L+E0V54Xnk1CL/SLiI+QpP3PRj7mu9/Z5sZNH8IzwS/upPtso59QAuD+VbVpKUGkZ04uMkz2qxZkb91J5eeqkZFbGZZYTvVWAGco3Fc7Y3sG4rOzQN6qdy/nj+dbUjhNNldJjKpXA6YrzG9Tt6HiXxwmSfwrqfy5i2bF7D7wzivlSTT7fbkLj8a+ofjfcA+Eb3nCAAH88/wBK+YJZFZ+GJBr0aHw6Ee7f3g0fZZ6pGp/1M37t/oRg/wA66LR9GttN0HVbi4SNp2k+yo0gB2HuQD7fyrmZOgbDAqcg4rW128ZobaVGzb3KCUrnjzANrfy/WumUXKNjKNSNOTaVzmxbb5Co9epq8tmIdpHzE8NSRugOQFUn0/8Ar1IrKx4l5/Om3qKMVbY+y/2FbWG80rU0VMFLhi2B/srXqviq3Md9OO2TXlP/AATp1OOfxFr2jM48ySMTIMYzwQf5CvefiBpTWd9MGGMMRXzuLXvN+Z+z8O1ubDwp+R5RfALJ6VTyK0tSQIxx0rKJ9q81SPsZwFz7UL8tHuaTdSuEYkgYlqfzVdW96f5h47Coub8orcfWhmHrTdwY5zSNj8aRrGAZ468U/IqP+VKDu+lO5pyk38NRMo5NLuwadSJcUUrjOM45r2X4macPjB+xrqK+WLjUdGiEyhhkh7duuPeMn868emXdiveP2WdShvofEfhq6USW9xEJvKboykbHH5Fa58ReMVVW8WmfJ55h/a0HofnTo/xG1zRY1is3tYkXpttY1/kM1e1vxrqfjO1t7a72yCN/MKwREZOKzvil4Tk+H/xE8Q+HZCQdPvZYF/2lDHafxGDUPgvEd8Xf5gqN/KvvKXJUhGpFb6n4DU56cnCXQ/Rv/gnv4+t9c+HOo+HFctdaLP5ixtnd5UnJ49Nwb86+ptUj8+2wFJyCh+o5Ffld+w38TB4L/aK0uCWby7PWlfTZQT8pZuUz/wADCj8a/VlwJI5Y15PVT3yO9fnedYf2WJcltLU+vy6t7SlF9tDz6+sVvob63PS4g3DP95f/AKxP5V8seNtONrfToVxg19fanbiG9SVRhVcOPoeo/UivnX40aH9h1icgd/0r0Mtqc+H5XvE+/wArrJVXH+ZHhdx8sh9zVKVsNWjqEeyU44xVCQcZxzXqJnt1NJkBbdyKTvkfjT2U5+lAT8KVy4yQ3mpAeopNvy0Yy3tU3OqMh9PUHFRcfTFKsm0ctxVFcxPzt64+taXhHVJND8V6TfxnmC5jf8M8/pmsY30IYAyKPxq5YhJJEdG3YOayqNWaMMRJSg49z6A/am+GR+IHw3nudPsjd6npoN5bRRn55Ex+8jX3wOB6qK+Jfgf8TIPhp4403xZaxTwPYzmOazDZaSM8OvbPBP4iv0p8F6suveENNuskloFyf9ocH9RXgnxk/ZXtvEWoT614ZihtbyZi89mwxHIx6sp/hJ9Dx9K8XBY6nTjPD1PhZ+XZhl9T2irUlqj6r03xFZ61ptlrumSi50zUIVlVl6FWAPP1/mK5rx14bs/FGn3NlcDzLe4U7ZF6+zD/AGh6V53+zHY694P8D3+h65aTQpZ3J2QysCPKZQcxnuA2eAe9eqTRv5TSWjC6tXGdvXj1Iz+orxqt8PVfs3dHo4e7im9Gfn/8X/hj4u8B300ws5dR0v8AgvLNCwx/tKOVP14968Rvde1GRiPKmX1yCK/VK5+x3XySq6N05G8fqQa5vVPhl4Z1Zi17pdlOT1aWLaf1U/zr16GcxguWrC77l4rD4ms+aM7H5dS3WpTSbiMKe3U/rUsM0vHnRvgHqRX6Q3H7Ofw+1BiX0eFc/wDPGQDH5MKzp/2QfA14f3UF1H34kJH8zXqxzrDy0sfP1MsxbetS58D2l1BKoVuD7ita1t13Ap94c19lXX7FXheQEx3t5EfoSP1WsO4/YtgJb7Frbg/3WKE/lkGqeZYeXU5Xlddas93+G+qf8JB4L8Pak3zG60qItnn51ADZ/EVzH7Quntq3w3vAMki33j/tm3+Are+HPhfUfh54L0nQ7uOa5WwaQfaVTCtGxJx17Z9ak8aQx654bls9jtIwkTYUxlWX/GvmNPbXjtc+i19jyvex5f8As/yXWpfDyJodW1C2ubeaSJts+9RggrhH3AcHsBXZ+JvEni/whpP2+HUbHVIhJseK6tTG2NpIO5Hxng/w1xf7Omm32i2Ot6bfW81rIkwfZMpU/MhGeRz90V33jy2+0eDdU+XJj8qUfng/oajEe7iGujFQbdBa6o4jT/2lZ7xP9K0axP8A1zn5/Va1YvjtpsihZtGTHqrg/wCFfK93CYbyWPoFdh+tJHNMo+RmBHvX0CwNGaTtueH9exEJNKR9Wp8X/D7MGm0yYL6Kf/r1ch+J/hGblku4D9M4/IV8o282qXEgjtmnnc/wJlj+VdtoPgPxfqG1pVWxjPO65OD/AN8jJqVk9KXwpjedV46No+hF+IHhORlRPEJtC3G25yv8yBWzazwXi77HVbO7VRu4dcfmD/WvHLP4U2TBG1K5kvnXnCgRr+nP611un6PZaXHstbaOBcY+QYz+NJ8POUrqVkariHljZxuzuf8AhJ4bPcj4Zh1EfzD86wtS1SO8uDJbWy2jnqynlvqOlZ1PwN3TFexh8kw9HWXvPzPHxOdYitpH3V5D5JpZiN8jOOwJ4pOvFHAp3Ne5TowpLlppJeR4VSpOq+abuwVSacq9qX8aN1a2MypqzGHTbhh12VhQ3TQ2kYA7VreIJMaVKO7ED9awJCVt41HHFfO5vK1FR7s9DBq8mzy34maw/wDbFwegji2/p/8AXrxXUL3/AEdh2JFek/Ey4MmpamQeN23P6V5Jq9wIrdQBk5zmry2FqaHiN2Qrc8jAxVpLzyz8x5rAN1Lycfh6VH9pdTyK+iseYfaf7JP7VHhP4M+E9T0jxBa37y3N59oSa1jDqF2BcHLA9RX1FoP7aHwl17av9vPp7N2vLd1/UAivyPhvR0H6VZTUMdzT1IP2n0f4xeAvESD7B4s0e43dF+2IrfkSDW5a2ehXcMYtWtpYlRkQRSBlVW+9jBxzX4gx61ICNrbT9a1tP8bappjK9tf3MLf9M5SuPyNGotT9spNDsZmLGMBmABZWIPGMdPoKWTR45H3C4lQ8fdbjrn9en0r8g9B/aW8f+HmX7J4p1SJV6KblnX8iTXoWi/t7fE3SdqyatBfoO13axtn8QAf1pfIZ+mk2l3Q8ww3gyx481AwA544x7flUf2e8Ej4ijZA+AQSp27Rz9d1fAWk/8FI/FkO37domlXS9yivGf/QjXeaH/wAFKNMmZV1XwpNEO72l0G/RgP509APsFby6ikSN4LhdxUZU71BIyefQY61NcagLW6treWcCa4LLGpQHJAyf0r550P8Ab8+GmqKv2l9T0xj/AM97UMPzUmuu0/8AaY+EniS4imXxPZR3Azsa4V4WGRg8kDtRoB6ymsbWZFuYGZdxKiRoyMHBPB7GrC61cZ4aU9v3d0W/nXOafr/hXxlZy/2dq+n3yTIY3e1uEZip6jIOa1n8O2sjxuqFQrs52n75K7SSfpRzX2YF6TxFcqufNv0A/uhH/oart4suVPGsywf9fVkMfyX+dPsdKjsVKQhgmAArMSBgYGM1Y+zM3anqBwnjzWf7UktYrzUrO9dQShtU8vgnoRvak0+8tlt0MMaQRr6MOtcP8WtWltvGBhTaot41AGAQSRk5/OuYHiKG42rPYQcn5niBQ/XivIq0qsarqQ1uerTq0p01SnpbqeJed5bHntUZuhyCO3es6O6ErDmnrIu4nOOa5LH16JbWZtsg9vSqzOfK2k5Ge1QG6KbyGx/KqjamqqwBHWrtc0Jo8eWQTxUM0atGzg1Qk1KPyWZ3Cjvk1Rm8SWcNmf8ASY8r1y4H581XL1HscH8fPDK3Wh2+tx/660PlyADrG3+Bx+dfPjPtOetfTuv+LNI1bSZtPuLu2eKZCjgODwR7V8wXQEN7cW4k3mFymR3weD+Vd+Fbs0z53M6a5lNdSUSHrip45zge9QwxtN91Se1T/YpVzlfyrvPAJ45uRnjNT7lbkNn2rN3MjfMCD71NHJjk8VNh3NSHnj+VScLz71QWYr93p2NWFm3NgHGetTsUj1/4V6uZbaexlbKsMjPatm42/antyOXzj2I6V5f4L1g6bq0RBONwBweor1PVEEz+ahChsMPXPWnOKqQaZthMRLC4iNVdGYU8O1mDDaR619afsz+PdV8RfDe40i3MdxqfhSZby0RiRI1ucllB7jqPyr5Y1DbIqSowIYYOPXvXoP7Nfjb/AIQH4uaTdTSmOxvCbO5zyNr8DI9mxXm4aTp1Emfq2Mpxx2Eco9ro+y5Y4tfvL+1DzQ2/iCFb6xWT5UE6EEoexyQPzq5CtjcA3dxb/ZdP1qP7JdRgY+y3sZwp9uR+lNS1mjhuNJtoGe70u4/tLS2Y4WSAnJQH6ZH1qzut9QkSe5kC6D4ibmNP+Xa6HfPqSM59RX0R+cFSY3O68luoPtc0cf2LWLIfekjHKXC+pAxzWRcNfLNbRWrSajdIkkVtNsVnubc7WXcrECQAblIByDXQW+rXccdvqskX+n6PcfYNRcj/AF0BOAx9eoI+prP8SXQ8Mafe2St5tzp0yanpbrz+5dgCv+7yQaAi9TJh0mJVt2adWNxC81isZY27unLwPE5bafoRVmzaXXhJaaPD9nikt49V05QceVMjYljT2ODx702XSbpdQv5pQd2n6lHqiwp3t5Vw5X25JP410P8AZsel2y6dZyLE0RkvdF1BOVYH5mhJ/T6VVwbMbxZpNtq1mDaQJPY6w3mrHJwI7lQDJER2DgH8RXnPxe8Bw6l8J9c0sC+trryWnWzvpBtGz5laIgBXAI5/iwa7fX9de1jubmCFo76/EGq6ZCoHl+cBtcHtk/1NZ+t6hHdeE9Qieea2P2aSR9N1QYVSFJLQSdiP7vORWckYytsz83rOVyo7dq07e4uLcMLeZ4dww3lttz9azrdfLZ+cDJP61Ykvo416++AM1nKz0Z4/M4vQgubdtYuTJLM8kg+U+YSaQWLWijAJHZl6imS3j+dvhgkPGDnjNS/2pKoGYVHqGcVOkdEJ3e5Yti24bgGB/ixz+NWxbq2FORno1Zi6kEOFSMe2/P8ASp11xWh2NDgjkNv/APrUXJsbMKtb4brg8571ieIAovHCn5Wxz65q5/wkSyW/lvGxcjGQRWFqV095IjMuNgAwOc4oGMubgLCA3LMm0+xHest5h1zUmpXTMH7HJPArL88jimiCnrt0WjMMeQ8ny5z0Hc1l2ukRxqBs/GtaKzNxM0p6dB9Ktx2p3Yx2zTRZTs7NYPuoBnqQK3vDeoxaPf72VjHIw37eo7VWjtPLznoKjv8AFrdIjHCkK3HoawqUoVVyzR1UMTVw8lKnKzR6D4al+3+Irq/XlNvyEe56fkBXZ2shZphnqpzXnHgO8WGa5txyqycGu/0lma6mz0wcZr5LMI8lXl7bH6nkdRVMKp9W3f1Om8C3QtfE2iS5O1b+Fjn/AHhX2FrEgbGDwG9K+KtMnNvc28mcGOdGB9wRX2bqOzy2J55B496+SzB8riztxcdUVoGO0gnHJBH4UgVYpN/cFW/KoBJtYgcnPNE043ccEqwx615PMmjzbF3Srjy7hckfJIufzzXF/teW6zeD9Hl9LtRn6q1dVaMBdTH/AIF+lc3+1M274bWT4+5dRtn8CP6124V/vItmlFfvYvzPlGwAitrlR13Z5PvWnY3UV19jVCH2tgsvBrGg3A3gHII6du1FhJ9jjs9gw2/B/OvpLI+jaI/iBbRR6fqjHg9+eeQ1V/2QdWXTfiqkBZtlxAYlBPTLCjx+zy2ep72KDHIAz/nrXJfAW6OnfETTbtDxC6luccFgP617GDs6TTPjs7T6dj9JRGBXlPifUrLwX8XtLla6jg/tRPJmj5AzjqT930PWvXPmaNjGFEmwlNwyN2OM+2a8i+Lnhm91vwEjX13HLNpLm8j8qMF2PO4tj2JrpwmDqYhtw2X9WPiq2Jo0o/vW7vZL8z5//bi+HOpeKvHejXNobGKFbPDSSMRMTuPB4OVAwR9TXznD8Er6Nt02oW49kVj/AEFfanhb4Yz/ABV8IWNzLrTI1nLJbqJEMhCYRlUHPAGelXT+yuShDa/x/wBe/wD9lSnWq4Z+zT2OhUKM3zSdz5Q+Ef7OOqePPE9vp818mmpMJGVhEZHKqMhgMgYP1r6h8K/sJeH7OeRNV1rUruaMcCNkSMjuPlz/ADqD4N6FNo/xI0+0yJ3s7ia2OV4bAYfhkA19baZar50ziPaGIAXJ49hXrYOo60XOXQ8rOoLCThCi7cyTPz6/ao+D/h74X6lo+j+HzGb3WoFjME204xIfnDE/ISdo9wDXzn8O7qPwz8RNInvI1e1juljnV+nlsdrH8Ac/hXs37S2s3Hxe/aavdNsW82CG7j0i1VeQCGCtj23FjWJ4y8BwfCX4r6jpc0P2yHR7yC8jLDmW2bBI5+oGa69L3Wx58ZPk5Zbn6QfC3RdL8N2a2WlQCK0iGIWPLFfc9T3616DfQq3+vVo9wBXH3jz69q8u8JaxHcLZ6np0YMNx84U5wyqMgH1PvXYQ66+tXz7ZissnOx+OMdq+VrUZSqynFaLqerSqR9nGM3ZvobkV8sNuQrYjBBRB8q8dKigjutpkVFRpXydvXGevpSwwhFG1d3OfmrUtbHc6SI3X+F8gce1ee1e7e53JJLQf9oFucTbWkPC/T1q9pcyuWjYAKACG4xyOmPWpY4BIpDCNhuGfWr0cEO4FXVR3UgZNVzKMbGT33IpNNFqvmQlzIzZCqcD6cVJNZ3E2GSZYTj7hwc0+6YW8axg7Y1+ZmUZxz0HpTbG4DyRBIdqMPm3DGMd/pXPrcrW1ylNFcrDJA8hMjAF/L6e3NR2el/ZWJwqr9efrXQT2xd96SKq4/hXOaqCxaaMksyvggNn9cVvTutOhm5FKaOKFmfIWLBOM5NZljdI9432YF3lbDOqHjjPJ+laK24ZmV0ccAHzBw3aoYtPtoWWRIR8rYIj/AKAd+lRUWraNqclazL62+xchWJ796WONIcEoolY5xjk1LueZsrlQcYU0szW6sA8ihug+b9KcVfcylIRWU4ClVBOOuR16VFfWVu0eC371eQo46+tWttvHhN3zdfLjXLH3OP61pW9q02PlCL6d678Pg60norHFVxVOHXU8h+K3wC8MfF7SVtdeshhVzFdW+FnQ+ofBOOenI9q/O/49fsw638E9Qe5iY6t4cY7Y9RjX/VknhJB/Cf0Nfr9FYwwx7I41UewxXC/Ej4Y6R8QNHu7C9to2+0RGFmZch1P8J/mD2PIr23gZRjeMrsnDZvKlNcy90/FSFuQfrVCZi8zdht5r1P42fB3U/g348m0K9iYQ5MttMRxJEc7Tn14wfpXlcny3Dd+K4lvqfcQqxqQU4O6ZFHnCnqcdarXjYceu2rXmBV98VlXUpLZ9q2irkznZFhlLR4HpVuyby+M+mKzo5Dt59KnjbHINU10CMupbvLjdC/Y7sGspmO1yPSp7q4U7gXQc+tUJ76FUI8wE455pRiKpUXVkUj4Zs0+Nvm5PfvVB7xCSQc0xtQ4Jwa6FF2seU60U73NKRh3PtRHNjAJrFkv5O3FQPdSMMFz+daxhpqc06yvdHVrcIqEuyjHqRWbeXlvuysqn/drn2LM2Sc/WnxruyDVqFjmniHJWsXpryJ22KCSxx0qeaB7WGMn5kcfK3bPesoKY356it7T9uoRi1dgPMOEZjgK3aqa0OZSdzO8wN15pG2tjii4he1Z4nXbIhKspHQ1GrE/lxSS6m3Uk2rkfLk09oFkXGFz24pseGbGM1ZdRt+XkDocVL03NIpO56H8Hby6j1S2iFxLGIDviKMQUbrlfQ5qt41hafWri03ssDPuZfU+/vUnwoH/Eyj7HH3ql8aZXxBP6Z61cvhbOGkl7ZJ7XM6OMLE4wAFwABWz8NY1iv5LhnZZ4yHjmjYoyNnhgR3zWGshdnUdM4qp4d8bx+H7idZ7RrgHKgK23BFcWFerue5msbxg0jR8T6lf+IvEU13qk32uTLKZHUZbGRkkDk+55rFvtLtgjYhTOPSnQ69/a18+Iyi4LdamlO5ZM8HAorSfPoPA04+x95HN6loTs2+3A2bclRxivWPg78FT4n8PjULi/a08yZlEQj3cDjOc+tcKmGRue1fT/AMF7E2fgHSRnHmBpPzc//Wo9rLlsc2JoQi+ZE3h79n/RNP8A311cXN56R5CL+OBmvTdJ0ex0WxMNpbRW8ajhUT/OTVmGPCKuc8VMcbGXtisZPm3OJbnnfxCvntfD+pzsTFGkLscnkgKePavl/wCF/wANv7fLanqAeOzR/lVcZkbPT6etfRPxZm+16b/ZueLyRYWx1ClhnH4VmWdlb6bZRW9tEsUMY2hQMYFXTlyxsgdPmdy1HMvlhFXaOigjGK1PDtvHaxsIosRs7SMB6k5J/Osduq5Ge9dBorYhwen/ANespOyNNDct1BkBUbSa0Nazb6WVjXYzenFUtJjMlwozx9fermtsWU9TgcCsRHk/jhnktVhht4r2TkiCb7jH0NcVdeH9e1aAQzaNoFrEexjyR+Vd1q80Nva61rVwCbexAUFRnvzj35ryrxF8ZHuClpoVtM0sjbTMyZYA/wBxM8n6120+a1omUnFas4T4keHIfDM0UH2qCS+mO5ra2Vgsa+pJ9fSqcejvdaZJp8jqk1rKjh2PAR8KT9Adv513Ph/4XzyXF3r+vJLLlt8NtcHMkhJwpk9O3FQeKfDsmka9YS3QEUOowmGTHAUngfkdprqjUSagmKVNypuozoPhT+x74y+J3ihtNt0t7e1hG+4vmk3oi9sKOST2GK+zPhz/AMEw/CVjJDJ4j1a81Vtu5kjCwofbjJ/WuP8A2I/iGbHxTpNrcyn/AImMJsJwx6TJnGf+BLj/AIFX6Fwu0aI46q3OPSvz/N8wxVHE+y5uWPl+J9DhacI0FOMVzPq9Twi3/Zu8B/BWK21zwnoq6deRTRpNc+a7s0ZbBB3E8VifGjQ1humlQfLIA4r6O8XaONa8PX1ies0TBD6N1U/nivFvGUJ17wPYXzDMqR+XIO4Ycc104CpKpTnTm7tan1mU4pxlF9nb79v1PlfV4drMD61gSJhjj1rs/E1mY5pOK5CZdrYFa3P1L4opohYe9N3Ur03d1ouiUAb0pd3HvUZOfpSq3bp7VJtEcrU771MX5uadHknPpSudGw4KW9qUrt7U4NSlgvvTI6kW7uTT1YEU1gM0L1oBobIPauw+CevDw78TtFmZ9kc8htZDn+Fxgf8Aj22uQbHYVW854Jo5I2KSIwZGHUEHg0pR54uPc8/GUfbUnBnYftjfBXRpvidH4hltXb+2LdXkaNsDzU+Rv/Hdh/GvnnUvhzplnbv9j863Yj+GSvvb4yaaPiJ8HtI8QRJvnt447psf3XADj8Dg/hXzLcaGsysGjyT2Nd+V4l+wUG9Y6H4LmWGUKz03PliGxm8O69b3NrcSR3NrMsscoOGDKQQR+Ir9o/h/4si8ceA/Dnie2dWj1G0jmk2n7shUBx+Bz+VflZ408E+XcGVDtJPIPWvsL9gfx9I/hHV/BF7cb5tPkN5ZI55MTcOq/Ruf+BVlnMFXoqa3iRlr9nNw7n1DrVurBsDG3+R5H9a8Y+Nmli5sYrvGX27W+or26Rknt9/YDaw9vWvO/iVosupeH7uGBfMlQF1Vf4sDt718vl2JVCraez0PuMFJwqRfVM+NtVXbMw79KzWj5z0qTxNqiWdxIZDtKnBU/wAq4678eRxEhEDN0r69Ny2PqsVVhTlds6w49arTXtvb/ekUH0zXEzeJNQ1DIQSKp6hVzSrHPIBm12sf4pWJJ/Cq5X1PMlmVCG8jpJvEUCsQgLn1qpL4gkYHZEoHuazFs5GUmR8dtsYAqRLVM528+9FkcNTP6VPSGpI2rXMzf6zaPRadHcs/LMzD3NIbfcvI+XtSiEr93jvRbQ8arxBWnpTVj2f4E/BvTPija6hd3l/Nb/YnVTbwqNzgjOdx6d+3avqTwr8G/B/h3S7dbXRbWWQDJuLhBJIxB5JJ9iK+d/2QNYNn4u1LS2IC3lqHX/eU4/kx/KvrK2kPk7F4w35ZGMfoK+Xx1SpTquLeh0UsVWxVNSlLUit7fS1WfTbZoYZrf5jBEApUHkHaO1Zlxp80bExr5i+q14n8eNQuvDvi/RtYtriS1knjaAyxsVIKkEdP94/lRo3xs1y1jQ3Ih1EAfef5JMf7w/wrnWBlXgqsDFZgqFR05nsCwk7vMhZaa0cPQBkPXIyK85tf2kLKXUIbG50G88+Ztq/ZpBISenQjNbr/ABd0S3y9xZ6jZEcHzrTd/KuCph6tF2Z6lPFUqyukb0uk20hO4vk/9NGH9arJp0UbERS3Cf7kgP8AOsiP4zeDbqQxyazDA/dbi2ZD+daVr4y8M32Gtta0yc/7Nwo/TNZ+zrb2NVWo3syR9NmQ7hczv/10AP8AQU0Q3C9Cj47tDj+RNaFvdWV2f3EsMvvDMpq19lHlnmTB9QSKhqWzRalTezMaO7uo2GY1IzjKuV/wq9DdTt8vmyI/91nOP/HuKnOmyNnG2Rf7vWoWtRGu35oz7DI/I0KSXxIUot/Cy8n2+JdyozJ/eWMHP4rimfb/AJv3lus3qGGT/wCPf0NVY5vsbHfKsG77sithT+B6UaXceI9Q1BoXskvLDGRdT5jP0wwOfqK9Cjhqtb+FFs8ytiaVD+M0i7/Z1jeYMZa3duy54/A84+hNYPinQZJNFvrLK/6VH5SPnjcCCOldpB4VaZt11cLDF1MFvwP++m5/Kti10/T7Nt8camXoZWJZ/wAzzX0GHyXEVLOs0l97PnMTnOHp6UU2fG2mfsv+MPEmsXDywQ6bZmUnz53zuGeyjmvUdE/Y90bT4Ue91G4vrrqVZAsX5A5/WvoE3SLn+7S/bYx/EcV9hSwkKcUkr2Pka2LnVk3ex49D8DpdFQrpiWca+iJ5ZP6VTuvAOu2fWyaQD+KNg39a9tXUITn5untS/aI2710qPkc3tH1Pny40XULX/XWVxH6loz/hVTaV46HPQ19HLJFJkAZHrVe60fT71f39rBKP9uMGiwc589haeAK9sm8B6DcMf9CjQ/8ATNiv8qy7z4UaZN/qZriD6MGH6insPmPKOKXdXoFz8Ip1z9nv0cdhIhH6g1m3Hwv1uHOxIZ/9x8H9cU/Qd0clTlX8a2brwbrFquJLKdD6qm7+VRLprQL+9jYN33KRSQ9DlPE+RZRr3ZxWLcZwAVPSur8Sxx5tEA4LE1iXjJFFKwP3VJ/Svk85nZwgergluz5s8eSvJcXkhON87cfia8y1xljWNQOeTXo/jKZpI0GOHkLV5zriILhMnPy8ivWy9fu0Y4jdmE1xtzgdutV5N8gyRWi7wRrgp24NUpHQ9D+te2ecVx8nepI5h0qKbGT3p0KFuaBMkz3FJ9o2980rRsQMHP0oW3L80CQv2h2Iw20U9d0nGc+tOjtQp9TUjDC+gFBQFduMnFSrc7eAarGTBoyOlArGhHdupznIq7DfNuHzfkax9/THX61PCG27s0En0/8AA+Rl8J+aGILysc+uDivevDOv39lYqYr24jJORtlYf1rwv4Vw/ZPA+mL3aPfx7kn+teyaank2MC/7Ir5vCydTGTfRHo1ElRijt7X4leIrNh5erXOPR33fzzVnVv2gvEnh7Rby9aa3ufIiLgTQjBPYHbjvXFbj9K4z4p3m3w6lqGCteTpCM+5z/SvoTgsd2vi6+8cRxa5qMccF3exrK8UOdq5AwBnnpiprNfNu4I+u6RR+ZFZVmotbWKJeFjQKPoBitrwyPP8AEWmoejXCfzFCDofKc3xAtrUAsVLd1WQH+Wayrz4qAkiEAH/gTY/QVlwfDtmVVlmlZgf4LXA/Nn/pV1fh3CmMm4bIxjfGn8lNeW4wR9gqleWysUbj4j3cj/JNIVP8KxAfXOWNZt146vogCkcxy2PmmUfoFHFbq+AI4rgRtCPmH3mmkb9AwFXLfwfHa/IIrUhf4hbozf8AfTAmnFxQ+TET3Z5tqnii+vMgxQgE9Hlc/purHN9q88DJCLdAPmPl2ysxyexxzXs0PhyFfMO51OP4fl/lVC38O2i6gzXUmyAY3SNyev8AOtYzj0J+rVJOzkePwW2sxzeas1wJl+7lAoFcr4i0e9sbkX08bBJjiRyc5PY19W+PvCv/AAicWn3mnvbXulXRRXXJaaIsxXk7QMhsZXnGRya4DxHoKX1vc2ssYMbqVzjj61XteUylgFJaPU8e0/5LVB3NWN21sj9KhksZtHke0n+9CxUN6jsaeG3YOa7E76ngVIuLsWRGsgO9ARULaWGyYjjvg/yp8bHIq5EMqPWrMjHML252upzUqsOoHPetr7Os67XG4Y45qhdaa8PMY3L6d6gakFnMbeZZAec9TXreg6h/aejo+7LJxXjXpmu38B6uYma3L/KegNNEyOxt5PMma3bJDZdcjoe4qPzXhmV0O10O4MvBBHNVr13jmSQH7jbs+1WJJB53qDzXnVo8lRSR+k8P4p1sM6Evs/kz778FeItQ1bwzpd+X8zVdGgjvYmBwLuzdQWAPsMj6jFdhJp0OrXF1plqwSw1eManpzdo5xyyj057ehry74EeLotZ+G/hfUY4wJ9CLaffR4zvtm43H6cfmTXqn9mPbw3Wh2rf6Vp7jU9Ilz/rIyclAe/pXvR95Jny2Jp+yrTj2bJF1RbiXT9RWJdurqdK1C1c4AmCkKx9OmPbisywsV063ivNRVrp7KNtK1iGTlkhJ+SRf9kcfhWoVsNUnNzIPK0bXwu6VeDa3i9D7ZI/EinS3M26S8vIg95p/+g6zb44uLY8LLjvwc1SOVdiG1ju7GbZCRPqeixlQr9L+wbkY9SP51SkhNwtvb6SyzWUjC/05GPMcyH97AfqpOBWh9gMLW2mrc7LmAedomoZ+WeM8+Sx79hiqF1LaXFxLJOZNJEky/alXhrG8A+SUf7Djg9qBrc4zx9r2g+GfCms319azXnhwBf3Afbc2UxbhV5Bxu96+W9X/AGi/Eni3RdW0DTdsGgpC0kqXO2aSKIcEmQjI6449a+rfib8P4vidot1oWsXCaTrNwB9nvl/497vBypYjv+vNfBnxK+FviP4G3tyby1ktoLwSWjSBw8Uy5BK5HToCKxm2clbm3Rw+saxaWMDTkbwx47CuZl8bzTMUs7ZmP+ytLePFr0YhEnlSo2Qmf5etSWlq0c0du7OCw/vEZNQtdzzrsqNfa5dRNIkXlgDncaZDY6rdKGa8iT+9gk4rWOmyR3TwGaaJtu6Pa3DfmPSq1it1JdvEHUv/ALXG6nYi5N/wht86ox1YYbn5Y8/1qK88I3tuu5dX38Z5j/8Ar1p6XqjRu1pOdjKeAx6GrV1cHyXXIPOV+lPQZyklnrFpjZdxTL75FQSeItR0xttzDuHdh0/OuiZdwzVC6UMGRlDDoc0uUVxNP1e11b5GbbIeoPBFF9pM9uodACjNtDDt9a5TVbU2M/nQ5WPP3c/drsPCuoXeqWssKW0l3LGm/wCQZ4HUmlqh7ktvahYQgU9OuKn8ja2SBkn/ACKdb3QmjDKNvHIprSbpEzwM5NMgg1NvsYVXIzJ82BxnmqWuSrcaoiKcjYo5+maPENwZpFkY8/Kqj9TWNdTuuMLm4n+VFzyF/vH8KCzrfAV9u1grnKyydc+gr1ex+W8kCnGRXmnwn0OPW/FtnYq6xxIkjmSRtq5Ck5JJ4Ga9Gso2j1Iq3AYf0r5fNF+8T8j9L4YlfDyj5/oa1qm62kOeQwIr7KWcXFjEVbzPMgjYt9VBr41tWCW86eh6j619heH5Ek8G6XOB88mnRHPphBXxeYRcoJn0WK0aEkjMcgJ6kfyqNoy0oORnPPHqaklYsoJ46imLyxwem018/wB0jz9SZk2tvVvmdCSM+4FYX7Skf2r4QuwAYxTRHr/tjn9a31VZI1xyy/KePU5rC+Oy/afg/qXy5KJHIPwZa78P7tSLCn8afmj5ItyN9xnH3B/Kobm2MlpFcINqxS/Mc+vSmtcbbjCchovT2qM3MclkVztff0b619VE+iluR+KyJrG7JP3ozyfpXAfDO+g0rxMpLZaZFjRgM/OXBH8q77xC4lsbmNArkwH6H5a5r4I+Hr/VPHmjQ2bW4nuHZAszfwAEueOnAOK9LDy5KbZ81m1P2jS8mfpJZtvt4G65VTXKaprEcl8ugPFcTSXMZVxBAfLVGyPmIGB3rYjk1JVRVht4goA+aQnt9KfI2oyZPnwxeyIT/UVx4h150vZUajhdp3W+nQ+F9jRlUU6keZJNW9Tzb4B6Rc+HbfxRod0piey1IlBIeTGV+U/kBXouoatZaWrG5u1HoqjJ+lcbp2kyL8RNeWW7mIuLW3lYRYXPLr7ntXVw6Xa2fzRQKrf3j8zfmea66spVXzS3Y6cYwjyx6HlvgfUrKP44TJawzqrTFmjnQqwZkOTg/wC9xXr3xA8aL8NPhz4t12dvLn0+KYxq5yd+NqfXLMteXahZyWPxU0S9jcxK80gdgBzhQ38q5v8A4KQeNDp3gXwx4dgfbc6zL584Xq8UYGM+oLsP++a9vBK0HB7HHmjVSVOS3t+TPFf2I/A7+Nvixc+J76JrmPTFa6Lt3nkyFJ9+WP4V2n7bHhqHTfiL4Z110222o2zaXdtjoSTsJ+mc/wDAa9a/Ym8HweBfhJDf3BxPrDm7k/2EHyoPyBP/AAKu0/ai8A2vxH+D+vQW9tHJqVvb/bbOQKC4eP58A+4BH417Lp2VkfLRxHNWbZwn7Mviw6v8J9Mjm+a/0+d9LuHY9NgOw+3ylK9Ts7O4umWLy3gvIPnCsOq9M59K+a/2N/FdtH41udMuY0Nvr9guoQB1ztuI/klX6nk/8Br7mt0SGzVUh5kBztXGV6AfSqoOFGDUlucmMp1KtVOL2MPQdRnjt0jnhZoww3M2d0Y9/Uehrq7fybpV8pyjb9ijqDxnj1GKybLU/wCzdUeQWxnt0jETKq846k+4Bz0rfjFuJhc2TeS2ctD/AAN9QOhrx8VgaeIi50LKT6HoYbMKuGap17uK62LQheNlYttKfNtBABNTxL5irIz7Sf7rZphmhvo5NgUXB6Rlu/19Ko3Int76G1ljkdGTd5yAhAeeOvXrXydaM6D5Kisz6mlOGIjz03dGxM/nbokKn5eVZc5qXy4g3kI/lyLgkADOKjgaJo1Kjtzknn3qfzAy42ZwCdxHWi1upNx03l29vLKq545GKZCwyZCf3YLBgBk8f/XzVlcfZwDgknjinafaq/mjbgbsn6969PC0/aPlRyVqiprmZDdaelwiny94Bzt6fnWBqWuJp5kCWTtJGCdrMEz9K7jywseAOKx9Y0ODU0xIoV/4XA5+le8suo/aPIqYys1+70OM0/xBrWpquzSbaxVhyZL3eV/AJj9a1odIuL6YT3k67sfdgTaPzPP8qrf2bd6fdx2aJhGIbzuwUH+ddTuWFVA+Zj0XuTXoLAUKfwR3PFjjsTOTjUlawWGnR26hERY09AK0lUKMCmxKY4QTy2KXzVhjBc5f0rfyN42itSR2ESqOrNVK9XbyThScZ9D2qWBmupGmP3RwoqWaDz7d1IxmlYte8rnyf+3Z8LU8d+AbbVraDdq+kiSVGUEs8YALpgdeMke496/K661GGOZuoPIxjFfs58ftVuND8FQ6pFE0yWd4n2qNW2kxEMpIPbkivzr/AGm/hz8M9etpvF/g/wAVabpOosjPe6DdMVlklHXaqg7XJ6g4B6g14WIcI12n1sfaZXUrRwqaXu3aPmWXV0VdqjJx61nzakXbIFVWzxUb43Y7VuqaR1TxE5bltb6Q5IOBTZLp5PlZuKqLJt6jipM7u3Haq5UQqzas2Qys3Tcfaq/O/nNWp1C9Kpsx696uJz1NCRsU1j2pm404RyN2yfarMua4xnyvvUZY1ch0m6nZSsTYrRXwrOwBzg96l1Ix3Y1TqT2Rg7s0bju4rpofB548xiB6DmtCHwKm0uVcp3boKyeIprqaLC1JdDjFmO3BGcd+4q1aztG2RyPautj8O2KkqGjdx2Vtx/SnTaLEseIwEz1+Wp+sQ7D+pVN7mFqV1HqFvbygYuVXbKT/ABY4B+uP5VSjhNat1p626lVO5upP9Kq9vetFJSWgvZuHxFbayN+FWI/9X+tNkXP4U6EbcnrT1HF2Z6N8LLZotVt96/KR+dTeNLctrFy235c53VP8M4yt0jAkEjscVT+IUci305BZm54zWjV42POjLlqc3mYSzRRzZLDG71rEubbTZZnczbWZiTtOaiSzvLhgVtI0bHLSEnPv8xp39g3e7MskaLj+H/6wrgjTUHfmPoZ4idaNuS6Cza3s5C0AkckbSzcD9aS61Y7mAMa57b8/yqx/wj8C3D7ncjggZHepxZ2lg+DbLMQesmav3L3epnGNe1lojNt9Q3MMmR/VY1A4+p/wr7b8AaeLLw1ott5Zi8q0iBRjkg7QSCfrXx9YxrJqFttRYxI6jCgDuK+3tKtfJUHtjispyTskjlrRlD4nc3IwAvpSR5w5JohUt15+lQX2oRaPZ3V1chVihUyEk9gP8ayOY8Z8f6hC3jK2jllWKO3Jdmdgqjg9SfqKx9Q+IXhzTZCJNVilkXqkTF8flxXO+JvCNz8Ttce4e4+zWkZLyOF3NvY5AA6dAOfepdP+Anh+3YG4N5et/wBNJdqn8gK2ioJe8yeae0UV9V+N2hW5YW8U13Jnjoo/Pn+VeteE9Qg1TS7a4ib93LEsiEe4ziuY03wBoGl4FtpFpG6n7xiDN+Zya2PDFr9kuJYUAjhjlYKg6bTyMfTOPwqZ8sl7o+Wa1kei6HbjazE8+tQeLpGsNFuJgfmwFUj1JxU+l3CRkITjPtVLXD/a2rW2nBsqjCWQAcKB0z7k/wAqwfYvU5fxF4bjb4fTadLu/wBK2CUqcE5YE81yXh7wXpXh2NVs7RRIOszDMh+rf4V6l4+b7Fo0aqMuCcDpnCnA/OuUjhYJkoGcjA7VrzNKwoRV7syNb0177TLhIR+8ABC8noc4riPHsFnrvgPPnqL21AbaWw6kcEV6xb2ZI/eLsP51SvvCemalvS4to5Gfgtjnkc9KzvytSO6LjKDhLY4r9nPxINL8TR3IbMqyQ6nEQedynbIP++lH51+tuhalFqljBdxMHguIlkRvUEZH6GvxX0XTj4Z8ZLp0wf7PYah5ZwSpMEvy5yOwIU1+rP7OetDUPhjplsJWL6fm1O85OFOVz/wEivk+JqOkMRE68valTlTvqj3DcJ7SNx6bT9RXkF1p3kWviXR5F4hmNxCPVH+Yf1H4V6xpc2+KaLrgiQfyNcJ4vg+z+MNNm/5Y30L2chx/EMsn9a5ctrrnjL+ZWfqepgZOFVw+f3anyb42sfJupBgDmvOL5dkhPvXuHxQ0j7NezjHRjivFtShKyMD6169Rcs2j9jwVT2tBSMrls9qjZiBSsSv1pnr+lSdIBhSN14NKy/LimZ2gCoNYsfz6cVIjfLUX8IqRG2rig2uSc0bjmo9340m4k0ASs3HShaiZ9vfikjk6DrQVYmYc1VuF649KsbjUci7kPFUpWMqiuj6q+ANxH4u+DraZcnesLzWUg7hWG4fo/wCleEa14duNE1a80+5GJbeRomA6HB6j6jB/GvRP2S9X+y32uaTIwEdwqTISejLkZ/UV2Hxq+HrXkza5ZRsZ1XbdRAdQBw4+nQ/hXm0MRHD4qUHtL8z8gzzCS9pKy1WvyZ8oeM9DMlqWVSSOtcz8O/GWo/Dbxrp2uWSMJrSXLx5x5kZ4ZPxGa9h1SxWS3ZWAIIIxXlGtaOLW8PykEHivpW1OLi9mfIU/daa3P0Q8L+MbHxVolnrOmSGbTrxN6Z6oT1Rh2IOR+FXbqAzQny/nj7Y+8tfO/wCyTrEjeG/ENhEfMe0njnETnAZHG0j2IKg/jX0At1tZkjLCRD88ZOHT6jvX57jKLw9Zxjsfb4aSq01NbniHxY/Z00n4gXT3qM9hfty0tsQFkPqyHqfcEV4hqX7LmuaO58mzhvFB4fJBP5jj86+3JL5JhiRI3bphhtP+fpTQbZeGt5Y/eNww/UitaGZV6K5Yy0N61CNbWon8mfBs/wAJfE1gMNpEgH+xhv5Gsy48I6vasBPpl1H7mFv8K/QYW1tIpwzgf7af4A0yTR9Pk++EP+8g/riu7+2KvVI86WW0f5n9x+eTabNF9+F0z13KRUK2vOGABr9BrrwbpFyoLW1pIP8AaRR/Kse++FOh3SsZNFiYf3kGR+tdCznvAw/smm9p/gfCDW+McfjTlhTGMe1fZV58BfDV/uH9n7TjrGAD/wCO4rn7j9mnRVdmt3b/AK5sxBH5/wCNdUM2pS+JNHPPKqkdYNM8T+CWpNofxO0CdH2Bp/Jb/dcFf5kV9zLGEmuUQ8sCw9v4v6V8u6n8D9R8P6pZX2mLHKYJklCN8jHawPB6HpX0xa3UV1NbujBiVAbnp2Of1rhx1SnWcZwdzqwdKpSjKM1Y8T/aa0syeEzPj57S7VwfQMCP6ivnjSfElxa4D/Og4A9K+svjVpR1nwpqFsoLSS26uq+rIR/8TXmPwy/ZJ8TeNpI7rVF/sDSjzvmGZpB/sp2+px+NerlkZVIOKXU8nMpQhNSkeeeFNYW48c6BcRxssiXsJz3++BX2lJpN1qEMqRWrynJ/hro/hx+z34V+HMI/s/TluLwgb727xJK30PRfoAK9MTT08vaYVx0woxXr1spWJalN2t2PLo5tLDpqEb+p8MftIeCZ1003aaTKkySRZmW2OcFcMCQOma+cWhePIYEH0Ir9dG0uJlxt49MZFYOsfDTw9risL/RNPvAevnWyMfzIrenlqox5Yswq5i60uZxsflXHcTRf6p2Xn+E4re0DxH4vjuAmkajqZbPCwzOR+XSvvjVv2U/AGoXAmTQUtH/6dnZV/wC+c4/StrR/hLpHhOELpunW0IUcMUy351X1GL+Mj69OPwHzT8O7X4v6k8L3wtmsu7X8IDEfVcE17Va+FL+4jH9o3wRT1jtE6e29sn+Vd7NYXUfCIox3zzWBqUeo27EvaSyp3aPqB68V81jKkcPK1DCuTXVrQ9CjiK9ZWnW5V5bnmnjnxhD8NbeQ6P4M1PW77tdeSzRj3MnJP4CvBtY/aY8X30jwanZyWMRP3LAm3defUgk19Zx/2zdb/KKRxHhXdG3j6rtrTj0OG4thHqkFrfMevmwhv0IryP8AWTE4dcteivRXTKlgacnzKd356nxxpvx8u7PDWniDUImz80OpQLKB/wADBJ/Su10X47a9eOojn0XVj2QTCGRvoGKn9K9w134N+BtUhklv/DWnQxqMvPt8jb75UivFfFnw2+DdrcrDbX+qLKTg/wBnK1xGv1JX+RNe5geJYV9FTlf0ucNTAq95W/I0pPj5qen3H+l+GjDDj5h5zE/UHbjFadn+0RoVwyLcWl5aMT83yKyj8jn9K88X4V+FQxbQviO2nT4wqahBJb49i2RU6/Cfx80RbTdU0TxXanpslhmLD6uA35GvcjntC/LJ8vqmjjlgE/hX6nsGnfFLwxqyjZrUETk8LcAx8+h3ACunt9WtryHdBPFLnvG4YfXI7V8rap4C8YaVua/8CzMM5MlkHwPX7pYfpWDDqNvp85jmtNY0m7HQLtb9DsIr0aeaYea92Sfo0ck8vktb/efaCTfLhBnHakmT7TD5cj8E5O07TXyppfjvXtPcfYNeuJFU8R3Mch/TDCvQNB+KPjC8UI9tpl82MgNMkUjD2UsCT9BXpxqRqK5wypSg7I9zt38lVVABtHGTk/rVyO9PO4DivK7b4oanpsCvrPhW/t4yP9bGQQ3uMgZ/OtvS/ixoV1CPMN5bMx/5bWj8e2VyKr3XoS4zirs9Ct7mNiNzZB9uKvqqt0NcbY+KNMus+VfQ47LIdn/oVbdrqCtJGIpElDnkI4IA9ahxS1Q4yd7M2CobpUU1nFMuHjVx/tClh27jlyT6VP8AjWadzc5HXPB2i6hMnn6dCzAfeVdp/SuU1j4Q6FeWswVZrfchGY5Ceo9816PfSRRuHd1VFHLNwBXB+L/ibpuk2cyWI/tC72kKiHCZ92/wrw8dGk5L2ljtw7nZ8h4B4s/ZMtdQUGw8Qy25GSBcwCQfmCK+ZPjD8Kpfh/ehJNf0nUpuFNvayMZVHqy4wPxNe7fFjxX488ZQm1ikk06xP3obMgBh6Fs7jXz7qfhG7imYTxzPKepcEc/jXVh6lK3uMJKp9o84aN/4sComjLfw/iK6q48OXKSFTHtGe9TaX4Lv9Uu47e0tZrq4kOFhhQszH2FejF82xi9Nzk47Pc2Sv51P9ifbwoHevrT4V/sL614kVbzxXct4cs+q2wAe4ce/ZPx59q99sv2O/BOn6OdOjh86NjkzTKrSk+u4jI/CuyNGckcUsRSi7XPzP+xsuSVJ/CmiMrkc1+i17+wv4GuRlZ9Qtj/0xnGPyINc1q37AWi3CE6Z4mubdj0FxAsg/TFX9XmSsTT7nwawZeen0qu82M5Ofxr6r8UfsA+OLVmk0rVdJ1VP7vmNC/5FSP1rzfVf2Qfilo5LSeFri5UHGbWSOXP0AbNZSo1F0NI4ilLaR42Mt22/WpPL+YAn8q6nXPhn4q8N7l1Tw5qVgF6tPauij8SMVg/ZyvVcH0rPla3NVJS2ZXVW3YQFq0rTTbqTBWJmB4xioorfaSwBzWppM13Jf20Ku21pFUr26iok7K5R9SeFbFrPQ9Pt9u0pCi7fwFeowrshRfQAVwWjruktYwP7orvh25r57LPelUn3Z6GI0UYj2auH8bR/2l4s8MWHZZWuHHUYUZ/oa7jaGqo2h2c2qpqLIxu408tW3cBfp68mvdk2kcNr6FpW6Cul+HsLXHjTSUVWdvOyAvXgE5/SsBYSegzU1jqF7ot9FeWL+VdRZ2N6ZBB/Q1Vm1ZE7I8Jkj2uDSyQEMjEZB7VZMe6NXLcEUTsGRK+fufoqiVpYfmUharTQgXCkrx9Ku3Em3yh096iu7gLJFj0pFlSa2Vc7AoP0rl9ahaaR0K5DDnFdxNZv9nFwCpTO0KGG78qqN8P/ABTqKx3Ft4d1KWCY4jkWBsN9K0i2ZOUIu8nY5+z1nVtW0dNIuZWmtbeUTiRo8sD0GWx06fiBWbqFnHJJIrnBr0DR/g/46aaRH8PXtnhf+W8TIrDcOM4wPXn0qa8+COrWrPPquraFo8eNzteanEpHr8u7JPsBWklJ6mUcRSi2nJHyp8SrcWmtKU5UxiuTjmBPNehfGKzs7HURbRXtvfzQtgz2rh43U9CCP5V5wrBRgn8K9SjrBHymKalWlKOxpW7Kzfex6Vow4HesaBunetK3Y9e9bHCaCtuIwelPHzcYzUURzVpcKuO9WBQvLESLuQfMOvvVfTbk2N2MjDZx83atZhgHjNU5rUTNuxtYc5oJTOmuNaElqWZgTs4/Kt5JP9Ht2IGdi5/KuCmgYLGiszbsDnjqa7uaMhVUDAAArz8V9k+24ai+apL0PpX9l3xHc6bp0vk25lKzyBoHH7u+jKqXi/3wOR65r6K0TWE1W6s7bTblUe2Yz6S9ySCy/wAdsx9R0weeK+av2W7nztB1LTLlBbiW9R7DUf8AnhdhPlVvZgP5ive57O3vI21SeN7ZPNWLVraI4ezuRwtynoD3I4NevR/hxfkYZkv9qmdbHqGnzrfiaCW10DUW23SsvOnXY7n0BI69M1Zj1OfzopSN2u2EPlT27fc1O1/vL/eOOe9c1DqWqaHrM4mRb67eH/SrVQDHqdtjAlj7eYB1FXrPVLS8tbSwM42MTLompkcxMOsEh7Htj/CtjyXB7mwwsG0+NGkaXw3ePutrhfv6bNn7p9BmmXS3bal5U1tDd61bwYkRuI9UtPUdiy9frVFPENnbtdXMcBjn5TXNDb+MY/10a9/XI60SatpXk2cP9qsdLZt+laxG25rVz/yyk9B259PySFytMVVtI9JmnCNqfhrdi5s5CftGnn1HfA5r4y/bU+KWnW+hv4QsZ5r+W9ljm+2TNyI0Vl3L/vAqM/7JNfXXirxAYcl2XS/Ei7UlZOYNQtycMR2LY/Hj8vza+PvxAsvGXjzydQtJFh0pDZWixIFIiVjjcepPPes5HJXlyxseLqsse0I7y7ed4HzL7k11egawmreXa3TrDcDiO47MR2PvUUc9l5pOnxuqAYbzU6+vesrW9K/s27EsAK28mDt/utjPFZWPNudjfTNHcRGRDFcwEZ5+8M9aj8R2JsWiv4FbY33sdjWdbamfEGmssn/IStVyGP8Ay0jx/MV02m3kd/pEaSncpXa6kfnVIVtTk9Pb7fdPdyLuC4GT0ycVqlS0YGOhx+VQSWiabNFbR/6pptw9cU61l3Rvzj524P1qyBzL6f4VmXsnlsc8Gr7yBc9sGsHVrry3Izlj0FAEEkP9oSNERiMDLMP0Feo/s7+H/wDiqne5Um0jtJDKx9Cpx/SvObG1do1iUMZHPzHrXsl1dw/C3wK8k7hdWvovnx1RPSs5MpHnN9shvrhE5CyMPTvWbJcYkYscKo61mW2tGeGS4lOJZ3Z8VWmuJLohIwGAOefX/PaqWwMuxwSalfN5amXnCr/Co9W9BUi2iLPMkbmdl5muccf7i+3+FXPD9rcXubdJSsGR57rwPoP8a0bi3jSRLSEYT7zYHGBSJJ/CNmv9oxHuiF8fyr0eBgdSgZjkbRXHeDY1kvNQmIyFj2r7DNdR5xjnt2A44FfJZlLmrNdj9Y4dp8uDT7ts34W2tcKvUj+tfWvg1nk+G2guDlmsUB/BcV8i2ZIuJgf4hX158Ktt78K9BbqywMnX0YivlMdH90e1inpERbhm256e1XDt3EYx8p7VXWJIo/VsDvVu5ULGhHUjB79TXz3KeY2TQELJMvUMyn/x2qXxStRefCHVQBj/AEJiMeoGf6VLDN+8Le2efyq34zg+0fDHWIxwRZzD8lNdlFq8RRupaHw5CgFwmT8u0jn6VRmVW0+Y/wASS5BFTyM32iIrycYxUSr5mn3RY85xX1ce59LuUNeby7Y4z+8hxjPeqHwH1ePw78YvDVxO/lwfaPKkY9AGBXn2yRWl4gYNpkOwZlMOR+Vcp8LJJLj4oeH1iaNJ2vlRPOGUZicYYeh6fjXp0NabPm8zfvWfY/TkYZQRjFMk2qpZiFUDJLdAK47Rbi9t82thdQRtCNraXqe7fCf9mQHJX0yD9am1R52jK6zeQzq/Eel6epzMfRiTuYevQetc+nc+G17FTw27ap4w1fVB/qJYY44eOPLBbafx5b6EV1jVT0fT3sbeSScKLm4bzJFXovGAo9gABVl2zmq3BHlnxn1iPwjotvr7TtafYtSQecqb9u9FAyO4zxXyD8ZviNe/H747aVAkivbwvBpVoACFA3fO2D/tMx+gFfSX7XWoWUPwr1y0nmZLljDPCoQncQ2OvbpXz5+xn4CuPEXje+8UTQGSx0GEuruMq9zICqjPqAWb8BX0WDguVSR5OMqe5yNbX166n6WaZ4Wh8M+GtLtrDH2SO0iEcaAA7QowD+VX20tbyxkZBuDLgoBwc5pvh+4+0aJaSs4c/Z0I56fKKctwbfblwsEh+9nIH4160pW33PladNtvsfLn7JHwZgj/AGgfGGianbtv8K3El1YlnKgRTn5cAdRtz7cmvueTRYIHUKjPgbQM4AHpjv8AjXw/8fPiLr/wH+M2j+NPDRV4NasTY30PRbkxPuRd2DhsNgH2r2L4T/tteDPiR4KutZnujpmqWCn7Rpd0V87d2KAffz2x34wK+ex06sbu14n0mGoxm0l8R2fx4+I0Xwy8LNcW4gXVJT5NrDIoI3dSxHcAf0r5aj/ad8b+YzT3lvcp6NboPXpjHp69xXM/Ez4k678Udfn1S50W8VS+23QyqVSMHpg45I6+5rhFi1K5uyLXS7tjGy/d28+uOeelePSVS91ufomHweEo0EsSld9z6A0P9p7xPHMskkdldQq3zwvvVhjrhi25ce/Fe6/D/wDai8P+KFW01VW0fUW+SJrk5hkJ4xv4x+IAr4+02O3hit7hUuIoZlBcfZkbKgd2XuWNbsmnWqvIcM7XBKsR80jD+6MfdXA6nNVVrTmrVNbfedv+r+DavRXLftt9x+hMNut3bIyDc20EOCCDnvxVY77OYRtwFUZZjgAE18pfCP43Xfw5kitNRmN34aU+W6p8y2x7eWepPcrx7V9hx/ZNQt4bmFlfzkVlYDqpGR/OkqKlHnWqR8ZjcJUwFX2dTrs+5n2kzyR7sh17FK3NMjC2q5HvzWP5Xl3zsCSVXnB4BPtXQW8e2HA7cflXu5XR5VKp9x8vjql2oDqikj6jHFTbabIte6eaZl9bvJF+74kXkZ/lVO2Z4bgF4WaVhweorYYnrikEYaZcDnGa2hLSxw16XNJST1KDi6kO5n2L6BTTobV5GGZA/qc1ckWZsqOlLBb/AGfq+W/ujpVc2hmqT5tbsmWMRqFHQVIinaaaFLLyMU92CR471kegtrHD/EbwxF4l8O6jp0iK8d5C0TK3Td1U/gQK/GP9prwqfDPjRbgq6SXYInRhwkynDAHvxiv3HuLdbmFkYdRX5qft2/DKCHW72SSPbGsi3saqOSXyHI49RzXk4r93ONb5M+uySTrU6uE7q69VufAHmE8niomVj0BP4V6BH4f06H5XjjVv+msuD+QNX7HQZbiXZYaXNdN2aC1dx/30Rj9axeIT+FHasK18c0jzOLT7m4+5BIx+laFr4Zv5l+aPy/8AfOK9ftPhd4o1EDGn/ZlP/PxKqfoCTWva/AnVpmH2vUrSzXP/ACzRpW/XbUOtN7Kwezow3lc8W/4RV9pEsyD/AHTmkj8JW6sS7vIPRQBX0TY/ADS4lVrjUb68bqdpWJfyAJ/Wt+z+DPhy3YMNJ+0t1/0iR5B+ROKjnn3G50v5T5ih0OxjYIsSu390tk/lW1Z+Eb+6wtpol1L7pbMAfxIxX1dpvg230+NUs7KC0VR0hiCY/IVsR6BJzn681Dl3ZPtuX4IpHzFpfwh8R3mGewjtV7efOoP5LuNdLa/A+8yon1C2iHcRQNIfzJH8q+hINACtg/dPpViPRYIscZz1qdEJ1py62PF9N+COlW/Nxd3t0+em9Y1/JQD+tdDb/Czw/Dgf2RDN7zgyH/x4mvTls4I1wo6+lL5cfQKG9cVLlbYj3pbs8l1L4GaNqCN9lt5dOkI62+Nv4qf6Vw/iD9n3WreEtYyxXwAJ2N+7fp2zx+tfSHmbSQfl9aiaYck5x2qOa5rGpKHU+H/EnhHV9BZlv9MubUgkbpIztP49K5OSHaT6V+gNzFFNGUkQSK3VWGQa4XxB8GvCeuM7y6XHbTP/AMtLY+WfrgcfpXRTrJCqS52fGrRFlwBT7e3XOG4r3nxB+zbPDI7aPqSSLniK6Xaf++hnP5CvOde+G+v+GZCb7TZjEDzND88f5jp+NdSqqWlzFw6nR/Dm223iBDk4xg8VX8eW/l6o/mEDnoOaufDvK6h65FVfiA3mawy++OT712dLHkJ2nc5u35VOP4agmXdMcnJ2/wBa9R0v4E63JGjXF1a2gKZK5Ln9Bj9a39M+AdhFIHvdTmuGwMrDGEX9c14jlqfZRrU4xWp4HOhW7GfVaj1J/OmOBk54wK+nIfg/4bhlMh0/7QTjDTSMfp7VT8ReDVt2X7Lp1rb2WzlYYwCT3LcZI6VpTkm0mclbEJJuKueA+ENMl1LWrKGOMuwkDEegHJ+nSvty3jWOFdxA+UV4lpJi0VfJhtVhEpImlVRz/dAx056+tep6Vqpuo0DuCwUDit6qUbJHjyrSrb9DoPtTsNqfIg6ua4Lx3BdavH5JlWOyjO4IhP7w5+8x7/0rv7eESqD2xXKeJrc3HmhjtDN5S4HPXGcVzMS7HLeG9LFvYDGQZGL8dOeB+mK110//AGjuzk8YrVtLNY4gqABFwoHOKn+wv/CvH+zUc3c6oxsjCaH5du3ryfWodLtlGrPzwUBw3Heuik09jztwO9UZrTyb6GQED+E/z/pTU9LIlxudDb2paEeXbNIe2DgfnUcdm9pKXdFjlkYuzbtxPTqa1NNkP2Udq4z4geJpLEi3tMtO8ZG5f4cnFEVdnPLQxfiR4sgu9QisYm+VJRvdTnABGam0vULO+kMSSKzoPuk5Nc7ovgTVL5hcvBsVuczHBOe+OtegaT4Yi0m1CoB5jHLOR1Pp9K1nyqO+pdG93daDBCMBeAD0pv2VITnaqgnnnFasWmtHjOMe1I1qO4yD6iua6OjroeCfGjRF0/xJYalFxHqUTWU3+91jbjuDg/hX11+w38UIvEdvdaTJJtvZLRJ5I2PSWM7JPzyD+FfPPxf0R9W8M3McaSGaEedCQPuspyOa5j9l34mJ4N+M+h6gZFjhvZVFwqkADzPklGO2D84rlzKj9awMordIvCy9liVfaR+u+lzeTcwlvut8rH2NZnxAsN2jS3CDMtnItypA5Gw5P/ju4fjU9jIZouG56itu6jW+swzAMkqYZT37EV+dYGpyqy+y7/5ntyk6daMz5u+MGnrMzXMf+rmXcCvuK+ctbh2yMMd6+qvH2jmPQ/IJLm2ZoQT/AHQeD+WK+ZPElv5NxIvXmvuKklNKa6n6tklRTo8vY4ybO7BFR5C9asXWAxGcVSZ8Y5rG57UtGPk/SmVE0wXOT2qJrlV/iFLUaLme4prSevWqrXgCgA/rVWS+98GjU0TRp+djrwKbJdbehxWNJqWO9VJtWVR8zgfjS5WOVanBXkzoGvFxyc01b5R9K5L/AISO03FftKFh1ANVrjxSiqwiIY9QWPFX7OT2R5tbN8LR+KaO2/tE/wAPNbGh6Tq3iSbytM0y6v3B5FvEz4+uOlL+y3HpnxA+Il3pWtwfa7ZLJpoVBKqZFYenXg198+BtHsdCs2hsbSG0hjIcRwxhRx3468V5GKxToVfZNankVs+j7J1KMb+p82/CX4eeLfDPjHTLq80eawtZCyyyTFQNm05BGc56V9G31u8abSDKnY5+Zf8AGrnxC1S10PRRqV2223tZ1EkgGdqswTP0ywrIh1qK6t0lhlS6t2GVeMhh+BFfP4qpKUue2nc+cljJY6SnJJPsefeKvhbpusSNLbP9hnPJ2LhT9VP9K8k8Wfs367efvbCS2uu4DMUJ/TH619MzXEMisdjemB836VSVYOQsoj7/ADAp/hTpZrXo2indGE8voVNXGzPEP2efAviH4e+LtTTWbBrSxvLJo/O3qybwQy9D7H86+jrOOw1G8jMzQyBhjO7DL+OeKw/JdmLJOz567ZM/pVG5s1kYmRGPPV4QR+eKVTMHWmpzjqa08FGEHCEjjviT4o1r4d6XLqNpJHqkMU4ikt71MkKSRkOuD1x1zXHad+0e92FE/haQvnlrafI/DK161N4bttQtyk9vBcQv/CQ20/hkisq4+G+kHPlWCw/9ciP06VtDFYSX8WDv5ESw+Ji/3U18zL0n4xaZcAGTT9QtCepbacfka3rX4naFcAYv5IvaWI/1FYN18ObFRgGaH0+Ukf1rOuPhbLN81tdxyY/hJ5/Lr+lddP8As2ropOJzT/tCmruKkegR+NdLnjBGqWZX0kwK0LXVoZPmikt5R/ehkANeK33w/wBYsfn+ztKo6+Wcn8utYLxSwuVbMTr1BG0iu2OWUa2tKrc43mVSnpVpn0t9uSdcOJgfZg2Pzpn7qRgplV/TcNrD+n6V87WviPVdPbEOo3CAD/nqT/Ot7T/ifrdqy/aJYruMdVlQA/mKznlNePwNMunmlB7pxPbpLENGQFwO6N0b+n502w8Ly6pcBbGN4bkcnHC49fapPhT9q+IcH2qOCaztY2AklfmOQ9wvr/Svc9J8PwabCI4Ygi+3f3ruy/Ja1aV6y5Yr8fQ5MdnFOjHlpPmk/wAPU4zQPhzb2zRXN6Fvb1BgOy/KvJPA/HrXaw6eFUd61Y7UKMCpPJFfoNDD08PFQpqyPha1epiJc9R3ZSW3C9qeIRVvyxSFK6jnKnlChoRVraaYV9aAKnkCo2t+2KvMtNZD6VNgMqSzDdqqS6aCc7B+HFb/AJIpDb57UuVDucpNo6SfeQ59epqqdBjjYsvyMfrXZNa5qNrMHqK5amEo1VacE/VFxqSjszybVfhPHqGpC/TV9Tjl/wCeX2kvCfbyzxiq5+Gs0LMfMUpnPAKn+teu/YV9MU02Y7DFYPL6HLyqNl5afkbRxNSLvc8S1DwHJGrGbTBfLjnKq2fpnmuL1TwJp6tufQGtJVbCSrBsx+K19PtZhuqg1DJpsUnBjFcUsppy2k0dEcbLqkfL0dpeW6vDZalfRsrYRIJW3D6Ketbem6H4mvoIjqWo200Rb5rbUrKO4bb2xjGCfc174/hu0bJESqT1OOtUz4RhX/Vqq/7tfN4/IMTNf7Ly37tanZSx0L++meQX3wh8J6yoM/hywRiOWii8tj7jaRiuX1j9nHwhIrC1utS02Q9IrW6Lj/vls/zr3i98HzS8LNJGvdVxz+NZreGbm2BWEx+Z0CrlfzPJ/LFfP4fJc5wkuZ1ZWXRPQ6niMNVWqX3HmPh74VxaTYw2l1rWtXcUQ2pFNev09AiYAH1q/N4J0CFXja0RppOD5OfNI/2nB5/WuvudAvLXyzfP5Fu5+5B3+tXrfT9NhjxFJ5bHr6n8aK+NxtOThKo1Jd3b8NjZU6HLdRuvJXPlL4tfDvUPD2p276LpuoX1pNGZJPKVmaBs4wSowcivOV1/UNJkxI+oWEynBEsbDH45Ffd11Yw7SYpg+OxqrL4dXVINsltDcI38Mqhh+RrqwvEuYxapVaSl5pnLUy7DyvOL5T5I8L/EfxvqFwIdM1C8ulX7zrIWVB6nd0rvNP8AjpqmiyRRXF6fED/xi3jTy1PpvwM/gDXtn/CC2VnZ3FvFpkUEE6ssiQoEBBGCMLjGR6VwGofs/wDhGZWMdrcWBXqYLhl2/wDfWa9B8VU/a+zq05JeS/pkRy33bxkmzynxJ8ULvXrsy3wuEXHEKngfhxWCPFVnNMqbpVdjhVMTEn8hXWeIPhloWi3QjsvEF7fqG+a2RFcfTfnbn8DVGLw/crORbSJpFr0xbDdOw95D0/4CBX0DpxzCCqwUvmrfmca5sPLkk0VJreRI43mjeJJPumRSufzqD+yY9Ryv2cXJUZKhc4Fblx4Zs5oY0YyEpnDtIxY57kk5J+tWvD9ufC811LbvJK0yBRuYfLg59K2o5Teceadl1Jni7J8quxmk/AbwTrEytqus6YqMA3l2zbZDxnBJAwcnHQ17h4J+HfhTwTYhPDmn2lspGGuI1DSP9X5J/OvMrGC816Bpn04XMQJRt8SsM4zjr/Sq0a2mluyfYLzTpunmW8ksQz/KvtMLRwlH93Cor+b1PJrYHHYqPteV8vktPwPeJML918GoLiSbAMS72+uPxrxBfGF9YTbI9fvI+uPtIWRfzIJ/WtK08f8AiBWQpfabfJ6Sp5ZP/fJFenKi5K0Xc8j6tVpS9+Py1R61HchGzOrySdNvIiHuSMk/54qws9rGG3lryY9EhGxF9v8A9deb2vxMuox/puiSZ7va3G4fkw/rV6H4o6O4CzQ31p6mS33D81JrzpYGop80pM7vrnLT5FSSOudlkkZsbFxxGvb8TS+YAAA2P+BVkWfjDQr7b5Oq2hJ/glfym/JsVrRyQTjMe2QY6pIGFdkY8iseNUbm7uNh3mfKQTuB4wwzXO618PPC/iVj/afhvSr5iOXmtELH8SM10TFI8BlYds4pR8zHDrjtuqvdMU2jybVv2U/hhrJbf4ZWzc/xWczx4/AHH6Vyc/7DngqO/gu9M1TVLF4XDiOR0lQkHpyoOPxr6JUbe4OP7ppQHwD/APXrGVKElZo6I1qkdpHkFv8AAOWzuo5YNRimEZ+68ZU9Mepqxc/DHWIFysMcw/6ZyD+uK9aVdvbFOXnkN+tcVPA0aaagrXOz65Wl8TueGXHhPVbViHsZ1A/6Zkj9Ko/Y5YHxKjIf9oEV9BN5nfn61HLHHMMSRI4/2gDVPCLoy1jZbOJ4bHD8oqKaHv1r2ebw1pMwy2nRc90Xaf0qjN4F0aYnMMkI9Vc/1zWTwsu5rHGQ6o+LreYNbY9OlRmQyR59qit5MxNSxsGt/wAcV8hqfrC3GXLFlU9wahum8wKcUxrxfLyeccVFeXieSDnA60+VjZV1SxS6urOYyTQT27b4pYJCjKc+3X8a1vE3jzxb4g1CG5v/ABTrEtxFEIVkS7aIhPT5MZFYd7fK3lnd9Kp32oJ8hPB/nWsW46IznShUV5RuUriG4udQL3V1dXm7732id5c/99E1FPotsLhmWGNcf7Apy6pF543OBzUsl1HLcZDDOOgqndjpwpp6JHmXxWskgsbdowAVdgcD1FeYRyGvVvirl9PcIrMFO7OOK8jjk9q9PD35D5XM4qNZ2NGF84I5rXtW3qDWJbsFYHr7Vr2cvtz6V0HjmnH0HYmrSiq0LeYyirfl+h59KpEajuOCTipY7dXZe7Z6DtTY4t3U4Oat2kfmTKcdO4pgRfZlXVLRSNw81SR6812NxH8x7VzEMe7Wrbn7sg/SuruWDuSAAqnpXm4r4kfoXDUV7GcvM9z/AGcJvJ0HVopDJNBczBZ7M9JFVQd8R/56JwcdxX0Ho+rXH2iCeAx3+o+RtDNxHq9mOo9PNUdq+YPhDePYaUFjYSNc3LbEjJD7lAwPr3Ujng9ele2aPrizWu6YSYZg7RqRG6y5/wBZH/clHdej9vSvYofBE8rHy5sTP1PTbSTT5tNtLf7U/wDYcj7tM1Nj+8sJ8/6mTuBnI5o1Hw3JqovYoIVtddADXumA4ivV7TRHs/fI9OawNL1aS6mk8pIb2e7Q+ZbAbbfVFH8S5+5MO49RWza30DWkSS3U4sbdsW+pYP2nS5P+ecw67e2en8626nn69C3pivrmlRnUTmSxO201qNf3sDdPKuV6gZ79D7VHJoNnrF1OIbSKw8R7SLrTXBW21BB1ZPfHcfjVuTULhdQjuPMgsdacbVuIyDZasnoewbH480SXhuy0NpZj7YmGl8O3jbHQ/wDPS2kOMfQHH0qW3e5JxXju5svDfgLVb5G+26Np8bG60LUm/wBItX6DynPOM8c//Wr8utSlOueKbqXBxJIQPz4r7E/bW+KiR6bZ6AIXXUXO6SadDHcrGOBHKOjc4we+2vjjS8SShgcHdnNYNs83Ey5p27G61hHZ+VAqDecbivPU/wD1qt/2aupS+RKm6PydpH4dfrSaXD9q1CP/AGQX59BwP61t26LD50vTAwOPSrWxwM8sWOfw/rwDkHyX2knuv/6q6qzvHsZpYiMLIfMTdxwazvEmmPPcXNz2XBPuDWlJZ/bvDFlqKEbo2MEn1H/1qjYrcNRY/abd85AP1qjYzF1kI/vGpbqcG3Ud8VTtZBDbnJ564rUzJ5pMZxWC0gu9QkmPKJ8qDrz0JqbULxypWJWaRuABzzXSeFfDNvptqupau3l20fIQjlz7VLY0joPA2l2+g2h8RauMQRfNbwn/AJaN2OPSvO/iD4q1Lx9qwdpP3Rk+7noP8AKz/iR8TZ9euHtLVvKtF+UKh4UDsKoeCtOt5bU3j3LvdeZsWFT8oGOS3vWe7Rey1NvT9HiRQrDzDjknrWnFpgnkWKICNP4nAxx6Cp4k3MFArbsbdVxxkZzW7My3a26WNkIbeMIcYUf1NZl4q2MLg8zSfL+Fb4YKM5Gcc1zGqyBpCWOQKQHR+AWDWep8ZYFVyfoa6Vvla3YjPqOlcR8PrtmGpp2YK38xXX+e3kwE8Y96+Mx0f38j9eyOSeBhbz/M6G2J/tDrgEf0r6y+AV59p+F+noAWMMs0R4/2yf618hw3X+nI3fHWvqn9mnVon+Gt0ryBVg1GQfmqn+tfP42P7o9PGfAvU6G9kNq2Am479mKt7vOt1OOhXNZOteJtLtrqUT3kCKJG+ZnAz271gX3xa8O6T5kUt/CzHgKhLHpx0Br52NOpJ6K55lnJaI7O3hJGAcDbtH51qau3m+ANTTGQ1vKOPcGvIx+0BojXRgtLee4ZTuBCbRjB7k/0rI1b9pK4tdFvba20lWUqy/vJeMH6D+tdlPD1tHymkaNVy+E+eLmYw3UJH3d1SRPm1u+u0HnAqvM/mRwTHjLdKbHMYorxX4XcSpPevpoxPf8AUTxFIs1hayRDam0rx6V5fo+tPofjC11BG2vaXUdypx3Vlb+lelX8O3RY2zuCvx+JryK7RotUlYkZ3BsivUwtmmmfOZtdJWP1ctY9M8W6PZXslvBeW9xCk0bSIG+VgCCKns9IsdLz9ktIbbd1MaAE/U15L+yb4v8A+Ei+FNvZSSb7jSpWtjuOT5Z+ZP0OP+A17DJJXPOn7OTj2Phoy5kmMmYVU3ZzUk7Z4zVK61G002F5bq5hgjUEs0jhQAOp5oiOWh8jft6eKo7SPR9BhkX7RdL5865+ZY1J259Mk/8AjteffsrfFlfha2pw3spm03VFWY2qjktGxUspPG4A9+CDXnv7SXi6w8a/GDxFqemXMl1p7SiGGZnLBgoAJX0XIOB6VU8Iw22t6D4cgmLW6/2tPbyXEYyxV0jYD9DX0dGDjh/Pc8xuM66UldbH6h/s9/Fyy+KWjam1pbG3axnaMQzMGYxnkOccc/N06Yr1CWGLaIYyJVzkNggdOmDX5+/s+fGDTvB3x+0nwxatHBpN1C9hcSFsL5vWMn6Ebc/7Rr9Bl2TW5KY3D5sr0CjvXXQlzpSktTzMwoxoVXCk7pfmfNn7aGj2Vr8KrzVnithcWNzbz25mypMhcA7cdW2g/hmvg1fFyfDv4hXep2DJbbkLwKyg/LIA3H0r6H/4KLapqV5eeC7nzpY9InS4jS13EqJFZfmPqxVh9OlfKXjqxn1W18N3luhmkubAIQgyd0ZKn9AKc4KV0y8PUlT5Zx3R6Kf2lNWvm8r7cqhuCJGKqf0rL8N6hq2i3U1zourR2Us3LL9sBJ68c9uT+deRrptzbsVktAsvQGTqPfFPuLH7NG5UtLM3qvNcscPGDvHQ9epmFXERtV1R9o/CzWrq68NqL25dbuByrzREPGw5YDH1I4r0hYhfWu+OWOWTbl5kbaygEFgp9Tmvk39lvxMdP13U9KmuZI/tCLLEMblyv3sj6Y/Kvq/SN9xbnzEhmSMb2MJxnIJOR26ivnsXT9nVa7n6vk2IjicFCa3Wn3EscK+fFIgLNjbBGMZGOryKTg8d6+3vhVcPrnwx8PXkU4d/sixGRehePKE/Qla+JlRlcqzs02fmcE74UBxjgcjGPyr65/Zf1hbz4d3NkpDiyu5Ej4IyrYYHB9y1d2VOPPKEuqPmuMaLnhI1o7xf5nc7ZptStGkJTnY8Q6ZGDn3zXUR/6sfnVN4h9ogz1Xc36Y/rVpfuivqVGMYqMVZH4zBzcnKbux9LJ2pFNLJ900zoK7r2qHzDDImegNWWAZfeq8ihhg9DSjuZzV46F1lIAoVR1xTbG48+EpJxJGdp9/epjkdOKpkxfMrjW+XHrUMnXH41K305qPHFI0Qxl+XjrXzF+2Z4Vg1XTdJupbaOeOUSWkqyDKsDhwD/AN8mvqHrya82+PHhlPFHw51iJo/MeCP7THxzuT5uPqAR+NcmKhz0mketllf6vi4T6Xs/R6HwBY+DbGzUCz0u3ttvA8uBVI/IVs2/h2RsKw4611luga1hYRgMUBIxyDipFlDKAyLx3rw+Z7n0FSNptPoczD4aCyE7lJA+bnFXo9AWPBZQynnd1rWUqzZyOvSkaMLn09qjmZHLcpx6TDH91D/ug1YjghThYufT+VU7ybUFuEW2t4ZIcgM0khXHvgCrSNJIuAVBz0/DHWp5mVypD2UJnKgjPAx0qPcFped2GLKPUUnlsScY3fWnqUrIieZlYbV47kmjzh68d+akeJmYn9PWmbRyeuO1AeZA373GRx0pqw7Rt+6M5HFTY9RhQeM1LldvTIqdxra5VaFl6+meDgVDJCiRMz5VV+bPWrUkiLGWZlVVHLHp+Nc3rnjjw9Y288F3rdjCWQof36kjIx0BzVRjczckjwbxN+0xqy3k0elaZaQWysVRrjdI5HqcEAVgL+0p4tOC1vp8mOn7lh/7NXn91ZrcSSuk4YrIVVQpO4Z60Wvh3Ublv3NlPIf9mMmvWjRppbHmSrTvoz1fT/2mrtWA1TQ4ph/etpmQ/kc/zrrV+NXhjxJpN1Cj3FncywuixTxnliDgAjIrxG1+HetX2AdMuuePubf51cm0m18OqlvdWU1veKcySSSA/hgUpYeHRDWImup0vw53fbCXU5HGAKoeO4y2sqV+Ylhgd85re8F+LNO0sb3k8wnrvGaz/FXiC01e4MkKunP8C4zW/Sxz9bnut94w0DRoAL/WbOBgoBQzKW6dMA5rmbj42eDbGPCajNcsvTyYHY/mQK8I1jRbia2W6TTblY+gkaM7T+NYDRyxYEiMh9xiuOOFju2djxUrWSPoKb9orQE4g0/UJ/8AeVIx+pNZs37RVhI20aDcMuO9wv8A8TXhE0pU8KS1Tabouqa0wFnaSz56bRV/V6S1ZHt6j0R7jD8XPCerJ5d/YXenseA0ah1/Qg/pXeeH9E+2Wdvqek3P2zT5l3RyA4J56YNfK66LqFvfXFrJazebbnEibclT719afAdW/wCFZ6crqVdHkAUntvJ/rWNeCpxUos0pScpcrOm0ueZYwsyMrDj5lNVbyylur63xGTCrF3bsPT9TXSNhfmdmVR1XAqxCsc2RlWx2H0715rm2dagkzE+yrGpbO1RySamt0jkQNG4fjsa02sVlyNny9+Kd9jRWyowRxwKm50dDOWNWxleetLJpUFxxJDk9QV4wa01szgjgZ9TT/sxGNzZHpSFZFCSxjaDyw7RgDqO9VbXw1Y28hmaJHm7SONx6+/Stk23z54Bxnd3xR9lLPl8krzVc1g5EUmtVbb8mAPaj7MjdRz34q8sPJGMnr2NPW128kHHSle4aIzfsoZWPA9BimLYkqWx064rYSJVXdnGfypVhLZxxnmp2CxxniLTxNaSb1HSvk74leBbrw/rp1XSAyr5nmmNDyjZ6j2r7ivNOSaMho89zXlXjLw5aNMzyW4YE4wBmqjUcPQXs1JeZ9pfs4/Epfih8JfDHiDcPtFxarFdL/dnj+SQY7ZIz+Ir2CzmG14CeR8y/TvXxp+x/4st9AuL/AMJkLBDcN9rtRnA8wAb1/EAH8DX1ulwWjSZD+8Tt61+aYqP1TEzS+Hp6M+hcfaU1L+rnL/E7TAuk3EyDIYfMPcd6+N/GU3lXUqn1NfeWoJb65pk0EoykqlSO4r4V+PfhnVPAutS/aYJHspWIgu0UmN/QZ7N7V7mDxkZ01Sb1W3ofbcO4qMealVdmjzXULwLnnmsia+7lqqTte3X3YGHu3FZ9zY3ysdw4+hr2o02z18XnGGoys5GlNqS7cZrPm1mOLq3eqJ0+5Y4wT9KjfR9/JRserCumNCP2mfO4jiVR0oxv6j7jxVGuQuWPsM1jX3i646Qwkn/a4rUbw7kfKpHuaa3ht2UkxMR711Ro0lvqfPYjPsdU0hLl9DlJfE2ovMNzbEzyqiur0W+tL+ICUqT78Gqs/htWHH3vTFZt1od7ZfOkWPpxWsoQlpHQ8j6/iW71ZOR0WoQ6RynkK7Yydo+auJ1PSILiQG2luYkJ4XflTz3q8mpTQq6XULO2PkY5BU/4e1a1nqiNJL5NvHGJoxHIpXcD6nnoalRlAqVaFRHpn7L9xc+G/iZ4dN1viLu0BDHqGUgAcdCcV+jHhyYLcGMnhsrX5n+Crm4sPEWk3qE77e4ilUk5+6wr9ItFuAl5HKOVOHB9Qef618PnceWvCp3Pawc/bUJw7EfxStP7T8BeIbRk3BrF3C+6rkfqtfKngvxXfWaL/Z9y8TdSofj8R3r7L1q1S6hlhcZSRXib6H/6xr882lm8P6xdQYKy28rRHjurEV2Zby1FKEldHk4nmSjKDsz6Hs/iVqca/wClW8Fx+aN+f/1q27P4kWDx7bm0nhbH8BDD+Y/lXhWm+NIpoVSeRon67hXRWesW10AzTx5/2Tj8a7qmU4Op9m3oKGZYulpzX9T1eX4ieHrcbpr4wH/prE2PzxWzaeJNNumAg1G3JPQLLt/TIr598VeVcWLMrbu9ej2nwr1W60mzu4ZbecT28MwG4j7yg96+ex2WUcNb2bep9Bgcxq4ltVEtD1e3vJVUYk8xe3INSNfSZ2lFJ9HTH6g/0rwrx94N8UaOllPBbXUaiNgWtZCehB/hPvVex1vXLONDb63exsRyksnmAH6MDXPRyupWTcJaruaVsfTo2c479j3r7cOVlgx7q3+IFEgtJmw7LGe3mrj9a8ksviN4htflm+y3y+rRFGP5HH6VuwfF6xs7G4uNVsZrOOGNpHkjIkQADJ9D/OsquUYqCvy39B08yw89pWZ3zWMtqjMr/JjPzHen156fhXA+LvGPgzyZrXWJobi4UHizy7/gy9D7E1458XPjVqXiTw7Bb+HLTZC582RVdj5i4ICMUP0PTtXitp42uocNd6XcQyr95bciXb+Ar3sryWcl7SpPl8lueVmWZ+xfs1T5vOx6trHiRf7QmGjmVbIkeX9uVTIPrjivV/2d/gLe/GLUJNW1y5kPh61l2yRISnnv12DHbnk18yW/xC0q6fYL5Y5P7lwDGR+de2fD39q/xr4PsILPTtRs77TogFSGaFSAB2ymD+dfeUaMaaSavY+GqVnNtpn6P6P4ftNF0+Czs4I7a2hUJHFGuFVR0AFaKwha+Yfh/wDtUeJPEmgrfyaJY3TqxSWNZmiII9Mg5rutN/aYsXIXU/D+pWJ6F4gsyf8Ajpz+lehGpA4nFns4XnpQy1wOn/HjwTqGAdajs2P8N4jQ4/76ArsNN8RaZrEYksNRtbxD0aGVXH6GtU4vZk6l3ZTSoqbhvejbVWFcg20xo89qs7R9KTy/WkO5W8o+lJ5Rq3sFJt9qAuVxGO1IVqcx0mygZBspCnqKseXTdvtQBX2UnlCrG2m7fagCDyaTyPapwvNO2/hQBU8ntTfJ/GrZFNZRGu5ufRe5oKRFDamQ/wB1fWpZIoLcngeYRwTVKbUDHkMV64VI+tRzJNdR75GEeB8oNRzLZGns312I7uCC4wrqJW6Ko5rJ1jw7b21sJHgj8xjwqjGPyrasY1iJIk3TDrjtWJ488Qx6DYC+u2VLeIgFj69h+NeXjY4f2MqlanzW8rnTTjU9ooU3+hxPiC4s/D+nte3cswt1YKWjUNjJx0yK50fEDQ4bd5o9WwF/g8tw5+gx/Wub8ffEp/EuizWEOnCG2eUEXBJzwcgAV5p25r558P4DGJV+Vwb7Ox2fW61Fum2n+J6DrHxyuvtP2fTLZiMZ826b5jz1CA8fnXF6r4o1HXrhpdQupJt38GcIPoo4qh5K+YH2jdjGadsXHTNe9hctw2GSUI/N6v72cNTEVJvccsgYcdKfu9aiHHSkavV+E5SXzPesPxN4stfDFn59wssgPRIU3Ma1OaoalpseoBd/VenpWkOVu0mTK9tCf4e/EDVtc0dbjRtUs9PVpWJsrqIOzEcZPII/CukuvG/ja0b9/oek6vD/AHrW4aFz+DBh+teW65p1vo9qJJInmV3EYSGPe2T3wKjtdPntgslte3VqGGdnmMpX8M14+KwEZSlNVErn6Lk+YL2UKEqDbXVHqDfEKwuo9useDtTsmPVo4EuF/NGz/wCO1RbxN8PbiQpLqUemyHoLsPbH/wAfAFcimsahHb+RLqM84znc+AfzAzVea8ecFZHMy/3ZPmH6140VWpP3J29Gz7j6tQrR1j8nZnq9r4b0rVLfzNO1YXaYyjRyiQf99Kahbwrqtr/q7lJvaX/69eMyaRp0khkNjbrL03xJ5Tf99Jg1NHNqdiwNhr+sWBXosd60if8AfMm4V6NPMsdT+Go366nl1shwVX4qa/L8j1W40+/jaP7TpMdxH/E0agfoDzReW+mxM2LeW0cciVXeP+f+NeeWvxC8c6dgJq9lqYHQX9ioP5xlf5VrQ/G7xPHtGo+GLG/QcbrK8MZ/75cH+delTz7Fx/iQUj53EcJ4OWsG4/P/ADPS9FW7a1aWz8UXkZQf6uVxIvHYhs1XXxr4jt2I82wvAOAzw7T+hFclZ/Fjw5qTD+0NA1LS5P4mltRKv/fURY4/CtSHXvBt026LV47RiOBJI0OPwcCu5cQUtPa0WvQ8OfBr1dOqn6r/ACOtT4iapY7ftugkqwzut5iOPoR/WtW3+Lmi8C6S8tGxyJYNwH4qT/KuZ+yvq0KNbaxHfIPusdrfqhFUptF1KHPyw3K9wT/iK7oZvgKm8nH1R4tThTHU/hipej/zPTbL4ieHr4hU1e0ViPuysYz+TAVupMl1HmKRWTHDxEMP0rwe4sJWj/0nSGK9tiBh+hqmlnZW5zCJ9Nl6gqzR12wq4Wp8FRP5niVslxtDWdNr5f5H0RGq7fm5PY4xTxGmM7iK8Gs9T1e3wbXxFeBe3mP5i/qTWxa+PvFFmuWktdRRTzvQBj/3yVro9k3tqeVKhUjuj2MQ7hkPz6GmNG4zjBH1rzGP4t38Kg3Gi7xjP7qdlP5EH+daFj8ZdFmkVLyG709m5zIquv5g5/So9nOO6MeSR8S2+pBVYA8Uw6oSjfPtX3ryCbxpPMpHm3GD1+YKD/3yo/nWLqHiqJpGad1K/wDTaZmH5Fq+G9g0z9X/ALQj0R6/da3bwKwe6hi/35VX+ZrKu/FFgsO06jE7f3Ytz/yFeLXnjawWQsZId3/TGP8AwFUrj4hW2PlMjn/ZH9a19j5GEsxfSx65N4wtW2hPPlPTcE2j/wAeIrJ1fxstxCUhtpA4/ikkH9B/WvJ5viBwfLtmb/fesy48bXsmdiRx+nGf51rGjboc88dNr4j0afxddbhuKgeoyT/Oo/8AhML6PcwuZmX+EKQmPyFeXza9qFwoHnNz/cGDSR2urX7BViupi3QYY1sqaW5yOtUnors7fWPE0t9DJHPNuVhgh5mP8zXMQXAYcNle1Nt/AOu3UjYs2TjPzsBVWC3ls5pLecYljPNaxavZM5K0KiXNNNG5BL+NalvJ0Oaw7dtuK1rOQHAq2cy8zZt5BwSeK2IyDjAz71gxt029K1LW4DcHkj2oRLNKMZbOBWnp6jzAKzbY9f7vetXTWHnoR8ozVC1COPy9Yt3JyN+cHp0NdAy4VR1zz9KyZlC6xbnOf3gzW7MFhid92RjcTXmYn40foXDkv9nmvP8AQ9c+GNrC3hNdywNvikkL2zFZo2V+HKnqV4z6qQR0ru9KtSlwr3TSXEd0rB90g3wyrgkEehA3e/UY7cJ4DnF14N01QqzIbNfmU5IJ5yG6jBYevBPY8dUuoJbpOZA0Myw24jWbI8tlO3cr4zlG9eoyp7V79OFopHzeIm51pS7s7TRfENxeWcjR/LCso3BxuDY7nHJ/31+YcZyOa6Oy1a4upjcveSNeqMeaEDytF6MBxPH7jLD0rjJJmn1a9tzGQjICI2KxwifaCV3jghuHU8Hk4wc1NZ6qr6RC5jlWG4kDQgRny2fvhhyG/wBpME91NO1ieY9GjhsJNMeSyv7RbCbmaxuNwti46lGxmFwezDFYHizxpYeHfD91Prc4NjYxNPHDqj7ZEwOPIuUyGz29axtS8WWmk27axd38dutvHvmkZvKlUAch5VXY/biQA/nXwp+0V8crz4wah9k0UQW+iQsSsUIEMk7D+ORQ23P0qJaHPVrchwvxg+LWo/E7xne6xd3M06sdluJ33NHECdq59h+uao+FpGuCOCPcnpXH2dhP9uSGeF1fP3WBr0XSrEWMIyPmbr7VlY8eUm3c6PSm8uSR8kA/KPoP8mtfT7K48Razp+jWBD3V3IEH91R3Jx2Arl5LplX5WwfatXw34ot/C9pquo+e66s9uba244RX4d8noccD61cUQYXixltNRubTz/tKI7R+ZHkK2DjODzius+ENvF4i0DxJo7qDKtut5CCe6nD4/A/pXk1xqEmoXmI92wHt0r0L4L6wNL8cWSNuRrnfaMx7LICv9RUy1NFCRzuoM9vJJEVJKkr054qvaWdxqEgREYdq6zW9P+waldLKd0yyMrZ+tZ8+qOsJjiVYR6oOajm0FbUm03S7DR9txdFZpxyIxz+dcr441q+8QXRtLeQwwqOQvRR6VqJIc5Zsk9+tbXh3wr/atu1wFBy5BJrCtU9nHmZ62W4NYyt7M8dbwPdycpKp/A1seGfCOoaTqKXDkNGAQQpPNe2R+DAoPRSKd/wi6rwcH6VwfXJLY+zXDdJr3mcTCwhddwZS3qK17NwwBzkdsGtW+8NhV4IPpzWBbo1nePAeRg8eldVHFe0lytHi5lkSwtJ1Kb2NWaYeWcEniuT1iYKzdq6F2wpzXJ65INzegruPjDZ+Hk2NUkTP+siYflzXeZVrVCf73FeZ+E5DZ6tZuAfmO3P1rv5rlltSehD/ANa+bzKH71Puj9M4bq82HlDszYgkBuosn+HPpWrpPiC9tbW7tLe6nit3be0aOQrH1IFYCyAtbtnkirOmTAXUy8YHavFlFWsfY2TWp0A3SwW0rsXfcScn3qHXGVboseDgHiltZlazUdQH/Gq3iCZVuVZj1UZ/OsY6SB2LeiMv9p56jFVNXucRX0YYgg8DPFT6HIv2xPpVPWlH2i+VRS+2WZzxuuk25xxuBzSGxW6kljdiARnirQkY+HkU8bWz0qG33m+bj5NnFa33sK97XILyMR+H2w2dsgHP4V5XqkarrkykgAOo9q9QvGMmhXWQflmUfrXmHieML4iulUZXcOK9PBrc8HNLJI9r+A/xWtvhD4q1QTmfVNNnU2jx6ePMLzKf3bKO/Uj8a9R8a/tT69Y2rSWek6T4fjxkSa7fq02PaCP5s+1fM954Z1vTtLj1xdKj0vR7wokUtjLuVZAODkE4Y4z+FdD4N8RfDqXR9X+0+EbrxD4t850sred5Z2ZQoxJI4YADO4nA6Cva9jTn77V2fl0qkqcnFOxnSftIfE7xZql1GPEslraNumJtYxGqqDj5SFLAfWudufi1q3k38moXOpa2HiaEzy3jMqkjAPMeOvbipdG0XSfCniK2ufGUH26C7LsbK3fbsbOVUjPIzx1r0eb4zeAvEfw58ZeG77T4vC8k9j/xKFhhMm+VGzhyo+UnAAPueavkinaMDLmctXI+ZbXTbnVmWG0hknnkbaFjBJJ616VqHhO50DwbdG3ilhSOeyu4pEO5g5Vo5PodxHH0rC8O6X4p0fSoNf065WztLW4E0Mn2mJXMpwuVQtubjg8YxmvXdC8SSpqWoeH/ABjJaahf3SNfSXdtOksPl7S7AhCQGGM8elaVpygk4q/kduBp0a03Tqy5W9n2ZN8PfgB4U8XaNd3EXi6PT/EtqhkksL+UwXSSAZI2MBnB7g19q/AzxtJ4r+Cls93rNrLNYq1pqF9JMqKqIcbnOcLkDmvhbxJ4Dm1TzZPDFzZX9tdzrM0krIZlzwG80kkLwcjPHevPvFvwv8X+G7a5uWura7sZcG5OmagksY5/jCnt9KKNaMtUznxuCnQly1Pk+jPTf2zvjnoXxR8ZadpHhmb7dpGgwNCl6qkJczMcu6A/w8AA98Z715FJM158P9OZBuks7+SHnj5ZFVgM/UGsjS9Nh34ktpzJgsWX7pP021u+H7aX/hGfE9vystt5N9H6ja+Cfyauts4Ix5VZDLXwHqcVl/aAt3eJsBnjgbYmTgFpCAv5E1ueEfgvrPji4naFoLWKA7XuJmJXPoCBycelW7jxn4q1TS0xrKxLImGhe442+4zWP/wkGuabGqLrJkTBKxWgb5WPXgDFYNvubpI7Gb4X6z8IfEWh67LqtvcxR3CxytChG1G+Vsk9eCa+m7IKHXaqurcedDwMHoSPwr5K8VaxpmvaDGjaZr1/qARQ1xdS5QNgZIG08Z96+i/hTqzeIPAukXzhllWHyXaM4YSINpJH5fnXjY6Lspt3P0LhfEJOdDbqj0GRi25AzMmBvkAbIH3e55r2n9lfxKdN8bXOlzFEh1S23xhcAb4+nGepBf8AKvEv3UkO4HdGCRvCBT04zk+tJb6peaPdQ3tjdta3sL+atxCwGG6gcD615+GqexrKfQ+tzTB/X8LOhfVrT16H6Jxt51zLIPur8i+/qacrdBXmHwF+KcnxD8NMmoBY9ZsiFuFUYEinlJAPcdfcGvTW+VS391sfga+3jONSKlHZn88VsPUwlV0aqtJPUnWpaiU1J/DVEkRG1sdqhmX0+tWJF71DIPlz6VAGe00tvMJUXI6MvqK145BPGrocg81SYA1yHwl8ZL4k8PzOcmaxu5bK5Q9QUYhW/Fdp/OtU1LTqcypyhef2evkd8RSbfepNodQynIPNJtqTdEcmNuBWbqCo0ZilG6KRSjKehBFaZWq11Gsq7GGR3qWXr0Ph/wAU+H28L+I9S0pn+W2ncRsw5KE5X/x0isjy/LfcD+vWvTf2gdK/s7xwJ8ErcQIwb125X+grzJnG4hjjn6183VjyTcT6yjUdWCnLdkWNzA7hjPrSGQqGGM+461JsJjAQ59eMYpY4TwpbJU/5xXP1OjQgUeYccquOppVgK4Y8H1FWTCNwwOB9KVVKxkEHHWmBBt8tvm3SDr6UvHPHXnFWFUNGM/X5fWkWML15yO4oLKF09xgvBtYc/Ky5J4+tY2q+JLHwhpb32u34tYOxlUEsf7qheSfwrp2XodvXPvXzz+0LeI3jrw5bXBHkJAXVZD8u4uQTj6KKunHnkkYVZckW0bV98drrWAU8MeGby9B4W6u/3cY98D/EVzeoeJvHeoEtf+ItP0JCOYbNAzgenG45/Gs3U9cl1KaSCK6+0TA4W2t3GF7D5V4AqTS/Aev6gquumzKrc7phtB/E16PJRp7nn81WotDMvNPs9Ulzq2uaxrLd/MYqvXsCT/KoGg8LadgQ6KrMD9+43Pn+VdxB8INfuSABDb5ODvkBFPm+BWvIuZZLQe/mkj9BTValHYXsaj3OOg8Qafbx/wCjW1tAevyWwB/PFWl8TTSLtF0wU9Fzt/Stn/hR2q9TfWqc4+8xH/oNOb4K6qq5F9aHHPO7/Cq+sUw9hM5i81qae4ijSfgsMlTXHfEBUkvt2P4c16VN8F9bXDwahZhwc/xjn8q474keCdY0HT4rzUVtShYReZDMSxJyR8pHtWka0JOyM5UZxV2ee2DMqllPX1NW4EeaZSSwHoDUEVuW2jHXgV0ek+H9T1KYrYadPeCPh3QBUU9cFjxn2rSUlHciMW9EbszSQ6DaqkjgMPmXecH8KzdpmiGcNj+9iuluPAvia80uKOPShDIvd7pCMfQf41Qh+Eni+5YqIFwvBUSgf1qPbU+5fsZ9EYTaXYTZMttGx7kfLTLGzTS7rztL1G606cdHhcj/ACK6GT4N+LFY501n/EH+RqnJ8NfElrJmXSp1HqUbH8ql1aT0bH7KpHWxh3mhajeahNfPeJf3Ezb5HkfDMfU5713Hwt+Ir/D17u11SzufsNwVI8kbtjg8sM+o/kK5m68N6rZr81jLj/ZGarxyX+mr83mxjP3ZEJH0waJezqR5UyUp05c1j6s8L/Ebwx4kRRZarA8p/wCWEx8uTP0bGfwzXWLCnljaFGf1r4zhax1WNjcWYV+m+E7CDXc+GfG2ufDqTSpf7SfVdCuHAa2uDuaJc4IBP3Tj04rhnhbK8WdkcTd2kj6Z8vbH657Ck8koSQu4djTzO5bEdtJOOobgD9TVtYy2DjaeuDzivOZ330KaxszAsuOO9O8recZwBz81XfJQ5BOT3qJ4SsmFwcevX8KllIiVWUrv2nmnbFVm4B49Kc8O7BxggcdamiUfKGANPUrUreR8oPNKsfBzkj8qsfLHjjLE5pPvMCeD6UahqVFgWPJLFxncM84py4dQygk49CP0q15fzAAc/TFN8tmbBAH0zRqSVvKDZHJNcr4jsY5FkKjOD/dIIrtUjLKVVdp9xVLVdN86BstyB0brWctUUtGeT6ZeT+H9Ytb6zkMFzbSiWOQdmByK+2fh38RLXxr4ft9RtmAdhtnhzzE/dT/T2r4w1WxNrM3fnv3r1b9nO5kj1PV7aB9kjwpMqn7rYbBBH/AhXy+bYdVaXtFo4nvYGXNLkezPpya6dZmlt3HP3lPQ1kawttr1jLZ6jaRz28gw8NwgdG/Sq8OobpDGQ0NwvLQydceoPcVZW9XGJF59K+F9pKD7H0UaKXS5454l/Zy0DU2aXTGm01v7sbCSP8jyPzrgdS/Zp1S3dnt7u2lb1kVkJ/nX1AvkTMeMfhT/ALLGyna/Hs1enSzXE01ZSv6kTwtCXxRPjTUPgh4n0/dt0s3C9M27q/6Zz+lctfeC9U0/IvdKuYh6tCwH8q+7G0/dzncP9pc0TaKNoO1W9cZr0aee1Ptxucc8voP4ZNHwF/Zqx5VYtoPByOaX7JtbkDb/AHcV9t6t4N0nUFIvNLtrjPVngVj+eM1y998C/C18u+Oxa1J728rLj8DkV6NLPaMnaSaOeeVSteEkz5Ik06LdgqAPYUq6HHPj5Sw9O9fSV1+zjY+Yz2uoSsD0jnUcfiP8KYvwdn0xSVsluEXvH836da9ejmNCt8M7euh51bB1qO8bo+c08ArffdtXznHK1raf8GfOjDvGEHGF24Ne4LZ/Zf3Zh8pgcFWGDSMyo20ZXHQ160ZNrc8x6aWPF7n4droOHQNuHrxX2h4TvPtWh6XPuyZLONvx2ivn3xRatNYuUVSc/jiva/hncG48C6Ex5IttnH+zkf0r5PPk+SD8z3cpldzj5Hpd9IWjjfkKwVx+K/8A1q+FfirprWfxC8QxomFa9kdflPRju/rX3HdNu0+BgekaDn8a+ePiVoNtqPiy/wDNjHzMGJxz90d6eVPmqNLsZYr3afzPnN1O7GCD6ipFmlU8swx0r0u/+HME3+okdT6YzWRP8PbuPkOrqK+l5WeTzo5P7VMV2mRsfWvtH4f3DXngXQZQ5/5BsAP1UYr5FuPCd9bqW8pmUcHivq74T5T4d6Ar8MLMqfwfFeHmi/dr1PYy6V5tI6zxQok0mzbOMlhnv0Wvk3WfHMNprWoW8sTL5dxImc+jGvrPxAok0G3bsJiP0/8ArV8QeOl2eMdYHYXUh9O9PL5PfyFjIpxs+52Nr4y0+TgOyH/a6VV8ZXyax4R1S3tpvNmlgZAkZG5geoHvivO+d2emO9PjupImG1sewr3OeR5Madmmjz280O5symzz4MHrIGU/Sq39qalagoJDKnXD/P8AjzmvU/8AhIpLTPmsskfQrIAR+tcZ4q1m21BtlrpVlakH/Xwbg5/I7f0rWm5Loe3FTrL3onMXOtC5jVL62WdV6ZGcfnmnWseivzmWzY/8tIWKMD9QcfpWjo9rb3d9HFeyJHA/y+Y6Fgp7E4I4rpNQ+COryTqlv9mufMxsMcu3dnp1xWksdDDtRqSsZTyyNRcyimQ6R4k8SaRCF0bxhctCOfJuGWQfT5sH8hXVaX8aPHekNumistVUdTBK1vIf++sD8ga821D4e+INIkZJbGeLaf7pwfxFZcd5qmmMDGZI29ORXXTxkKnwyTPIrZTy68rR9A2n7VRiAXWdG1GzQcM0luJo/wA+Ca7Tw18ePAetSJJHeWdrcf3o5WtJB+eP518s2/iy6TiaBWPdguxvzGDUpvNH1Yf6ZaR5P/LQoCR+PB/Wur2ie6PNlgJraX3n334e+J14iq+k+MdQjX+FZJxcp+ua77Sfjl4y0/b5s2l65F/tqYX/ADBx+lfmRpuh6csjSadf3WnTD7slpctGfyOf5109r4s8f6HGv9n+KW1KBcDy7+EOfpuXcf1rSNRdHY5JYWrHpc/Tqx/aTijA/tXw3e247yWcizr+XB/Suu0X43+Dta2BdYSzkb/lnfI0DfT5gBX5eaH+0H440PJvNEg1OL+JtPnw3/fBz/Kursf2ttKkkWPVbS805ujLeWu5R+I/wrZVJdHc53TlH4o2P1Ks9WstSiD2l3BcoRkNDIGH6GrmK/Obwr8avB+tSRyWWq29rcN0a2uTA/5ZBr1/Q/i9q9jChs/Fc7x9luts4/MjP61oqndGTR9d03HvXzvpX7QniGEr58Gl6tH6xSGFz/MV1th+0ZpTKP7R0jULH1ZFWZB+KnP6VXNFisz1zaKQrXGaT8Y/CGrlVj1qGCRv4LrMJ/8AHgK6u11C1vow9tcw3CHkNFIGH6VWnQRNsNJtqWk2iiw7kLLj2qN5AvU0t1cJbr8x5rHkvizb84A5pFxNUyLCu9hn0WsbUNWSaTygo85uFUMAfzrj/GnxQ0nwnatNfX6xFvuxpl5JPZVHJ/lXJ+A/j14a8Wav9lmtLnTLhnxDPeBdsh7cg/KfY1xyrK/Lc9XD4SUoupZux6lDZ3mn5uJHV1IwY1HI991VtXvr2S3EsLqTHz5ZPB+pqTWPG2k6fDIjXSO4UkrGC+OO+K4O9+JGnqu2KKa4Zu2NiflUzcY+6mdVGjVqL2kofgLH4n+IdnqpI0TSdVsScKILp4pgPfcCD+lWtY+KVpbr/Z/inw/e6bHdDyyZEW4gbPGCUJP5is+H4ibUwF8gHrtXmvNPibqX/CQaslxCW8tFwNx71xXlZqMvvOz6vLRypfddP/I9MufA/hLVdJLWdxaJ3j+0O7KO3IDA14f4q8Or4fvzEL+zvtxJ/wBDcsF+uelNh8SXlnbtbCUmPBABOcfSseaQyMSTkms8LSxUajdRrl8jz8S6NrQu359Pu3E4HU4pNw7HNRn9KQfMQAMk17J5MY8zsiTeKN6+tQ3Ud1b/ACrayM/ZTxWdcaXrVxu8y0uEjzztiYAfXiuOpiox0WrPoMLkeIxDTmuVef8AkWLzWLa3+Xf5j/3V5rIuNcmmOI8RL+td14V+H3h+Rll13WvL9beGJ1/Asw/lXrei2fgGwsxbWsOnlO5lAZm9yWrjdStW68qPfWFweXW/dOpLvbQ+WpZHkbLMzH1NIG+lfV03gfwXq/zLp1hJnvEQv8jWRefBnwtOCUsjF6GOZqw+rVJO/Nc9annuFprldJx+R8zMrN0NRsxUHua+hLr4D6HIMJLdRHttcH+YrLuP2eLfkw6nMnoJIwf5EVDwtU7ocQYGW7t6o8K3UGRlU4P6V7FqX7Ot9ZWpujqlulsOTJPGY1/PJrzvxB4YXQ22HULO8fP3bZy2PfOMfrWMqdSn8SPTw+Ow+K/hSuYPnANgigyelOW0aRsAZzUv9nydOPzrO50ysQ+YcHtUXnMD1xVxtKfrjmojp7qeVb8K05mjL3SBZDFIssaiOVeRIgww/Ec1r2/jPWYcBdSucDoGkJx+dZ/2FumDn6Gnpp/qCKL3I0NmL4ga+GwL5mHuin+lXI/iNrYXbI8My+kkI/pisK102W8uRBawyXdw3SOBC7fkOg96v634euvCmmtf61Pp+lwgfLFeXJWRz6DaCAfzrSNNz+GJy1cRSoq9SaRpReOpJv8Aj40uzlJ/ijUof61ag8VaU+Fksbm2PTdDNu/Q15nffELQLWSMpcsYMbpbpgBDGMcnceSPcCueX46eFZb7yY5bi4jztM0ceE+oJNbR9tTfuXXozi9tgsRG8+VrzSPpLQ7rTtW2R2eqx+bni3ul2OT7ev4ZrYuPDeoswLQQzj0yCP5V4ND/AMI94rhhlOr6nZxH5gbNjGM9vmUE/rXZ6TNr1ujLovxDuLhVHEWorHckemSw3V1f2lj6GvM/mjzKmUZZiX7sY/J2/Jn5ZRyaxqh2L9ruO+1dxq5b+BdfvkLLp823u0nH8694hVY5iqqF7cCprcH96nfGK1eKfRHztPKY296R4la/CjWZIvMlMMC9MM+T+la+n/CHzGIutQAx2iT/ABr09pAYHQDkdao2822YgtjNDrzaN45bQi1dXOWs/hLo8cRaaS4mYHGNwArRs/AehQWbMLFHdWzukJJreWbasqgZINRQufJkUc965/aTb1Z3xwtCKXLBEMOm2NvZYitIY8H+FBQGHmIfu8cCpYpN1rL2x0qn5mdhz360k22auMUlZF7G2bk4JryDxxbLZeIHYfdkOSfevW5v9dGRn8K4P4maYZrV540yY2yfXFdFCVpo8/MKXtKD8jk7abdx3rUs5PQ1haX5lwqeVG8rtwEjUsx+gFbZgn0+YxXNvJbyjqkqFT+tesfCmvHJhQB0q5bzFWGPxrKhkJXNWo5Apz0qUUzorWYMPm/StzTZQZF71x9vcDPX61orqyWse4vgjtVEnT6tqUX26DaVYtIo49c1b8XXzLoN6sTYmkjMcY924rznSL6fWfEFupJ2h8nnoBW94g1pF1KK28zcIRvcf7XYflXnYhc00j7bI5ezw879XYo/D3xJ4z+HEwGlzR3FkSC9ncAvGRgg47jIJHB717do/wC01cfZWTVvCF1PcL5R8y2mRlkK/KchiCAyDB5PIBryOz1iHHXmte31O3IAI/KtFiqkFodv9k0am0mj1WT9onTWhnSHw1r8BuC25kmiBODmFj8x5XofUe9VNb/aO1OZZBo/hBklKI0Rub3akUmPmfao6k++PauAjv4uy4/Cr9uUmUkLnvU/Xqh0RyGjLebOB+IF18SvitetNrWoJ5LdLZJmEafRa5KD4K6zuDG6hQ5/hz/hXv1vCvoD7VZX7PGADtGO5rnljKtzdcN4Td3fzPINN+F+pWcQ33pkcfxYP6VuWvgO94825LnpnbivRH1KxjjI3Ke/FC65aLgAfjUPFVe50RyDAx+zf5s4hfh623Lu7nt2qeP4cwnmRPMGejHIrsG8QQcgY+vpVZ9c8w/KfyrF16kt5HXDK8FS+GCM21+H9pCoCwxofZcV59rlt/winji3khGzy5I5lP0I/wAK9f0O11XxJc/ZtLs5ryY9fLUkL7segHua4748eEW0HxBp9pLc28t9Fag3Pkvu2OSTg+4GK6sLz893seHn31aGH5IWUrrQi+IdoknjTWTnrMZgPZ8MP51wdx8rHmtDVdfkvLppZXLPsRC2eu1QB/Ksa6vhICVPNevc/NbC+YF966Twp4oOkWEsJAP7zcM+4/8ArVwst9tzzxSJ8SNO0OzMC6LDqd4WJM9xPIEUY4GxcZ+ua568XUjypHq5Xilg66qvzPSLjx/IzYUA/wC7VuysfGXiKJptL8PapeQZwZLe0dhn0yBXGeFf2qtX8Dq7aP4W8NwXh+7dPaNJIn0JepvEX7bnxc8QWD2Q8SDTYH+9/Z1skLn/AIEBu/I1wrCz7H0lbiKX2Ebd1/b+l6k1nqdncadPHgvHdIY2AI7g+1ZFxqqXniQR27+asSkyuOhY9s1zFza654oumvtW8RXl/POAXlmkZ2YY4ySa3NFsYtLhWKJcqOSxOSxz1NdtHDcklJs8jG55PFUnRS33ZvXTBY+mTjpXFatw+DyWbmu3lUPASWxx1rhbhxdajgZwXwD9K7T5k0LU/Z7q1Y/Jh1I/A13vnB7eRSM/NmuEvPlkjGOQc8V2duxuLVnAC8A/pXi5lH4ZH2/DNT3pw9DTg3MsB6Ve02PbqkwPO4VQs8yW8WOua1LE7tW28ZxXzkj9ERpR7ltTj+/UHiTDiJ+g2ZqaOQfZ5VAHDDpSalqEH9nmOeEyPsxEwPQ+471lG7kKb0uGhyeXcQZ9MU7UsPqF5gZ4yPzqvpGW8ls9eKkvJM6lOu3Hyk5/ClL4tCkRSbRobZAjcN0yTmqEN0Vv4uc/Jjk1d/1ukyL1+bNYVzMlndQCU7CRg5960ir3QnJR3L00gm0+7QdDIOK8x8WNs8QXOGwzcnmuwutfWAXAQhtpzXE+K4ppI7LVGUiO8Mio/P8ACQCP1FephIPU+czatDkik9bmOniLVFiGlw3M7adHJ9p+xqx8nzMYLBem7FemfDvxUuhaZrcaz3lgt9AI7q406GATmP8AuebKQUU8fd5PrXmWh6DdT+LLSziuobB70BRPcDdF8y8E5/LPrXQXejW/gvxJ/ZviZE1a0YB2/s+4GG9CD/TivpFblsj8sq61H6mvpnxE8O6LqEq6H4SW/wBVfcqX2sTG+nzz8yrkIp/A15HPM91OGkILZbJxjqST+teux+MNO0PTNRvdP0A6bbqhSCWJ4xISwIG53JbrjhR+NeT6HZjULpElcqrHLYBJPsAATSgrNuxLPVtA+Emt+KtJP9ku1+sEHmsyRLHGkh+ZUB3DcSP4iOOlTaf4A17wrrltL4h0+6tfMPkQ3IQGLY6MsgbGSThhj8a3vgv8Ul+Hl9BOFmuNL+0/ZZ1Y4zCR1KE9VbofQkV+iNx4S8M+OvCOm/aLYXlnMq3CNG7KGyMg8H0Nc1apUpy0tY0pqMtGfl5o/hbxDY3qPp01xpp8nY8qtgtyeMHsRXT23wpivrq2a48R6iks0WblfJVMPnlQQSCMdziv0P0/wl4D8GTF4LDS7KYD78zKXH4sSRXJfFa18I+MtLAiv4LfVLf5re4tYDJz/dbaMEGuOdSb1Wh6VGUE1GouaPqfJuk/B34a2a/8TjWNfvnx9yCIAfmWrmdd0/QPDviafQ/DllL/AGXrFlNGtxfD/SA4jfCZBwFJ2nHqBXq3hf4lXnhPxZPYfZTp1wnLRT2w8m5/3fY+2MZrD/aQ8bReItd8D63HpsOmi2uwkwVslgxGeQOnBqqNeTmozOrFYDlpOtR1j+K9Tf8AgT4z+GGk/D3R5L7w3nW1t/IvLhLJJfMZTtbl2PXHoK9Us/jF8M7LBh8PXSkcDbYxoPyUgV5p+zpr7aL4Z8RaBLcRQJpGrToGaOMHY53AlmGfWun8QfErwXaq/wDamuaWB0Mck6uf++Rn+VOpGXO0eXT5eRXOl1T9qjwFpFu6w6XMZMYEZhjTPt1ryfwH49sfGPibXWsrZrKGSQXUcUY+7k4b69BWTrH7Qnwy0kOLayGrSdALewVV/wC+nArkPDPxy0TWviXpMWnaENEgvC1rLMrj5yw+TKgcfMB371nUoylBux7GVYmGHxcJX3dvvPoq3dVgZ94dgRtZcDnr369TS7XLPGG3BucBiVds8dB6GorGR9+5FBydvmKcdyeePQVeKmQx4XzWYYWM7mHTGe2OleBzH7Ka/wAO/Glx8N/FtlqtszeRny72AjG+InkDJ6jgj6V916PqtrrmnW97aTLPbXUQZJFOQwIyDX56NDuU9NitwDtD7iPxJGRXv37M/wAR5LW+l8K6jdB4Jv3tjK5OVk6tFnpz1H0NfRZbiv8Al1LZ7H5pxZlHtaf1ykvejv5r/gH03ayb4+eo4NWKowybLpl7ONwq8vSvoz8ni7oG+Zai9qlpkg5qWWioyhX96+WfgL48j8N/FbVdLupWFnrU8iAvkKswdinU9wSOPavqe9YQwvKeAqkk/QV+c1zqEkeoNeQSCOaOfzo5AArq+cgg85wRXn4qt7GpCR9fkeAjjqOIpS6pW9d0fo3J5lnlk+eFjyvp7irMV4JFz1X17j6iuP8AhP46j8f+B9O1QlTNInl3CqeFlXhh+fP0IrqZIRHJwCo7MDXqpqSufD1adTD1HB6W0a8y5wy5ByKikUFSTUa74xk8juyj+Yp8kw2c9D3qGjSMu54b+0Zoq3egWOogYltpzGSB1Vx/iB+dfOh/1hR0ZeM57EV9a/GdY5Ph/qoJXcpjZQ3rvWvl1odzAkAn1rwcYuWpc+ky+XNTa7Mpxx/KMMcY6HmhYirHORn8/rU4hk3tg4B4+lL5bAglOM54rzT1rEYhc9SG/Dmn7V+UFGAGOamKHgquAeetOCBsgnAzzQURJHu6njpjFI0KeWWBI9farQh+XKDrxg0nksrZxx9aH2J9CifkX5Wyor5q/aiST/hINBnjISQW8gU4Bx83v9a+oltd3zAc+1eT/Hb4S6l4206zu9GVJb+zLYt2YKZVOOATxkEDrW9BqM02ZVouUGkfLLX2reHZoZlu2tZmAlSSAhN3cHjr+NfVnw58QTeNvB+nam4AmlUpLg8b1O0n2yRn8a8ag/Zr8b+J4Y5LyOLTmjPlxw3EoJ2+vy5GOtfSPw1+HP8AwgfhOz0nzRcSQqS8mMbnJyT+tdmIlCS03OPDxmnZ7DY7Mqepz6dqsx2tzGytG5B6jniul/stNuXyATyBzTm0+MYIGDXnXR3WOeuoxdMEuIInbGN0fyt9TVG40NX4ikZT/db+VdT9hRZmIRcngtgZ/Ola3XacjA65ovdhy22OKk0G7hjDmB2XqG25Brw79o6R/suiWQ6yPJKR24AUH/x419PKJraQNFMQM8ccV4D8ePK1D4k+H7e9CNC1rzu+UHMjZHB9hXRR+NGFa/Iz5903TZG1SO325kDbSFORnpj35r6j8I+Brfw/p1tbpCBcKu6R9x+Zz94n8f0rzrwf4dsbr4xWFnbRw/Z4mZ/JySF2rkEnPrivpRNBnhxhCyZzuTmujEys0jCgtLnN2+j/ADZAAwO9Wv7JO4kjryCvaunjs/lwYyD6GpFtEXbj07V59zusculk8LElamXfwpXHtXSmzDAELk/Tio5NOVWyFAx2GDSuFmYDwpO3zxrID2YA/wA6pXXhjSNQjdLrTLdgQOQoU/pXYCy+XG1eeenIpkliOjR8eo60gaZ4f8QPhFotpoOpatpsbWt1awPMIlGY2CjJB/KvCJtek1HSrODdGdjEsqo+QM+/FfW/xQsmj8C64YVYObSTIHcY5H5Zr5e0650OHRYD5byXaxkz7VyFOeD9MYr08LKUk02cGIik00fWvg/xBaeKtBstQsfMa3lTGJBhlI4IPPByK6JYVbjGVxXiv7NuoNqGkazHAGFrFdKEDZwGKfMB+S17ikLfeA2H2PFedVjyTaO+lLmimytbtHcRswDjacfMpH86ayqoAKkZ7+9X/IY9zn3pWtcxgYx7VlqalJY/7vT65p3k7uR19quRxso6A844pWtSwO0bvepK1KJUgrwCvQHNIy/LwNzZ5AxVtoZM8gg/ypdnZhz2FAWK6orrtOVH1pI7HrtZyeuWOcVY2/3etA3KF+Rjk9aSDUgkhORgcetQTQK0bBtxB6Yq7JkMSxIHqQDUirG64G3IH0phqeY+JtN8t93XPrya0vgnqklh8R9PgMTCO4SSEvxgfKSB1z1ArofEWjpd2r7Bl8cVyXgtW0nxzpEzfw3aDPTALY/ka8vGU+alOPdM78JU5akX5n142m2+oWyLPGJMHAboR9D2rJ1fR9U05t2nXEd0m1SILwEHpyA4Hr6g1vaS2YWU8lTirN+gaGN+vGPyP/16/PKSUtGj6iVSUJ2TPDLH47aVNI0V/p13ZTKxUlVDrke4Of0rqtN8eaLqC5ivnjz/AM9AV/nXm+r6Xp1n4g1O3ES+bHcvnd165qZY4REqr8/ovTNfUf2Hh60VNNq55X9rVqcnGSTPY7O+iuCPJu45BjI55q/Hd3Eak7g6n0YGvEo90Kjywwx3/pVqHXdQtVCxXMykerZH5GuSpw7Jfw5/ebRzenL44nsn2jb96Pd+BFJ50MnDKQPcA15pa/EDU7NcS+XcccZypNbdr8Q4JmUXNoyZ/iUg15NTJsXS15b+h2U8dhp7Ssdktqj/AHGwfQf4UfZ5UYlRuHpWJa+JtMu2HlXIDnoJOP51tW1/Kq5UrMleVOnVou0k0dqlzK8HcjudHsdajaK8tkkJH8QwfwauM8QfCea3jebS2a4TvBIfnA9j3r0eGa3vgVzsfsp4NWI1mtfv5kj756ivSwmZVsO9Hp+B5mIoQq6SVmfMOvaeVSSGTdHIuQwbhh7Yr0r4QyMPA+nqzbgssqr9N5r0DxT8P9O8bWbfdgvCPkuU6/RvUVyHg3w3feEtHbTb+PZNDcyYPVWUnIYH0Ne1jsdDGYdNKzT1MMvo+yrteR3rN/xK0PX5en/Aq8U8fbh4qudvAKocn/dFeybv+JYAOflb/wBCFeOePlJ8TXAXJJjTpz2rXJ2/apeRnj1am/U50L6YPP4VB5OxmYFm/wBk9qtouEwUxxTGDZA5yK+0PmircQl7dsggtng//Xr1j4dyGLwTpIxk+VIp9v3leYzx7lYH72MV6f4F+Xwfpyjj9zIf/H68LNv4S9T3cq/iv0Oq1j5vDUI9J/6NXyn480/QrfXNRluJm+0yTMxjjG5s59K+qdYyvhuLqT9oH/oLV8n+JtM/4qrVpjGAHunIz9ayy+19uh7UMD9eqSheyTucU1nE8zNHG6x9g1VNRkFnCSqZNdk0O1fuKfwrI1zTjeW7KkQLY7V7yduh7kMqhSXuo8r1LU3upGGNorK6HNdPqHhm4gYsbaQL2xWHdae8bMCrj8K0UkZSw0r7EKuNvvXrfw48UHV9JfTZZC13aDdEe5j+vsa8daIxkjJrc8D6g2m+KtPcHAklEL54G1/lP864MdQVehKPXdERpOnK59GC+N1Zpcbvnztbjo4/yD+NcN4y02y1FZS1uiuy70KrgqfTI56giu+/4RHW9LnvLa4sZgGXejKpOSv09ifyrhfGCT20ZLxPGVJBypHBH+INfDYaTjUXKzSrBSj6HHaf4BttWs2vLW+kjkB+5cRCRD9ehrH1D4W6tGrzLBbXUbE4+zy7Txz0bH869H+He248Hh1Q/NKVLN1OP/110EkK2+kqxO5xv5H3QOOQfzr62OJqU20nsXLB0KyV0fON5oN5peZGt54I+mZIyB+fSqMN1eW82Y52dc4JU5Fe+w3B/s2ccY5/GsePR9JvoZ3ubC3kYg87AG6eorup5hJK0kcNTI4S1pux5EnibUoZPnPmhT/FyD+dai+NhJCFmiDHuvOPy6H8q7EfDfSr6OWSGS4tmXphg659MH8O9c/dfDe584x29xbzc4HmKU/xrtjjYS0eh5dTJasdtTEuLzw7qrYvNOiDY/1kabG/NdtWNPsbeydW0rxBqWl5+75VxuUfgdv86ral4J1bTXBl0+Urj78BEg/Tn9KyJ9Pms+H3wOegkBX9DXZDERaupHjVsrlG6lA9OtvF3xH0GMPBrVprMAHAvISjY/3lGP8Ax6t/SP2ivGOl83/hia5hX702lz+Zj328/wA68Xt9SvNNcPHI6MD96NypH5VoQ/ELU7d5ZJRHdNIPv3EYdl75B65/GuhVn01PKllsb9UfReh/teeGLgiHVTNZv3jv7Ugj8VzXovh34veENeZX0vVIEm/6dbna/wCWc18b3fxAt9ZwL2wiPAUgDcDx1w+4VWksfCerYZrSO0lPSSINER+Kkj/x2tPbLdo5Xl0/sSufopo/xO1LT9v2HxVfQDslw/mr+Tg12em/HXxXDHgy6bqgx954zGx/75OP0r8xtNs9V03P9i+LtSt0B+VPOW4Ue20kH9K7HSfiV8T/AAy0ZN1pmtQt0S7VraQj6naP1Na+1i9mck8JWjvE/Q68+MHiK4h8yPTbRHJw5kuGI+igLxWP4g+JXiTVrcWsKQ6emPmkhbe34EgD9DXyZov7U2s6dCg8ReCdVitx1m09xOn16Y/WvVvBv7UXwq1vbFc682j3feHVLd4cf8CwV/WocmKEVF+9odQun2rzPLdO9zdN96STLMfqTWzouh2W9JCTAufm2qOR+Aq7puqeE/Fih9H1nTdRLDj7Lco5/IHNbVlpYsLfZt3erV5s4zk72sfY4XGYbDw0ldlzUr37VZi2soCkOMFtuKz00SOGFzLMrqwwoUkYNSNr40MuxuBGCpBWQ9vpXEeIviMY4XS0UKenmf4CqhTlKV2c2IzP926VNWT+852Xxdf2krQtIHCEr8wz+tV5/FlzNBKhjjy4xuxyKwJbrzpGckszHJJ7mhY5W5CfpXc4wjrI8inWxdX3KbbJ/tzZ+ani63dM/gKhh0+a7lEUcbyytwFjUkn6Cuus/gb8SNc095NP1H/hHoVXMSXTYLn2XBx+IrJ4m/u0lc9Ojkrtz42oqa83r9xyzTSNkKhz6twKWDS73Vm8mKKW4Y/wQqf6Vpz/AAx+M/hdA/2fRfE0a8sk0C7z7ZGyoY/iN4u8Msw1T4ZX1kwPzy6PdSIp98FWB/OuOcp1Pjdj6nDZfhsOr4VRm+90/wAG0XdN/Zl1DXJFluE/spG5Mklwwb/vlST+ddc3wA8RaHGv9hfEO/hZRxFO5ZP1zXHaf+01pscwivbvxJ4ffONt9ZLcoP8Avht36V3mi/Gy21ZV/s3xn4Z1In/ljqDNZSH8HUc1VOjTXwvX1DFV81jbmSUe1tPvszIk8PfGDSN3+n6Pr0fQrcW8RJ/HCmufvr3x3blv7R+Hel33cyWMksDH/vliK9bXxx4lRfNl8L/a4e1xpkyXEZ/74JP6U1vixZ2vF/pd3YnofMhIOfocH9K0cXHeT+ZyxxVeT1oRl6O35M8RbxppUORrPgfxRo5xgyWd6ZlA+jNWnY+MPBEiqsXjXWNFcf8ALPVrPaPpuVRn869ph+I3hfUIwJLqNAf4Z4yB/LFUtSvfAs6GS6i0+aPHWONGpa90zT6wm7Sozi/J3/NM4ezbUdQ2nQfiFpWoE/cjluTET+Zb+VazSfE7Twu61N6n9+FoJFP0JKt+lcfrV54JuLmYW3hiILnCyglCfyxXMteT2d00mlzz6ZH/AAxwXEgx+tYSrQj0+5noU8D7ZXt/4FFfmjp/Flt4x8QEDU7DUDChysS2zFB9NoNcdd6JeWufNsL2PH96zlH/ALJWxD4+8W2PEWr3T8f8tJS/881ow/Grxja7VaaK4A6+bCmf0UVhKVGfxNo9OnTxFGPLThG3k2v0OK+0RwH95vT/AH4XH8xTf7XsV4+2WqE/3pFH8zXokfx78SLkzaZp0v8AwBwf0apJvji92uLrwzYue5YMw/nTUKHSp+Bo6mJ+1RT9GjgIWN1xDNHN/wBcnVv5GnnT5sEtGQB1J4re1j4iC5t3Nt4a8OxSY4aayaQj8NwrzzUviB4nML20R0+DcGYNbaIoI78EvtGPU0ShT2jO/wAhpVpRcnTsl5o31jMbdKbNGsqlXUMp6ivEZ/2jruxtbi0j0W71fUYmx9te2+zwgZx84UkHnoRtFcJrHjTxP4umY6zrJsrNz/x6Wo8tcehA5P45qoYactXojycVmuGw/u7y7I+jde+Nx8IXEEFj4is7Ubtr2VtbLIVAHYRrwc45bNeJ3CeIfiFrD392LjUryRtxvNQJPf8AhjHArzbXPFkWgzKqyxzXEJwiqMs2OxPpVDUPiZ4u8WTmN9Raxt34Ftp48pQPTI5P4mu72dSMVGLPnI4jBV6jq1qbv2Wz9T1TXPDfhPShjxdrazT4/wCPZJCXX6InQ/XFeeyabpN5rAXw4l89ozbUS7UB2JPGAP60zwl8L9T8Q3nl20DSuxy7seB7sa+o/hn8L9L8D2aTSKtzqZHzTsPu+y56Cqp0Wn8TZjjMwpqOkIxXRJa/eZHwn+Fup6Rb/bNRuXtfMX5bNTnj1b39q9CbwuwbKMjf7y1uxyrgcgD60271C10+1kuLiZIYYxueR2AUD616tOThHlPjq1aVWfPs/I+KfO/0pSeAeeKn80Jec8gjHFZtxJ5c0LZxmnSTbbiNs+1fP2P0NSJVb5nA4B9apw/64560nmeXdOB061AJD5w+vNaEN6l+DDPMM+9PtYwWlQHnaaqRSYuyCThhxUsMo+2FOxXrWfU3T0HW6qY5V/CqJ+aHk9OKnjk/esMY4NVmHysPQ1S3MXsXJi3kxMDWfrFqmoCaFlyHjq4zbrSMH1AqKSQLNGT8oIxzVc1glHmVmeP+H9aXwh4gLXVt9qgRmVoQ5XIIIPI5Fd5JeWep6bGJoZ+V3xhLnzNhP1/xrmvGngrULzVJbqws5rmBhuZo1JArV8MyImj20NzFarKnyMsgZCvPcjvXsU5xnFO58JisPOjN8ysjOZmgUEhtvZscGmf2micl1Ue5xXZ2uli40/zHWMwwyFPMnlPlDPIC4/Gua+JOkxx6PFNAIp0icbntbMhRn1l/oa0ehwL3nYzX8QRrwJ4xj/aFUbnXoG5NxvPomWrkfOA6Rr+NH2hvZRSNvZrqekeF/EFosNwIryLT71sItxdKT19AP51N4g0e+8KTQtqcik3a+ck5b/Wg5+bn6V5lEktwx8tWc/7IrV8TeKNX8UGxOqTvcGxtktINy42xr0Hv9ay9mr3uelTxNSnFKK0R2VjqCzY8uTzM9lOa37eS7C48mZT6bDmvG7G6NpcRy7d20525xXqfg34l6hHcWyR65fWUgIG77ZIAvuOcH6VnOj2O+nnE6e8Tq9NhvZsN9luGAON3lsQP0rr9J0/UGiBFjcvxkfuWP9K9g8F/H6+8M2MCQ+JxdxlfmXULYfMSOTujK9fcGux079peC4upLbUNa0lAuD5UYlBXP+0T/SuL2TZ6UeIJxXwnium+CfFmtQNPpnhnVryHBIlhtHK8dcHHNU7X4Q/EbxLqi2Nl4R1VJnGV+1QGBMA9dz4H619PR/GTR5rJ76DUZn063TNw1tBJJtbnow+Xn5evoa+e/HX7Y1/Fq0o8O65qsO3PlERwgBuw2lGJH1NTGjKT2JqcRVWrJJG1afsUfFu7uGhktNPgRVDCaS+Up7gbcn9K61v2L/8AhH9N+2eJ/iDpmkrGMyFICyL6/O7p/KvCZf23/jLcQxWlz4ot7S3mcI10LCLegJ69O30qb9oLwPDZ+DdA8R3Hjy68V6nqRZpLW5vGkZFxkPt6KPYcc4rX2NpJM8yWd4mSupWOl1SP4L+DZgLvxzf+JZY2O6LTrZY43A7Zy5/Hiq+pfEf4fWfh6DWtF8Ive2Ulz9m8y+vWUoe5Kbtx456Ae9fONuug/Il217att+Z41Vxn6ccfjVqLw3peqMxsdft4wOn2oGJvpkBhXRHDwWsjinmmKqfbZ7PfftMf2XNHp3hnSotDs2bFzJuJ8w5GGC57YONxPXpXjnizxJJqXiPULq41Br55Z2f7RJJkvz1JNcZ4q8Palp94Qki3MQHElvMsg/8AHTXLSh1JEm4N/tV1xikvdPNlOdR803dndXXiC1t87p0J9jmsu48XWy52iSQ47DFckzUscMkxwiM/0FX6k8r2Rq3niOa5ysSCFD75P51Us9MuNS3GNQQDyWOKs2vhfULhhmHyh6yELXTafo62EWzeC2OSMk1z1K0Y/C9T0cNg5VHeasjm28MTLy0sY+mTULaH5fWXd/urXafZRJ92OR8+gxUEmmtGpLJtH+0awjiH1Z3ywNJfCjptNH/EttCoP+qX+VaNqrZHGKydCm8zT4FBAZQV9uDithd0QwOXbpXrXurny0o8smhmsai8gFrbnBI+ZhisSxg8zUgoGdvXNbk8CabYvKxBdgcnvmqWgW74luSDtxktjHNSSV75x9qx3B7V1+h3AbTFB5+XBrip2El07A5Ga2dLku/s7rDGnljgySyKig/ViK4MbTdSnZH0eR4iOHxDc3ZNHZ295BHYg7gNrYq1b6hDHqUThuq88e1chZjzopYptY0y2Ea+a2ZSxOOy7QQT7ZqpceINPtiP9KvLp1H/ACziWJR+JJP6V4H1Vs++/tWnbTU9Gi1SIfaA3IzkEtWfqV/BdQL/AKRFDsUsTI3XjoPeuAj8XR7n8jTw3+1cSsx/TAqz/aXiG5m22dqYi3A8m0Uf+PEE/rRHCqLvJmMszlUVqcGehaLqgbR5LlElkkhdBtVCflYHnj0wPzqneeKY47l53MMClcfvp0Vunp1/SuZtfD/ibUbO+trq/mgiaNS0EtwdsmGyAQD2yTRbfC2KPy5J9TRQxwyxxlj+ZNKUKEXdsUcRjp/DCw6++IEcdvJbpdhkc/8ALGNmI+mcVzl94se+kjBWeUxjCtKwUD8ACf1rvV+GugwxuZHurt8EqN+wfiAKbZaRY20Vs8Gm24+b5iw35/PNEa1KPwRFLC4ut/EnY87s57y6lzHb+e4OVURGUfQg8VJ4hi8Qt9mi1SG4jt0LNDE6BI0zjdsUcDoM4r0x7iS3e6WPbGpOdqLgfpWJ4633Wh2skjEmN8ISTgccj8a3hiJcyVjnr5ao0nOUrtFj4c/CfU/F2j299O9o+l+dsRbtmXdnIK/d6Bsc5xk0z4ofBe28G+E5NWjje2uUuFRV+0JMk6c7mUKAVCnHX1r234N3NjefCrRLOP7Qtw4kjkZVBjGHbJ7EkZHA9eorW+KnhGPVfAGtM5/c29i5jZ1CsNq5AUZOBkV6Ht5JpHwdSiueVj518deNJ4f2d9A0DTdN/s/SdQuvMuJd0bieSP7x4G4fNg89gBV74O/Bu21fwauqap4cbURdsfInN75OxORkKASefaneCfh3e/FT4ET2Vp/x/wClapJJbKxwJAyLuTPbrXPaZ40+K/w4tU0OFb+ztrfKR28tkJFUZz8pKnj6GulybTjF63OZR2bWh2nibwFJYalpHh/TfDcwZlYGZQI4fLwcl3OQTnB55H416T4a+G/iDQ9NsxrnxSv4tOgXC2Ed1tt41xwvzttIx7V88/2d4z8aXawXV5qt7fzK0rW2SMAAk9Tgd+K2tD/Zm8YeL7ZLmR2023BK/wDE0kcOAO4XGcU5q6XNIIWT0R71H8QfhX8OY7hf7et7i7lbdPLHIbqaUjpkqCPw4Fc7q37Xng6z3ppmmahqD87W2rEpx7kn+VYeg/sY6cyBtS8RzzuPvJbW4jX8CxP8q7vSv2VfAumMDLYz6iy4+a5uWwT9FwK537Jbu50x9r0VjwT4iftJ3fjlEitvD1tYyxnMdyZWkmA9OMCuT1XxvrWt+EZLPWNLkDRyrLbX627KMA8qTjGfQ19w6X8O/Dfh6NU0zRbGy28bo4FDfn1NUPiRoKa74H1qyZFdWtn2qEzhgMjH41PNTurROmnOvTUkpaNWa6HyRqHgPWPiZ48aHRpoYTfafBqMnnSlEPyKrHjOTuNdjpn7HepybH1PxBBCv8S20Jc4z6sR/Kl+Dd8LHxL4AvScC5gu9Ik7/MpLKP1FfVHK4XAzW9WrKLsjho04yTueGaT+yn4SsNrXLX2pMOvnTbAfwUD+dbmtfBnwxoOgzz6RoVvDf24E8M6KWkV1IYEFiT2r1do9q5OOuQB2pqodrx7VYOMHvxXLKpOSs2dtOnGm00jktH1JdS02zvkJjWaJXzH0GQBggfjW/KC0ERCB0Ubc7WJAB9T9f1rkPCkA0ibVNLVnVrK5ZkPby3yy5HpkkZ9q6yFQ1lvlChFcgSKvBHQHk8dK8GpHllqfs2CrKvh4TXVCjZGz7WOQPkZWA2jPUgCn2N5cabfWOoW2Yp7aRZoZADh3VsgnJFR+c0jEmXaGHzPGxIIxnBwPajdtEikLHIwOVOAoXGe+Tng04ScWpR6HRVpKrBwlsz718OeIYfEmi6Rq1uQ0V1EHBB6ZHI+oOR+FdMjbgK+Zf2bfiFbvC3hWcmGSKRrmzDEncjYLLn1Byfx9q+lbd9wFfcUayrU1NdT+dMywM8vxM6Mtk9PToWf4aY6naTmnLQWyWX2roPNMrXbWW+0a+t4GCzTQSRxk9mKkA/nX51ahF9nkmhIbfGTHtBO5MEg5AFfpGy5GO9fBfxu8PyeHvidrsEgKQyzG4jZckFHG4DAwOufyrwczi7Rmj9E4RrKNadJ9Un9x3/7JPjJ9N1jUtAnYLBeILq3Xpl1+V+Cc5Iwf+A19awy71HcV+enwp1uPw/8AE7w3eFhEpu1jk6AbH+Q/+hV+gti3ls0R/h6fSvQwE/aUVfpoeFxTh1hsxc47TV/n1Ligj7tO8okHIHPpTlIpd2K7j5Lc8h/aB0O71Lwcs1q+02dwk0yAf6yIcEH6HDfhXzeip5gLDcfXtivs7xhZrf6Ldw8HfEy4+oIr5AktVWR0ZQGU4P5814eOXvJn0GXSspQKg8onBOD0HFSPb9kYDv0xViOPa2R0xipPJ+Y/zxXlntlR49vRcnjnvSwwtuHQ59aveSdoPfvUsaKGznn35qWWVVs2bv71KLcL3496nZSik7sjrjHSk3P68EZxii4EYUebgjPfPantbqyghe3t+dN3pOp2MrEdcdKXlV4649KLiYzyUQ567vSl2j/aX8M1IhbAOM8Uwru5I68e1UMY0SswdSS3pyM0jLuwMcd81KYDwDn65pZIiDz0/WoAqtGOuBkn6Ux4Btw4689ateX1AGR2alaEKvfnjvQJGXMDyABk+tfOX7TMMlx4q8L29oim9jilflA2VJGP1DV9NSQDHbGO4rwb9oLw7rcev6Fr+iWM9/LCjW7rDGXKkkkEgDodx/KuqhJe0VznrRbg7HlnhWbXPC/iK31pRHG6sPPURKvmx5yynA7ivrixn8+3jljLbZFDL9DzXzR4i+Hfj/y7U2sI1FrggNFDGV8rOOuT096+ndD0c2em2sMnyvFEqHA7gAVvipRklJGGHjJXUizDO02VMQL4xlhjj2NTLbgEjbtA6Aipha7SuG3enOKlXGOP5159zusVWhfK4QsD0wP84pGhYZKrk9sDFXY8K4OSv41OLkYYOqufVuDS1KMpYW6upz9aDb7gABtAPYVsLBaSL8snkt1wwyD+VMk02Vk3xASL/eXmgDEuNIjvo3imHmRONrr/AHh6Vx+j/Brwv4bW9jsNPWNLojzo3kZsjkY5JwOTXo32Yj5SpDfSjyDHxnA/Oq55R2JcYy3Oc8N+DtL8J2ZtdJsksrdpDIyx5JZz1JJ5J+tbEcI4wCwx9KtrFgZPJp3lBcYYk+hqLt6saSWxUMYXAwVFOWLbgHnNTTfKvzoQp7A5pF2DkbhkfSkXqQ/ZW25SMA9vT9KljVvLJB2++alX5kxupjKWY8Ej1zQGpXWRfm2uHHfac0iqGJJA59qsR2qp9xcEjsKbj5SCAPoM4oDUqxw7+GOOfTilktwygNgj24q0qBYgTkjOMkU3jsM+tBJQNjuPBx7Mx/xpy2nPBIX61fjRpM/KPQYNNVckg5DY7HFBWpSe2yuN5PGBXG+ILA2d9FcIAGR1fA9jmu+aIsv7vAOep/wrnPFFqzWsmeSo7cc1jVjzQaLpy5ZJn0docwkXzByGAcfj/wDrrT1CPbYqRxtJ/X/9Vc14FuGuND06RvvPaRMfrsFdLPJ5liwHRWwfyr8yUeWckfYVPiT9D5N+Mnnaf8RNVMbsgfy5BjpzGuf1Brko/E99Cf8AWnp13HNd98fLN/8AhNPMEbFZLWPLAcZBYV5V5LKx3qQQfSvucLLmowfkfO4iKVWSOqh8cXTELMWKDptYg1r23je2YYl3jjg1566qzhiMuvCn+lSrhVXjArsjUkmc3Kj0638SWNwq4lAJPBJrRiuEkXiUY6/KQa8jjbDDrU8N9cWsmY3Zf92tFUfUjk7HrUO9gVIGD90g5zWnp+tX+lSZtbhwccoRlcfSvKLLxne2smC2/sdwzW3Z+PVZQJlbP95amcaVZcs1dFQnUpSvB2Pd9B8Y2upNHb3Q+zXZHyuPut+P9K7qxvnjKxXGWVh8sgGa+cdN1y0vlURy5PXHcV6T4N8aG32WGoPut8BY5WPKnsCfSvkMwyblTrYbbqv8j2qON9r+7q79z1eOJrM+bGu5T1UfzFWNQ0iPWrPbkB+qP6Gqem3HkssUh3Rn7relbMKeWxAPytyPY18/RktmgqSlTldPVdTjrq3e0s/KkGx1DZHr8wrxrx8JJPEU6wyiOXy48F1yvT6ivobxNY/aLF50GZY0OR6jjNfPfjLbN4mnyVI2IMH6V9TlatXVtrGeJq+1w93vcxI1cRgShHlA58vOM1C3lwzAb9jMeFZu/oM1Y+yxq5ZQAfVTTmjLtzg19keAQSQttbn8+leleE18rwvZIeMW54+r15zKu3Iz19elehaPdR2Ph+x8+RY1aGNAzHGWJHFeHm0W6UUu572U6VJN9jp9bf8A4peEZ5Nx/wCytXy/4s8HeKW1rULuyjiv4JJnkSONwsgUngYbqfoa+l/EUgj8P2YyRmZic/Qf41yWmxJNcFmYIBz9Tkcfz/KvKpVp0VFxPfw+Inh5ylDufLt1ruo6XuXUdKvbR1OD50LJ/MVHb+MrSbHzY9q+4Z9Pt57OJSquuwfKwDVyOtfDPw7rm77Xodg/GN/khG/NcGvQWacrtKJ7VPNZ29+KPlga/aSLy4NMZ9MvMiSKKQHvgV7vqH7OXhG5BMMNzant5M5P/oWa5vUP2V7NkZrXXLq2b+HzY1kA+uCK645hRlvdHVHM6D+KLPHrzwbpV5lo18v3U1hah4BFupmgnGV+YA8HivTb39m/xzYSMdM1fTL6Jf8Anr5kR/LDCqn/AAo/4keUwkh08r/s3YOfzUV0fWqLXxhLF4Sp5fI+ovBesf2x4f8AD2pSAH7VawStnnJZQrfzNVfiZ4b0q/8ADupCexheVYJCrFQCGUbgc/gawvhXDe6T8O9AtdRCpe2ayQSKpyBskOP0FbfxVvltfCeryudqi2my31iavz+VoV3yvTm/M8nk5pJrZo+YPAcIt/BqYOB5rvwfYf4V0WpIyeH02njys5/HFYnhmA2ng+23D7xJ/pWxrl0LbQ4ozgHyhz+NfSTbu/U9anskc15Df2OcZyfQfSqtpalrGT5SPeth8x6OrEdqmtIY5NDeQ/xDP64pczR13sY9iskcLqGJVTkL2yf/ANVZ8SvJqCAdGbOfzresUCWsrepAHrmqWmxpJqSj3Nbc+5atoR3Mhjk2kAhcDrV7XrO3uNOCSxJMvlj5XUMKh1S3CXLL0bcM/lUmuMWgwPvYHt3oVTYbindnIXngfQ5LaVxZ+Q+DzCxT8h0rlH+HAvN/2a+aP5chZkDfqMV6RMpWxcfX+VUtNixHK4HtXXCvOKbTMJ4OhVspRR5XJ8OtXVtkMdvcsf8AnnJtP6gVh6hoN/pTFbmwubYqeWKEr+Y4r3DTQZNQbAxjNXJJit06lcrk5NdccbUi7M8mrktGavHQ+dvmAysgzWhb+K9XsVEcd1OIV6IZCV/I8V7nrmh6Xqliq3VlbzKQPmMY3fn1Fc2vwq0Wa3Vo2ubck87JcjGPRs10xx0XrJHl1clnF2pyOF034kXtnMJF2lx/FGDGfzUitqb4mWGuRCLVrFblv708Uc/6kBv1qC8+E91JcMNPvIZhjOJoyh/MZrF1L4Z67YqWbT2lGOtu4f8ATOf0rrjiab2djyKmV10nzRujZhtvBt8yPGn9nXGciS1nkt2B9edw/Wut0nxN440FMeHfiTq6W5HywXj/AGuMD0BBYj8q8QvrO60+bZKjxsOqyKUYfgRVf7bLCwIbac9j/hXVGo7aO55NTAwvacGvQ+gj8X/ilp1xvuk0nxNGeuybyZj+eOfwq9/w0vFZuq+IfC+saX/edE8xPzwK8FsfHmrae22O8do8YKSYkU/gwNbb/FieaKNDaW0LqMM9uXhL/UK239K1VWS+ycMsvjLWE7ep7/Y/tUfDKTbsfUIT3+0RDI/I11Vj8bvA+sKr2utQkt0SRgj/APfJIP6V8tLeeD/ElsE1i1uLe6Of9IjgjlH/AI6Ub9TVGb4QeHdQDSaV4jtScblV7hoHx/uyDH/j1c04U6ju20e9hcbiMIlFU4yXloz9J/hj8ZNOt4wNI0jSp3AwZIZTDO3/AH8yT+HFelj41WsODqGj6lZE/wARQSKfxBr8eJvh34s8PyC40fU5bhduQ9u5OP8AgUZatjQfjt8XfA+Ba6vdTxpgFPMEv5g/N+ddNOEoxtCVzkrVsHiJuVejKL9W/wAb/ofsHp/xY8LaoQg1SOCQ/wAF0pj/AFIxW9DcWOpLut7m2ukPeORXH6Gvyi0P9v8A8S2SiHxV4V0vVRkAs1sbaX3+ZcEn616d4a/bU+FWvNGNRsNU8NzsOZLeTcqn1xg5/wC+hWzlUitVc5o4XBVH+6quL8/+DY+/9W8D6JrUbJe6Za3IbgiWFWz+lcLrX7MfgLWg3maBFAWGN1uzR4/AHFeSeEfjNpOtRxzeEfiTHcr/AM+965yPqPmA/EivQrP4r+OLa3842tnrNqP+W9riRfxKHA/GueVSn9uH6npwweYU0nhsTp6tfmZFx+yDo2iyfafD3iPVvDUq877W5Kj8cEVg3el/EzwzMbbTfiLFrlsowV1WzWWMD/adgT+ta3iH4t3es2rpeaaXlbjy53zEv0UAZ/GvMplaaR2K7VY52r0HtiuCriIQf7u/3s+ry/A42qm8a1L1Sf47mjcfGO+0XUHtfEXgvQdeKnm70aRrZj6npjNaVn8U/hxqjKL3RNe0JmPJ4mQf8CH9a5ZrdYzzGuKrvZpJJuKjHoR/WuP63Ub1s15o+h/srDW93mi/JtL7tUesadp3w38RIBY+NprUnos6KoH1Owj9a2ovgXZ6gobTvGlvdg8jyxBJ/IivFY9PiZc/Z43GO4Bp+2NMYjCbePkJFdEcVS+1BHBUy3EX/cYl/NJ/5Hr95+z74ji5g1exnTsJtPdc/wDAlkP8qxrr4M+LbdTvsLG57AwXLIT+DJ/WuP07xJqelKosNUvrHb08m4ZB+QIFdOvxx8f6bCq22sw3iqP9XdQKSf8AgRBNbe0wkvii0cbwec037koz9Vb8jHvvh/rlnIFuNGvItxwGSPzlz6ZjLY/HFY+oaDcaY+25t5ISOqyKVNbOqftc/EbR4SqeHdHu5lGRyUz9flryX4iftofFXxVZ3Nm3g7SLMRxtI8kh8zcijJwcDsOxzWapYat/Clr5jqYjMsElPGUUodWm3+h1txCnOBx3rhfF3xD8L+G2MV7q0LzdPs1oRNIPqBwPxIr5l8ZfFbxH4qkc6trEiwk5Fla/uoR7YHX8c15/NfXN5IUizGnTK9T+NdFPLm3eb+48DFcWKL5cJD5v/I9/8dfFzQLWG5TS7GNZr+AJLMJczkbg21kX5VOVH3iTXjtx4ivtUmxaxi0T1B3Sf99Hp+GKoRacI2DM32mQ/MQDnOa6XRvCF9rkkNvbxEySHIiQHmvQp0VFcq2PmcZj/bS9rUs5PsYlj4dW5ny3zyMeo75r1X4f/C+41ib5IRFAvDzsOB/ia7PwT8Bk09re51OYtIvzNbwn5foTXsmm6bFZwpDFGsUSDAVRgCtHTu9zyXjGo2S1KXhvw1aeG7FYbaP5sfNJjlq3I8n2pl1cW+nwNLNKscaDJZjxXi3jr43T3cktl4aHlwgbZdQlXBH+6DTclBanIozrS01PRPGnxJ0nwTHsnlNzet9y1hOXP19BXzz46+I2r+LpHW/uNllu3R2EJwg9N3qa57UNQ+eSUzPNLJy9xMcufXmuI8QeJPsICwjc7HhuMVze1lUfLA9KOFjRXPUZ214wa3jbpg+tFyw/dHvxWkujpNGqyyDGc/KKWbSYwwMavJj1rgdRI+vjTcjJkIW6JxkVXSN5LkqAx57V1a2MMcO5rZC3ctzURupElxEsUQ/2RzS9r2K9i31MhbC785XFu+0Dn5akj0u5+0edlACOjMMitxrqWSE5ds1z91O6ylSrPzzmolUfQ2hST3J4dIXzHeS6SMjnpmqrWMUecSySK3XaAKX7U3QIiH1JHFZt1qUi/K03thajmk+pvGlG+poedHbKQtsGHrK5P6UxtS2spzFG3+woGKwZJvMOcyOKZufH+oxz1Y1nytvU6Y8sdkbf9oGWTZ57tn0PFcpDc/Z9RvLXMmA29VBDDB6k1rLuTBLonHAXrXH+KLj+zNUgug7SBuGUDA/E13YT3ah4WcU+eg32O+8N+WzXKv5cBZQyzyId/BwVRe5Of0rZ1zwfJ4s0trWWS4VHjzE15OwMjjskSAkk+4ri9B1pYZI3+0KUXBGG3fhg16ZpFxKskUkCPHLKFaJ1XM0h9mJ+VevI9Ote5JNrQ/Ooy5JpnhY8I2MMjJJazF1OCHyMH3qxBoNpCcrZIO2Wr3rVfhSPFt8s+l6rbwTuu66hYHaHyMlCM5XJAyTyc1XX9nKa3xJd61Gy9X8tcY6Z5P1FeS/at2bPtqeKwKgpWV/Q8ZW2EP3TFFx/AKqf2bArOctLuOSAufxr3Wb4V6LosMkhk+0vGruDIeG2Y3L+o/OseX7Ha27pBZWtqu8CTzIVfcpHUcZxmtaeHk3e5x181o2cacfQ5Xwj8N/AfiPCaj4gntbg8mODTpDjufm6dPavTNG0z4V+A9FvNNtVvdbW4lWSXz4UOWTJUjco6Z6dD3FVLf4qW3wr0m9F3dXAgu4DEqadCI2csMFCQfukGvnnxF8TrzVL64ksIhZQSPuVD8xA9K7FTtofO1K06zu7fce5+MPG2k6yJYbPRkhXcW8yUojEdcbUAAHsK8z1S40++YJbW4gkJwfIY5P1JzXmratf31xGbm4ldCw3ZPGM+lev6LounapNCbK9LMMEo8ZVRzW0Ulsc0ua2o+5vNd8K6TPpEerXP9nX0ayTWyzMUbjIBz9e1eZeINSnsLqOOErEGXc21QM817L8SdAnt2juHlDRrGqoqjsABXkx0RNWuHaSN2ZRgBaVScaa5mXh6cq0+VEPhP7Z4m1JNOtrOO4uZB8quxy3ryeld5rngrxd4P0dl1TSHt7ORlbznkSQAgEBQwJwOentXnmqaA2lx+fE+zaRxkZr0bwXq1zqEFraXk0t3Zsyl7eSVijYHGRms4zVRXia1qMqLtI4wwSTu3r32cmsbVtkaGP5lkHOW4OK+g/FWnwQ6XH9ns7a0XLD9zGASPevIbHwPqHjTxOljaJyybnnkB2IozkkgdBWjlyrUwguaVjH8O6SmowMzXU6upxsTFdFH4SiNmzy7pC5KIJBjd6t06D+dXvD/hZdHuJoEuRdy7iPNjBCgDuBXcaLZ6bJqED+MtK1C4tZFSKzuEDJFtyfvbSM9a5JKory5j0VWo2jDk16s8yj8N6XZ/6w26f7zCr1npsN02yxhnvW/u2lu0mfyFfWmh/DDwjYxRT2eg2KErkNJAHP5tk10bW9vaxbo0WKOMchRgD8q5OVyd5SZ3fW1FWpwSPkKy+GfiXUmAt/D16Aed1wVhA+u45/Sut034E+JZNpn/suwXjIaRpnH4KAP1r6U/s/7SuEHDj7wximtpVx5n7t45I8D5QuCPU5zT5ImbxVR9bHhFt8AlZs6j4gnMajJFnAkS/TJ3Vevv2dNAutP8zTbi5N2oJ/0iUyLJ7Hpg17QmjSSyb5EUL/AAqo5yO5Pekj0PybF4HnkYZLebwrjnI6AU9FsYupOXxM+Or7RbjwvrV1p11bPavEchGAHHr7ir9qynDcE1p/GjUpZ/iJfxKGk8gJAGPcKo/rn865mxF3gMTtU9jXs0r8iueNV1m2SeIJDcywwjjc3IHpU1w32SxZei7RgZpskJnvkOPujOag1fNwrqpzt4qyDFtcyTM3bPFXYdKGpzFd8abRnLUlvbiNQMdqs2R8q+zjqMCsa6fs3Y78AovEwUtmzRh8F2iiEteSSFjhljTbj8617Dwzo8WoKhs2nAXrO5IzjrgYptnqD26xzRsY3U5DKcEVdSZv7QiI78V8rOctdT9VpYWjGzUS5YwwWscyQ20EJX0QE0+8vJWhiYzNjPAFUbOQx3Nwp7g9abPITar7H0rl5W3qd8eWMdEXYZA13IMk5jPU57Vo2bK9nHjgZ71irIFuhxj5OtaOkxXF9CEt4ZZzuGFjQsevsKJRuivaRi9Wbk6r50ijun9Kwo5D9ljU5wj4H513Fj8P/FOrTq1votwsbJzJMBGB/wB9EVt6f+zv4iuodl1cWloWbOMlyPyFKFOXY5amNoU/imjyO6cLcTHoSM/pWH4uma48PptLb1lGPyr6bs/2Y7NJEl1LVpJjgBkhQKD+Jya6GP4E+ELG3bz4N1vGN3+kvlVx35rshFxabPGxWZUZQlBa3OC/ZvsHXwDb+ZGv2hZZAPMIGwFiTgdTzUP7RnxAj0Lw6fCmnSSXuvauBCIIsEpGepIAzlugHuat+Mvi5Z2Ei+Dvhhpi63rOPKFzboDb23qd3Qn36D36VsfCH4Cr4UvX8R+JZ11rxRcku9xJllhz1C56n3/KvQXu+/M+Iqe/JqBd+B/w/k8C+A7PTLqAfaG/0idiMHzW5K+4AwPwr0UWKjBWNQOgwBWhJCGxhQAfwoaN1+UplR3FYOo5NsuMOVWM5dPCyEhI13fxKvJp81ruQIrbfcDNWXRuiqQufWk8xmYK5GfXFHN3K5V0M9bdUHckHrx39qSSAbSQDnt6VpsuDxz64FNaH5SWGFPbFFw5THd1B2MAD6gVTurVZo5Im+6yFenHIroJ7MhfkweO/aqU1mzBtoGR0Bq7i0PiONm8LXWoQ/dbw/4nhul56RuxDfhhRX2JHGZgGB4IBX6V8o+OPDeo2fxC8dadqUUcM2p6c1/CsTFlyjBxg+oANfUvgO+XXPBOh6ivz/abKKQtnuVGf1zXbN81OMjjhHlqSiW2URBiQxGOe9Kqp1VME98VbmtiqsQxbByai8t8ZHK/WsDqscLr2n/2X4zs78P5cWoR/ZJc/wB5TuUn16NW1aMXh2BFRyRgjbtbHc57/NUvjDTpbzRZfs6/6RARcI3oUOf1GR+NZsNwskcVwIyBKAyCIjaQfzxXl4iOtz9ByCvzUZUuzJgoUoqjJBA8ssWEhyRnjimpIVZlYdCpePhSTyMDHNEzeYvyjcpJCoNxKjrmm71VjsJZQDs5AYd8kD8a4o3PstGh+na5d+H9YstUtZWS6tXWVX5JTB+6ckcY4P1r75+HvjG08b+FdO1mzdWjuIwXVTny3HDKfcHNfnxdKCqvhWRWwJVXlj1/ir2z9l34pW/hXWLvwzqcwjtb+Xzba4LDy1mxgqew3ADHuPevey2vyy9m3oz8/wCK8seJoLEU1eUfy/4B9jLSr+tQQyGSMMvIPQ05X/eD3r6U/GhWXb718xftfeHkR9E15V55tJOMg/xKD+bV9SeXjBPINeZ/Hbw3H4i+G2uQBV8+GI3ETN1Vk54/DI/GuTGU/aUZI9rJsV9WxtOXS9n6PQ+DopJbeQOjYMUiuqhiQzA8EYH0r680f4+eC/EVnDc3mvrYX2xUktrh2gZGA5Hofrmvj6T94+EXGR8itkj3IJIHY1SmhLQ5UhsZVQp+YdySB25r57C46eFbSV0z9Zzvh6hncI88nFx2a8z7e8TapY6j4J1C70rUnleNPOjuLe7ZuhBIyGx0zXKeBNWvUtd9zcz3DMNyvJKzZBJxnJr5f+HulvdeKrZI3lijO4v5JKCXHB3889elfT3h1XGlpEV2tGcZA7CrxeNeIacVY+Kw2QrKJypSkp3122Oy1q4+1WKyMzFyp+6xBBx6ivGNUX7Nqk8TZ3feDHknP/169S/ezWeRJn0rz/xppc8afbYIjLNCclQcZHcV5Ua0oztI9SeFjKF4rUyf7o6Nj86kUvuAK5GckU23uFuYUlQny3AK/jUux8/e59a7n5Hi6rRgB82Cce1ABbO0ZHqDUjW3mYRhvHXoMU9bVY1KrhP93tQBAy7u5z3AqTpGB1z61OsW3JZs5pwU9sc0agQpD5edox+FOZdyngke1StBhcFsDttoG3pkg44qR2uQJCwUBenowzSKOMdvWpsMuAx6/hTtm3Izx2qtRkC2xYF0IbA596ihhETHbv5O7BOavLGWUr09xSeWWwOntipFYj8lGyCxAximPCFXG7p696m2YYcEc8UNGS4HVelFxEPklRhuB16Eik8scZGB06datyLEFwwC80bV7jC9wKLlJdSstoIzkkkH+90qVolx93PfPOKkMe7jJPcU7b8hz93rTYiqYl3ghQWBz14pWVo124wDxipWjBbjBz/EKc0YlwBwvXkmkNGd/ZMCt5iRGIg5/dsVGfoDVto2yCwwv0qZUwpG3JPvSbTyCGA6+tAEW0MeFx2qSPMf3eDnqtPCHpjrzS+WNvB9+eKAFWRh8pXzF/2hT41iuNwYNFjpwCDTF3bsH5fp0NDM3mgBGPrhcj86A1HtAWQ7QsmPTrVUK3mEEEDFXfLbdkHH40MNo+9uU8nigLlHyhnbgnPen7VXjGG6AVPJsm4KFT+FRQ2Khvl+Y9fmY1OoMiKfN1OPcUbCuSDlfpVprWSNQCCO+aYytuPyr+HWncNSIZ6qKbtJyTxUgheQksQRnjsakVAOuQfr0photSrtDEA9KPJHzEFifyqdo/lOcsVpu0lvlfYo96A3IlDL06+lIw2leBn3qyVX0OemSetIsa8/LhvWoArKwUMGUgdqzNYjSazbtn25rcaMlegP1FUtQhMlu65XpgY4ol8JS0Z6R8PJi3h/TCTk/ZlH5DFdfIf9BuQDySp/SuL+H/y6HpwHaIj9TXb+Xus5sdlGfzr81neNeaXdn2U7csG+yPJ/G2jtqmoXbpEsxtLE3DqzAEqpOcZ7nPA714rf6hbNcYfRJDD13RtggfRgK2fjBZ6nceOr+A3Evl4V4kRiF27R6d+tcdHDrtjGVjld4x/yzkO4frX32BVONCEZPoeZUw8Z1ZSk9zUNl4fvm2xXP2WX+7cDb+GelS3XgGYx7opVkXHY5H4VjnWxu8vU9MXvlovlz/Sr+j28Ur40rUprJ/8AnkWwPy6Gu/2MZfCc8sHLeDKN14YvLTJaFivqvNZctrMsmGVgPpXo632u6Sqi+tI9QQ8rJCQrY/UH9KX+2tB1Jd90HsplHKXClB789D+dZSoNHI6VSPQ8yZGVvuYHanLGdw+bn0rY8Qa14dXd9lEsz84Mfyr+tcjN4m+YrDEF/wB7msHC2jOyjga1faNjatZJ7ebfETH/ALorXk+Jj+HIQZ4ZLrt+7xx9TXntxrN5MSPNZR6dqpySNMpVzvBql7p7VHJFvN3PrX9nr49W3xCupvD15F9lv4k8y0LPu81B1XOOo6/T6V9Haexkh8sgFlHf0r8u/D95feEfEVjrGmytDcWsyyxsvYg9D7Hp+NfpH4I8VQeKvDema7aspiuoVkZQc7W/iX6g5FfD5lhY0KyqQ+F7kY/CexiuXb9TrZowVz1VgQfr6V8tfGK+s/A/jqZL5ZUhuo1lhkVdylehH4HP6V9WhRNAyryCNwrwD9rTwuNZ8AxatGm640ycMWUc+U+Fb8M7T+FdWEqPD1YSezPHwsYVpqlU2Z5VD460K8UCPULdT6SHYf1rTt7u3uAHgnjmB6GNg38q+bLjFFvcyW5DxStGwOQUYg19gq3ke5U4fi/gkfS0xG2Tn5sZ4HNd9DZx3mj21vKvCxxdDg5xzz9K+TdP8bazbqANQmdem2Rtw/WvQtD+Ous2kYSeC1ukGBypVuBjqD/SvLzDnrxiodCsJlVTCuXM00z6C8VMBomnITwN5xn2WuCuvEFtpluZGmihCjO5mxXKax8ef7Ws4IpNK8polYZSbIJPf7teI6lqF3cSF7qd52yep459B2rz44WVWybtYU6FeDbjG92ev698bGtW8my1a6EmePsrA/h8wIx+FYdv+0D4vtZWZ7iDUI88JdwqGH4pt/lXk/2qKOXJT6HH9ae2oQ7eHO7ocqa9Gng6UV7yuedOli7/AANHudr+05qYiAuNHtHP/TGVk/mDWxY/tNWLbftmjXUfq0UiuB+eK+dTfQt0YAY6YNOWaPk71IbtVPB0exn/ALXHdP7j6osP2gfCF3JiW5uLRuv+kQNj81zW9Z/FrwhqB2prtn7B22f+hYr47XC9DuB9DTW27sY/SsngafRsX1mrH4kfZlhqFrqOmtLZ3EM8H2qbDwsGU5APUfWqHxyxJ8NdYfdj9wDx7gD+tcb8BZBN8PdpOCmoyY7dVQ10nx0uvJ+E+ov1LRwKoPqXQV8nUp+zxTp+aPqsNJypQn6nh9rcR/2DaW0ZIkjXBzxnkdPzqz4omC2sUfT90mR9c/41gSaqk1voqSTSJdW7yQvGUONjFSpB9Sc/lW74kQ+cVPzfdX3GFr6KpFQas9z1aE3UTurNEN1hdLj79v0ojb7NocY3ZBGNv45pdQUR2MKkcn9elR3R2aTEvRto/lXNudXUXT2EmmSggZV8/wBKr6TDt1I46gE8/T/69RafIY9NfPdmI9uan0GU+dMSDkIQDj3Fa9GabDdS+fUWOD/rMUzVCN2fp/OnT5OoKwOVaQkfnTNWO2RVYckL/KhbotbMgv4ytmSO4zTtJsfNspSo45NWr2MfY1XHJT+tWNLYQ6XIx4yMitHL3bD21M7SbELqUh25GKhazDXchzj5iP1rU0v+I5+YLmqvkvJdDHB/+vT5nchPQi1Sz8mFQGyfelt7crZo2CVwxOO1Sa1++kiVjkg1chRvsuwbSoRs5HbNHPaJT3OZ01mOpzYzsCn+lampTBI0GMHIGB+NTaNZI01wQPbpxVjVrFPM5XkHjA9qftFzERatYytkLWczSokiH5WEgBH61xuqeFdC1SSZn0+JGbvCPLx+Vd01qDpxBAG58cj3Fc0LQ+Y5z/Fj9a3p1Hq0yZ04SVpI5O9+C+mXFsZra+uLYn+GQCQdPwrhbz4V6s0zJaTQXQXIGG2EgfWvd7wPHpuzJKDJC+mcc1zFkSlwzA7hzXZSxVSN/eucVXKcNWaTjb0PFbzwnrmiuxn064TA5ZV3rj6jNZbXUtvw25T/ALQx/OvoO4vnkmVccs2MnFT61pNlc24F/aQzHP8AFGGzx616UMc7e8jxK3D9O/7ubR88WviC4hkG1yp9VYg1pxeNr48STtKvTbNiQf8Ajwr0j/hVeh6pcP8A6O9uuf8Alg5H881iah8ERC26z1NgpzhZkzj8RXXHFUpfEeTUyXF09YSTMS18YWEjKupaNBcrjG6FjE31wPl/8dp1vpHgbX5WN2LjTnPR/KWVR9dpU/oaZq3wp17TclBFdoO8L8/kcVzc2l6hp/E9pcRgc/NGf54rSNSlU1jO3zPNqYHFUn+9p3+R2mi/s7jxVqEkfhPxHbz3ca+YiLcmJyP9lXVcn6GtWGx+NnwnmNxa6lqSpCeTco0iDHYt8wH4GvMbfW57GZXinkglTlWRypHuCOa3LH4ha1DzHrV6n/bduf15rW02/iTXmjj5oU7+64vyb/I9i8O/tufETR5EXXNEi1dV4fyyso/Jw5H4EV6z4X/bh+Hmuqsev+HoNKuc4ZZVltTn2ZS6/nivlqDx7eX0Di/+z3pHSSWFGYe/I5qNtY0y+hYXelR3EKjLvbuy7eepHIH5U5U11X6/mdNHH1YbVL+un4qx+gXhjx/8JPHYH2bUr6xbr+5kiukH/fGX/MV2Nv4F8E6t8th41skc9Eux5Lfk5H8q/MKPQfB91Ms0Nxd6XKOVYIGK/wDAlKn9K6ix1jxZpUcaaD8QZLqPHFveThwPbEy4H51g6dN7xX3W/I9SGa4i2k5L0aa+5q/4n6OSfs/6xNbmfTLq01WLPDQSg5/p+tcrq/w18QaCx+16XOF67lQsPzFfG+gfHX4r+DZFl/s+0u0/imtBJbO3vvhYL+ldxpH/AAUS8aaG+y/0jWRjghb4XC/lIh/nWTwlKeya9Gn+Z3U8+xFN+9OMl5pp/ero9muIjCxDKUYHBUjGKgZi3AFeEeIv2+D4iulkvdCmuJhkFZxFCT9WSMGt34O/tQ6Trl5dW/ifR9Lu7Gbj7O6sQq/3chgfxrilgal9Nj2pcUYWnR5t59k/1aR3uqa/ps7NbRyrdyRkLM0RykOT/G/QfQZPtXifxc+JDwS3ek+GGM0CxbbmWOEFeTg8nJI5HXHXpXRX2nz/ABKvpbWxbT/DdlFve1to12I4LcKX5PTu2a8817wzrPh+W7s7iFozcfI5TDBwCDww+8Mjsa6qVGFNptX8z53HZlmGZUpQU+WL6Lt6nlMOjmd2e73Nk52r1P41t6Zof26ZIktNifd+6MDPc5r0jwf8J7zWZElu82dr1+YfOw9h2r2/QfC2l6BaiC1tUVf4mIyzH1J716vPOWx8Y6VDD6VPefkeJ+DPg5HfGIhJVkDnzJXXCquBjHrXuPhvwbp3hu38u0iUSEfPIQNzfjWtGyxjCDaBUd5qVvptq89zMkMSDLSSNgCtIppe8zzqtSMpP2asi9FbgckgGsTxF4v07Qt0bSq1wBnywen+8e1eXeMPjRNqDNbeHn8mFT899IMZHfYP61wF94jlkj5lZz1LMep9fr71zVsQo6Q3O3C4CVb3qmkTpfHHji41yVlecraY/wBUoKlv8B+przbUtUjX5eEX+GNeKq6hrjtIY4v3jHkt1rO8pmkDyOWbHOa89c0tZM+hjShTXLTRe0fTX8SavaWjRu0c0iqUQ4Yrnn8cZrCvtDtJ9Rdgm6CF2VEZh0z39a7LweNmuW8hyBCGlJUf3UY/0rlVtTc7pp5fKt8k7m6tk9BXfQdtTzMbG7seiW821c4Qem41I15tx++Uf7tYEdwu7OCe9WI3PYfnXl8p9VFl6ZluG++7MPfANNWaKz4KAH1Iqs0nlrlpFA74rGmuf7TvDhmdRwNo4o5TWO+pv/2hI+7YFCeoxWRqUQlYSPI2cchTxVea+ls2eOKFiBxubpVfz55EJbanP1osVfXRDZFjVSVVifU1TnfjIRVAHUjmm38u1CGn474rHlvIEyC5Y+metUkNySZea8OPmk/IVGbtG55b8KqfaHk5jtWYDoduR+dCx6hdMPKg2/iBT5Utx+2jstS59oP8EPHqaxfE1jJf6e3C7l5A6V0Nv4b1Cf8A10ixA+9aEfhBGQ+bNkd9q5qFWhTkncyrQdeDg1ozxvS9cfT2EUrExqeAB0Oa9e8CePLKGH7PcvuiY5eXBaQc9F5x0/8A1isPxJ8MUWNrqygmmYcsu3r71xDQCxYqCLdl6/Nivco4qFSN4n5/isBKjNqR9daPr9nDCk0MysWUOwjYZVcZVTjp6/lReeMYpI1jE+IW3Ke5PGP6CvljT/GE+mMv+kiVQclCpIbHrin3XxCvJpJDGgQMxYKoKqM+gzxXRdS6HmypuPU931zxRbLMjNcSOSQ+3gDkYf8AA4rjNU8WQW8Q8tooQOjH5jg9uf8ACvJrrxNqN11faMYwKoNJc3BLNIcmq1WxHKurOn8Ra/e+KpPsxCvbo2UGOeO9V7XwnCnN1qFvbj+6rb2/IZruPgf8Lr/xB4itb6/0f7Vo2fmkuPuH8Cea+rrPwrpuloqWOnWVov8A0xgVf5CuOtKWyZ6FFwgruNz490v4cw6khNpp+sarhc74bVlTP1bAre8EwHSr5RIuzaxUhiMggZwa+tGt9q7dg9K+N/HtxceF/HGpwJEGEczEc8HNKjdPV3JxM/aJWil6HqXjuW3uNItXLAD7rZ9j/wDqrF+Evwu0TxtHqFxqDXTCF1jEcMxjU8c5x16+teZ6r8RtY1iNYGSOOJRgKq84+te6/suNLNpWqBwMmUHke1dFVrlOWlFqR1sfwN8FpavB/YkDBhxNIWaTp/eJNeEXWkReF/GF/p1uCsFtPtTd1C9v519grbMkbtkbQOPavjiF31rXrq8up3+0SzHzGbnndWGHbbZrXPQfEjLJoKN1O4ZrG8E+KE0XwL4zs0uFtruVFMYztZ1J2uB68dveuyutM0z/AIRkeZcvNKV3YVCB7dcV47dR20WsReau62MgMi9MrnmuqUVNWZxxbi7o2vAt7pdlpmpX2pE+W0kduAnLBCSz49zgD8TXqnhfUIPjF4giQRSWOi6btMVrn75HTOOMcV8/W9q00osbXdIZJ/lVec9hX2B8J/DFt4R8M28KSr9rkUPNkgnJFctaWuh20o6anYW1iqoEUKyAYxj9Kn+yxJHsQYGMBdvFPWY7Q3QZ454NRiMg7wNo/wBqsOY35RI/KXndjJ9MUjJGqhVAPuc8c0FyFJ+XGORjNK0fmHJk4qWx2QmNvypyF/CqysZpW64HU9jVplEfH3wTjctQNtRtu449M4pFHy18T7VF8dawxTnzi3qeQDXJMP3ZKjp2Feg/Gu3+xfECboFnijmGPpj+lcWzfKCFHua9qm/cR49VWmym10scO4enJqmLOWa3AyEYksWzWi1iZmVQuSTk1ZuLd0j2hc56Ba021M9znvLKv1z/AI1D5n77cThR1960bWzkvAzRozRhipYDoR1Fd74b+Dfii1vrLxBawQzwQESpZXSgM7DkHaTyPxFYVpqMbS6nVh1JTVSPQ5nRtIvtUVIrTT7q6cnpDCzfqBXoui/B7xZf3EEx0trWIHJNwwU4+nWu9tPjhqWhstvrHg+WNR1ks2Kjj2YY/wDHq6HT/wBorwy0iq9lq0cvRl+zq3XoOHNfPyw8t7H2X9tztypJHK6b+zffX1y091qUFtG/OyNCx/XFdTpf7N/h2GMLeXN1ebeqh9g/TmrjfHzw5NIHt9P1y7kXgRxWJ/qwqo3xk8Q6xMIdB8CX2SOZr4lR+QH9ahUX2Oapmdap9r7jsdD+Ffg7QGDx6DaXUmMb7xTKR+ZrplhsNN2xxQRW6fwiNAFH5V5I0Pxe8TMv72x0GAjDCMKGAz6nec/gKuQ/A+91LB1zxPeXrE5dY2J59ixOPwArX2aWkpI4pYipPXV+p32q+ONB0k4vNUtYWHBTzAW/Ic1xOuftEeGdPm+yafHqWt3YP+q022L856ZNa2l/BPwppq7zYm9cHAa8dpf0Jx+ldbpuh2ekKqWlrFBGvaKMKP0FRemttTNe0lvoeV3Hjv4neLMLonhK10C3Ygi41u43OR2OxQMfrTP+FKa742UN478YXmpwdTpmm/6Pb/Q45avZ9oZtwX+tAZUUhlx6kUvaW+FWK9nf4ncwPCfgfRPBGnfY9F02DToVGSsa/Mx9WY8k/U1rlXaPn5T7GragSDK7senel8o78BSR1qeZt6lJKK0Km/ouM4PJApcFx/Cozzmrn2cMMkY2+hqMwlVU7fcUtQ0ZG0JXOCGxxwKa1svmbjjmriI5XJUsTwaXy964IwPpRcVikYQGGCvrjNKyjYGY4P1xU32aO3ACLtX0Hqf/ANdO+Xyw+ePU07iZB/ZrSsNkfmMcnA5NRNGsnbLd+OKtxyfMQBgjuTmog37wqQ2cZyBxTRB85ftDaamn/ETwRqxAEN20ul3B9Q4xj/x410f7NN7JcfC+30+Vh52mXdxZEN22uSufwYVP+1Jocl58N01GFGMul3sV4GGOADgn9azP2ersWfijxvo7Hass8GqwqvQpNHkke2QK74O9C3ZnJL3ayfc9akUbiCSSB+H1qPydzOOnoRWv9ly/Yevqaja1OPkOR15rm5jrMxoRt2EbwQQeOue1eZ2sbaTcXFg2UNrKypIOQUPK/o2Pwr1aaPBOQQPpiuE8aWq2GoW19hljlT7NJ0+9nKE+33h+IrCr70T28nxCw+JSe0tCs0bNExGLlFOTKo6KOBgk9OaY8jzNG/mYcjbuU/dXpyB7UtrtmUo20hCxDxgAnJ4zmoyT82QyY+/ICXXOOAQOK83Y/U46hIpjUHZtfA2MoVQwHBJ71mXcRkkj2x7QcKA2SrHpnJwK1ZpC0nLLbPIMlcBU24z2yc1Suo91vnGW/hVx8oXrkFvxoi7BKKkrM+mv2Zfjw195Hg/Xpi19GuLO6lcMZVA5Rv8AaABwe49xX0y0qsqsPqK/L1biW2uobi0LRzRPvgbPzIwIYMMD1FfW/hf9pS21LwjZ4Vn13PkXCshEccgH3ufXgge9fU4THRdNqo9UfjfEOQyo11Vwsfdnuuz/AMme+at4qstFg3XMnzkfLEvLH8K8E+MHxX8UNpU48PCyt4TkTrcQtK5jwc4wQAcexqP+07rU7gTSyNNJJy7E1Yns47iNlcZ4rxMVmdWcmoaRNMvySlRSnU1l+B8iOwjwjjnPzK46LnIAJPpRJIZCyqG+7yyk7kXp0GAeteqfED4YsWmvNJjDbm3SW4wNx6ZB/pXhOueMLDSbh4LycieNisqMMSIfQg+nHauCL59j9Po4qnKO9rHpXwl8T6L4Y8SM+rSLb+em2GY42Z3dGI6E+/pX0TZ+INJjjlkiuY5YpvmG09K+Fo/FEniDzoNK0y41Rn4zFEWifn7p4wBV7S/APxBvLgSWPneHIpeqfbPkX6KCcfTHaun2dR7I+bzGWHlUdRVFfsfaGn+IoWupbIyfeOYjnIIPpVnVtPkvLd0jRpFIwxTtXzno/gPxdoscNxH4qe/ngxJ5dxH/AKwjkrn36V7J4J+Mml3lssVwTa3anEkEvBV8cg1lOFl7541GqpNqLMa3t7jS7qW1njZU3ZRmUj64rV2glQy7e4961dS8fWEdy0l7ppuLdW3LIuGWsaTxjpniK6ubq2uLe1MO2MW8gw756bR/X61dOqlaBjWwrleaZajT5hjjjtT2X0BNPVSqjtUiqAuc4Irr1PIK6qG52n8qV4vM2gYII4IJFWBEGYYOT2AqXyyuDt4FSVqVIbcRrhmLduSTUix/MCCBVhY9oAOM9cd6Nkitnapz60BYgkjYgFj16cVH5LtkDB7HOKtGN2JJAA+tMaJvL+UA+h9aVx2IfL2thuuOnSpI4+pxnNS7TjB5HTilZflA+7+tMTI/JC9VYD86j8tWPVgPSpyhbAI5pfLZsHrgY+agCubfOcjjFNaML0PGeKtGMLnPyA9aasbCP159aBq5W8pe4z/OnbBtHGR9as+QNgyevbrTY1JG0Ak9OlAhiwBQAOB2pGiG77vHQYOKfsbJGzI9TT2b5QB1oHbQi8kDDBs/pSeXuYf3f9k1YCs+4Dr+tKsbDOBtJ9qBFVoyq4+9T9o8sEjj0FTMp9Oaa0YxjAAx6UXAiVdvHrRGSvXgflU0ilsYBI+tI64x69vagCKXOcqevXjNGG4wc9qljh+YHvQYiq54A649aB6EPkr+Pf3pPJG4bT0p7Mccj8KbuZscbfXmgQnnNGu1WJPp1pzOHjG5F3n+IcUKo3HaM9qduC4DD9KgGMWFtqlpVB9CMcUNayLtO047EHNPk+XBxnPWnyAoN0bZoBFXayng4z14pzKFbLKCMegqWS48xRuQEfTFIiCZT82054z1oArsvzAAYHcYpWhzzyB1xVryWVTwG7Z6ioBFuwD94GgLCLgZznHvVe7CNE2AD6AirMikZPU9ua6r4e+ApPG2pmB50trSEZlbPzkHsB3NHkP4dXsXPhrp1zqWnafDawmR9rZx0A3HkmvSbzw3f6dYyeZAW+TGV5HWvQfDfhWw8K6fFZWEIiiQY3dWb3JrUfavDDPtXmLIacnKpKb5m/kjStnM5OMYR91W9WfGXxG0Xf4mikaLBa3GWI9GP+NcdqFgsSkhVZcV9j+PPAOneN7dYblDbyrzFdW4w6n0PqPY186eOfhbqPgy6WO7dJrWUnybheA+OxHY+1L6tPCwUb3S6np0cZTxLu9JPoeM6jp6yKcLgEdOormpLdtOZ9ox9K9J1ayS1UkckVwmtYZyR0rWjUdz0IycHdCWvii7s44ykrJtIyM5zitu18V2t9Iq3Nok6dx0J45Oa4ttjQvk4f8Ah9DUUJliUSRkN2YV68ajsdkZKek0dzeeEfDutRB1P2R5DwGP6Vy+r/CO6gzLYyLOh6AHP8qrf2szRqQ5ypztq9pHiyaCZB5rAZ9feqtCe6NXKVP+FI4vUvDV/prETQOOccDNZTLIj4ZSuOPmGK91tvFUN9tiu4llQ8btvIH+TVi98G6Hq0HmKvlSMeTgY6VhLD83ws7qWYVIL95G/oeGQRrJhW6Zr6n/AGSfEe7R9X8PyvlreQXUIJ/hbhgPxA/OvKL74RS5L2UivtP3c8itz4RC68A/EC0vNQBtrCSN4LiVgdoUrkE/iBXz+YYOrOlJKNy8TiaOKouC0Z9tafNuhXHXpXO+MtHj1zQtV0ydQ0V1BJEQenzKR/WrfhnW7LVrXzrK7hu4scPC4YfpT9blPBI+8K+WcmoK+6PkKcXGtZH5n6jZvb3EsTjDxsUYe4OKpLDiu/8Ai9o40T4ieILVVwn2lpVx6OA4/wDQq4nb1OMCvrqM+eEZdz9Ipvmgn3CNfwq/bk8c8VUjQlRgVdiX5a0kauJOW461SuOauso21XeMMcZoRnyoypIQ3bNRm1VsgqK02h2800Rg1omVymf9jU9RmnfYRmr/AJWO1CrVXYcpWjs/XpWlaaSsjDd+lRx/eFaMFwIxmsJt9DKdGE1aSuehfD/xdD4L082QhMlu0/nk7uQcAYH4Crnxo+JmkeIPh7/Z1nO321p7ceSykEgOCcdj0ryy61Q4IBrl9Um8y8s+rEzCuFYCNSftpbnNKnGmrQ2R6c1lbzfYXaLMqqAD0o16bdfOAcjf65q60BkazK9PlrF1Qt/am3P3nP8AOsHqzsgWdcbFnbhRz8x4/CqOrXH/ABLocL90Y+tO1y5YrAh6Bev1NVNWk8vT41bHSlFaI0DTZN2lg4z1/U1d0ZiiuR1ZefxJrOs2WPTR2GOufxq5o7bYyM5+UD+dV0Zt0RM0JW8RGBDY3DI7dc0ms838addrY/IVK10k15A3zrIqbD0245qlc3Ql1QEjIye9Sl72gRvy6kuuSG3tQSc/KOKsWdx/xJ4QOrAZ7elVPErB4FUEN8oH6Ukcnk2USHj+nFU1ojRGrpcY8x9/I2jp/OqyoVuQB0+Xk1Jo8hbzm7AHP5UyPLXWRzzj8hU7NkJFTVFI2HoeorWtiqWbkrn5FH55/wAKz9YiYywYHG3+ZqzIpWxfJyxZR+QNVJ+6iJbsu6DCjQysPlJkC/zzUeqRf6QcHJZiB+FWPCzD7OMnjzSTx7CqepXgkvYyowCxYfrWP2jGJSuNwtU44+Y/1rltyeZzkDcOvFdjfKI7GJycbomIX9K5ZrcNNFnpuzXTTlodS3RZ1VtumnccEjisXR4Y5GyyBl4z781p+IZAtrGgyO3P41BoduGsS2ccgY57ZrSL5YXOhr3kjF1RI0vv3ChRnOOuKW/uJZoY1c5weMDFLcRmTUGx0zzVhbdGkRW4AUnPvXWpbEciV2V7F5FXdtK8EFqv2bLdLEjDc3fI71LbwoNMl2jt1NR6Sgi1CI4BXvirjLVkSV0kg1fasbgH5uazLHKqSOCBg5rV8ULFGQYx97qD9azLbC2sx7gYH1qFsbbtNnO3vh7TtVuNt1p9vIc8nYAT+I5rP1L4V+H5YyyJNZE9DHISB+BzWzDM8d4c/wB7vV68vh5PzIGFdKqTi1ys4qmDoVYycoJ/I86m+C9w6l7HVo2XHCzoR+ozWFdeA/E2iSM8EZkDDaWtZM7h6Een1r1/T5gYcKMetQyXBW6Rd232/GuuONqp6u54lXIcJUje1n5Hhk1vc2L/AOlWs1sQcHdGQPwzVVdQkWQFWxivoe8l325Dqrr6EZ7VmW3hLQ9ZU/adOhaRifmUbD+YxXZDHXXvRPDrcOckv3U/vPHofFF3CoEdw6Ed1JFaNv421GbaJpEvEB+7dRLL/MGu91n4M6McGzmuLZj6MHH6j+tYFx8FdUj+axv4Jx1CSAo39RXQsTRktTyZ5Rj4O0Hf0ZQbxFp+oQ+XqGkQSP3MZKHp75H6UkGkeCr7Be2urOTqcLuX81I/lVO88E+I9Lco2mvMR3iIcfpWPNPPY3RW9tpLZz/DIhWumPs5P3ZHk1qWJpr97Sv8ju9N0CC3VRoPi+506XtG9ydh/Bwo/WtuPV/iRosauZbHXbdW3IZ7fdj3DJwPzrz/AErVrS4Yo7mMgcEjiug0vUoY5hi7eL3RiK25PM872rjpZx9Gz0fSPjrrVr+71nwozBes2ny7h9dp/wAa7aX4vaXp9la3Wo2d/p0Vyu+MzQ8MM4yD0ry+x8UTxt/x/LcJ/duFEg/8ezXa6J460nxdq2lad4psTcabGwhElg/kyRg8DBOQe3Wm7panKoqpKybEvP2kNBFwbbT7G9vZ+gYqETPucmvLfE3jvWPGNw82rSeXbqT5VhCcKg9T6mtP4rXOlaTqktloUdxHAjYD3D72I6155GzSNl25Jye9cTrOa00Pap4BUmpTd2bUFxcalNHDCuV7RoOB712OmfB3xV4m0W4vbawkWCMLsDKQ0xLAYXjng5rA0PWIdHtyqwqWfqx6n8a+sfCfx+8Kab4T02DU7yOKXz0ttigl0RYwPMYDovT865NLnpVJTpwukfON7+zv4u0eNS1nA7bc+Ws67h7c4/SuJ17Qb7w7qD2OoWzWt0igmN8HgjIPHtX3j8RLy31TwXqdno9yJ9Rlt1NpKgYhiRncrHhT06cGvjb41OV8eXaO2+aOKFJf98IN365q5K2xOFxEqrs0ZHhBW+z6/djaRaabK3Jxy2EGPX71ed3FwxjC5JC8AE8D6V22nzi18L+I5SxG6KKEc9Sz5/kpry3VdaS3YqpDv6dh9a6qUXJWOXFTUZNyO+h1RkUFpV247dvrUv8AwkFvHnfLk+g71jfY1kTzCY4lb1Jz/Okb7BCwMlxGCv8AdAH6157kr2R70alops0ptfSZSIoJDxxgU/Tr29XLRwrGD6kE/lWfDr1irbLdWuX6YjQsT/OtexfW9SkEdhoN7IAwTMiCIZ9PmIotN/DETxdGOkpr5EN1Z6lOxaRtuTkkHFMt9JmZiJJtwPoa6yH4beNL7hrKxtc8/vrsNj6hQf51uaT8CtauFH9oeJY7XnmOxtQx4/2mP9KSp1m+iOeeZYeO12edf8I5CzZklY98VNHpOm2nzu8cf+1I4X9a9ktPgLoSrm+vNU1HHLCW62KfwQCt/SvhH4V0lle38PWhfIPmXEfmN9fnzVfVpP4pHK83h9iH3ngsM2mNxHKl05IAitVM0h/BQa17XR9VviBZeGNWuB/C00QgX83I/lX0ja6TbW6BI4EjUfd2IFUfgKt/Zd67iMAc8jrTWFh9ptnJLNcRL4Ul8jwvT/hx4nuFXOmaVpue95cNOw/BFA/Wti3+EWr3jAX3io2ynpDpdlHEP++mLGvXo7ZhhipHOcn+lSR25j+ZgB6cVrHD0o7ROOpjsRU+KbPMV+COhL8t4+oa0w/5/r12H/fK7R+lc54o/Ze8Ma5vaw36POenkndH+R/xr3GO3dlOF3HnbxgUR2bLIGYHOPukcCule7tocUr1HeTufIOr/sk+JbOYiwuLW+i6g7/LP61Ut/2W/GDMRJBaxKBnLTA/yr7UaNlwSqn0I4pr7N2GIP48itfbSsY+zR8p6X+yPfMytqOrQwrwSsKFj7jNek+Gf2c/C3h7Y01o2pzqc77k8fTHSvYZGBGcAj/aNQttbjB6cYFQ6kn1L5F2M/TdHttNgWGCBYLeMYWNRhRVpoU3bgAPqaljuF3YJI4xgg+/FM8wuPmBxnpzzWdy0iJowqj5AV/OvGPit8DZ/GWvHVNNuLeBnQB4pQRlh3yBXtLMMjgkHvim+T1wPm+lLm10DlPm/Sv2W9SlkBvdUtoI+/kqXP64r2v4d/DvTvh7p5gs2eWST5pZpOpPpgdBXVW8PyfMWBz6c1KEY8HsPUcUOTe40khkq7lzkfd4GP618UR7rbxFfQkDKXD/AHen3jX2tJaidvmOVA+79BXxr4gtxa+OtaQcH7XL/wChE10Yd+8znxFrI9EtmM2j4B/gI/SvLNcjPnnkDJx+tepeH1D6Yy9SB/SvOvFCLHI4xyJOtegcHW52Pwj+HMt14wI1K3dIrdBINwIDZHBBr6N03wrp2myGS3i+decuc4rK0TxNpWk+B9L1PU7iK0ha0jLSSEDPyjgdyfYV4/48/aeljWa18J2vl7jj7ddrk/VU/wAfyryXGVSeh6nPGMVc+jrq+s9NtWmubmO3iQcvLIFUfUmuRvvjV4Hstyz+JbFXH8Ks0n/oINfE/ibxVrviy4NzrOpXF63ZXf5V+i9B+ArB+0CHOBvNdUcN/MzmliOyP0B0X4k+GPFNwtvpOs2t7cbd3lRnDY78HGa6NcFQVHPUjpgV8JfBvWlsfiDoV07LEiXSo5Y4AVuD+hr7xgaC4hDRSRzRn7rRnOfrWFWHs3Y2pT59yu05VSoTAbv3NQun8TK2eoHBxWkItx9PQYqrcWyssnGDj8OK59TpPNNW8B6H8VPFW5taSzuLdfs7QnAZiGPTdjd17Vuf8Mm6NBt87Wr51PZEUf415a2g61DN9oNpJLGWLCaFS6uc8turTsvih4o8P4iivp0jTgRTHco/Bs4/CvVeHnOK9lUscEa8IS/e07nren/s5+D9LxI63V644/fTnH5KBXK/FK80TwDbNonhzSbWXXbyFy0kZUNZx8AyH+LvwPauRvPj34qdSqXEUf8AtJCu7+VcgPEk2oalPPfj7RNdyiUzRqBMkuMBlPY9sdCOKiOArX5qsro0qY+FuWlBRLXw88KHUtesLGFS8SSB5GI6qDlifrX07J4TsbqARqjJH0OxihHuCDXIfCHwiPDmly3msGFdWu3yYlAXyk7KQCeSck/l2r1eCS2VQqyKT+leVjMQ61VKG0dD2MDh406V6m8tTxHx58K/ENni78O67fRYyzRXEzSoeOBycjn371594W+LmuaBqwW+0+e/ihkMVzHOyAKR94rnng/nX1prA26WwXbtbhiemK+P/F01tqniTU57SOPYJSNwUfPjjOff1rqwUpVlKMjz8wpxoyi4H1Rp+qQa1ZrcaYgu4wFZtvy7VYZB5HpWnDsuIw8bAq3cHI/CvlPwv8VL7wbNDDEBNCMgxzEBV47HsM16t+zzq2papZ6qtyj/AGEOskLNkjc2SwU9+1Y1cPOm229ApV4TUUtz2BYwAvz7c9yKVR5ZJ3ZGfSneYGypVhjjOOKlhhRc7S27vnmuJnYmRnEnzKDxTdpba5Rh34fk+2KtCEf6zIz3x1oWENgbsn3GKQ+YrmMjA5GfWpPJRW7M30qZYvlO4FSeRjvUqxquUPJA5qtRrYjTLR5Hy+gprxOed4x6YqfZ0GOaetuNvHJo1IKiwY5zwT0J4qTyxyqjB65NWvJwoyoJHqKPKLNx6547Uaj9Cmy7OcMvqBSn5mXAyO+TjFW1jCv1Bp7COJuufajURVkU9QCSPQVE1v8AOGKk596unK5K45/hpDGFO4DaWoDUqeTiTKZHtio5v3e0bdzH07VeZfMGN20AcGoRCFwWJz1+hoDU53xboMPiTwzqGlXAGy8t3h5XPUHB/A4r5l8B3OoeEZh4kkXzL/wqv9ka9p4YCaWxZv3VwidX2HGcdMe9fWckLiQvgkdyK8c+Lnwjn8SainiHw7dro/iS3XYJsYS4XoUk7EEZHNdNGootqWzOStTcknHdHo+j6xYa/p8Oo6bdLe2lwAySxtuUj+h9q0GxtGRtJ6bfSvh2XxN4u+FWpzC2h1DwpdM+Z4Ei8+wuG/vhDwPwqb/hqzx80kULXunyDcAWhsfmbnsD/hWv1dy+B6Ee3srSR9pTKMbQc/XrXMeLLjR102e31bULfT45FyJJplQqQchhk9QRXgH/AAsjU9Sk1iz1LW9WuZ2VTafZZVtkjY8nzFAH0x7Vwt18AfGPxE1OS/0+2DWkmM3N7cAZbuepJq/q6Xxuwo4izvBant+g+LtP1j7WbTULXULi1cx3Elu4IZs8MPXI5rSlvo5nP7xVLHBjfLCRwecdu9eYeC/2S/E3he8N+3iu206UqUZLaBpldT1VgSAR+Fd3dfDbxdtVIL/Tpgy7Hk+ZQxAxu2lTtJ9jXl18NaX7t3R+iZfnsJUksQuWS/E0BeRwkIxwActG7AByOABj296p32tWtuJUaaNZFUM8T4DDjgKSeuKzv+FF69fRwrd68ttFGd3lQo0uPoSRg1pWH7PemGeQ32o6hexAY2sQgY/hyB9DWaw76s7KnEFBaRuzmtR8daZbwxl7hZCB86FyWiHpjPJ+ld14F+I/hGTS9NsINctn1GaV3a3Nu8bIxwAGcjaTheAD3rS0/wCDPhfTdpj0S0eRcYe4BlP1+bNbd/4R0vVtOfTrqxhktHwGjWPaOOmMdCDW0aCXU+dxmcSxKUFGyPXPCl4LmzVkOc+9bMl8qKwBHrmvCvCmsX/wuuvsN9LNe+HX4g1CVtz2ueiSHqV9G/A16R9ugvopZIbxWVwrrtYFSvU815lak1LU0oVlJXR0E2oQKzALvAI3Ko55rjPEfw60DxN4pjE2kW8mpZCh7i3AZF9WyM8elTa14s0LQba6+03scisA8RhYMyt278cjNc3N8QNZ8VND/wAI3YPb3EILT315yJc+nPPrVU48rutwqSX23obWveDY/C96ljbXCTRbc4RAoT8B2qnBYkYDjIB4wMdqb4b8P6lZzXl9q96b2+utu4qTtUDPygfnXQPA3y7Y/wAq9KM3y+8fPVuVzfLsUI4RHxgD6Vj638P9I1+c3DwtaXR6zW7bS3ueK6lrXbHnoc9MUz7OQFxxj1FN2ktURFuLujh1+Fbbjs1q4Cj1BP8AWtux+Gul26W7OZJ54juMm/G85zyK6VFbcMAHA6damVTxkMeeOTWfs4rVI0dWctGySOHy06Y9ial8kspOOR9KXy265wexGKnjXy2xnco5x1FO5CsQxwBl5wD15p7Q+XgAgrjgg9akPzYwuBjJ7GhVyGC5ORxntSuOxEqqMnHzZ9c0vztwV/HOBT/JLMNw2ke1KFLD7p/CpCxEFKqMKCey0MhbnbyO3SplhP5dCxp7Rlc4wTQFiuqMyjCkDutJ90kHtVpi/GeRjjimbQ2N/UjFAWIMDu3OetOVcLkA/Mc1J5fzY25PTpUjW4kyBxgdPWgNisqjadwb6il27s469CfSpWj2ZGOD25pvljkhcH1B6mrKI/IDZ3N1GMA0xY23EIQB6CrO1mPIHvUXndV2c9QwWp6kdRHYx5DHcPrzUe5OGDfVetOaR5FKFVJHVqSOFt2T754pFIZGofLK78/SpApbBVufWnIvl+hBPJzg07CCQjncvqKBWIyoVhnLnpxQy9BndipWX5ePyxTY/kyCME9aAsN52sN3y9AKbja2COexzUgUs/I6jikm3swVT8o4qw3G88knI9e9MjRt2W5XHAIqxHJuUKeexoZ/mxkn6CgEQeWeeB601oz1H8qs/KwyNy/pTZAVYbj8o9DzQHmVfLVegweu0dajaL5SF3Lx2BzmtA7X5ySMde9RNG2SGOVoEVwh27WJb0JpEQMoPmZwelTCMZAzk88mpCqLgKAW79qgsrqo+8y5pWWN1IA2n68GmyY3dMcjIIzUgUcAkcdBQAzlMkfLz0yaRWbccbWIBJHepjt4yAARwajCorHByfXFWQNUq2RyD05ORXpfwXuPs+tXULFSXjDjHsf/AK9eaSOVk5BYHviul8A6l/ZviyxkC8yN5RBP97iuaorxZpHt3Pp23uHXgNkU6G/iZQzDaxHXrVOFt0YP41TZhaqQ7AKrMAfQZ4rb6xKCT6Hl+yUm0dBuhZfMDB/TFeZ/HzSf7a8CtcqNsljMsw/3T8pH5Nn8K7iGQNDlW/KqnibTv7a8M6pZ7dxmgdQPfHH61rUn7am490OivY1Yy7M+INaTCsP5VwOrRlWIr0jWrcpu4x2x6Vw2sW4+Ykcj9a8Ki/ePubHKMB0PWlUi3jbachhSXq7WyKpq+GA6ivYgVGdmQSfe5OOaWO3kkZzGjSeWu5mUEgD1PtSzLlunFRhjGcKSM8HnrWoru5ctZniYPHKysOnOK63TPFZht1imkVvZxn9a4uP5l59KDISAO4NVqjqhV5T0Oz8bRGYB5GiLHG48pXX2OtrPECkkN4gPK9eAMdDXiO7zMY61qafctDjaxGDng4q1N9TT3am6PZbLyI5xNbiWwuMD99ayGNv0robXxh4ksVVF1gX8SjJjv4w5+gZcGvGLXxhf2cySbhKq/wDLOQZBrorP4j2dxIBeWTRA/wAUJ6H1rKpRoVlacUyXh47plH4qeFdY8ZeJJ9XjtoVkkRUeOFywJRcZz9MV5fqHhjUdNYrcWkkZH+ya97t/FFjfALDcIR2D/KfpzWm+6aICeHzI8DHmKGGOwGamODpKPLDRI6o4uth0o2uj5nihK9Rj61Mse3NfQd94E0fWIQZbBYpG3ESQkrn04Pv71zmpfBW3ZN1tetCxIAWVTgk+9YSwkujO+nmUJL300ePktTGBzXban8LdZ0/5lhFxH2aI5zXOXWj3dmxWa2kjI/vKa5pUpR3R6VLE0anwyRl52npmjg8gYqw8XqKiZSM0kjq0IyvXtTOPTFPY+o4qKSRQvoaqxXLYGYLyOO9QzXhXjNVp7oLnms6a8HPNWoLcjlbLk172LfWo7EfbNSswq7z5ygD35rEn1Ar0roPhnnUvF1hG43RrLuI7cKTSq+7TbRjUhZXZ7WfKhuLS3EQXbg7l5PQcfSud1C3jl1aLDbup9O5rZlmC60i44VeQPpXPzfvNWYKccE+lfObszpopasn+kRRsOTtAqj4ijKrGvYc1LeLL/acZPOG470zxHI0kxyBjb0xW0dLI6hsYMekqCcfKP5Vb0dd0b/QfyqG+ULpo52jAHFT6U22zlYfT9Km75WX1sSW6j7Qx68d6oCNmvCfc/wA6t2subh+MAD/P8qpWd4JLwA9N2f1ojuyuiJtZUsyLyOeR26VNqEfl28ZzjaO1LqjrNdIPf/Cp9YVNiBcfd5/HFDeyLXUt6PDs0qaUr1H3fXrVfT7g/aGLZP3vwq9azeTopAxlsD/P51l6fJumJArN7sldy5q0g3Q7gMgDFPvjs01TkDLn9AP8ao6sP9MRS3Yd6ta1iPTIAp3bgT+uP6VXYwm9Wa3hu126X9o3kfviB+R/wrB1J1F4PTYf1zWxZyi38MW+99iyOxDKckEeo9OawLuNxdKZMkMoCt1BHtWkKMp3mji9vGE+WRa1TK2jrkDbGnX35rLs0We6jQEcAmr/AIiuI7hX2HAKonzewxWTpvmR6ipB4wBnrRCLSdz0YtStYb4qCqkaY6GqmjsEtXAPy5J/QCp/FzBl5/vqM/n/AIVT0+Arp+8Hu386tfAdi1kRW9uGu2Zjxk03WB5EinPAXFJZ7/tDBjjFR65N8xHX61st0iX8OhNBIJNJbdwCdvzfWptNmMt4oCrtXvjnoarSSLHokWOCZOlWtF2mQkdcGk5bspJXiJq0PmSrnpkYpsFoBYSSOpPPftzS6ncFbhFXkg5I/CpTJt0tT/eft9Km7skW17xgx2ayXLccc/zp15axoAGH3ulTQ58xmHAFVr67/fBD6V0qTuLl9wdZ2ojhJA4qpcWfnXA2mtm3hLW+ScHFVF5uim3nOM1XNrdByJpJmVqqy2sJ2jpVfStXFuyEoCRyc9M1q6/HtiUZwWzWRFZhcFhXVTleOpw1oP2tjXutYhupEPlbD6dq0rW6HzuvHtnpXP2tr506Y9cmtu5tok08kDa1VNqyRlTp8spMluMz3UWxwScZxUerQx33lpcRrMmeVkUN/OsnSUk/tEktnn19q1btpEbgE+pIrTS6OdNcskzGvPh/oN9Gx/s+NHP8UeU/lXN3XwxtoZv9EvJ4SB0kAcf0rv7aWRVO4ED2pqwtdXjkEbl/h71pGpNPRnJPC4epD34L7jj7H4f65KWS2azukRDJ+8bymI9PT9areH9Ys7HVvs+qf8S/aSHcoXVSB7ZzmvUkDQQTnGDsw3OPSvLrvwvcR31w88TKJnyvmLjPf+RFaQrzqXUnoeHjMDQw7jKmrNnN6xdPr+qzTjOCxxx27U+301UIzyfpXTW/hS7bPlwbu/yiqlxpdxYtmaF4x6kYp8ztZHJyRbu3qVH0ksiuo5XtVK8t7u4m3MjMcbRgH8quXGoS26ny3xtHSrPgfxxqWl+KNOdbdL0/aEUwGISFwTggKQcmt4J7s560uVe6erfC2e9+Ftst/q1zBff2xp0kdlpcl44e3cthWK9EbgY9jXiHjCPV7fXLiTXCz6jKS8juwZm7dR9K+vtX8DpeRrqlnbzPdyMH3xzEZbshUHHHAx7V5d8aPgvbWvh2+8SXusR2msJH5psXO7zOQCobPB5qotv0PIp14Kbk92eG3VyYPhvfgpzc3saiTPZUYkfqK8RmO6Qseua9h8WX/lfDbSrYMR5t1cTYIx0Cr1/OvHgrTTbVBJz0Ar1aCsjycZLmkfSXw9+DujeNtHOp38l1KyzNGYUl2R4AHpz39a9F074K+EdN2eTosBZecy5lJ9zvJrM/ZvZrzQdSgc5WK4DAf7y//Wr2RLFWwAgI/vAVxc3KFRvmZyun+F7GyyqWUcQyCDGAoJA64AwMe1W0sZI45IrWzzIMEGQgAknGS3OT+tdVFppVeBkY61ZW2T5T6dfelzNoySONgszHdSxw2jG4+QzSRqApJ77j1wO3WrVpb3MWpSW/9mypDu3G53go365z7YrshGoXjaO5GKSO3ym/byfWgdjIj08+YCijGec9fwq4tjkfOFPtnFX12ooYoFIHrjNSfKWAUZBHNK4WKMdoRkrtHPGOalaxLRnDEc7uOKlY4ZVBwMd6VURdpfDenNMCNYVXA6kHP+TQyiNdo5BzhTQwHOOCaZtdsgfP9cVADPMIkAKrx79c02SUycnpjucYoKMg25w+efUChlA2/Nx06VW4WsV2j3MC5DbuRg5oZcFcKeO9PuNqshxgbvvdKH3bAVx7gCmBXy0nfHGKP9VjnKdGx1q0g4bCAcdhXzv8cPjlreia9e+HNBRbEQhRLfugaXJUEhB0AwRyefpTjCU3ZESmoK7Pd5p4LVDJNIka4++7BcVhXPj7wxZqn2jxFpsRH8LXaE/zr4f1bUtQ1WTzdR1G5vZD1aeUsf1NZvkxepH4V2LDaas5XiH0R9xv8WPB8JP/ABU2m7vacGnx/FzwW3y/8JHpwGcZMwFfDkdnAxIPU+9TjT4l9fzo+qx7k/WJdj7lt/iX4SmJWPxJprHqf9JXH860I/GWgzFWj1rT35xlbpP8a+EFslXHzHOOOatx2oG05J9jR9VXcr6w+qPvSPVLK8XMd3bvn+7Kpz+tfIfxKjjt/idrvl4KfaCwCdOQPSsTwxol3rl6Le2dVOC25mwMAV1Ung0b45ZoXt3ThpdwAf3Ktgg040lSd7mU6ntFaxu+G7nbpYJDE4HauH8XbvOlVRzu3fhXp3hvT7BbUxvqMCEcBWYgn8hUOqeDdNkkeYzRSejM5P6Ct+ZGNjyu40HWdV02zllmlliWL90krkhVyQAoPbiudu7WSHAdXBHBypFetXmtW9rGsFuWZ14M0jYyBxgDsKXSfDcHi+Q/aNXtrCPr5jIx/kKFfsVqeF3skitsEbZ9hVWPS7hnRmjdYWOCwHNfSEfwh0AN+88Wgj/ZtXNWU+EfhVY2MniW4k9BHaEZ/M1rqSeKWfh1Zr2xt9OVo5JcbpLllAXjk9MCus+DniW98KfErTYjcSJptxOILnzHIQqf4j2GDg16PH8IvBnBk1zU2H+zar/jUrfCfwMMH+09YI7kW6f41Eo8ysEZcrue/L4g0hlwuq2JHb/Sk/xpya1pc0eBqdpz3W4TGPTrXz+3wp8ASOVOraymOn7hP/iqZN8Jfh9GMf2/qi9eTbL/APFVxfVPM6/rL7H1J8L9c0W4s5LJmtm+zu0ZVWVgeeg/CrXxE8B+HNes5HNpBjGQygKR9GHNfJq/C3wKpzD4wvIDnIVrNh+oNWIfhrocn7qz+IhQ9AsySpzWMcJOnLmhM6542NSHLOFzJ8ZaDD4b1u8tInMsavtVj1xgHn35rn3hkSVGjPz5DKV6g11198FtRmkZ7TxZYX7k7vnuSjHj/aFc94h8La94LtBJcfdYkrNDIsgP0Ir3Y12opSPF9mrtonbxV4qW8leXWWgWX5gNg3Y+pFa2k+MddtZQyajdTyDoZDkf4V6l8HfhPpvijw3YeINauzqr3Me5IQuwLg4IY9SQQR2r1+18BeH7PaE0WyAU4H7oEj35rxKlWlGT909OnGrJXUj5kvfix4lutPuLWTUGnEyNHtBGRkYyMDOazNB+F/jDXY1a20qSOFxu8+4Xy1575PX8BX2BDoenWMnmW9hbo4/iSNQ354q7BIDufyzH6giso4r2a/dqxq8M6mtR3PBvDf7MMe6KfxDqH2ngE29qCqk+hY8/kBXtWiaHZeHbCKw06FLa1iGEjQcD39zWnBOlwhCEEcgZGDVmGE5G5MY/CuWdadT4mdEKUafwoqiQqxAXGBUscgxk5X39alkhyygHHHOOakMWcAHaD7ZrLU33IY4QrEgZX1zUu3dnjPtUghEeOQRT1jCsMdfajURF5JVQ23d68U6NSzE4xxTt27BGefSnKp6ZJHpmjUpkax7vvPjd708Md20OMbfTFH2dV+Y446Ggqy8nDGp9BWBlbOM5FMSEI2M7h1+Y1Iq/LyCz9Nyjj8qkSPd2796VxEeB5gKrlPalaOMqGIzj3qTaM46EUijbxs+Y+ppgRnG3HccjjNNy38LLnPTFSOdzYJxgZ5FRKyscBQM9D6/SlcdgOOpIDZx04oZGWMk8j1qXaPUEdTTpIguNjkevHFPzDYqHczYPC7cg+/p0pps45PvDj696vN97n0/D9aa0akKVzj34oFYx7rw/ZXXEluswxyrrnNZv/Cv9BkLH+x7NHbqwhVW+ucV1flmPjBz/AJ5o27XOMY9cE1XNYHG5x+n/AA38N6bNJJbaLZ+ex3PNJEJHJPJOWya2fsKxxrHEqoqjhVGAK2FQu2CG2k0CyjTJVQOecdaTk3uJQSMJ9JUseBg9OelQPoLnqyEkdhXUSQoF/vHHaiO3+UbhgemKOZofLc5ldBVc8tmpv7Ljt/vvyeea31hRmxncvbtSyWqrjdHkevWlz6lcqMJtN4B2LsPcd/SmLpaLkhQMjHy1tQ4bcACu3nDjFKU+bHGcetO4uXuc1caZFJE8MyLIjAho3GVYehFcjN8LdI81zA13Zox/1NtcMsY+g7V6c1r5u4hxntxVf+y/LBIBIbtRo9xxcofCzitD+HOi6TIJ0tvtE/8Az0uXMjD8Dx+ldhCfLjCBemPanfYDkFFA/CrEdqcL6frT0WwO8ndsRIw2G9ffmnNGFYYDg55yP0qeO1LSA/wD0HP51ZjtRGgxlh1+Y5/nRqSVGQtjaDjvnilMauql13N7VoeXmMA56+tN+y7UVsn6YFRcspfZSrEoue5z2p6xnnBxz2xVpIxuO7DHGM4qQx/KC5AzwNtMCq0cm0kDLY/ipY5AqgsQhxzg5q4lvlSeD+NI9sDg7PfiggrJHG2CJeT7dakVeflK7fXvUrwldoXaAfbiiOERrgKDz25qCkQiMPwyscDrTl2ox4KrjgZqdsqvHAB5GKbuzuzGfTn+dA9BjbsDagI7GmvG7oMLk9fapnk+UbQB7UzzCuOefaggghj2/KwzinybQuflI96mOHbGfxqNm3IQwzjjmgrcb5ILE5Cn60BGUHCjOMg55p8cOWwo4/2qf5ZUrhcHGT7U0PQiaMyJjHsecCkEe3BJHFTCJm+8MrzyaTy9rDkYHueaoXoQsp2nIwPUGkOeCOfap2ULkgkk+9IqjgDhu4oDYriMbicfypDEDnBIz6Vb4xgLnHtTFVW5z3z0qfIZXEapnjPuetIF+7kDBz82askjA24wO5pFVXww5bpk80gIFIPG4GlaArGGLHHUcdamZU4JT5h2ApmwNyo7dKBIg9CRhvQ9fyoZTu6Bh2qZcbhkZXGPxpTH8oDcbemae5JWkXKAZwB7Uiqd33eMZDVbMe085bPrTGhKkBTkYpFkS5bnH0ppjIAP3vWpwvXaQfrS7ePY+nNAFZiQAOgPHApNp4wuRnpU7whnAznqcA0GMKBnr6Zp2ArMyKxG3HbHpSTRCRMKSh9c81YMBIJ7kc802WMHABwM4ORVBYjRTHt3Nu4wTjmmCMKQO/61Y8td/QDPQetJ8vJxgjknHSgCKRDwFIAx360xiGX5vlbHcdasJHuXg84zk0zyVVvmAyfxqbAQtHuAHH4VPazfZLqKUcNG4Yc9wc0zYW6cilKhVYvt/wDrVMkmrDj7rufUulXH2rT4ZVOQyBh+IplxDHM08MozHMvPt2rD+G98b7wlYSFskRBfy4/pW/cLt8t+pyV/rXCpc1NNdP8AhjmlHlqSiZ3h2xutPWSGZ1eJZCIsEk7McA/jXSQ45H94VnQna/HbmtFTtkXA4ruw0Uloc9ZuTufHnxN0f+x/Feq2yj5FuGK+wJyP515fq0O4N3r6H/aH0n7H4v8AtCrhLyBX6fxLwf6V4Fq8e0HjJrzJR9nVcex9hh5qpRhLujgtQjw3Sst8qfaug1NQ2eOawZU6969KnLQsikfIqBzu6cVLyvaomUrW5Wo+M8AZpzd6jj45qfPTjNUzWHcI/l6VchkCrnOG7EiqnRumKlXIPtU2NlIuxtuyG5HrUkbKvGeRUMKlk9eadt2n0oN+bQlyeCDxnn1q7pesahCNsE8uFOQMk4rMclRkciprG4+ys0hPA4IBxmi5UZXaPTrn4269eaZp9hf2lrJFZJsV449jsP8AaYdav2/xQsbxf3sEkLgdMZHSvKHvknJEe4DPAzVrT4PtFwQzYRQWJqozktblxp017kVoe22/ijSLi2jBkVHfpnrVyFbPVl2q0F2M5KyAN+HqK8CkvHa8Lodqqfl5z06VNa65e6fcebDO6nPQNjNbe001RzVKMZStHQ9g1T4a6TqPEmmqrYJ3QNtP+fxrj9W+CVptJtbuSFv7sycfTjNUNN+K2t2Mm5pRKB/DJyK67SfjZC2F1LTVZTjLxPgj8KdqU90NSxFH+HJnmOqfBvX7WNnto0vIwcZibP8ALNcNrXhfWtKLfaNPmVR1wucV9Y2/jTwrqb7ku1jX1lG0rntmuhtdNsdagKW08FwrDC/OHwPoal4WD1izrp5riaf8SNz4AupnRiGUqR2NZk02QcnmvvrWPhNpeoea15otjP8AKR90qTkdR2z3ry/Xv2bfDOoBtsd5pzn+OHEgH4cfyrF4aS2PSp57S2nC34nyDc3G1jzXf/A8+b4kikPRfNIx7KP8a7PxN+yTf7HbR9ctrkYyqXAMbfQ5xUvw1+FHiTwHNGdYsvKREmAnj+ZTuIx8w9QK5MVTkqMtNSpZlRrNRizfmmC6xPIB2b29qwvM3XzNn+HFakkbrPdtjopOccctWNbxmS8lzxxXzKi1udlOSaRCzNNqC4Azk4JrM8RTFrt+TjgcVqWR/wBOPzeufasrWIfOvAucnzQP1FXHdHSWNak2WwRsgYFJYyNHYnHQkmna4BJgD+9j8h/9akjxHYqO7D+tP7JX2iazbekzHsD0+lZdnCf7QB5I4BFXI5RFBIM49x3qPR9sl1IXOPvEfXBxTjpdmnYluJB9shAPf+tXb5j5gHsKyceZfKw7c1cuWK3RB6r2P41Mo6oqOqbNRt0emLjoT/Kqujk4JHrU11cBNPjwcc5o0Nf3Lt2Cjn8az6CZDdZm1Rg3RcVN4gJks7Venyc/99NVdZg+qMQc/Mf6VPrSlhErEf6sY9sj/wCvWu1jmkyyrf8AEjjibJ8uMY7fMaw7e4kjuJY3PmIjDcv0rZuWC2ZUZPKCszT1E9xN8vzFsk+vJqqNZ020ctahGpZkepW8jqZYX8yDO7p8yY7H/Gm6Y0dxdt83zjgHHXFQ3E3kXG0H7zdKNDxJqEjA9OcV01uW14lYNTTcZdCr4qR/MCBuN47e3/16jtHMOlLxgsKk16cSXmOuO3+fpUnlxx2NumSfk5rmv7iR7Metyjp8pa4lOBjis/WJV8xiQMO20Cta2QKrMvTP9K5nUmMl1CvGN5Nbw1YvsmlMxFnbRngZJNbGg7MSNjnb+HNZGoR/NAvOVj/nWjpP7m1kOfvYAFQ/hNLe8VtSXzLrIPQHFWZP3dhECcjOeKyLmctNz1/+vVm6nbyYlzwVzTcdg5r3GQSK3mkHvWVdN5moRj2Aq9ariGRjxzx+dY7N5mqM6nhWwK1j8TKl8KOtVD9n47HvVGzy06s2M5Jq3v3We5v88VV0u7t1EnnK7SbQEZWGB65FOOzCV00QayvmyKp5PWmR2paHcQWGOlQapdbrrjnirNvMfsoHUEVpdxRjpKoynbQmPUFUNxit7U5BBYiMICJFVSWUEg9cg9qxbOZW1J92NoXFbGrTAwqoxhec/hRKT5kEaa5WczZ3TRXZZTk9a1P7Wabd5gbAPb1rFh2rdMT14/nU8lwUZv7ua6ua7PKqRUYm5ZXYmXr34rQs7UwyNcbvmboDXL2E5klXHc+tbtjM+8rnODUc3KzNQckrG7exhdDu5GIxwG+hNeS2viq4u5JmlmaSKORhGrHIA7AfhivTNcuJLPwreSj5iTj5hxwM14Vo8n+gsx6s5OKvDa8zPMzH44R9T17wb8ULbQ7iI3NvHLFuyynuK9vn+O/wZ17w+lnrOg3Ed0wI8+1VTjPfDDBxXxq8pVhg8c8VXa4zgZ5r0oOx87XwsKj5rtM+v9M+E/wK+J0kMOg+NU0rUZiqtbX8EkJJ74IZl/StDxt+xx4W+EvleIrXx4ly1mROqxvHuB7Yr4yGNuehB+8Dg1FeeJtXaye1bVLqSBhgpLKzAD0GTXZzJqyR5EsPVi/jbR9NeMPj7oXw78PxWOhW6yakyZkVXDjeerFwec9eea+X/GXj3V/G+oNd6pdPISfliBO1fYCsGSQKCWOT71BHHJfXUcMKtLI7BVVRksSeABVU466mfs4Uo+6aXjhZJNF0C2U7h9kLqoOfvSNVLwj4VUTLPcjv93Fa/iyOW18UW+m3MflS2NtFA6dwwUZBHqCTWpZKBwvbkVVSo4xsjXBYeFapzz1sen/suMZLjxBEZNpVYpFT15YV9Ax5VmXOccH0zivnL9miKePx5dW0MRlNxYOSFycbSpzX05NZS2+N0ZUsMncMVEu54lTSWoyMOsfOUPYUISp+fnsQTxUscEnUlc9M44pGjVs+Y6gZ7nFRe5I1Y9rMC5JP6U9/lH3zj3FInlSyMYyz7f8APXvU8UPyr2z/AHu35VNxbkaMeSzZOOvaiRZOnX02ipmj2sQAGK9OKRstkcIV52ilcepXaMuRuyAPTmn+WY+Ad5x6CpNyrIArFWbg8HFOMZDZXlsdj+lCYEEkQYYy25ujA4p0zJbQySyYRFGXcipDGCefvdB7e9KqyLu3nK+pPWmncDmV8YafdXCRwrcXA6eZHE23NbbL5yhgpyex7VOtnGrh+AfRTxQ0YVhyAvfA5FSm+o9CoYQXZWORng0bVh6Dceox3FWfKjXP3n/2sU5FHz7+gOBnvV77k20KDFkjDY7+nrXxt+0RYzab8UNQJicpdpHNGRzkbQDj8Qa+y5908oRcrj7v06flXzd+1bob29/oWqGM+Rte3aTHAbO4D9TXRh3aZz14+5c+b9Qtbm3mVZIWRm6K3WqE0z27BZYnjJ9ga7zw7rGlWevW899Gt1FCjEKTwGwdpPrziuR1TfealJMFAjL7sfjXrHlkDxTR/wDLNh68U63mnVwFBP8As165rPxS1vxtZixsNDsbO18sREpbLI5AHd2HHTtisO08E+TiS+uQuf8AlnGMtURcuppLl6HMWqyTKC6YPpWzZaLdXTZWIhO5bgD866F4bTTgPskChwOGlO4/Wsa41G4mkIeRsZq9RHU+GdDs2ukW61SS3XHP2MfN9Aa1fEeh6Ppdq0lk15cN/wA9Lhhk/gP8a5XwsxXUoj612/iSMNpfoe9AHnDau1pOShYY96018RzyQDJO0+9c7dLm8YdQaj3/AGeQAsxRumTU8q6gXr6+N1cJJjBU4IrtPCDrtYAAAjpXB7NxLZzznrXWeEb6GG+gjuJXWNuqwxGVyPZQRk/iKLpLUfK29Drt7bzgirEl2i7dxWPIx1zUf/CG+JdeuWfS9E1BbRmJikvVWDI7ZresvgX4tvNon+w2Y7+ZKWI/LNYuvTXU0VGb6HOt4hEfyopb0LcVC2vTyL806oP7or0y0/ZzZliN5rCowGJPIiJzz2JNdHp/7Pvh2GMfaLm8uJD/ABFgo/lWLxUeiN/qr6s8H+2GeTMk7OPcmrLXCdtzZ9AcV9EWfwe8J2aoX07cF/immb9ecVu2vgPw3blQmjWnXILpuz9M1i8W72SNFho21Z8tpDNLysbDnvSTWdw2MwSEdcqDX2Db6Dp1vtEWnW0XcFYVA/lV37HbFT/o0HA6GNR/SpeLqdkV9Xp92fHtndG3G65EsSDnzJUYBfqSKh8Ta3ZrpMoF1DI+QQI5A2fbivqLxt4d0rVPC+rwTWNuxe0lXcsS7l+UnI4618X+Gbgx6fcQpsXcuGOxdx/HrXTRquqnzI5q1JU7WPYvhD+0JoXgfwnb6TqtreMwmd1lhVXVEJzyCQRzn86+kdJ1v/hIrSzvtOlhbTrhFkSdsnzFPPA9frXwbrWiWOm+EbC6juFnvbuSQyKD/q1XAA/Hmvrf9luZ7r4R6cr5xDLLGpP90Nn+ZNcuKpRiuZHRh6sn7r2PV1tVUZO1vX3qTyVOQo2g9lqTY2VUYx3wacij5RjH49a849FFWOxit5JHjUh36n1qyN4255Hp0qxtVhwRnpgc0kUI3MckkDvQGoKRIv3RnqTRw2D/AExT2ztBxn3WkjR2z8o2nuScipHYasi7tvI/Him7NrFgSfYCpGQtwFI+tIq7S2PmoKFaFlUFRj8abEDGrEsxPXipFUvj5cZ7LzT/ACwq4HU9RigW+5Cu1twyx3cc0m3avQk1YSJV+Xo3501mVVO4gfU1AITlV7AUn31BwOPSobS4S8dih8znDbece1XPJKx8EKc9CaB7EbRkqTuL7f4QKVW24IQjcOc84p3LqSMbvWnxwhcMSWbHPPH4VYELbevzHNKBswAuD/eJ4qb7zAbdw7cU77P0POKBbFfyduOVwe47U2SNmwpY49QelXVjEbFWGSO2MilEY7BSB16VA1qVlhG3ZnJHXPqDQqqWwzDoeGqUr8wyuF/WpHiVsZC9MZxzVgVWj3KMDJFOw2MKnPcmpo1EZGeCOmKnkQOileB19KgSKi9QSMCpFjGQM9qcfWQfLx8vpUgjDKWUfN0BqkOxC8Sp8pxnrkGn+X5iAckZ9adyuFIBbtn0qRmK4PG4ccVIFPy2ExUIVj6buMVLtbPAyCPrU8fzL1znnpigLtkwG57LigCFYVL7mwp6butNlhUt0ORx0xmp4wNxzwSfmHanttk6c+u407gVJIVwAAoPrjrTVgLt83PYcDFWlQBlVjtJ7jJFS7WidsD5j2x1ouBS8vymIK8Y4NN+xozeYWY4/hXP51b8o5yegp8ZLEDBB9ccVQEEMYU8DA9cU4RhflAUj24qXLAjB3DOCMUvljB9RyF6VNxNakflgZAXgj+Gk2scGQZ9DzVtEVYxuU59OKjZVdtxzgDBpEkPkrHuYDPrxg0skYdQcEDvU6bd2AuB2NB/dxggexyaAK8ijpnK8jAqVWO7aT1HUUoUMxDfN64p/lhWBOCrDknrTZVxgVmUAjav1/nTWRvMwSuR39qm80bSOq46kZpu5VkBYfe4GBSGReSE5LfL/dUUoB2kkFl9cVYaISn5Rk9wRmmrGVXB6egNAeZWZfl4AHNO8tSv3QffrUjLtyVPJOAKTYQpyfzoAh2qrAbsHHpkZp7RlmJGNp68U7aCDjb0yP605VLLgPtP93+tAETL22ketDIQMHk4781Z2/u8bTuxz2qPaNvq3Q01uBAqncOCvcDFI0bbhkBR24zU6xnH3z+VOZTjIJf0zSDUg8lWTrn2qGVVVeoQDqSKtJtjZt4G30wRSN3IRio43YqxakS7ZPuMp9WyRSeTt3EjHfK1LGoc4DAj/aqaRSrcEk9tp4qdNwXmUyobkKc46k8UjZj+XZ34xVxkTjOVb24qPaVJP5buKQaEOzdyy/rnmn8bRjd14ojB3HKj86kOOuQq9OtAyDaxXgKB04BqLywY/nBQn8c+1WQobJUYHekaMbh2Hb3oEyBVXaBxjpkDpTljRWI3du3FO8gFiMbTjOM80v2dlXJ3YzzT2GNaPbjJyT044pqgcgkf4VJIryL8sn0GKZGwK5kXgcHcMGkAYVc9Q3Yg0zYNnzcj6U4qedp460rKqtu3cejCgLEKruXgFR3BpPIG0fNz7VZjjC8gdv4uaikTawIP1GOtWNESxZwFHfPNI0eXIIKHuRjpUzyLu5DAY6jFJvWQAqfpzQTqQeW3zODkds0jfPhj29qm2nbtX7ueKVQVU/Lz0qAv3IVJY9T68VDPlY3ypA56VbkYRkDbn9aytSvBHC4zhiMDmlN2iyoK8kj1n9nnXP7Q8OXdozbntbgj6KwBH9a9YlhaWIgfw/MPwr53/Z1vzb+JtWss8TRhwPdTj+tfRqdhXi5dP21Kz8zfMqfssQ7dbP8AAihXkA8+tXVk3IhHbiqsa7X245FWVXbu475r3qa5VZHjzszyz9o7ShdaBp2oKvzQytGWx0DDP81r5Z1qH7xHNfa/xQ0sa18PNUj6vCnnL9VOf5Zr401mLYz4rgxUeWpzdz6HK581BwfRnn2pR7c9q564jKyYPQ11mowhmYE5PasC6jyMfjW1I9blMlgy9OtRPluDxVpsrywxULjcw9K60Sxqx/KD6cU7bSQsyye3pUrKdx9OtBrHVDWBbBFTq37lR39KbGD061MkZDe1WXy3EiYxHJ6VcVlxuPIqs2V5U4NSLgxjPSoN1poWVt1kZRGxx/Wqskf7xh3zTlkZenXPFJIGbDdaCrqwtvGUk4P6VqNcC1s2ULhpO+KqWq/vFB6E4NTalJ50iheVTgULTQ0jorlZcnPr1pVVjjIzUfmbZQQMgdq2Ly6t5I18qLYSMmgtRVm7mW7BRkrhu3FR+Y2ODxUlw24nHSoNrdPyqkZtt7EkLtux2roLPVLuzlUQXbKVwdyMRWHDDlc96kiJjHXdQm7lxbSPR9H+Lmu6f5Mb3hmQNjEg3DGa7DTvjlDBITqOjwzoe8Tkf5NeIx4LKT8o7mrjExJgYaPjPHWtfbSj1FKjTrL3on0ZpfxA8D+Jl2TO+myN1WbDL+ddJa+CdKulSfS9YtZI3xkQzAED6Z618lLtuG+QbW/nUtvql9p7BoZ5IiD0VzgGtliE/iR5lTAP/l3Nr8T78h+Cng2+02OKbTIb7cMm4bBZz6kivn74p/AXQ9F16WGwhktopF3iS3+faD/CVPp9a4Lw/wDtAeL/AA7YrZWurOtupyFZFPJ9yOldZpv7U1/lY9a0ax1RO7qvlyfmP8KUo0KytJHkUsPmGEqOUZ8y9Tza8+Ct3bzSTWGow3LdoZgYpPoM4z+FcF4k8C69o2oRPd6bOsfm7vMCEr69a+uNM+MHwz8UKEv7K70ad+CxAkQfiP8ACui/4QDTNehL+Gdfs76Nh/x7tKMEe6Hj9K5pZXRnrD8D16eeV8O7Vk/mv1R8E6mSs8QYHqSaS7DLaxsPQV9X/Er9mm5utEuNT+wR2l1AN37pxhs9sdv5V8zeIdBuNGHkSowMZwwYYIxxzXh4jAVMOr7o+owObUMY/ddmYDBmtXI7k1No6bVlZueD/KopHEdngDOSc/nU1jJ/ocrHg4xXmdGfQIZZjN4COAFqa6mP2snHWTH6VDpbBrtwf4RTrosLpVI+YyE9PpU/asNfCaurKq2UGDtLDn+VNs/3Vu+Pbj8Kqa1df6tOuMCr1iQulPMwxycGs1sPYyNOuMXrMfmBJJrTvroyzQIDksVH8hWTp8QZ2ZeeP60slw0eqwZ5G4ce2TW8tzlkrq5vzMRb4I6yZ/L/APXWRocn+kOe2CelXri8DQdQvyscZ/CqWkqkMMrLwdua518LY0ipeNuukyOgJ+lS+H4x5krbugx0x1qndKXlZx1VfWtPw6oNpMWODj+lbyb5DWnZSMnUpV+0Pg/MSVz/AJ+tTX0qwwovcL2rLkH/ABMJB1+fH8qs60T5kSjviqtsdC2bLEKFrJmBwcMQa5aSMvexK3PfP411SRkWQUDYRGc1zcEfm6kefuitafUXZGhP89wT6KB+lav2fbpe9eD359qyZGLMQp4Jwa2JWEWkqSc7hSnskaR3ZzDRn7RjPtU+oZiaJT2xSRKXuhzkFv603Xd8Uh4x16/StPtJGd9GxI5i1m7kY3HIrFVWjui2erZrdsYmaxjDYINZXlbrkntmtIvVmr2RrLdGKzCdflPWo9PhMySsOBUVxjaQOwq/pqlrNsDO3JJA6D1qdkadTn7vd9s2nkZqzJO8cSLmoWbdeEn/ADzVi4USRZI6Ct3sjmivebIdFbzdQkLeoH61ray+1cLkcY4rN8OACVmxkbuv0FW9YutzY/2aiWskaLSm2YaKfmbNQNKfXNW5F/0d3HPf9KyxIOM810xV9jyMRJRikzX0hsMp7e9dDp1wVfcRyTzXO6fINoIPatq2uElZcIB8oztJ596ynuFN+6jU8ZXJj8B3UnynO8jJ9sV4fprCOwjyckgn9a9a+KV0LPwDDEpy0iZ/Nq8djYrZxr32+tdGD1pyfmeLmUl7aK7Illf+VVWf94RTpGG081X8zDF8cda9KKPInLoWftO2M7my2OlYt9c8nnrSz3DM3HSrel6G2rB7ieZbKwi/1t1KCVHHQDuT6V0xjbVnk1qmjM7TdNutau47a1TzJJCBkkBRz1YngD3NaUOvf8IHeyHTZo59WT5ReKAywHofLPc/7X5VW1rxdGtnJpmiQtZ2TECV937ycjux/p0qp4O0+K68QWRu4UuLZZA8scjbVZRyQTXVy2TbPFnUlUkoxKem3VxqmsSXNxI08rHc7scsT6mu604/uciuO0+SP+3b54UVIfMbYq9AM8YrrrHm3zn8a56zue7lseWJ6x+zhp/iHwz8RrPVobCZLdY5YZ5HT5QjKR1Pvivpu9uHvpjK/Vufp+dXZEKKRGdq46AYqE24VuuTjnA5rKU7ny7956lDiNmycn37U5SGTcgBHQ8Vaks1YAs7A56bf502O3C/KpCg9am4iu0YDAjnPWneXtOFcEc9BT5V4yqZ/maXaOMMobPXnmgqxHncvzHa3PANJuCszZ3Ke3QVMFGRkZxnqc0jRvtxnj6VWoWIwse45GeO38qVWIY46n/P5VJHGqsoJyfSl8oLISoY468UajIPLbdkHv8AdNSrGm5gE8rA5JbIb8KnWIL0Xjrj0pvkhs54IOeOalAQHZwPvA9famNGrZCjfg8le1W1tURWIyB6EVNHGqxnacEHlcdarUDPlt3Zwqrljzx/Ko1hkaQeZGN6jOAP507xB4i07wrps2oaveLZWUKn537nsAOpPoBXzP48/aX1vxA8lh4TtG0+MnAuiN9w4+nRf1NawpuexjOoo7nvfizxpoPgu3Eut6hb2XGUjZsu30Qcn8q+efiN+0ZZ+KrWfRdF0CPUbSbjzdTTcG91QdMepNcDH4NutUuDqPiS/kM0vzOJJN8rfUk8U5tQs9JZ4dMt0j42mfq3513woKO+pwTruWi2OXtfA93dMZbgLZQn1AB+gFbNvo+h6OxIb7XMO8vI/Kq15dT3Eh3yu4z3NVhu3YVGb3UV1XS3OdJs1J/EUVuQEyB2VF2iq0mvFsER4HbmptP8C614ix9j024nGeGjiZq7zQf2afE2q4a78nS48f8ALy43n6KuT+eKxdaC6msaM30PNpNXkYD5F47c1Rkut2S4CZ5weK+kdM/Zb0uEA6jq9xckclLdBGPpk5zXbaP8GfB+i/6nRIJ5f+elwPNP/j3H6VlLFJbI2WHfVnyFoepXC3I+x2s1469RDEzn9K9Euf8AhKdesY4bXwXqxkI+/JH5anjtmvqq10aCxtxHbQRwxrwEjQIB+AFStZSNLkjfnkZ/hrL6y+xp9Wiup8N6n4E8VaXvu9Q8M6hbW8fzSSiPeqL6kjPFUbizW4tgY/n+XOcV96NYPNkEBlK4ZWGQR/Wvn34u/CFfCrvrWlxbdLnfE8CjiBz3H+yf0NNYh31F7BW0Pn2PIGSfmHykdK9Y+BHiyDwv4pWzuPLFrqGIvOZRlJR93B9CeD+Fec61pcllqAnjOyKTBGOAp/z/ADot1ZdjISpQ5XtgDoR75/lXXpUicqvTkfd8UcsmGw209DjAq9DYyzYY9Bx0xWD8GfEy+OPAtley5+3wjyLlemHXrn6jB/GvQFtsDkFea8aXuux6sfeVzAezuptiQJxn52JxgVYj0uTHzEyN7n0roorcDDLgGpfJEmMLjHJArNyuaGEdHE20Sc7emc4FXF07y8kfMV9q0FhHXvjjjNWNofbnaGA6VOl7jd7WMcwyoAVXcO+SAPpQLGYrl+C3I9q2WgLZ2qAPyoVTwpIwPxo5gSMW60kS27K2WVvlIIGDxzXy1rn7JOuNr87adqsMekSOWAYkSxqT0xgg4+tfYDW7SH7/AB6AUv2ZdwyvTncKuNSVP4SZU4z3Pja4/ZL8T/2qLa0v7NtJLfLNcSkSKO+VC8mvqfwD4PtvA3hSw0O0LNHaptMh6yMTksfqSTXRrEjbsd+p6VJHCdygYwB6UqladTRhGlGGwxYxjIBHPrTwVX2PoTUiq0iyAbQegKjimSQhYykjYB6svWue5shR5O4E7Q/elVQrMMYwep4qO30i2h+eMs2ecs2cGrjgtxnj6UyyIgKv1HHbmpPL3ZYHaR6UxYRgZOW/u1Jhm+UDDe9LUXoJ+83HJGBxjFCqGZhjvUu0jvzR5a7iDuLHnKtTGN8pVIIz6YpWh2tuCfLjnmpogPm+bOD1ajyi0eQVPJHyrgUEFVioxuIz78UGFNpO0ZHfFTrD8wIAc+9O8rdJuPB/ug0FlaNRHHjHPr0qdY9uPX25qSOEKxJXgnpinYPJ7VArkXllsBVOSecilUbVxkLz3p0cgbdhmAHp1qRAJJGJypPI461YyPI2bAflH0OKVYj0zgH1NSFNmSCG4/hFCRtwXyB/OoEhFU7RjJJGDz0pTCpBVcr70kmeDgBc9Kf5Y6hSCeFbFAbERiCjeeo7UisCQV59j3qUZbB3D3Ld6UQp5eTufJ+8O1N+QyBtiZO0ls/dAzUsMe9shDn0o27W+YbuKkWNm5GRjkGkHQjKlmUFOAee4pRbyMQMAoT97OMVOylo9rDH86YYX4OeOnSgBrJtYqdxxknPNOVkm6nLD+IUqo3lggKDmmNvjG8EZJxjAoAGby0wcsF49KbsJxhGJq1CoLM8zbIwv93PNN8xNyjb+JyKAIFUw5IPLDoeak4ZSMe+ac0bBhgcH8hSKu1hhSDnOc9aAEVAzADqPapP9WwLDJ9fSjyW8wH5WbHTOKljtwud7BlPQYppAV22IuVIz/epqhixIXeOw6VaaH5QCx2HpxTRtWQIWIPTOKQEA2rggYI56UqlAuAPmY06G28veNxJYfx1KsY+6QvoOKEBDtYufmx7UjbpOmWqy6BkKriM9DxyajEbcgAcf56UAIrLGuGCnnrim7izgAjPp6VIYGaVCpAUduzUvl8DK5/2lGKAGyR7uGOH6/SljQKv3txHUEUqo23K8847ZpGhbcHzgA9v5U7huLtG3IY5J6Y601lG4ldxHrxipRLubGDjpSfdbhflHPHINIBBlY8quTUWH6MmDUsYkXc0zb+flKrjFDu/mZOGj9QefpQLqRqu7ljx3HWpNsTAgd8Zz3pRFucsv3e6nmkVWT7w7cHFAyKSHbtO1lboCBSKrbyA3GMEEVd3DjPzfU1HJHzwOnJ5oAijhboW5Hc0jQqrA4DZ71NxgFgzD6VG0YZSckc8YGKAI9pVuOV7E9KEj3MwIwwGaYokUcjjPfmrXlsWLNg4HYUAQqNvG/OetSlV3fIGA68mntGNrFVClh1pq27jGWznnjtVgRvGOwK/iKRo1+VscdCB1FTsvHzZ9BmolUebggkeuKgBqr1O7jp8xzTFUuw+8fTmrLRs3IX5QeKVVGQu0M59OKAKfl/7Ptg96Royzgcj9M1a+UvwrAgUpcsu080AVmhzJuB+72HWnNjlR9fanmP5ueT1HFOwFQ/KG29yaAKuNrFjuQfnTmkDKVHynsTT2Ctleg96Fh29Pr/k0AR7S2QMEY5wcU1lVmPJJ4zVjy2Vf4tvbA6VC0aozZJPuKAIWUIQQTu6c0n3lOQAKsbcADIc9QKbtVWAIJ4xQBGzBVHJx6r3qNtzIxJBA/vVJsJYgLkHpjPFJJGFUZCk45U1YETQg5GefQVFJGqFQBjHqcVbjjIAOcHHQdKSaESbccNngVAFdGZCPlUcc5okbnLZXmnZ+ZRg/L3p/kjy8KWB69M5qwKkw3R/KNxA/wAiuW1JZJriNQcfOMj8a694ldS2QKwrm3P2+Eds7q5MQ+WlKXkzfDx5qsY+aLPwp1D+x/iHYSk7UldoG/4FwP1xX1hE24qR1r4yhuG0vULW8B2mGZZPybNfYOk3S3lhBcIcrIiuCPQjNfM5LW+KHzPXz6lacJ+VjVmUCTPZhmljO7HPUVFMxMMbdcDBFSRt8v419rdcx8f9kdcWq3em3Vs3KyxMh/EYr4g8T2bW11cRFcNG7KQfY4r7kgbD49eK+SfjRpK6X421eJFKo8vmjjswz/MmuPHL3YyR62VStOcH11PEdU/i6DHT1rnJpTExz9ORXUaxFtZvTvXK3i7mYGsqOp9Hdla6IbkY/CqYbt3qZlO4+lQNxgd67lcmTuJg9asx/vYMc71NQbRt75qzaja3I478VpYqDsxkRP3vanmY9cUskfluQASPWmurqq46E0G99LCNM/TPFSxyP0PSogueKfEhDDPSiQJky569/Snxsd3TB9aI19eanWE4yB154qdjaKuT2m2OIsTufp9KikuE5/ipNzRAkLg9+KqyZ5xSNObl0JPMjHPIoe68zp90ccVCgDRsSRkEDac5P0/KgMOaCeZk27dx0NJ5rYx+lJGo4weKMMGyFyKrqPYm81mxsGOnSrKqG3Z/CmwwmaNnQAHuv9adbwguAZFGf7xx+NMLu1x0aBo5CZVQou4I3Bb2HvR9oLLlRj60kkaszYIxmoSoXjPNSwjJpki3GWPbJ7Vc+0JhVYZPrVHcMZxg0xmK4IGaLF85orGGG5Dn+dV2IEmQMCo1kkXHOBTvODN0IIqiG77E/mHgCtaxvbmz2vBM8br0ZCVNZMRDEcZPvXQ6fYiaMYApczWqM5eZ6P4R+PviPQ4fs17M1/bMNpjuMsQPTNUvGV7pXxCbJsIrNip8uSIHIb0PqD6GuSk09V52j8qtabnlRklfTtW/tZSXLI4/Y04y54KzPIfEGmto872zJt2ttAP1rMUbdNk7ZPFel/FTRPPt11GMqoVMttBxuBxj8q89+X+z1yufmr5fF0fZT02Z9tgMQ61JOW60GaAu5riTHIPFSXD/AGjUFcjlmzSaL8kM7Afeao7FvMul5z+Fee/ibPU+yhdVbbPtxkcCrF5fGDQ1UsMbf5mq2qLumcDjp/Kq+vMYdOVX68d6cdbIrdNsk8PzGRXz7AVGkLz6wrZ5Usdv4VY8OhVtS7detJYzb9QkY88H+lXLdnM+hFqEjw27nPUYH4mrelsy6bM3UnCkGq+rTCSFQOORx+uKmt8w6Ox/vScfhWf2TTqVJZAryccd61dPj8vTJHHO49B9K5yaTc0mTnJrds5zFouDztLc1cvhsVCL5rnLW4aXUGycjzD/AFq3qEyyagB3TjiotL+e4Unj5jnj/PrUE8nmalIFyOTxWkPiNPsmzcSmOxAHBKgVgWo/024cHg9jWlfMwt1DcDI/QVQ0ltyykjhm61pHSLZVrtEbSfMvYk/1rYvrj/iXxrn+GsO4jBmX61d1WbakaHjAxRJJ2NI7SZDoyma7Tj7tLrzBpmTPQHvVrw9j7S/PRc/pVLVp1kuGOMhsD8zT+2Z290txHybJfTbWHbsJLofX+tbt5tj0/B7x/wA6wrGP/SPUdKum92zSV7pEmpKVjJAyKltZmjsMZwNvrTdQIaPb3zmpmhEensRzxiq6F/abMZZMyZHbip7q8225zxx/So4oG8wqvepNQsmWyyep7CtXujljs2XPCw3QZP8AtEUmsKrTNjO7AFWdBjFvZrnsM/maztRnBmbqcsev1rNazNZO1FCbPL06Rz0wa5r5vOI9+ldTNmHTc9mAGa5zcBd5IyM12U92eHjoyfKkakSeXDkZ5FamnttjBP8Adqg2xoiw4HTFXrP7gA7kKKylrqb01ZJFL4yXBTRdPgJIO1AR+deaNhUUY7V3XxgkaS+gh6hSo/IVwEj5PWuvBx/dI+ZzKdsTLysQzNiq2/ch57VK0Mt3IsEMbSyPwqqMk1NcTQ+GWYYjvNQC8d0hP8mP6V6kIHhVsQoGzF4XtPCtjBq3isMiTIJbTSlJWa6B6M39xPfqe1cd4o8UXviy+BMcdtbJ8sFnBxFCv91R/U02Z7zXpnubyR3ZuWmlJY59KnhsRtVdu1B19WPv7V1JqnqzxZKeIdkZNrpzLIX34IOc11PhnTkvZJYW3qgjd8ou48KT6+1U3jC8BcLWr4fn+yWOqXAO0paOq/iMf1rKpUco3R20cNGm7SOV0SMedKc855rsLRgtqOOcVy/hu0MlvLITnn+ldWsO23PsKVR9D0cBG0bn36kySSbN2SeNvrRNJFB94kA+3WpdiqpfILDgsBS7lVUyATzg45rlPk0jOOpLIwSO3kb3IxVhZH2gMMHrtbk/nU8iKzbURhjnkVIYRtBzg9yTQOxX8shR/Cey9jUARn6KeO4PFXkieTGSHA6jFHzbSo6dRTQin5JVRuZfmOc46U5Ubb7Yzxmra23vyT3p32ddoIBJ+nSl6jVtiv5RIV+CQc4pyxllbjcfbk1P5RVhx8uKXyyxBLNjHaquiiBVCsAwKjuaRo93T5T2OTVryduGzx344p21fL5yWHHGKYtCjxv+YA47KKnjXawKoFOOD3NTRJuj3EFT9KRmUtgbi3vS6EvU+av2ppLnUfE3h3TRcFbcRNMUHTeWxnHrgVzN/baX4X8J2sNhp8cd7IxM18zFpJMjoOwFdL+1bb3Gn+IfD+pwsq+ZE0HzDOCrZ/8AZq8k8Sa1qM2i2plni3D+CBDn8Sa9fD2dNWPKxF+ci1S5mulWNAzu3THJra8KfBnxH4oZHSzkggJ5lkG1fzP9K5Gx1XxD4LvLTV08sPw6R3cQkBz32npX1/8AB34gn4leD49RliS3u45DDNGn3QwA5Hsc0q0pxV47DoRhJ2kef6H+zDaxyLJqmobvVLYZ/Nm/wr0TSvhT4S0hV8vSIZHUctcAyH1zzx+ld1FauzYYjnoAKuQ6bGrZYEsPQda85yctWz0V7qtFGKtusACQxqiL/CuAB+AoFrMxLMhz24rol03oduB1qxHbqMHGD6d6z5irXOaj0t2UZGTnlcCp4NN2FiwyOw24rfaFVY4Az3GKjeJwPkYDJ6VPMPlM+Gzbad0YQ+gOf0qyturYJG7tjtViONt5z0xwakbbztX64o5gsZ09nnlVGe/U5rOvtKTULWW3mQSQSqUeNhuBB9q6P7OOvr79aq3FuSx7A9lPNVzdxcp8Z/F/4ay+E7ya3BMlnM2+2lx0H90+4rJ8M/De91jTZLi2WGVVKl90gQbR1yPrivqT40eET4o8BX8VvH5t1bfv48L83HXH4Zr5w+G/ipLdLuzeC4kmCnhI84PTmvRw8rxaODERs0z0D9mK5m0vxdrelO5MdxAJQueDIrYJGfZv0r6USN+h4H0r4j8O/Ei88AeMpNZi09bh4leNbdyV3bsdSPpX1V8G/inB8W9EuLo239n31tII7i33hwuRkFT6H+lc+Ipy5ufoa0Jq3L1O4jjO3jO7saljRmb5twFTNGFZFyQfUDipGVtvAz71wHdYZJA3lknG4DtUaxsFUdMHpmrUcbBcZGPejy1kYZ4Yc0agRhtuARj8Kk2+YOmD61InzZ3cnHpStGB0PsNpoHYjMZ6q3TqOlKVdmzjK+/NO+zhmzzxUvkqrg7ieOmOKNRkKx/KQAoPrjrRGrjbuXH1HSrOOxwB0OetLDa54Muf9nOKnzAimilZfkC89ARxVdo5DHhwpc+mePpWn5W1SVGfTBpBb/L8x+agspWtuY48buOpzU2xsdSVzyAKleEfMQmcn+GnrGSxB49eaAKuG4wBtzxkc09ZDIp3nBXqPSrJjCrlQDzjFCxgq2By3WoE9CEfdOOv54pf9YBg7cHn1qT7OGXbwFPUtkU4D5scAd2U09hieWZACvIHXbxSmER4Klhjt1pW+TA3cgZwO9TIvzD5gT1xjGBSCxBt55+bvuxTVhZVJb5lHPyipm54yF9xT0QldrsRz1HNWHQiVflyeC3r9Kcd3AONq/p9KfNDubjscDPWmKx+6x2EHqanYPMjWPDMWAJ7HPOKkEYODjAzyfakaGSSTIcbeh4p0cW5cFSBnjFIBrRtG+U+ZT04qTzGbG4/pmpkicbc/MvuelJINr8NnJ6UAVpFIywIO3vmpYm3RgL0HPzf0qSTCryMA0eVuz2HbAqwG7c44HHT/APVTVReT5ZUmnMoD99p6expnMattYsR2NQOw7y84znp17U9htQKpz69qbGBtLRtvbuu6nrhgV24IoEMKBpDxzQzZUAKNvTqc0/1UMDx6ZNKsbO3ylSAMUXArsw2Jwcd9ozU0ahlAHQ96dCpDMCm0nsOM0u0eYwUlCOo74oAZJEvQnJI4z0pVjY/wKyjv0+lSeWOMkg/7VOaM7fvsE6/jQBX2hsjOB9OhpGzGoO4sMfwjmp1jDsRneOuV60LE0wBG3r2NAEcPyKGBx6KeakVdzbcfKP1qXYF+XbuHvjNNZTncF9KAIlUx57rninqpaTcOmMY9aay+axKkgAc5p8J8vOX+Y84oAQg7Sh6+lOWNQoGPxPrSoDFu3sHJ6Y7Ckjk6lMfiOuKAGv8AKw3HkHjFOChmz0XuevNOQDnB2nPSnoztuUqR+NAESybtwRQQDTo432jfye/NEUaQrgLgE5pxYRkqU+XH50ARyRKzkhSDj+HpSQr+7OTkdTip41yOBg9qbt8lSFUb/rQAzG5W52gDIprDy41OSM9ialjSRskoAeh56e1L5YmUh48AcD/61AFeGOVgVmfc5JK44/KpUj3Ky5yeoLVPHGqoV25wMAjnFNhiVW5BBYgfMvBoDYhaECPBYpn+71ojh5PJcfmTUskxEioF3Nk8dqeu7cwI25HagCs8IU7Sdp7EjilVZCTkKecCrCIMnPAPI3VJzz9wKPu5P/1qa3AqSfKAMblzyNtIy7ogQMd+9Ttt5WQYI5JU5pdu2NQW3A8c0gIPL7EZHalbcFyx2hhgDFPaGSNvm3D2okzjBwWPPX+VBZHtLKHzg46Ypfn2nnAx1IxS7PlUEhv96nqpXg8gnoaAGMAy4HIHf1piwllO1dhz1Y8VMyHd8pAXOeRT2kDjOSex7ZoIK8Ybb8/POAKjZFyQDtYe2AasTKFjAVCfXnmiPCxjgg9eDQBWKFXODnHB96dHuk3LjtkNVlfmyAqr7nOKRkbOAvBHbpR6AV1fdgbSB6nINNkTuc9easvBu53cDGMcUGEbs5JyMk0AVmgWRufmPb8qbtOAdox0C/1q06+WAQuT2/8ArVFIrMo+XHOM/wBaAI/LMijLMoH8PaoxHmQhcgjrzU7J90EgNnoOaQLtz3f1xQBFHH5eTgscd6YivGVJBGe/WntllAXcc45Ocinybgp+9lRwV5P/AOqgCvtDMTuBOfTFOLKsm04f3zSmL5ecsevpQoRm2snOePpQA3kswDEN2pvlxnIb7/YfSiSTa3yDO3r2qWNgzAhVB9qAKjZycgNt4603a2AeXz6mrDhfO2/NwOc04qi479vagCj5LFc4xg/dzmqkdmWv1zuAALY/CteSPbkBcHpyKhEO2SRjk4jwB9SK4MfLkw035HdgI82JgvM4jWrfaxB4Xj+tfRPwX14a14IssuHktt1s/r8pwP0xXheuQDBGP4ulO/Zx8eHTfG2saDcy4gvHMsAJ/wCWi9QPqv8AKvh8trOjU5mfVZxR9tR03Wp9bM263yOucVz1hZ6jp/iJ13y3Wn3O6QlnyIGGMAA8jv7Vq2t0Jo2QHkjIq9b/ADLlTgmv0CnKNflknsfnrvTTXclRjG6HtXz/APtJ6UYfEVrehcJcwbSf9pT/AIEV7827apYcg+mK83/aE0sXvg63vQPntZxk/wCywwR+eK6K8eak121KwcvZ4iL76Hx3rUXzEHtXH30e1jiu81qEbm4ri9QjG4159Bn171MORiWIqvITnk1bmUq2exqrIK9SLMxqsRmrEN0V6dKqbsc0VYtjZ8yKeEFh8yjBqFbfzPuHI9KoRSFeKsrIyqGzjvT1R1RknuS4aMnI5p8UgyC1NW5MgAZQfenxiGTI6NSeprHui3FiTp+VTfdbniqHmCNvlbIFWdzSRh8cVNjZSCaTt2PNQLjbz1p0jB1wPzpiD5eTmnsQ3djlhLtweKcbUsSB1p0TGNxirisJAAMgkdak0j5lRbGeNA235fapEUZ+YnHpmrisY16kL6VUkBkYECg0slsLJD5O2SLjPNTTSJNCjAbXxyBTHYlAO3SgWrjBH8RwBmn6g0Q+YydgVp3mLLgEYNWFtT0KZI7Cqsg2t0x9adzFpksce9TtOQo/Om7e54p1vlcckU6Rd2GU7geMChaBa6IyxJAo5znGBSY2sT0PSnM2/GAaZBLGzMQFxXoHhPR73U4/9EtJ7v18mMtj8qX4NfCO/wDifryxoGg0uBgbm5xjA/ur7mvu3wv4O0zwnpNvYafaxwwQqFG0cn3J7mqhTdT4TxsdmMMLaK1kfFl5oF/aqftFlPB/10iZf5is+2KWN4vm8Rv8rE9q++3tYpFw8ale+4A1w3jb4VaF42h+zyWEMMm4FrqFAsgAIJAI9elVLDzjqnc8ylnCk7TjZHw94umW90zULQybrf7yjJ7eleSthNPjAr9Ede/ZW8J6pZvFaPeafIy7SySlweOpDV87+Pv2MvF+js50Uwa3ajlSrCOT6FTx+Rrysdh6rSai9D6rKc4wd3CU+W/fQ8D02NF01s8ZJJ/KqGn7VuFIPK1sX2k3mgx3FndwyW13CzRSxSDDKw4INZOn2586Zuo6mvnE7tn30ZKSTi9CC8uf9OOemc9femeMHWRgIzlNwHFQzKHvFDDnr+tSa0wLRL68/wA61VuZF/ZZY0+MwWSsx+8pcD2zj+lUtKlIvZ5MZGCOK1ZoSlih3BtsIx+WcfrWZo6jdLwe2fele92c73SHXzHz0QjpyPwFaLfJotqM4LOSf1rHvJx9rGTyGI4HvWheSCO2s0HTYePSk1oi+pmyRAheON3NaN0oj0kENgMCevvWZNJtjXI/zirGsSCPSLdSMHAP6VctbGlMraPHtmVzyn61n3DK2oMc/wAXf61f0mZSzZ6BetZskga7YdDmrh8TNvsmpfOrWcbHH3jx+FVNP/d2vbncRVLUrqSO3gTPyjJqazkP2A+u3j860S90W0gRRJdRK394d6sa6qhlA67TVOxBe+i9jnk0a9M3nlcjPQUbzSHH4WSaJJ5cs7AEAA/4Vm3MjmZef4q0NFgZrG5lG4kLuI9s9aoR7mvI196qL95sfRIs61dNHH5YyMKoNUNPmG7rg5zU/iQKsr4bdz1FULVW27hWkUuUuX8SxNfTjzlGcmrss+LFuRmsSSTNwMnnOKv3ihrPIODWnLsZ82smPs5hvHHNWtYlzboucdzWbpbDuPepdRlLXCjGeRQ1eRF3yG3aAR22SvGFH6Vy+qXBWUL3710sjFbUsOAxOB6Y4rmpYxPqCKTkEgGiHxNhW+BIu3khksoY89+n4Vk+SzMOK39Wt1hMQB7ZqrHF5ntWkZaHnYi/MkxIo1S3AkDbTn7pwc9qvaWp+0QqDkmQHrVabEaIGH6Vc0aQf2hbkLuHOfyqW/dbCL1SOV+JmpJHrJhkj3Z3ENnHUYH5VyGn6XPqkj+UUiiiUvJPM21EAHc/0rofFTaZqXjGc6xdy2Frb25bMUe9pHz8qjkYznr2ritU16fUlW1gQW1iv3YFPX3Y9zXsYSn+6j6HwOZYhfW6lu5p3usWlni20fzArptnu5AA8h7gD+Far2unwTTKWTzWHPlkkZ+vtWfp8WZeRuP6Ct+zYQsOMH9a7JTUNEeZToyrO72NG38MzXiqdmOOFQYVfYCku/B99GjFbZiAMnAzWzpPiBrEIuckCvT/AAn8ZdL02FotS0yC8Xbghlx+tcjk5vVnfKLox9yNz5vurWSF2DIVOcYIqRZGtdA1RuhdFj/M/wD1q+u5tc/Z88fQ2tlq9hqnh+8ALy3lkysmACTkHH6c1B/wyH4O+J2nzWXw2+JWkalLcurJbai5gnGM/LtPX8DXVGDku5588VCN+dNM+SvDcezTwO7NXQSRj7Ln1rqPiN8C/FPwN1SPR/E1ibabGY5Y/mikHqrVy0wZVCjvWVS/Mezg5J0k12P0Cjj/AHZGzGSPmzyKVUJfJG6pdpL7R0A43VNt8tiSynPBAFQfG2KskarTPJ3YGMN78VcaFS3HDdeKa0ZGDkse+R0oH5FNY/M4HzAflmlWMxnpgDt14q0YUHyEH1NKsYXpuGTx70rlEQyw6be4YHn8qfJCVXDH7wzgmpmjHJY9eOtLFnzASxH9femLyRB5K9Q2MDFOVQwBBGPep2XEhAYFzyBnPFSRIpYgj5vWgLEDwhDktyep7U1VAb1B46VakhxjPznsp6UeWNgGPwpXC3YreUTyeB6LUMqj3yO2OTV7ymU9cD34pFiEjdefzouPU+bf2ttNnl8O6PfiNmit7hldwOFDAYz+Ir550/xVpyXmmpMpmWKVWkRgCuAa/QrXvDNl4g02awvoo7m2mG2SKRcqwrzxv2YfAc1nNbppQhVx9+N23pnupzxXdRxEaceVo4KtFyd0fHfxQ8WJ4q8Q3F1Cojt2P7tFGAqjgD8sV9S/sqeEbrR/hnHPcwvE2oXDXC+YuP3fAU/jirmg/sf+B9H1CO6uvt+rlDlYbqZfL/EKoJ/OvabWyhtokggULEqgJGowAvYAdgKdbERlHliOjRcfekVfsKKVAUhu+7ipo48Y+YAdzjNWWjJVfpxkcCoWtGfd8/4j/CuBs6xJsqMxjefSlggO5SwwT/nFTwx/Jt3sSOT2p6xt3P09KZSQxkYj5iAue1MW33Zz271aRScZOw9uMZpny/cfj0x/KoGkQpbKQRwMfhSSW43Epz71YbkbVAx/KlTK8EBeOuKAKbRYIwM46mmmINyEC54q8FDD2/vZpdqJjBH+e9O4WMW4hbazKccdCMj8q+B9Jvmj8XanK7LH5lxI7D7uMsT0/Gv0IurFpIyEBDt0avlfx5+yX4g1DxTdXejX9uNPupGlZJCVeMnkjoQRmuzD1Ixk+Y5MRByWh5lYR6ZdL4iuJp1knitwLaMHO52bGc+wr0D9kG6lXxlrESgtbvZ5kx0DBhg/qal1/wDY81yC2sv+EfvYpJVhC3f2pyvmSd3XGeD6ewr2z4C/BFvhLoVz9qmS91a8YNNJGCFVR0UZ5PeuitWg4NJ6nPSpSjO7R6dCu6MDqxHTvUnltIv+rx9OtWI4SqghWJ9M1N5bMq4BGe+a8g9UporeZ8yZJ5yRxUzQtCpz26cZqysWzaSSy/XpQflXO0E/3jnpQBXWPc3Xr0zxmpfs+3I+76GpGZe64XsaawO3puzQO3YZsXcBv2jHUdPxqTcGO3duHTbjpRhPk4Jb36VKrDzD1U44OaBEUlv5nCjPP0p0amJRnnmneS7MpYsRnginfZwzbQM88Dr+dAEcmdw29x0I61IqxiP5hjj3pZA6bAOecfSjyTG+PvbzyPSgsaxRocAYRv8APWo1yFVSSD09atxkx5IXaRxgdacyGSQHGc8gYyBQJFJIdzEEnjj72OKl24YqDxj86lMTKW+bPbb61GkbtIQMhT7gVAxm1pJCu4BSO1PjhH3mBIIIxn+lWPs4To2QOOuTSLht2dze3IxVgU7eE7z+6xtbhugxVmTbJ83Tjr0p82WXC/KOp9KTyxt2g8/TFT1AjIPc4PbPGfepY8Y3A5Y8HuKfHDuXaG59Owpqx424+ZOlIB5VmRRj/gWearyQnzNpzheflap/NPlsC2Nv93rQH3Dcp46HJoAam5WIbAHQkUYLqM/d6jIpzKdwyOWHXPIokjdVVs59dozQDGLGu3AzjoR2FCxrIq7XJI/HinKrlex3e1S+WI+VHOepOKAIdgkBRfmPqTSLC/3227R0zU3l7GBVQD1AzUbDe3JxnqAM0AJNJuKAcBuOFz+tNWNcp3HP1qcIFYLyO1Ri32vlMEDrigBYYgzMwQfKc+hNSLKjLnhQfX8qTyRIxCuYzj16U5V2rydxHtQNDdgK/KMnpkdvemp/Ds4werVMshEfHyrnpSrjoRjIPH8qBDGXkuZNpI7AU2PKxsT8x6Bscn3qSRVbhhyDnCnmgbEXP3R3yKAGRNIwIcZHbipEjLSYK4PXbUkch3NhSh7E0SE4I3Zbtxige5GFZW5BYYwMdqPMMfGDjvkU4SydPLGPUGnNGrbgwzg/jQIbuEmGUY56EfrS+Yu0hhxjk9PypqxuJDjaVxjjjNLtEcmFAIJ6E5oAh2vJlHBVOuFPFOMcYDdXK/xAfoefrU+4hvQYPXuKE2bdpXaaB+QyOPdHk9D/ALNNZdyhVPA5wDTy7NnaPLI4HvUiybmwQFz1Io0B3K627+YW3MRjHt+VSNEHKbicA5/GnxqN5wWKr13d/wAaNrM2Cdn4UIQ2Rl3ECVflGSvU4pVjDRh/m5PRai+eOTdwmeASBVhG+UnKgHOFyfzoDUiVBwuCDjOc0/yBtJwQfrmnlX2gEfMRn60m0M6DaVHXBoAaqmPgBfbPenqRzkc+tShTwSuRn8vakaRlIB4T6UAQqGXBJGzOWxT1ZZEO1enGfSpGkHljnrwcUMywp2JPQ/wmgBkSlpQqDLgd6kXdyxAU9CDSRsy5O7nHPTFJKGMg44I9KAICpZhhip6BduacsYWMhl+nGSKn3DYcA7h6UL905Yhj17igCLcY2UpHkHrnjNIsgkwGBQDnpmp9q7R3anJncqgYUHnIxzQWV8dfk3NnBbGaj8vZkqWJ6cVZRSZGXG3jFP2p5eAfmz25oIKggL4yOfzp0aFcrztC1IsJjJHlHJHVaXYRncxyegbofaj0KuRLGNue5PSkdd2MAKcc+9TKpbAzyPam+UsLsc7t3971oJIVX5cZJ3cAY/lTtrMnyhduedvWp3VCoO3BPao9yrkAdOvpQOxFNH0QHA/XFLDEzfLuyn+eafjzm/2O9OaMZ4bKdDt5B9qCiAxiPK/Mc87qQ5YquN3Hepdm1sJtIHTJpgAJ6YoIInVmKjI2n3pc8HnOOigZp6gtyzn246UeWep5bPYUegEDRjBOcKPamLFKqhhgDrU7K3f/ACKciCQIAx2npu6UrgQfvNoIKtxzinHCqOMsOw71N5bKSCeD0HcU2TdFhtuWxxtGadgIJIy3QAE9lHWmfMqnK8k4AxUtvK80IeRNjnorcMKcIz1JHqcmgCrJGVUrklugNIsRVecA9M4qwQzZwPc9aFAbgNgjoO1OwvUijUrGTwcdKidVaQbRyw7n9asMyrwh56DNMYFn+427qMcUhkSMckEb/TPFNZt0TA5zwD09TU4RlQbRg9+KgfgsMAYP9P8A69ePm0uXCy87HsZVHmxUfIxdag3W5I67M14LFeS6f4wF1bymCeCUyo69Qwr6I1CMtaXLYziPj8eK+dNUj8jXJiTjOev1r4/L4p1EmfVZhLlptrsfYPw2+K1t4t0uOZXEd3H8s8WeVb1+hr1/TZhcWcbj+JQa/OnRtcvfD+pJeWEjwT98dGHofavu/wCDmut4m+Huj6jIAJZoyGC9MgkH+VfZ4Oi6VVqL91nwGK5XBS6nbMv7sj8qw/G+k/294J1S0Ay5hZk/3l+YfqK3DnZ+FLAgkhkRh8rdq+glG+ndHkRly2kujPgzxBbbd5I7VwGprt3Y9a9i8c6OdP1PULZ0KtDMy4PYA8V5NrUZVmAFeBRbUrM+5TvFNHL3BwxHaqcuWzjg4q7MNrciqU2VyRXsR1RJC2acqkqTj6UFffmgErWmthdRyKcnPNWEz0PTFQLnqRxU8eOuafkaJakiZXPHWnKDTWYr2pYZvLcEgMOhBp2VzW9kP58z1q2sjNHjPHpVeSRGmJRSF7AnOKcrDp61DRrFigDnmnpgMQvI7ZqNsUisVJpivqWvvHJHNSxt/e6Doaqqx5p6Mdpp8uhpGRs2t0vl+WyLgn7x61DfRqkhAIIzgHHWq8cygAPwB296mkuRdMozgA8GlazN1O6sKsJaNORtLZpdskxLAdOMUskfyxx5yD39KltVRcFiQAT92gpPoQxyNFIvzHdxzSXq/aZlPVyPxq/PHBJjop6hs1SuGTbwckE4bGDUCl7uhUDYBH50+0kUybGPyMec03Hmbudp9BTY4eg/Wr3Mb2H31v5MjL+IqKMnPvV5ALiPYxyyjAqkymNvTHGKBS7n3X+ynLC/wnsTGqBxLKsmByTu7/hivZhMpbaa+dP2OdU8/wAB6hZ4O6C8LZ7fMqn+le+RzbZcnk10U6rjFI/OsdTf1idy85LfKpzTo4fLX1NRI24ZAxSecyt1zXUpR3kebZ7Is1Sv7xYlKA/MRUV1qUtuwBjUq3AYGsaaZprkMxyTXFisZGEeWG500aLk7vY+Dv2l7MWPxP1oKNqzukwwMdUGf1FeRadIWWU9K99/a9sRD4+il6Ga0U/XBYV4BZxlrafHfNfDX1fqfu2WyUsJTfkijJ814efu4qrqs264h46dPyq8lruun2jnv+VZ2qR/6ci+xraOrR6t/dNmebdpZHcoMY/Wqug/LbOW5+f09qS+Yx2TY54pNNytqB3JJxU291mMviRnyKGuyccZyPzNb+sW6xrBtOcREdfp/wDXrFVR9q/ECtPXd6sgJ/g4P1OKHe6H3Zm34VYwcZwcVFrjb7aJScHHH5Yp87GWSNOp3Dt70/X4/LAznA6VpfVI2g9GVdKj/duwOO1ZzL5l+xA6GtSzYrZMc44rMsZhJcPnqD1q47tmnRIg1P5po0JzgVoxxImmkDhiQKzNYw14u0+h4NXo2ZrKPf0yTWltET1ZJpEXmagM8rUWsKJLhtvXNS6GrC7lY9FQ4qrqTZmbGfvHNR9sFpAntVMOlPzywGe9UNP+bUh/sjNX5m8nTEB5zWZpm77VI390dauPUr7SI9cYyNxxk0tmi+Sf71LrEga4iUAHPJpo+SIkfStV8NjT7bZTkhBugw+tSao5SzjxxnNNjkDXTE844z+lGtSfPDFnPGePWtFukzNtcjZa0aMSsARheBn0pzRhtTAyeG/rSaPN5cJP44pLYiS+yD6mlrzMn7KNW5kK2/1HSsCzj87Vox0IOea39TzHYAng4Az+FYWjNu1UHHQGin8LY6vxRRo6z/ro+c/LzVeBsqSD9BUuqMXuSOgVaq20ZBG05zzVfZPNrXdQm1CUBFyMHFXfDbBbgSGMN5cZxuGcVjXis0pye2CK19JmEdvckKCdoUe9KXwM0p25rs8q+ISSS+J70uoB+XKqMAcCubhjZmAH3f511/iyQTa9qEjx8+awAY7sY4696w4fmkY8fUV7dKbjSjHyPznEUFUxM6l92y/Z26RLwAflH4U9eZG9M0Q4HB4pIcbvTLVk9TutGKSRejBbkdh61DJIysx6VaiUtx0570smj3jWkl39mm+yoQDMUITJ6DPTmnGy3MqnSxztxlmwO9XrOC50ttGvbOZrO8muWCTwsQ424/rUVxCck46cmrdsrTajo6MMrDG8oHpkk12U78yseZiYx9lJyR9YeOPFmqfEz9mDw7f+Jb/+0dVg1CS0triZcyOqnk7u/T9a+eZtDZWAxmvozWrNND/Zj+Fltc/P9tlur54yccMxwc/jXz74g8T2thqHk27C4cHBdfuit6sG5OTMMvrclNUz7pVWKg4Qj2PanrGFxtXPep/LVtuR8vcUMqSLhVAYV5x5KRWO+RW424P3uKa0fmODg4x17VaEZ2l8E/pTeGwzMSem2gZCbcN1XdjvSqo2jaPm6HmpVjZW5xjNK8e0k8ke1A7FVYxyx3H/AGetOaQJy2Bjrmplj2sCgbPfaO9TCHOSxA7YoHqVxHFjKqBkduM+9OjDLxwM++asLGEYbsbfpSbSsmRx6AGjUVhiw8kF1z1pGgaM8nI61LHGvOSFOOM96Ny9ON56baNR6jApOQ3QjGDT41O7BA9MgVI2So3A06OPbtx83+elGoakXkxsxXCnPOMd6TyxDwRtOfSp2hIYkZHbFOaHdy/T3pXAasbLnOOnA74pPMO07TtYD06Uo2q2Bkjp1pcHggBB6Y5p3DUi25GDyT6VLtyudnzAYJIp6IHUcgsOm4VL5IYIelArFX5VYDkt3Bp6xrIvIyM8elSsoVm3OP8AgNSRgq2QuAemaNRkIVm4NPNu8i7CwQY64qd+x4GKb5IzvKscHBB70ahqRBewTp6d6T7PuGfu5/vZqcx4UHZyaAJG3F0GOyjqakCKJRCv3Mk8A054T5mQoB9x1qSONpMkA7hyKFywy/DE9znFAEfl7cLgsSe/UUrKJcoFY989KnVcdVCn2NKsbFkAJx1IoHbqMjhMas3B78cU5mEjLggcYIxyfepI42UHf8ymnCEbUGDljnGaBDIQfmIB2HvilWNjJn7qqMj0NHHOwd+cHg0v3V65B5oHqw8tVYleO+KRo/MUsDlf9oYqZYS0YYBSSfWpFSORQvIGfXpQUQfYdpGZBjHGT09qJLcFsN07dMVLGzLIAOFI6nBoOVwWyOeKm4DYoWBKuykL3zSGMeb97A7fSpVBZiO2OfanHsSV3dAx/lVEDGU7SqdM59qFAVQVXDVI0bdduB169qYqrtZm2jnOe1SxoY+9SCFDevenRtLyQCBn+LtTypZVYPtOcYxkGkETFsBtydzikUO2gruG0Z689aX7qZUqPTNJGpVmIUgdzjg1M0aq3CY74oDqQeWW+9wc02SMxyBtgUjo2RU0kYkDFhtA/ipF2Ku0soXtxQBGPm3BvmOMnFOEbqucfKRjNPUBl2qBtx+dOUgRkAfLn5QOlADdvTLcnsO1JtG1OAGIzuHeljtZJN7n5cDNSvGPlGFYrzVgV9xZGfbgnApPJKncdxY9asGMOykt8/QAA8U5QzMN21Pr396gCuq/Lj731ojt2XcTtPPyjv16VKyybuAHB5G7jFO8vK/vWwO/GDQBDbzNI2TDsHOCcZpzOozlWPGfm4qZYyqsN3zdix4pgt2kB45+vf1o1DqRnBwW4PcZzSt+8xv3N/sjpTvs0ivw4wPYc+1LGp/XkDmlqwGyRndjHydBjtSw2/8ACOo/X/69TNH1BLLjsRSpD8rbjtGO/emBFGsm4lAG4/ip4+6AF5PJ9BSr8sb7VGMZ69alVV2ofliI520dAuQSxquCrDI55Peo41O/IO4dx6VLMrBslcow+8vXNIBtiIAZSDjkY/GgBdu44CqSOcUR7TMDlBweMjA9aXy920BlCry3NL5aq3Qrx19qAHmMiP5CM9TnvTMBkKFOGXAqRdqseWPPUDJzTm2rt39xkN6UAVx82UXPXJGO9I7OWyqZx1weauyEblYDJPpz+P1qABlk6f4YoAijjKq3mMxyeg7U77H828Fs9QxGDUkfzM2OuMml+YcE84yFzxQBG8JiYOxznsTSKgnUpwuTnb2//XT44X6HGz6VJJGUwycnr060AVlkY5QjGDj0p4U7SMKzZ+YdMUslvumUnKrjPSknjCRjK53fxZzSuixHidpPlVSV607aSfu8g8ZHNLDlGZm+bcflznP0qTa2PmOTn7vpTAb821iBgZ2njj86SaQxBC2GYjp2FLuwMDBU8GmTTxSfuWyvo+OlAESmReWVVTsoGcfjT9hmUruZVPJOe/1psLbepEinjIwKf8rNkKQAeD2/GoAejrHtQsznH8XINOeNP4hznhutJ1kKHCn+6oz1qQMqghmJPrirAXzDwAcY68cfjUatt3I6qGySaVVEzME3Ng5HpUjQhY2yVU56Nkfjmggr7DIpUAR89T0qfydqjJ8xehLUnlvMCCeO4FI0cifxb+47UFiqpaYYU7RxUjbFcDrnpt6GnRgyqrZGcZ4pvnGNeVy3p3oIHbSqgE8U3y92eDt96Ebdlyu0dT2qSMu2PlyOQaAG+UPKOOp4I9KaF6bsg4/i4BNSNwAR1IpI8FweSBxgEYNAC7d6k7cH/Z60n2fdg87s0vJViwAyT3pvDt8rHpzzQAj54Ycv7UZLKckn05pdxZyQFJz/AJxSQ/KFyCuPbNBYvLR4IAyM5HUUyRU+UDLf73UGplh2rhzuI5HHBB96STGQ+cjGMY5oIK6xgKR8yK3G4H+YpxWNmUI/Q4x3zUk0JZU2tx3XFRfZVbJyR3IpvUAVAyngL6Uxc87QfQ4GKdtXK5OAP7vSkU7gw49iKRYgjKrg455GKaVZlIG3C+h5qaba6Yi2sV4Izg07yzglTtxzQQUnjbIEYyM8j+tStDuDLuGcZIbinfdkORgFcnHFO8vfwrAkjHfrigCt9l7typOcinbdqsTyO3GKesTxttYbc9qGbaGKpyRwe1A+hF5vzBih3Z2g9P1oOWUnLZU+v6Usa4jKyAMpHXJpixbVwPlU8Fcn60bCsKF3MQD+PrTGV2yB0B//AF1YXEeSQQrH06cVAzHcXb5RnANAIY37xsbsj+6Oaa6lc4yCexxT/KC4I475FP27S27a2etAFRsDqSRn0p25tp43MOmakXCtkDBPbHWkY9AybTnIzz+FAESxsFLHj1Wq8Y+aTIzlvXPYVbaTdIVx+dVSVVFI7k/z/wDrV89nUuWgo92fQ5LG9dvyG3SiSzuCP7p/QZ/pXz14qtjHqkgzgla+g5mC6ZOe5BAH414r42gP9sXRCkCNFXPbPJx9a8HLI81RfM9XNJcsGvQ4eN2jb5jivtv9lG/+3fCuGMtnyLqWP6DIb/2aviOTM7Hr9O9fYH7Gsu7wPqsJO7y74kZ90X/Cvs6H8WJ8ZiP4TPoPHyGmQtyRUn8JFQR/6xsfSvaejR4q1ufOn7QWhpZ+JPtMYAF1EHcf7QJBP5AV84eIowruMV9U/tGLvvtOGesLkD6MM/zFfLniZfmY968Cp7uIkkfZ4NuWHi2cRdL7c1QkPqK2nhgaNmkkZGycDbWZNEgX5XJbPTb2r04XsbsqbiTyKa3y8gZNPZT3FG35f5VutgHLU8XU8dKgX5sD1q4oVQASc0eZtFXGEFm9c9s0bd3GKeR5bbs5FKSD1/Ska8oKuOTUir09KRWLf0qaIZx2ppFJDNoboab04NT7cNwKay7W6UbA1oNqZcFfeo9vzdOKX1NCfcm5LyuBkmrEK7jkDIFVecCrqsEhwTgt0qvM0jZjppC20gY4ojkG0jqcU3gyDPIpm3bnjip2KbJWk+U4P4VH5xCDnk+tMz5Z4pUha5YKiF2xnCjsBzSIcrbjl2seeCad5RaMlSMKefWosA9aVVIbrxmrQlK5YV9rAEYUillQMwZSPxpjNvUADJ6UqgKuG6GpaNL6H07+x3fbP+Ehs8kKfKlA/wC+gf6V7nc2dzpM8lyJ5pi7kjgspBPH09K+Zf2S9VFv46vbQnC3FocD3Vgf6mvr5funB4rKMVK6Z8XmScMQ2utizayM8JJ4OM01s7jmn2+GZh7UyT5a7fsq54P2mUtUB8hSP4WBrNZvmB96teIGkbT3MPLrhulZ247c96+ex0uWr8kepQj7lz5O/bQg8vxFos4HL28iE/Rgf/Zq+e7eELYcHG4cmvp/9tOxH2Tw9dfxebJGfxUH+lfM7R+Xar2BxivB1Tafc/WMmnzYKHkZtqpaZ2x+PrWXeqkmpqvet2yXEbke9c0ys2rvnqCMVrTWrPfvojR1yMLY4xzwBVfT8rZhsknBNSawd0aLzwc0tvGV00MRgFQaPs2F9sq28Xm6hwM/OP0rQ1na1xtPZV6/nVfS5N2oDjndmk1x2a+kx6gD8AKPtpD6FW3XdqUC9SWFSeJGEjYA68UzTYWn1JD02881HrW77WR1x/erXl99Fr4SLmGx9jWPYqdzsOP/ANda2oMF02Pt3NUtNZfLPoxrSKsmzS+yM6ZXmvDjj2IrZvIWjso+2RjrVXan2hfUtWrqke2KBO23NVJ6pEdGyHRMRrOxHOMVm6g2+d9v+ea2NNUrp8jHu2M1gM/mXJ7/ADYqI/Eyl8CJtUYx2sABxlag0tz5chPc0/Xj+7jA7DFR6YP9FJI6mtlZRKj8ZQ1Nm+2KBzjj6VKxYWrHBHeorxgLz15qe6uENiwU/NitOiGnq2UtPRpJR/tEfzqLWVP27cOoFaWiqDNgjkDP5Cqd83mXchA/i4qk/fMJfDYks9y2/pxT9JDf2g5JPC9vrU8ahbdR3P607R4Q10596G9GzTrFGjrEh+yqv+1nFZuhR/6VLIVHC4qfXZhDJErHr0p+kxhY2YEHKr2x2z+dStIlS96oivqGZLmQ8Ull8zHHUdagnmbzH/3qlsN0ykgYq/snDLWZUvP9ccNzkAVo2Fw0NjK6/KUYMOOhHes1Yj52Op3d6v3ciQ+HblsfPsbPPtQZJ2i2zy3WL43lxLOxyZXZz9Saq2/HXnmo5GUKvOcgU63PHA5zXt2SVkfDJtyuzRjIXB681JbruYDuT6UWNjPfyxwwRtLK/CqoySa+mvgd+zbPHcQ6x4kgVQmGjtnAZenBauKtWhh4udR2Rq4yk0kc38DfgXqHjC+S91CydNNUhgJFIDkdj7V7H+1FYaZ4P+Ev9kWUChZnjBKjGGB7V7hoAt4LSK1gjECAYCoOoGOfavnP9tK8Mej6bbFvvT/d+gJ/qK+bWMni8RBJWjc25VFO+58dXc3VSDj2rXs7dxqkrklvIsFx82cZX/69YdwpZjnuasrHJqXjCysrSV0iuLqGFlU/fG4DBr7mhrNHgYx2oux9X/tSNJongX4T+H0k8j7PoUbuoHOXUE/TrXyZtk/tDDK3DYBNfTf7eOsiz+L+jaRHzHYaVBBtz0wiivnWErJdEtg5/T3rWrJ8zNMDTi6Me5+krZULuOeKaOoOccZ6ZqVonyCDgdcetR7ZNxUFcDrXms8MazYXjIH40qgL82Nw9qV1ZW44P9Kl27CpJyM445FFwInjMy/L8rEZyaYylsrhVAqZ4w6thjj+96c06ONWwQQW9x1NJlkIRl+6QxY880MskkgH3EHB5/Wrax7Qd3buOKbtjjG4A89Sf0pARJB8vzv06Y5pywlVBXhffvUgRipaQbRjNRWk8N2reXIX2nG0A1YCrCzKRv4Bzux0qWNGMRIwMHH4VMtucbgDknGCaTbscAqPfBoIK3k4yQORTmg+VG69+vAq1sCqSrA+ozmk2naAwAPXigbI+dudu3aOSvH40iqPmdQxHHyk1MzKyjHGaev3doJ2nnbQIhij+Viwxxxup6ovRickenSpNu3LZwx7dqerPtXBB9e/50D1I1hBwDz6GnQw7WJPHrup0XzSZ3fRRxUnlP5YY5yfQ0INVoMkjEilcqNxpfJ25x8ox9c1N9mdMOAq+5NKN7Z4U8YPagREY1G0t0Pal4VuQCPU81Lhl4B46HjNKSD6epJo2HYj8sTH5W2Z5AFE0J4ZeT3pwzHuDkMQMgLzxSNEy5y24k5GccUtxEfzx7soT2Hzcf8A66cwIXzGCj/eb271O0J2jocdfrSvEGXLKrAjOODTAqq2WG3BUjOcU8gjA+6TyR0/WpJIQ3y/d6EdBSqiLgE7vQ1BXQj2lkJzkD+61SQqTnaCT+lOZUHfnvmgTbVO0M4bpxQMSRN0g3KzdxgYqQqpbO0Nj+GltyVXHY8bfSpOdvy8YP8AFQBGwYNs8vg9BnFKbfzF+UbR1wOcjNCrvYqrdvTPNOVPLZWPXv2oAYsRlXA3A9OnNPVNoAAUDHBPJNL9o2thOTk5UGpWYSKrsAsi9MUE7kcqCTZgc98HFNjVY1bOSx7dcVY+z/dOQT79qaAyyEr86gfT86d9RB5a8Ek/XtUTx4jLbSR7jtVhFZWPIx19AKRstJgvlcdsVRdyJVdgNqYXH3iORSFWdl+bnPp1+tLIHhkOGYYHUr/WnhdyKGftng81AupEd0eQBj9amV1VQPMz2JIpeEYcFvenbAzE7cEHjB60FbjFYcrkPu6gilbGVATJzgdgKk8n5SVP3v0qI85Oc+hzViF8kswZXKAEZX19afMu5gF+ReCT1o2hV27mLfTg0sYLbgOmeQRio6gQqBz6jjctJIxbkO2CMn0qxHboU6cg5pki+XhGIHGcdaNgGwqGXI3SnvzxT254AA9qhwQ+EO3jPvUmA65AwN2OeeaBoTzFZgFGCOCQalZVYZwG/Oo177kUnPY9D60/ytzeWXUZ9TxQIRsNnaMqvfPSnRoVYKOeM9aUxrGpPQ4wR0J/Cpo49qj+99eaAI44S2cDP0pPLZH649x2qVlAOWO7/ZHWmhm6dB16UAQSMyyKu3cTwW3Y/KptrKvGD2Ixml8tWbJByPQ4piwuHBQkrnkYoAXy9i54680PlTnJySO1POYiy59sY6U9gViy2Dx36UARKqryXPGc0knzSMwbdkcLmnIqyryOn8Oaey7VDxpt5456cUBYiWRSzN5eCODnrT5EVuQx6df8KOSEyy9elTKw2qBjPvQBXRXVNvJQn+HqKRrfzOGZkwPu9c1YuI258tlYAZZiKjPcbs45OTQUhFjbcFBKlepzxQ6qzbc5Ddf8BUqzKzbAhPGAzHinTIqxjA2v275oCxAsC7s7mC56mk3jzN0gznjK1LGdy9MAHHqKd5axnJT5gMZUfrQLqQtEygENuDHgA1I3msc7Rt6kHjij7rFhwM9TT0XuCxPoe1AhjKrMSy4Gf4TzUc1qrRlhuAJxtq1t85QMBfx6c9qVoQy4LZ7igsrRKq7V2kv23dacFJfdkn8MYqdcbQWcA9AxODSlVVV3Pzn6UAVtrM2QowD1zzSmHc+4Dknt0qy0aNhyw+YnCtxTdxhyQcL3xQBX8pFVxsGw9V7fhS+Xu345jI4bpipHVpMjd8vbA/nR9l8tdu/OB9ygCFtoxgENjgjPNQtbNcSY3ttzwuauRxvJy2FC8BSBzT5FVtmAfUMRzQBWjtWhX5Tgkd+eKlW33Z/jxgbWXH5VZaJWwqrnv83SpFA2qrAKq9h0oFcqqobClQCp5PenBPM2d9vI7E0qxpJIGU4HdWPWkljG7ngN93kGgkrrlWDKOvGen9KN25mXYVPXNSKWZWAba/bI4NSySFY8hRuJ5Hv7UFkcbBnHznfnAyecU5oRzzvC84B6Zpp3NtwAy45x/SlOGUknvjjrRcBq7dpUttPfPNN/1XzLgjpzUjfeAbcM9WPPamM0cKrlRgnBbFTuAKr7socr79qccLHyfmHH0pJpkj+dQxVuD8ucU4viHDKzspJ+vtVEEYjB/hI4zup8beYdh4xz04psEkrQpJ5bRqwBKvwV+vvUrHcocH9eaCxGO4Ak7SvHH8qiZmRfunkcNxirDRmRw5DY75Iyaj8ra21eSDgnrQQQSZZQBzjp39KlRW28Lv4wM/rUjRjJ4G0HJxSpCmzLZA5z6VBZEsbR4OwA+5qPb83z4RTzhRmran0OR23DP41HIokbkA7T971qraEEG1VUE88npzxUjN+7IHJbnafSnooVvl+Xr9PpTJDIzDIQAn5cE9KZYnzZ2lQAvUkZ4pskZ/h+UYzntTQqliDuGOnWnKzrIdpxtGdrDOKCCu5ZsYUZB/yaI4QZFYYPOSpHapNuWTnkjHvTYlbccMVH+1/jQBGykYdRx35pWbGB1ZuuP61M33gCu4emMUBVRSGTA6Zx6Z/+tQPUhKkRncvA7DPNMeFVTr1OQp6ipfKf+9lOxFN3Zfk7s/pQK5FsOODk5xSMrJ8xOFxgg9KnaTGSeD05NMVPMyCeD0DHmgNSPy41y6kv0x7UyTqRggdeh71NtxztVcDjsaheZ2T5SWXuvegVhsi7Y22ge+RWXMwVUUcYUf41oTSbIXJTDYOASfwqjcRlpmA7dvwxXyWfSuoQXmfWZFDWUiZozJp8cYGSSGP0z/8AWrznxHoxvFvZ4+kkpOMZ6ACvQ9SmNtbwKpw2w5/L/wCvWVb2a3GlK2Cd+XOe+TRk8E2/QjNp6fM+dNRtZbS6ZGRkyc55r6q/YqmLeH/ESZzi6Q8+6f8A1q8a8aeEZ5g7wpu2nP3e3tXsn7GdlLY2fiOKQFT5sJwfo1fRwhy1Y2PmarvRkfTWPlNUo/8AXNV7jac+lZ8f/Hw1epUdpRPHh1PFP2jI9t9oknrBOpP4oa+XPErBpmHbmvqT9pRiP7FboqpMPxOzH9a+VfELDzGrxsRb6xofX4H/AHeP9dTkLlSGPpVSSPy2+Y8VbuG3SelVplLrzzj2r0IfCehEhkjX/CmshC7hzT5sBE47YP1pi/KuR0Naoqw6AHhj2okk/eDnOKjEpUYHSkHzNVA9FYsqxYU9Tn2pkajFWUVRGSw5oNYq6IBkGp4HIpuAo55pYz8xFBXLYn+bII605l3fXpTQ205NSL6gk5oLIujetSpzjNIV2tnrT1Xd0p7kWFjjLcngA09mLMMHpSSPtWmx56k5p27jvYsNjHocVE0m4Ghj7kU0sPqaVr6EtgRkA80i5DZBKnsQaVe9L05qkuhkxyx7uBwaM4IFPt1a4kCqCzdh39aPvD1/ClYldh+3cuDxmnMx2kGolAjbn8AaWRizNjjNHQ26Hp/7OOpHT/ivpA6CcSQlQeuUJ/pX3UvY1+e3wjvPsHxI8Oz5xtvIx9MnH9a/QpG+QH2qYfEz5TNlapF+RPC3zqfwqK4YqR6VLDjK/WobxfTjmuifwaHz8fjK1581vIO22soeuMDFX2kPKnkEVnrlsgnOK+fxjUpRPRpKyaPBP2x9N+1fD/TbkDJgvlyfQFWH+FfI90xFuo6DHH5V9uftRWP2z4R37AcwyRSD8HH+NfEF+22Fc4J2k140vjaP0zh+XNhrdmxtom2F8dxWHawrJqDH0Petq1k/0MsTg4rOtdpmZx3qo7No+mbtYTVIQ3y+o71PJGI7Pyx04FQao4+0AAgnIBqe4k/0MbQdxORUPZAndtlPR1LaoGIyOTS6gqteH+LcWPP1pdFLLM7dSF61WZmkuic5wKrVyH9kteH7USalM2SAqE1WvLGe+1LbFC8pz91FJ/lXsvwK+Bep+OJH1G9D2WjdPOYENL6hfb3r6t8OfDnQ/DdiLXTbCG0jA5k25kc+pPU1jOp7Oep5GKzajhv3a1f5H5yeILGS0gSN1KOOqsDn8qoadbiOEMR61+iHjf4b+G9ahCahplrOrcBpI8uT7HrXkeufsq6bqMUjaU0mmkghVYlx+R/xqVjIRVpaF0c0o1UpS0PkVWW41JZI4xGhJYKvQVoalLumIJztXH0ro/E/w21T4eeIpdP1GLjYDFOv3JBnqK5nUo2+0OuM812xnGo04vQ9WnJThdE0aldJ4PzHJrn7eE+fj1f0rouY7NUIPTvVCzhWSZCeuc+vetI+62zpeyMrWpN02088Ac1Lb8aegHU9ai1mMm8bPAB6DmrC4WFRjBx0rTohxfvsx9rS3bDJxmm30JEIUH0FWbWPfcMelO1SPy/Lwe/SteyJWzZHpKtGJHPAxgVTC+ZOvuxP61p2fGnlj1JqlaruuN3oeKUd2YS6It3UZjhQrkmp/DqkfM2QxP8ASkuxtXBxjFaei2YaPg4OM5qXK0WdEY+8ilrjI10OMhVFW7eFbeGVwO+OPYVT1iE/apRt4yBV6FTFo5Ln+Hp9aL+4hx1mznZD5jN+NaFiyxW7EkbcVmzLuY7OMnFX1+W0YHk4rST0OKO7ZSZ90hPbFO8USLbeE5mZ1BNu3QfxE9KgjU/MP4cVH8SGFl4YROvmlF/UGrj8UV5nHWly0Zy8meWtnCAnpgfkK0tOtfPZB0rOkYSSMcbe+PSt7Q0LTgD0FevUlZXPj6MeZpH2L+zh8HdI0fwpZ+LJyuoSXDbc7CPL5Hyc/wAxX0Zc6abjyyo2RjooFcr8N9PGl/B/wpZEKvmFHKgepJzXojSRlUYdO1fnuNrPEVZOT0T0Oy/s20ipplmlpbyOB8zHG78a+bf2mfhxr3xD1iM6ZaPcWumQNNPIoOFyBgfU19Pt+7skGOvJHua+Y/ih+1FrPwb8balp+lrHL9pVXlWZQykAkAYNehlkYuvHmOCtOpyScFdnxZqWl3NjdBLiCSFt+MSKR3966L4M6G3iD41eFYmT9w+qQkyMMDhwT/Kvc4/2wPCPiRpF8b/DKxvlf711pTm3kHqSvKn8q2tN8UfCiyksvF3hPSri1a0LTRWkhUsJCCASQqjivvqfLD37nzuIrTqLkcbM8r/a81xfEn7SHiKWNxLFCREjA5HHFeb2kPfbmvbvCuj6T8SNa1LWNW02Ka4urhpN3QjJzjI5rd1P4B6LPl9Pu57N+oRgJE/x/WlO8kdeGxlOj7sj6XjX92c5IX8KZt3Ngcr69vpU3kKyoGLAH9aeIzG+0EDn7uOgriPNSe5A2V7ZXp14pfNK8bWwOOmRVjy13LjHPr2pP9WRsCsBzkVA0RKhYAMPxAwOtPZWGflAGc5FKqluGXdkZzinbG5DdAQfl9KAIpI2Y/3h6fjTGt3Y4HTHG4c1dXCtleVB64o3FtzZzt6A96sCsluP+WjZB7YqW2tSvCgY7KKlVFZgwB6cDHHPWnMiw4y557Y5qUAxQysQ3TuuKlkB2jLAN9KrSOqs4LmPHtmnLeQyLgNuccjkUgJolJbaOQP4iKVoWaXOM4qPd0Zdp45OelTu26MDO3Jxxx271SAb5capkkAnrgUKpVQvVeo+tPRG+U556e1SqzkKDhRnHHNMggjj+Y7g0nP8IpRC6tuHH9KtR7Y1OPvZ4561H5hmkOQN3UUD9CNYPL4kOwDkY5NS27Hh3xtI79KkMTbeQN1JtbaPuqR1PrUD33GiUeYNwG3p60bSzMqt3zzxSfZwpA4Ct0PTFSKxj6tyvfbkGnqL0EXcqtIwAjU4xjnJqNYU3Bgu4seDkjFWo2MkZDcbv4cYzTvLboGDBRjnqKoRGrHzBvwB/fB5FIV+YAIoT2PJpZB5e1Tx68d6d5aAc7sgdM96Cxi7Y9waM+vynrTVaVQwZCQx6gdKmMPy4LDPXvRt3ABFKleCuevuKm4aDTGDn59zZ6ClVi6uUOGPAFLAx4bayH3Ip/8Ay02qeT26UgI/KabO0D5RhgBzT1iXbjPz9R35qRbZlkDB8D+Zpd2MbivpkdqBXIfL6F89exqTy32nDEccZOBUh+RsYwCeCD1pFIcldh6fePSgZF/CRkfh3xSrG0jnOBgZ9qs+T8uFBbvz1NN8tkUEnBY4/GgV+xD5R2hiSfpmpY1LfJgk44HXNKzGPGWwOmD2pUyuTt5P8I7UD6EexZOrY/EmnRqrD5l+cHKsTinjCqSqfNn7ueBTpMtjIGSMbscCgBxXzmwSpHT5jwRTSoUjb8pPAwKlSEvErHk56dKpmORZCC2R/dJwfagB8gba24lvwpIgseVTFO2mONlYMSRjdn+VSx4WNWGQxH3e+KAGM2MDbk9DUighixUY754pzIfLBH3ByTTW3ggEYU9G6gigAk3suNo2H+Id6aseIxsJUY781LCm2NSzNtyQSMfpUaRnc5UkKfegCNZgsgXDD/aYcVIuNwIZiSeDj9Kd5e3bgDOfvHtTlRJFz79cc/pTQDFQs5TlQO/r7U6WNTExbAbv3qcZ6D5ePXpUTKWcsqqU9qGHqQ+XlBtQI/djxQ0UkedzgOOc9TViO3zljypFJ9n+ZW3nA79R7ikBU8x1+Vdv5VJb/vCoIOcZ6VJJGGkI5PpxjH406BUiVsHcDwcjOKAFaPcwLDnb370v8QUKoY9fQ03aGXIDMR/epDGrbU5xnJPegB2Gl2fLtIOCc9frTmjb7zEIDzj19qcr+TtAUZ75HWkOQd2CE9ucGgNbkci7VLdl7Y6UbjG+c43ADH9al2xtHgfxdd1Mmt0jGBk8UAMLFjwyhM4PFSNsiAPzN2J60kEG1BuG7uDnApI4yrHOFU8fjQA4x74jsBVvpzUT+dLA6xfMykfeHSpHjKqy427j97FOhikbLlRn69KAIbe3YRqJSpc8nHT8KkPlNM+3IZeuae8YjIBBxjPBpI7cBizMyccZ6YoAVgFX5AuOuM1H5Y3ZYnB6DOR+FTMu0MVw2O4FS/u2jPO115IIzQWQsFGcK3uCCafuSTkLux3YYxSnPBzhSOc8U4MI4yMoW28c0Bcik3BQFQjuCe1L88igkFWxyKUyFmVZAduMBhUsBJYZJXseOvvQBGbcLhNwLd6SSaO0Xa4VS3ByalIV2IVA3bdR9jSZDGyq0b9S3X8KAIY9kkRfjHYdPxFObDBcg/NngjH41S/sGSG7BtpyE5JEnOK1FhHlBWZS45z/AEoJuQhfv4z6bV7e9S7iQFG0hRjng9KTYu5WXOR/F1pVVCw3lQzdAOaChvkiRWXHsTn+tNWEhsAgE85I4qaONeW+Yhh90H9aWNJCcA854U/zoAgjZ4WC7sfNkDtUojLsWYZOcjFOaMbhuK56kN3pz5WMY5DDIyOgpICJWRmY8oT14pjOrK2Q2emSeae0IZATyAOPSnw25yCODjqaZA3JiVBtIbvu9KczAsAXKjGAQaRlLMA7c9PmHH0pWty8b4JAz8uD/WgfqQtlm2H5s9CR1o2iRl3HnoAtPjh2yFv4gPfOKfxMuSqBv72cUFECrjJb5ueKBGu1ieW6j2qaQDCrnv3pjRLC+WbGRwMZFADFAyuA4K8hlPSka38xsgnb2Oe9SIyMzbiPm7n/AApNwWYts259CBk1OgDo4R5QyxcE5Hao35bKgR47MOhqaSTzYxxxnPIwfWiRtql164xjt1qiCstuNrAHaevXgk1KsbKoUhiD1A71J5omjJBPy+3NMVWYbWYHnIXdzQWOkUQ7WUHGfu1GJEeMbkwO571MvKfMM8+nSomy7jaOPXIoAasHmKRz14YjpTBmQEE7SvAyMZqVcbflOR3HvSMGdSVfb0yoHBpWFqAbdGp6Y554oZisRHADc8VJG7mMkcegbpTcL12KM9ec02LyGNuXafvH17GnxqpbptLdQv4UZI+VUBPTHYA05iPmG3J+uMUCI5LUTRuozt7rnBH41GI2Zs5IX7p7/SpZZPLZTnqMDBPvUdxMPlUJuP8Asnr+NBY8Wp3ZVmHGBxkflTJD93PygdeKWEHzN2Tt6Nz7U/hVZgWA6kelK4ETNG0eF57ksefyqEMFwN2WI5GM4qzIBIpYLyDj5aCD5WflyByO9MCnJujwRxk44waVtzD15xnFStGqsTuHqRQkhjDKULhuS1ArjI1bcR/Dgg/SoljVM7ST26c1N5hZuWJ5x2GKRYt0nLHp3Gc0EleSOJo2Ay5PqetQMqAAIMk9SasSRbpD3NJ5cYYeau5B94Dj9aOpZAq5wo3HbxluaVlAUMDkYoLKqkRntx6VEyNsbnBJznrQQR3SqfK+YklgcEcVUVjNdMeo9KnmL4TuFJbcD14pmmwneWPIZuB9MCvh85k5YlRXRH2mURUMO592UvETbJCo5Ijxj9KdAsMMUS/JGu0KB+GKgv3E90WPG5lB/OrrBVkUBQ4bkbh0+lexk8LRlI8fNZe/GJXvofOgYKFI2+vWu3/ZxjMd54gyAMmLjGP71cnNGnkHKEnvt449a7b4AKq3mubcgHyz+HzV9DH4o+p4FT+HI9rIDIc9Kz4R+8Y1oEDafpVCH/WNXVU+OJ5dN6M8K/aeuAq6QnfEhx/3zXyvrj7pD619OftPsP7Q01QeRCxx/wACr5e11gzmvFqK9eR9ngUvq8Tmrj7+ajQfvOmfUUtzjdknFQB8dD+Nd8NjvjoLMPlK9MHGKiUDaPWn7t24HvUcZ961RTEVTuI7Uip8/BxSbvzpd/NUiSxHnip/M8zggEVXiBKnHSrUe3Z05pm8VoCpuHvT41BJGOQahII4HShMgjmgpllY9z4AYfWrCqGj44xxUEb4OMc+9Seft9MUDVgZTu5pFkKnAqzBIsgPQdv/AK9MuLfy3wMN7incfLpdFeRm4x0p6nsD+tJ8gXFM+9TuZMtIhZcntUTAVMrD7LgHnPrUIGWNMlgq/lT89B/OhM56cUrjb3oFYRW2nOOfWpUaotrbc9fwoVcUmQieXkdOcUzGeKUMeM80eZ1zTHc0/DN19h8QadODgx3Mb5+jA1+kllIJrOFhyGUH9K/MqNysitnBBBr9IvBd8NQ8KaTdZz51rG/5qDURdqnyPn82j7sJG4jbVz6GkuvvN9aA3ytT7rJLe4BrresT5f7RlzLuzis2GMx5TnGMc1rN8zYIrMZSkzD34r5rFxtKMj06T0aOD+N1ob/4U+Iosbtto0gH+7z/AEr8+tSkO0Y5+UYr9JPGNj/aHhXVrVhkTW0ifmpFfm5fLtlZOAVwDmvH+27n6Dw9L93OPmRO5+xttOOKo6bCWJJPOM9au3y+XZsB3FQaS3UAZGKvXldj7CW6K99lr1Vxk5FWrrIt17YQtVaeTzdQGO5Oa0Ly0e62xRKzuwCqqjkknAxUPpclPdkfh8NskYgE7a+gPgd+zNL4kmi1/wARQtBpgIaK1bhpvQkdhXTfs8fs2tp1vBrniiD942Gg09xnb6F/f2r6gjhEcaoqhEAwFX+VaRi3K58dmmcqK9hh3r1f+Rl2tlBYwx20ESw28a7VVBhQB2p148WmxGSU7mP3Ix1Jq5fXUWkwbmG+ZvuIOtYMjNM32m5OW7L2X6Vw4mpGh7u8vy9T5SmnUfM9vzKi2Ml9dG6uzub+BOyj2q9uRflAx+FVprzcpAz7YqOC5JYq643dK8SWurep32k1rsjyX9pvwamteC31CFQLmxfzenVejD8v5V8S3AaS6YkZIOa/Rv4hWq3/AIJ1iFxndbSD/wAdNfnhJzMVIxzXsZfJ2Z9lk9Zyo+zfRkd8R9nUNx8vWqen2xUhl+bAzVzXDtjwMZAxUdi21WGc7Vr1U/dufRyfvJGBefvLxj3zUsi4jZh6Uk0YluTgc5p14DHGV/Wujohxe7KdkvzMffIo1iMPtA4IB4qWx+Zs9jTb4s9xtqvtD5vcIBC0Vinrtpukwh5gCOSat3o8u0OD2puhx/vgx7c1XRsx+0kLqWOQgycVs+H8fZxn2H61mXkY3HHBzWnYQtDDyenNYT+E6Yv3zN1ScNM/97f2q3eqF0pR67RVBo/PumBGAATmrepKyQoD0z/IVT6Ii/xM5mbfHcLj+9k1o3co+xn8qjaMPIg9aS8tykQAP3jmtXZ2Ryr3UyC3wykZ6kCs34sSJ/Z9hbjn94Np6cAVq2tqWuIl65Ncz8VnMmpWKA/d3ED0xgVvTV6sUeZjp8uGl56HEquX/Gun8MKWvkA6lgOK56NT+ua7X4c2ZvvEGnxZzvuUHH1FdtZ2iz5zDq8kj9HVhFn4d8L2oO0pApx/wEV01rHutkOfasbVVWO60S3B/wBVbnI+gxW5aqPJz1GP6V+b7ycu7ZvUd2WLpgiqOgAr81f2n9QF78XtUAJIjRF/TP8AWv0j1NvLhkP91Cf0r8ufjbqH234peI5DyBclB+Ax/Svo8qi3Xv5M45fAzkbKTy47mRT8yxMc8HtivT/DNobb4eQyA5LoCV9zXmEaquj3zk87QF59TXqd5dQW/gnTrOKYF2RQVU8jpX21PZnz2NlrFHqnwd09E0MNNG2JCQSAcfpXp3l7NoUsEHpnFcf8LLN7Tw3akZUMv3W6n613GWGOg5pyeup5O+p6a+du0I2OnApefm9v4u9SKAvLEnPelYL5g+bBz+FeedhGsbMoJPsD0pPL2sVck57AdfxqzuLYy+B7inwrH87OxUYwDjOT2oApws/zbF4X+HualkUyYCoEx13cGnQqd2AMDvwc1Mi/vPmw59TzigCDasbNkE544HFTLG3l7jtPGcZoK7iRtJOMc+tG3AXjC9wDQK7EVSrcHBpzx7VyTn2FPjwT/CB/tUY54YntxTuPyI2XbGSqcdCaiSzTqU3Ec8dKtMp3fe9Oo6UsUPLYxzySxxxSAZPbkqCFzjtn9KlWMMuTtIPbB44ppzH8q4K5zu64qwI1kjXYT97OWHNWBFGmFIQ9888fhTfLKqQRtPUYGam2n5s+vA9akXKqvr396BMhS3Crgybh/ePBqMLHyfu+lWY9smMkqc9aa1mvzsVyy8jacYoGMXEa5AIYcZzims3zCQkBgvRTk1P5PmYJQDjnd2NL5JTkEYHZByBUAJukk2gphR7daXYw+U8E9FJ6VKUEKFyQVznack09syKeAQf4gMGn5AN2nbzn5RgHipI4ghBYgE9KjOYWCt8uelPf/VjB3hT+VUBHMuW3bN2epJpVj8zKngd8ccVMihlJVSQR6UyFtqtlsMvrzj2qCURIqFcYYkH72aWNQxJ/i65x+Rp0jbhhEY4PYcU77I7YJxu4AXJGaChFUNFx8wzxxSeR5nyuCT3Pt9aljYKWjIdpI8Z3D9BTtqeYzp0PT29qAGc/3cqOfWmpCnU7R655H1qXaYiyjAzyQQMUgjJULynP3hzQL0G/u1whKseuByaesw25WNvlPfvUUcYjclvlO77/AHJq18qtgKWOc0DIlZmhypwQeNvBpskW7DNuZyc9P61Yk5wTGU9MnNMZTHISGx7dqAI1jdpSu0YxmpOGVRICTnGBT+I9zA8kY/TtTI7ncAm08HjOc/hQAkcfkysnzevPQVJCoUY6cY65x9KazGQAtkn/AGsjHNEci28e1zu9QBQA1WMkbtuIJPXGKVQq7CJATnOwg0q+XDGV2sd3TnBHFCx+TnDckcFuf/1UAIzG4Ysq9TtHbFSxqFUK5DMTtzTFV1yWByvK8E5qVVbqy5Hu3P1poBr7MvGfX+E09UO9cfdzxn0oihWMscqGIIYgU7LKqowXPQNmiwAyjaoAGcY4BppYRsqqNw+7inN8vQhT09c0nk+ZGArBueQelIBchWw20YGevamttLIB1IpZIdioxUMAcYz0p2DOxCqFPQdqA6Ee3GWK5YHI70qxGMMyg5Zs4PI/Cnec6gLnGDwSKewDOWYHKDhgcc0AMjk6ox2jpnOM4omZZFI+6PakXMm7cm1s/hT5o+VG3Lr0PpQA1lO0hcP2zUZUKNhOR1IxnFWvl2plcyDqcHn/AAqFo1V8bSFPIx39aAGPN5bsM/NjO3PBqNWEyrtDhuu0jFSNCJkKFiq5+U9DTtiIwBy305waB+grNtY8YbofWkkYdQOc9D1FPjXdIWb5Sec5wKWbA6HLAc8ijYERbycZyccfL61LNiTKuPlxyMdDTVP7sIpWPPQ4qVUbcS78Y9cD2oKI2YxqRxkcYHNM8t9p3gHJyuQeKdNcRW65b5wxVSwHqegpwZ1B2525/EenFAkRhWZl5XaDnvzVkywn+JRx6Ypscay7TuZfXjFOaIqvJVl6g460rjIY5RI7COXLDrtGfwp0qFQxyoXrk+lG1A+cbCetWooyoQgKfX3pbgUYYcSFnbLevb8KFfcxTy/n6lsn8qnkbduYkKvcAUsdqGUMMAfn+tNANRFWQjopPen+ShbuOOTT0tywHl8heML2pyw+Y21TgL7cGmQJsVVPlA7l/Wq4h8xlba6n+96/hVnydpyRhiORn9alPIVctleeBQWQKphkwuXL9G20qzB3baSSffjPtU8cfzlt2T0xgD6YpNg4wGB3fdK4oAaoO0nIBPHPGKa0DKRtVj6NUssm1iuF5HWkVhwFG0Z+v8qVwG2cZVCCNtKLdT+8bGd2cfQdKlMJXbnldpy2absG4E4O7njqDTIDKq2MdegHIHvTHjdm3x4BUY5FTy4kRTEvzEY6cVCNwZiFK4HOW46elACqgZkUtt/DIpkkbKq8DYOm3tRGCsnmHhfrzUgbeH5OemcYzQO4wMjZwuAV9M01cbQCSSB24p69cqOn8SirE0Uce1i4DDvkGgWlyu7RSLg8sOdwNNjaWONDguMn73YUrKW4yCd2c54NPcYwu8bfrQOxCF86ZtmUPYU9d3nBZACB8ufenx425BJbGAW70ySNnTDEsoP3sZIOaBC3G0EjAPTGD/Sq+1pDjCgd91TzRlo1AHQ5o/hyf4u+KmRZH5QYhW+7np0piW4WNipYjsrevtVny9q5zz145pu1ixZcAkY6HFICPjZk8A9Sp6e1NZR2LNuHLHjilNvtYk9znap4GetGCuWz/u5oAcgHPcjtng/hSbj0xk8+x/8A1U4OGwQFO0cc8/55pI4yq5YswXv0oAbHuiXcwzzwaQskjYPXbwQKfNhlBwcqeSaiKq7I4ZRuHB6fj+VADiirtChienSgo0eRwVHPXn3pEYx7sjk/xZz+FOeQyMCi53dwcUANZVVfMG4BjgL360M3lsUY5JIPAp5+dX3BdvbHrSNiFt5+ZjyO4oAJZPLK7G3HuRx+frTY1DSb9mWxyDn+dSMysp9fTtRHufbh96k+mB+NWA3yB1kZePUZOajEAbcQcEYwBgCrckIyQTvUDsfmqMGOWMrjhRwBU+oELxoqkhgRn1waTzNucnPuKBxMAGPpjPUdqjMZDA5IVmIPfNICZSqtuXofQUSMWbdx69eaibaued3T601EMStkHOSeuefWgVmOjaNsrk56HdnBqJlYsChKhT93v19KcGHT0PFG0xqcjJbnrQMiXdJuIwpHfp/k8Uh3wkcNwME4qWPDBt3Cg+vNFwpVCp+oyaAGiNdv38g8gmo/L3SPlcBeTjPNSLGVztPUcbR/OpGdNrJISfbH6UDsVFh3K0ajPclqfND8nyjGewHtVuOcGEkqPQBlwaSSQbd2CmD2NAWOcu2+zyKsrhd4Khiflzkf0qS0j8u33A7sg/MPx/8ArVsXVjFeRssiiQEYIIqvqFmlxYww2kYtWj6MhPzduV6ZrwsZlv1ibqxlZ+Z7eFzD6vTVNx0OVj/eXQOOMlse1bK/KcjaDjp1FLDo8VkuV3SyE8setWTCyks5BGOOK9TC0fq9Pk6nm4qt9Yqc/QjuF8yEYVVOOa7H4EwiK41shSMtGP8A0KuSa3aOHIJx1y3Wu4+CKHbq5Yc+Yin8jXZH4kefU/hyPVWztYg9qoxf65qvt/qzVGH/AFjfWump8UTy4bM+bP2oJifElnHnj7L/AOzNXzXrTfNjpjvX0B+07c+Z43jjB/1doo/NmNfPmrNuZs/hXjS1qtn3OEVsPD0Oful56ZqpuIHrVy6wtUmY84HFd8Dr1HhvmAGPpUTDDfShl+YEGllw3Hetg1GMwbpxQoB4zg9aRhtHJpY8VpoiS5bsF4IqXADcZ/Kqiv04zU8TEnFI2i9CXr1+lKIzketSrg4BFSYVcHHNBrYb5ZVR3pjDb1qwu3cueBmkeTyydpyp9qAaGQydAOtW4m8w44rP3fPwMfQVLyvTjPWi2hMZWHSLtkIxmmnhhxT8CYZ/ip3k45JyaEJ9x0YAwcZHpUjQjbuQ7vUVEgI96erGPODitdQBDyPWppAGhJzxRGqXTALiOQjjdwDUiwyMzIwwF+9ntUMVuxTVdtLtNX/scaqTnJHaiKOJmI2nH40yORlLmo2b8KuPGokITP0aoBHuPTFVqZOLTCFfMyeg9a/QX4J3g1D4V+HZs5/0RVP4cf0r8+jjfjO0A4HHFfb/AOzsZNV+CNjb28/kTqJoklH8DBmwawu1NNeZ5GaRvRTv1R6/HjnBqaVfuE/3a4bwndapY6hFpuoLcztsJaeZeAw7Bu4IruGzsj56DFdNKoqsG7WPlKtN052vcqMo3ZrOuFK3LDtWowG41nXilZAe1eXjI2in2Z0UnqUL6MS28qEcMpGK/M/xhpzWHiXU7bp5N3In5MRX6ayguTgcV+cXx30u40H4seI40YqrXZmVeowwDZ/WvC9nz1dD7XIa3s5zi+tjjdan8u3VTwDxmm6P/qWbviqF5fTXkeyWMDH8S5ruPhl8PNW+Il19i0iBmbo8zKQkY9ScU5U5U1Zn3EsRTS5pOyRzmg6Pd694gis7G3e6upSRHHGuSTkf419qfBH9nSz8I+Xq+vxpdawQGjhYApb/AE9W96634Q/A3Q/hTp/mRRLeaxKo8+9dec+i+gr0kKGwz9R0FL2ep8PmGcSrp0qGke/V/wDAHxxA4B6elQ319FYnCkPNj5V9Kr6hft/q4Dl+5Has+G32/O5Lv6muSvi1T/d0lr3PnadLm96e3YgO6aZ55juY9z29hVK8m3MFB47egq/esVXI4Xuewr5x+LXx+t18Xab4H8N3AfUrq7itbu+jwVhDMAVX1bn8K8WEZ1J2WrZ7GHpuo/L8j1qbVrvWdSk03RgJZI/9feEZji9h6tWpp+k3unu4uLh51/2q67QfDNn4d0uC0s4wqKuWb+Jj3JPc07UrcLDIxGDtrtq4FwpuUtzH66pPkitPxON8Vxs3h3UgTx5TY/75r85GJF9IST989frX6MeOJvs/hHVJCePIbP8A3ya/OtYxNNkD+LIOavL9pM+tyb4X6keogTMAcHJxSRYW1nYcDoTS3Y/eKM96hmJjsW/2j2Nestj6r7RnQqPNyDxT9UIK/Sq1o5aY+xp98/GD3Nb21QRfushsYyrZBzzmiT5rk5FWrCMBSRUO3MxJGcmn1JekURahGFhxyCTmn6ONu856DFLqS/u1GcGrOjxKsLFurEUX9wIu8yO4AaYA85NbvC2ZJ98ViSY+0JgZOf61rtn7Hk8DbWUtkbR0bZhRLuvlxxzg/nVvWF+ZF7AE/rTbNQ1ynTls9adrDkzEDkBavqjHm91sy7WEyXAK8gdfyp1+owd331HygDrU1iD5xJ6AVHqci+aMdhVfaJ+wJpNmLi9jDNtAySfoM/0rg/iI3na4COipgfma76zm2zLtOG6/oa8z8XXRk1q4HX5gPyFduHV6l/I8LNJctBRfVoyoVDAfWvTfgfY/a/H2hRt/HdLge+a8zt2G8dea93/Ze00X3xR0X5NwSQP9MEHNXiny05M8rDJcyfY+4Najz4gQZ4itsfTJrctPlt1Bz/k1j3X7/XtQJ6IqJ/Wta2bdtHX/APVX55BaoUyp4im8nSbyQsOI24/Cvyt8YeZrXjHV5V+dpryVh7/Me9fp58R7r7D4XvnJP+rPT8/6V8C/Dvwzp/iDxolvd7i1w7LEqLkszHp+Wa+sym0Zyl5HJP4DzC502SJU08gLJJOkZwwPOe1e/eB/2ebSH7JfXt7Jcrw/l4wB7Dmsz4kfDO2i8UXeuWPmW1jpcybrcwnLFQA3IJ7j0r2XwL4sstasdPhFtc2MtxEXiF1HgSKByQQcfnX11OXu3R8vjJKVRW2OjsdLt9NtFt4eiDFSGFTEOOf7uas/ZWWYnOfYU0IhY/xemRVHFqenFf7+AB60klujIodFZc5XmljjDqQZNpx0pzZMarncRyK8869BQy9WYfWl+dh91cD+LpinxxYwAdxA5z/jS28sjblZBEDx97I/OgLDNrL0LHIz/wDqpFUyBskjjPFWJIw0pIYqSuODxS+WvzAFnXHbvQJEUbIqF+krdeaYsa+ahxtJ7A/zqxDtWYgcdyp7VJ5HU7dgByO/4UDK5QK3ZVBxuxk1JGRyGPHp0py7Y1VQnb+L1qUDy2G5AWI47U7C3ICBHnapIbp3NKylmwz9PbFKyylkJ/dgcEj19qkEO5SRyFGTVDGL5ZUuByRyOo+tO2gsCp+774H0qRY1+UtIOTxtHI9OKRlRYmwx3McfLwagBoj2qCSTJjgZ4o5BCsfpz1qWFTkBR1HORmnNHtYFiQQPxoAiC/NluB1wKkVcMeAR168064hCdwe5A4NLBG5ZSvQnB7cVYt0IZQsfzPsdSMHdxRIp8wHbuz1IqVY0+YMm89PmGRmpVYRsXI2jdgD0/D0oJ2IFbco3DHse9SLbMv3Cqhvf+lMMgVTltxx2FP8AMX5SigP/AD/Cgeo3Yq4BPPPemfK0u0DAYZVjyDU3mEZBALbs8U/y5GVmjDIDztbjA+pqBEcasQxI+77dabJGTnYMHqR1NPy0km3uD+FG1txyRjP3cVY9SJZBHGCU2tnn3qZc7uQct2xSNDHuUHAYnO0DgU9fmbZt46++agQ4Ftx5A9KRV2kqU7dc9KbIpXKZ4POM1LDHIsZ3AeX7HNPqPYhCZY5JJ6gVKcFThQGzj6UvDbs5z0NJyg2k7vUUiiLyX+XeAiqePU1J/q4xtc4/vc80q7pFyPkx+Rp020ZUKq9DwO3egSEaJl5ZtygcED9aZIp+TB7c+lWfJj2nDZ7euab90rx8g55HI9qBlXbu5Uk7egqZd/POQTkk9enanSfwHIwTxxk/lUnluyxF87cHOMfnQAbTJgKygdOaXaeA6AsBtpiWob7shYk7i3Hr0qWQMuCpDuTzntQBElq+4g5PHYYNEcKuzBwW9gM/hTbiF7h0YdiCBng+9LG0kcm3IKk9h/OgCRovLxlc+nNIu4MG+Uc+nvUxkCoS6lx0xTWVDGELBcckKefpQAr7XchQUOKhkRpCo3DJ5C4qw20rhd209Nvakjh8xV+ZgO22gOpHHEWRgQNucbj60qb+cHG08jtUsZKhlJxx3WoWaPdzkkdWzQBNt3btx4PP4+oqCJ2beVdWVeu2nbcqBvXcACR7U2O3T76N17jpQA7yRNGSCc5wTmoIbVo2fcA2RwGJ6VeDhVIRdxx6UjMxjBcYbuFo6AV4USJeu1cYK7jj9akZg2SAWUjHAqYRBlBxz1quXkjkaNlULnK7TmgB7KWUjO0qcleRTYWZtqllJPTNSKoSEhpA2W43cbfpQvG4gksTQWNlVGj2nv8Azpm7yY9pGCf4jVhkDZAy3HRqYsAZjG2MbckA5xQAwOkiAKQyN1z2p/kvgkHcoON2OtNjZLVW24IBwOOlTSYaMqCAcfK3PNAETRttw4VjxgnjtQqbpWOVYf3Se9Mt7V4I5d8hm3NnJ7f/AFqs7PLcfKrLjufagCu0aMh3PtyQQqip1yxDZG4DPJ/woBCqSXAB4PHSpVjBxtboeccUAM27lHIyw/vdKYVb7h+4OlTiExyFwASB16ineWknV1fb145qCCAwJcLtaPbjkNnH5U3d+7AztI4yeTVo/Jyv+7yM801ovmU7QwHU+tWAx42+Q8HPDEDnFI0LNxlnHrjGPqKfCofChmbPrxTvLZk4DcdGzg0AMVf3YVW5X09R3pxYNgkqAR0B6tT4wv3WPA68cg+tOjtzGoJw5PO7IoAYqpKqyAcYwWY80sbPJtAClQAGwadKrH5FXgYOMD8aXchI+TfznvmgBu47QPLDc4Oe340+aF5MFSp7ADrmm8bQNm5Wzx3FLMvlxbETY3QE80dBdTPkhS3bB5PT3B9qqzNNDGUjY4U5x689K0TZ+c+90UBOCMZyfWgWx3EBht24HAqbGlyO31FJQA/X7qt0/OrIhVl2qVy/O48/lVIwnaVKkAHHAot1LTYUt04OOBSAtxzmJTvHyYHAHHpmhWbeoB2IePm5B/Gp9paMCQK3GOmKVlDQ42b+ccDirII5laVUxg5zjb069KhzK21TGwIHY81biU27BsK7YwB0JNSrvkUuyEE8nnOKBXK8Z87OcKR13Cgwg7sr379qkaMszEDAU9hxT5GC4BxluvNArlX7KGLBgCR90d6lnw64jGAvXApuf3YIViSfxpqyE4VuWzyG7e9BQ0xlcSbSD3xSvnIGcjvU+4spWPp64wajjRlZlb5uOeOagfqRsrLllwR0wTjNEcYbaZB838qcSzYBGOw7ZpkilQ2SxIGAvbmncRIVZnzuBUDGDUTFcDL8H2/rUuF8niT5umBxUkMYXAPIxz3pAVvlb5WG0dqY2SFIPy56VakXpgjavK59abGsZXBBye3FBZAsYGBja3QccUjIdvPpxt/zzU3JYZCj0welK8g5BX5h0PagCszyINwUY6Zpu3zFPzqRkEcZIq0oDKGIJY9QPpUbOdyhY2BHp/WgCOS3MilSQwAwP/r1DGCMIynHcnnBBq07bkJVeW6CodpXJ+8O5xQBEFJYAFtncDNTpG33d2VyKQxDnJ+X+EU6T91whwrnPPrQAySM4QZU+gI4qTaUTdgru7HsakKt5I39R1DGoZpWWQEBlGcBaAHN90AA5z378U1oyNgG7AP40bRu3oxj65AOfxqP51ZCSQeQD/8AroAdJ8rL/s/rUcih1Bydo5xnipSwbkkjHBXjP1pOO3Q9qAKyr85wxIzkrnGfrT22sCCPmJ4YCp9nlneyrjPG3mmSbJCoDHIOdxHFADJIA0YBAAB6571E0QUBtx3rwOaHjK4RWILHJ/OpVjaNRkA4/umgCrHmQHjJHPpStG0Yy4PsATVpVEgbIGR1wAM0eS3HGQRyPT8KCtSKJgvPHQccg0q4VuSVDDIbPf0qPyTIzbvkAP3j0PNMhTbKWG0Aep7+mKOoak5Vt+0jco6EUTMhYqCoPU89KSRm6DO89GUY/SmMqyAnk+uOlJgDNljsPz8dqYNrjcVzk5x0qTaYyHHzg8YXP8qTajNlhtz0HPSmFxn2fbJkSYDDPNMmi8xWbO0k/Q1K37tVZApA5pZWZlyyc/qKA1KmW8naQDn16Zrvfg3HttdVYjH75R9ML/8AXriptsiYxsbOeTXffCP/AJBV8+0jdcH/ANBFXD44nNW/hs9CdsRk9qow/wCsarchzDVKHKu1dNR2nE82GzPkb9oi6+0fELURyfKEaD/vhT/WvENT+bJFey/Htj/wsjWR33Jn/v2teNahGSzAGvH/AOXjPv8ADq9CHojCucFunNUW7+taM0Z3H3rPmXa3SvQii2iLJXrSSfMAc9OMVJtDDrRtXGK3EkQdX46VLt44oWMdB1py9OlACKvvzU8eVNRqc5qeHaVbJ5A4X15o16GkSTcciphlkBzg1B/FVlSGX9KDZD1YKvWmFt3Ipu35vancnpzQJskVVG3Pc1bXymjIKnPapLfy/sbK5USK3Q9arlhzxgCluaWFjt2k3beCo7URRs0hGQPc1o2tx/ZNsZWjSV5htCSemOtZ6ndyB3rRbEvR2LS242gbgffjmmSWeVG07vpSoxfgDkelQSZVsgkH2oE2hYo1RsvnjqKvi8E2VKnNVbeTzB5cg3ejelPkgZWOR24NBKemhI8xZCAOSMVEjnkq3PSkGeRnBNIvyyHcPzqtTOUhrtg89utKuOWzyRikZR6e1KIzgdqNTJsa0QC5B4PvX2Z+yLdfaPhm8WcmG7kX88H+tfGjNmEoR0bIr60/YzuA3hLWbcf8s7sHH1Qf4Vm/ij6nmZkk8PK3kfRG3cfehm/d/RsUL1ppyVcdea6z43UjZqz77G5TVnzAuQTmqV9INvvmvIxkk4M7KUXzETfLxXx3+1x4EmbxhpmrWdvJO2oRfZ2WNSxMicgYHqD+lfYcjdPrWTrGni7iDqF82PlCwzg187Oo6clUir2PZwdb2FTmfU+P/hb+yfqPiKWO98TF9KseGFsp/fP7H+6P1r6y8K+FtM8F6XFp+j2cVpbRjG2Mdfcnuazl1K6tJAkyspHtx+FXl1K4uFxGh/3iMCuOpjnUd2ehiJVq3xP3fwNq4uiq9QPU1W+1SXSlUGxO79zVa3tWY75HZz+Qq+uOMdK5HWqVOtkec4xhotSNYwi4H502aRYoyzHAHUmi8vIbKB5ppFjijG5nc4AHrXxX+0r+1NPrP2vw34RuWhtM+XPqMRwZPVUPYe9KNKdWXJTWv5HVh8PPESsti5+1R+1cNNF14W8I3Aa6w0V3fr/yz7FUPr79q+cvgCr6x8YvCayMzs+pwszMSScNnP6V53qUdxIzMQz9y3U5r179kWw+3fHXwqpGQk7SNkf3UY19LRwkMNSdt+rPelFUYOMdkj9VyP3a/SszWT/ocoU8hf61qFQ2Mdqy9YYR2cuR94AD86yxelJ+h8XS+NHm3xWkNv8ADnW5R/DaSH/xw1+e1jKXkG3sM9K+9/jrfC1+EviFs7c2zr+Yx/WvgjTIwNzd8YFeTgNKcmfo+TJ8rv3EvZfnwR0Oc/hVW6cGxVB/ezVieTdIc1Tvl8m2X6Zr1YrY+lvqytp8f33PXNQ6gTuGOak02YNG3p1qS4w7Yxzitn8QbwEsWxGfpU0EIkmFLbW6qOflG7GaWwk/05vRR/Wo6M1tsQ6rGUZR7VJbIVtlOOtGrMJLgc8Yo8xo7cf3T0oV+UzjbnZXh+a6TPBzW3et5dmBjt/SsXT/AN5eIT0zW5qzL9nAPas5/EkaRejZi6b810OxGTT7wgySE9e1Lp6nzWOMALVa8YsZDjnPFa7yMre4SWONzVQ1D5rh8HIzV7TY2ZMkHGap3XEshNP7QfYQmmw586UnaI0yR65ryfWZhLql24Gcyt37V6zCRHZ3k3TC4rxdpDNcO+PvOSfzr0ML8UmfNZtLSEfUt2zZkAHWvqX9jbTfM+IDXDDIghyPxB/wr5ds13Trj1r7H/YxsU/tDVrvjcseM+mMf41z5jPloSfkc2F6vyPouzl+0Xmoyf3rjGfoK3bddki88YrnvD67rN37yTsa3423TMP7q5NfD07X1MJbs8/+OGrfY/COpOx2osL5/wC+TXwRH4kuvDeoRahp8xt7yFt8MqYyreuD1r7L/ar1JbH4cXbA4ab5B+JAr4Jv7gyN17V9flMPclJ9zkrNcqR9Cfsj+C3+JnjjXb3W73Up7GC3814IJ9qzTyMcFgQQeAa+ndM+DwhmuJ7axlsIUAhjZrcbAg+7kpkA+vFfKv7FPxBufD3xXk0JZE+x6rAqMkhx+9UFlKn1xnivvDWvHEWi25juMXE8nClMb/x9q+nlJpJW6HyNZXqyseM3lmdPuJYXYGSNtpx0PPrUI+YgMu1TyFzkVcupXurh5X2uGYsQetQMvJKnavpuzSXmZPfQ9HVfLbH8PYipNuTxnHbjrU/lFhtHPcYx+VEbGNMnKEmuM6hI4VTLFm9xmneT+7XGGk459fwpY33fcznpwKPl2qwBVc4JqwEZSvzZ5B/hqaHEiB2GSeODz9aZFuVkwuVPPFKsnzSbCFAGCKlgI0Q2u4AyPXrU33o8sW6fn71FGvnbBux709mVWw2VDABfcVQmRKpP3c984H607lFVUCgkZ3f4mrDRHCIdqkNnrzULMQN4I255OaBIRnEhxnPqwJqSFduQG+76dPx9adCQu5upYY6VJ/yzIDZA6+3tSQ35iGbzPn2/P13Dj9KaxPySbgD0wFzin9sBdwzg57U9Ym6JgAHgA8k+v0pkkXmMPm3d+aezCSMgD5uxqIA7slQzZ6sCasssvBLLgcBR7CoLGKw3ZfHX73XFOWM7QQ3GeoogtWWNiQV5z9PehE+ZurDuxPWrAXcfLHKsF9TQtzuyF2jn9alhhSNwAoIJ6noKY8Y8zaqqzZyS3p9KCbDdvy5DDkgsxGfwo8wNKCgyU74qRY8jGMeoHGeO1MRRuxnGffJ/GgonX95jaoVuvTvQxaNQCxXP3sGkCr8ylmP9KCu2TaWJB5HvQKw3YMAgBSOjE/0pdu5Sd3zA8c1NDtl3ZXG3PIHOaDHsZdpHqcigYkMeF3cEdMMOlJHbqxPYdcU2Ri33Tz/e6UQhmJBbezDkqeKm4rakhdDkqmc8c9c/jUa/dZASBjoOxqQSfNsLAL3Y09YxtLLhs0hiKilSije479/pTXZwy/Jgkc+tSbflV8FhxnApzLuUHyzj9asBkkR3AYIx+v5VGYU8yRgDluc9KtTMcLhRnrzxSriHlzt3cDPrUCv2KoZ4I15b+8SRUUlwV+bO4NyTirDZdWQZZf14okhGA24Bem3AxQMgUiYkLuT5ecHnmn2/yjYOXP5fjUkMCZ343MvAIxU+VkZlAUoRw3egCuymPLhfmB+6KfCIpoi+0gDn5ueopkh3FcNlk64OKlt8LGQiEEnlm5oAih6MqLke/apY7VdroqhRjjPSnMCy+WCQh6qP60hVoWIk3HjoOlHUB0abkYjscfMKSNVRR5pADH73WnLuZQoBy3609YDH8rpux1oAac2q/L/qz0C8g03a3UA9OeKdGw2shzxyuO9KJFkQFHbnO7qMUANjxKRznv1PHtTDApuA2DuXOCelWJo/MYAbSR7cmmfJJ8rttIPY/pR6AQrGGBY4x0IHJxSxxn5geUbqMbQKFYRyOFjbDAHdzU8TJH2yW55OagsjEMaqzKdrEZLZz+FSx7GRcFeRjOc06TBYBQRnnHbFMLBlGBgdTjtVkCRyLI788Dj2pxwGLZ4x2HWkC+XIVznuMdKUM0Sl1II6bWHFAEbQibnChs8Bl/rSLCLcgqM8kHjnOKnlEcmw7AwX7wzjHuKVpBx8xO7pnnPtQBFFIoXHzE5J6cU/I6n7h79KarSeY2FyD/DjGRVhd6xtvH7voFX0oAiXYqklkBxkYoVkm2g/MxGQaLe1j+Z1UxvIcMWPNTOpZuW5A4YUAVvLO/cG2oByO/1pWVhyzeY3TK8HFSeWHbBwzYzjJpyKVXYx2vjovp61BZAs0aHa+DuPpUsbr8oUKp9+lI1v+8G5WIHHA4qSOBRlFTHGQ3cUagVpZFttxuJdozkKDUqyptyi8t0zx+lDQkRlsZkAwW6Y/GkaeRcADf68AUAWIAzqoZiz7fWmmM+bvw0YU45OQaRX4CmToQf50G6jlYIj72JwqirIJEkEWVjXK5IP0pFjMisQcFenPOKk8ny2UrHw35A/0p/zZaN9o/2k4NLoF+xGzKrZ3AnoeozTmxsJdVBB9c0sWH64b0LDilaMcMeoNMTsRWypJ8xfA6AEdDUzKF34btk9qrMxa5IUKqDB+UZJP9KnYkbTtX1xQHUFUTID2I4wcVG0Z5YyHj+DufYVPiSRgVUEA/MFOB7U17f942eSoHXqKgL9CNpG7cq2QeMGmmPcoIYA9KlfapwHYtH6Ac/WnW/3gNmcckt2qw2QwRxsAFRsHg7jTVzbsRhTGTjGP84qxg7sgnAPb9KSNXkO5VJwP4ulLcVxsIBUEgmQDIPb6GhVBYgAD+8B3oeFzcHynXC9U71KVRY1YZ3L/d70xX7DDBuXONu36HkGn8rsCKWDH5sUFXjdSGyD7e1OXOzcp285GTQGowYZVB4DHgEcfjUDMxkAkGep29f5VYVh95ueOvpTGY78BVPOct296gERbPJ+fO4dAoJyBSFVeRnK544J7HNTxw7VVpRvU+hzTg0W5o+q9Rt7ZFBXMRfM0YZeCvPA7fSkWT+EjhucinSKFwQPnY/p9aakZH3+SO/oKsYrR+dGrFdw65HUU1oM8Dr7mp9pf5VJyOnYUQqesg2tj1qCeYrNCejAkfrTT8uAo6Z42+tXAfJUjqmfXnFQrIr7hnaOmT1oHdkccYkUkR4bOMH0qFvv8p3xjoelW3yhG59yg53VFhVLkEnaerDg0DuM/i4O3sPSjyGeLG/Hp3oVNoXcVJxx6Uobdj5ScHO3NA/QQblyjA47e9M3EMxwWJ9AOKsFsJtYc5GOaZJy20ja2PpQUQ/6x8lMnoQOKTlQRtxuOAB1Ap29VYDJVlPGO/1pqtuySny8/MpzQAkhaFcYBI6kGmxqrZ3sN7D6ipWkRlWPBIx/EOfxqHChwIztZv4SeMUrAKflYgKBkdH5p/meW2GBJP8ADSTKWUHbhhg89vpUckcsDckHuFPOKeoEnHmboxtAX/PNRzQs5HPuR1/rT1jFxhgc9CQp461N8jKwJJI79CBQBVjiDZG0g+uePyqQrGqFgm3HfpSjaqHLEqzcFTRHbl2bkEgfeJ/pQgIt4VWGSy8fLjNKyjawC7lPUEGpPs6+TgEK/Tp14ppXawAbdxx9aA3GOq4z34Xpz9Kay9CpP61OrY3ozDkdH5/WmKhkRjkD/Z60AxmxmkEgfbj7yt3FEquJODnnAGf609oVXPILdMCo41I2scAdcH+VAELK235sueuQO3p7mnpGPL5QKzDnPSpY5GkiJRDszj1piQM3ykNhhgHOSPegNxsMQ3KSdu049aWa3SCTenAIySO/vim+WSxG/px6GnkqQCdo7A0alalX5/lwwBxkMoqzwFYkq3qO+fWgKqqx2gq2e/rULrHt92JO1iR/+qgNRfL2s2Tt7duaUsJEIKAPjAZj1qNZljjBY8dOPmA/+tS7g0RdcE55FAakciJtZduD/ezXo3wrt/I0CYkcvcMfw4FeeHEallUkdQa9O+Gq48Nwt/ed2/XFaU/jRzYh+4zqpsLFVKDO5qu3A3R4qrGm1T64raaftFbY8+D91nx5+0Eqr8SdVK9cRbvqY1rxy84YkHmvZfjxpM1r451K6lY/6U65Y/dyFAA/LFeJajcKJCAcmvNlB89z7fCzXsYpFS4j8xty8E8kVm3Me3nbwKlubza3BpVkjuF+nWu2Kdj0I2kUtoyD2qJgTznNW5o0XHP51XKngngdasTVhin5xkcHinyLsyKbt+bGautbq1ujbvY1ZCjcpRnORU8K5fg4FC259c1LDAwY4/Ki9ilF3JfJOM1NHCW4HWpZFbyQAAGHQ0yF3UnjP4UHRy2EmgKtjODQYzHGG9TTpFP3+QTSFt0RHcGgl2GyZY55qxZxb5gH+4OW+lQx/NV14/s1uDjLv09hR0FGOtwup2urjpxjAAqBW2kj8KVT5OCAd3bmte409fs63JfO8ZOPWgvl5m7GerGHEkbEE9dpximSsG5/I5ociJcAnOeabuyPur/KrMJdhobGPXNalvIjMFkZRgYBzWYytuwRj8asw+vf25oFDQsXEbRyHO0r/e6imRwmZc546DipoZAq7D8646EcintAGUhMbeoyefpQOUOqK/k7c5H4Zpn1p/Mf3hnj1pqgs3J68mqOeRA2Qx5x6V9QfsY3XlWPiOInP72FsfgRXzFLw3TivpL9jYGW48TIOABCQPf5qxqX0aPPxiTw07/1qfU4PQ+1RRybbiRT3ANSxqdi561TvGMUysO9b1JcsVN9D4yMeZ2K183lyE9iP1qhJcBvlPINTa00pgd4AHI52E4/I1wNj4607V43ks7uO4CO0bhGyVZTgqR2IPavmcxxDpz91aM9nC0ZVFodzHmRR7daRhtyOnpWZoutRX0eY5Ax7881qMd3PWvPhONSHMhyhKnLlkVWgU9QtM8tV6DJ9qmkiDdaiZhHlQCTXBOKT2NUxvk7gQTxWdr2vaf4X0ue/wBRuo7S0gQu8kjAAAVx3xU+OXhz4UaW0+r3im6YHybKEgyyH6dh7mvz6+NX7QniL4xaiy3UrWekI2YbCJvlHoW/vGunC4OeKfuKy7nTCnfWbsj0H9oT9qu9+IVxPomgSyWXh8Eq8g+V7n6+i+1eHWNjLfHJ4j/nVXR9AluiJJgRH129zXYWdqIYwqrgY6V9dQwdPDwtH/hz2qNXlVkrIoppaKoUKM17L+yN4fj/AOF26XcKg/dQzPwMfw4/rXmSw7egxXvv7HNnv+Kjy4/1djIfzZaK0f3bKxFf91JeR9xdFyKxtdY/Y2z0yK2WHSsTxBkwKM4JcV87jb+xZ8nQ+NHhX7T94bX4P6qAcGUxx/m4r4n02TZbE5+YmvsT9ryZ0+FRROS91HnHoDn+lfHdltayBHXvXHgo2ot+Z+l5P/DK0zFnPeqmsyERgZP3eBVrafMx261S1whpNvfAr04rVI92+jZBpufLqdjumGD3qGzhkEa7RxT1G6ZS3BBzWrWoJ+6kX5GKwqTwc5qvpg3yO2asXLL5QGf4TUWlx7Uc+prK2hu90iC4b/TCD9Ks3ELeSCBVdl335PUbq0LpsQqM8elDbSSRlFatmTpbsl8Nw79D9a19UuV8oA9evNUdKjElyzHsam1hP9WvtzUtXkilpBsl01Q0MjjjOBmsm4kJY8+tX7PMdmSDhTzist8uAMVaXvMUr8qNXTpFWICQsicksoz2rJuGDhvetaOMLYg9fl9KyHG488fN/wDXpR3Y56RRFeyCHwzey5ycMMd+BXkMMY8lWJwWavVPFSC08HyOMBpecj3bGK8z2ACMY/KvTwtuWT8z5PM9asV2Rb00AzJx3r7P/Y9jFt4b8Q3jfwrgfjn/AAr410uMtcJxnvX3F+zLpn2P4QandLw1w/zfQdP515mbytQkl1M8PpFs9l8NKf7LtWxjdubH41rqhPm88kiqGh4j0+0XoVjH681dVvkfPd+MV8nTSvqc0tj5o/bY1L7L4bsbZG+WSZQR+Z/oK+LpWLdOPSvqn9tzVFkm0i1B+9KzH8FH/wAVXyo7AMAOa+4yuNqN+7OOs9Uj1j9kbRxrfx409zsP2IPc4aTaTtXAx6nLDivpDxj44sLT4g6kdRkngZZfIhZjmNQMDgjpk5r4+8D+D57zw7qPiOzv7ixvbOVvJe3JQnA7MPrXVfCn4a+JfF2sQ6pNK72iyB3kuZC245z0r6GUea1nsfJTk+eT7n1tDNHeQrLGd6nkNnGamVQoJ27fYd6jtLMWtvFGF2sq7WKfdOPSplXaqsNxbphvSstTM9OjkDKGUBPTd1pFkbePk8znPtUiW+IRIdoB6kmmFZNw8vA54yOMVxHWSbB5nICZ656CnqoVixYlD/DiomjdVAI5HXnOafHlpMsr7s8YPFAtNhyuAoA27c9yelO8pbhpgm0DGfl7/nSSRiNsqrMuO56/SnK2/A2bRnjNWMG+VxhQD37Gp0YMoOAXT7vPIqNrV5GYkcspwM8f/rpbYLbs6s4KsMjjH+eKgnUc0beW2OGbnr09qjjhCq2fmboVA4Hpmpd3nMQDkMcFs4xSeQGfklgTzVlCRxtz8qB/7pOaleHfEV2ZY9AtOjjVs79qhRjI65p0e9xuX5cdfTpzRYm+hCsa/Ku9lkXqvr+PrUq55DLtX+HmlWJWXeH35+vAqYbFXB3YU9ulAivIpdC6gyHoy+lQxkpJknBxggHrVnzimDj5s5AOcY96DaqxWRkUu3Q4oH0EXdggtuHTGOntR5flqSQc5pQoC/IdxVuVp/I5XKkDj3+tBQ3bldpPyf3VFIY92doZmH4VJH90liu49OOaesnmFhs8tcckUAVjbNIAzO2F4KrUzSIoJ8vLAYNSKPlB4lB7YwfzqW4s1mZQCpIGcgVLArJbiMjYT83I5zUkLPMFztJ6he9OUHbtUZ746U1lMe3+Jj/dH9aQEkahZSOhP51IWWNgF+cnqMUyQhvmU7Vx/F/KljVZQDuUv355oAazbWK8Mf7w4FKrBQEYhR1ApGtn4UsGDH1x+tTrbKrHdyMdSaAKwkRmwUYnOMrTreaNTIpY7gduMj8qn8kRHKjB/u45P0qPcjKxCqrHjng1YEvzfKw4XONjHpSbTNIVjcsij7vfPfmmtIigBRjjHy9arGRrSNPKB3Lxz0PP50CiWVYxRgyKdue3PHvVhtjLhAp47j/PNUz50qx/Kyndu28AYp4jkaba65BO7CdFoGI0hVidvz5yOM9Oop7MW2KY8vnJUDAzU4yr8hsAdFpP4cmM53cc54qAIsRLtwNr5+70z+FG19x3R4GeSwwPQ09YVLGTOOPvY5pzZZlBaRmHfPagPQjkjVsEDB7KahGWI8xHiCnjuDVqREj+ZSMt6DGPwpdg+VidxPc0bAI0b8HGR1zjAWkXCpkzfIy59cUSRuFYKfmP8Ld6hjjZFCY2DtxwPagCZZE3FcM2ACBj+VSttbALbnx0xjjFRbVVc7ivPXJzVaPz5sho9vJxz1FAFnzBK2dgJ7j0p/UK6cPnkEdabFC0m7DbhjAX/GpfJG1vkaPB+8x70ARqzQycAkZ9On4Uk0f2pHQkojAHK8N1p211ZQDGFIycNmrK7NhG/cW96AKkLFcDax2jHmFetKHZo2yu1lPGOpp8sLSb8OzJjlSM03YdrIwLcZHr+FAEu52hCjAY9GbrTGU85YgnnJP86SNTG2FfaG+6vepdrO20ttOMZXpQAxo2jTGzkjJX0qJpPLZBjj/PWrEhfhVYls84xS+W7K2WUSDjK85H0oLItpk7YC+nHWhQfmQ8rnjaKm8mTaOOBUYKj+8pX070ECMHX5lkYMBk/wCTR9peRTwrN935eTnnr6VKkIRQTkbhkk8kUvEilcAcdj+tLqA3y12rnkHp7GhYwzFTzxkeo9qfHFbsu1T0wCGyaSSPy87GG3jknpUj8hsyvGwkIbcvTj9Ka37yNjIPLbr8pp0m6TaSxC9VYdaVpG2rlC2e49vWgodGrLDuBDZ4qKSYxTMvDnv3qWFQjnYpUHoAaPsSrJ0VgvfvT3II9xmKnYfl5Kr0xSTp/EdwQHaQBj8adMPL3eXtwOiDihJZGf5whLDp1x9aRZWYx7QscTEBuXXHAqykMW7zMAOvJYUu0fPGoAHqq4zUVxHLGflIXeOpPT8qCC55xZSm0MuMkA5zTgB5eTjaTjC9aqQxyNGRKfLkTvnrU20ruVgEyudwOOfagCTY3mKDkfzpJLh4WORnbx7VYj2TQgNkt1+b1qvjfu3rhs4ABqxLfUr21wJyXSMk5zuHAX/GraqWIZm/766UxrfbIJM8kY4PFDMYzkudq9iDQD8ixjyiq8n/AD0pQxaEBlUP255P1pvmN5KOkePm7Ugt3ToQr8npx9PpQR6iRqnmBcsDnLAL/WnGXarLGVLBs7SKdGrfKgUKfXH4mk+VpCUGx8ck/wAqBsggm3b48EEMA3pz2FTzRmL7rcEevFLCFj3neo54IzzTpNjKG3FVJ6/rQJ7kQZMrtXCdiOc1KybdxyxLenWiMeXIVjIKt7Z/GmrIFbDq3HAc9aBhIsbMxDsxB/Kl+8cyA4UcY6VFuk+fayso52qMVIMLgluPc/0pdAsRN5cMmwE+v51LGFkbJGSOpU5qRURgQQSeowO9RGELMuV2nGc9qkNGRtJMnKqvPQEUiq3nH5duT3OKlZTJgo5RuxamCNmwXH73Hbp1oK06DbgJtCn5QTjaegqRoysa4fKqM7icE0FELDLMAe69qZJ5jxn59ozxk+3609ibjpMqoY4Vsce1CTMyBiNw6HPX8KGlMcIEihVI/h5o+XzFVXBIXp/jSAXzFdwoOB0IxTvM+XIAHvTLi3VvmDj5uKkXbtG7nPoKB6bis3mJnHCnr61XkjDRfMBuB6dOKsqpb5nG7ngimbVZf9bkn+LHIpsS3KqqWRwpBU+lDQtuBwSmOecfjTi3+kBC/CjuDU+0n+LHPRD1FI0vYqpti4685BNE0YmViWyScZqZo9nUkimIFUAryO4NAiGOMsyoPuqPuk8mpPLU7lVdq9Cuc07y3TL7MHr17UxYyy7iFMmD83AP0oARtqqUOD3JpjLxklSmcDaOanW32q3IYjjax5FJJHzgcYx0PU0FkCkx/KfmCjg09mWZgWZnYcjtmja3mBmfJzg5pHUQ/O27aW65yOv9KWoA0LQqDhcH7x46VGoIfbuU7hwOlPh3NJgYZOn3qdIsmSzJgAcH1FMCPb5ahMkjOMd+nrTkkKnGF9g2eKSMhh97930GRTy4EQGDkfMrZoEyORHUc7sdcj+lI3yrt3FX3cE96csism4q3zck570se116MzY5JNAyKMRMxPzb+evQ0yO2MjHcdpJB9qmaP5lAI+XHzZNJIzN33H25xQg9Bgxbs55bjBzUM0YVeSw3dGJOfpVyGOVuSUIXpT2jKIpLKOx68+9AGbskZgFZNo6bepqZIztGcr2IYfypyt+9HAIHc80/y13E7lzn1ziixWpHtgfBkKoR8v6+1IbYKxII2dlbjmllRRhcbefvY5PoTQvLMd27nOPWgkiXe7EELtH5j8aXd853KcDr71LIgxjZjJ+h+tRspUgD5l7Hp+NBWpn3V0bcyKrbxu6HHIqpbzvdN85ZAxIwo4xmtSSxW4+8xbbzk9fwNH2aO3URoNqqOo5zQSQoGVTxu/HjpXrXw/Xb4XssjBKk/qa8plVvLwWBU/wk4Ir13weAnh6wH/TIVrS+NXObE/wzbk+6K53V/FVlo7+U8itOf4c/zrdvnMcLHPavjX4969qnhnxpKHLbLti8TFuNox0/OnWrKFRU1uyMFh/rDabPTviBrnh/WJJ4b7T/ALU8v+tKybc+leBeJvhXpN+00+h388T9rO4K7gfRW6MPY4NQWvi55sNJIzH3Oa27W6ivVzv69ulaRj3Pejh5U/hZ4VrFre6Hdva6jA9vIp/jUjj1qn5m4AhsV9GT6bZ6pCIryNJlUYUsoJx6V554q+E+ZHuNPbyFx/q0X5T74/wrTlXQ7I1WnaaPORKW4JJ5qxHlguW4HFVdU0u/0OTZeQsi5wH7Go4brC8c1NraHXGaZbkyr/yq1FuMLL1HXFUfM3YIq3ZsN43HgilYpbiLnPPHNWI5ipx0FQM21zTlyzCnuaXLf2xtu3jHrUq3BiwCuRj8aqIgDdKlbOPw4pMvmZaWfzVYnj0pAvaoYOmDVn7P2zn61BWrFtYwMl/uZ6ZqcuWkJB4xjBqIqEXJPSolZlweR361pe49i19mkk5XDD2PNSTSLbxCIksw9sD6VUaQkdcH2pFMirjdn2YZqiee2wpfdz/OpFxg/NUe4N1T8uKkUIRgEg/Sq1M9yxG6NHhuWxxj6UkcxjYHoRUcfygHDHB9KdGuH2ls/hUjLtlMsbBgN3qCOKnlbrJENmR09Kz1JQjHTp9al8wZ4zxT3Hz2WpbWNbpRhdrY4HrUf2co+TS+YFcDOQD1HWpI7gsxVlB7ZpmMrSK7R7u36V9IfsboI77xHx/DD/Nq+ddo3fIOOpr6R/Y8j/0rxC5/uQ/zaiXT1PJx2mHmfTYGazNYyrIfQ1qr7Vla823b9axxztQkz5Ch/ERnyyH7PJ/umvyb8T+MdX8N/EHxBc6VqNxYyHUJ2JhkIB/eHqOhr9XpmC2UrH+6f5V+RXjrTrlvEWq3Ozekl1K+V92JrycGvbStPVWPocPeKk4nrXgX9sDX/Dt1C+pQR3yqcPJGdjMPQjof0r6r8Fftc/D/AMS6bHLLq6abc4+e2vPkZT9eh/A1+ZbZ3HPBHFKJNuMV0VMppSd4NxfkaVKvtF+8Vz9PNe/aw+HWiRO7a7FdMq5WO2BkLe3FfO/xU/bq1TV457PwlZ/2bbsNv2y45l+qjoK+Tdx2nbyat6fpN1qTARxlhnG7tU0sppQd6knIUZRXwxHatrmpeJdRkvL67mvryVstJM5djWzofhVtyT3K89Qn+Nbuh+E4bJQ7DfL3YiuijtUjUA17EYxguWKsjpjHXmkZ9vp+1cAY9vSrQtFVeanZhH0qPfuY7qtGmrE8sV9C/sYW6t461Z8fdsf5uP8ACvnvcF5zwPevor9jG4T/AIS7XBxn7GuP++65sRaNNtkVk1TkfYjHB9qwtfPyxjvuzWv5m7NYmuP8yZ7V8njqidJpHk4ePvo+fv2qtQt9O8E2rXMfmRtOFx6HB5r4rutetPPKx4SNjjFfav7Vvhu98SeBbWCxge5mW5VvLjUsx4PpXxN4g+H/AIg0lgLzRL6DPILQMQPxHFdGVqM8O4S7s+qw+IeH5ZRepNE4eXg5FZ+r/wDHxnPfFTaRuEUe8YOKqahlrpeferS5Z2Ptoz56akupoQYWBexxms/zP3pJOTU7yFY+uDiqVuyyTDNWurN+yLtxJ8px1Aq3Yo6wBscYzVK4w0b81qWsgSzyOAF7Vk3ZGi3MyNz9oJx71ZvphsPPaoLdRNM+DxxTNRXaCPzp72Mo7Nl/Q3UqemabqrbpsA5FV9KUohyc8VDcTEyN35qbe+afYSL5Ux6aP939awzIVPPFbF3NjTwufQVkcNIoA6mqgtwqdEjZdtlox9ABWJPN8pI7ZOT9K1bzclvn1NZjDzHK46/1NERVOiMvx9IY/DttE3y8L+XJrz/Zt2g+leg/FFlPk2+zBUgcH0rhZLfEvBxxXp4e3s0fHZg+au12sXNHX98B0IHWvvf4P250/wCCNoApUyEbgevavhfQ7cSTBcZ6dq/QTwvaLY/C3QYFGGmMeexOT/hXh5zJKmo92iqKtTZ21nGYo4h2AA/SrDNmFeeeTTWkEcPuBUdwyxWpfphc8189TtucskfDn7YuqLeeOrK1B4hiZvxLY/pXgSxlsnuOa9U/aS1D+0fildZOfKjRfz5/rXl9z+5t5G6naeP0r73L48tGBwYh7s9r+Eum3TfC14re1e5a6uCzbBkgZ619F+EdKi0nQ7aBE8twgyoHSuQ+AWkiz+G2mb0wzJuAbtkdvzr0d/l+ZiV7dP1r15bs+Svzaisxxgru9+mKFVVxzx/tcClXDciQOMY9DUkah42Kn5h/DjPeo0DU9PURnAQ4yOARwacYF3JEG+boSf05pvlrJtCk7wvTPSiWFFUMhZ+M4HHNch03FRfKk2McDvkdKUqsS9MK3Kjv+NSbcQqMZLfMWx0ocKJMIQCcEjsKAsRNG/mAArhRkcdKPJJjYyL905xnr71KzeZCTG+wjqxH+f8AJpu4ff3bd2B8vSlYoZtY4G9hGeids+5qR1UKEXhmHp92nTbdg2Nk/wB5evSmMxVCrqXAPc4P6VICRIyKCSAf4uM5p0bSSSKY3VfRsH8c0949sSM+RzgjqaImwrEhguCOv61YmWCysqqpBOfmZRx9aYsgWTam1e/vSxRvtLKeOnpuz6Unl8gMeMe3FAkKuWZVUbQOegpwkAUsSS3QErgU1XLMFJ4HerDRqys0XO3K5bp70FEckaOq5jy5GBzRHmM7chVxjOM/hUi7do3fMuONtPkhDWsfzgjOAvfigCC3Yx5PIBz6U9vmDEPyOuOKd9nKqxAC/wAVLFtO1SdpzyeueKBeYRq20MiqWz37+tG1Zm3AlQD0z1pdrLG4GYzzkjknNSQw/KBKcpt4bpzQNERRlYAvtAGB7UqgwnGVPcZH605bXbuDOxPXHY06NEEbMARNjaN3SoAjXdJIJkUgdDgYNOM22XlSP9rHFP3BsswUMvy4z/Ol8kHHQLnkj1oHvuRLG28YbnPXGOKk8lYZRhSw+9nGeRUu3y4cFcgHAz19zQW8zA6Htt+vegQ3nzEYgBTyQeDzRkCT94W2kfKF6YNMZWYnOSoHHFG0RxAKxCqcgdaAF2SRnZtJweApO6lZhxKFxj5T65qVlWaElGbzNwxyQR60LFu+9zHjnacHP1oAjZWaMuwXcW6Y4/SpYmRVDDjjp3ppVZFbYTt/unioo4iFb73J6DtTuBNvZmBwyjHHJyP8KawDMpLNnsT0/Gn2x3Y53nHTHI96kmUKyukbPzycgfjSAiRtsmN7YGccc0o+VsSEhM8igN5nmho1VSeO+f8A69OitVmZXbgL+GKBXI442Vi4KyxHOwAdM1LLnbuK7aVrcYxG3LchsYAqPy9sgEjAevWgYG4GCASVb2/kaZDZKsm4kofvFsn/ACKl8vphSeMcjikRXk+QkkDjHQUbgT/M7K5ZWwcjv+dNWMtIAIQWbOdxohG2MMSCEznuKQRiSPeXOe/XigBs8qwLl2AycDcQPwApY/3qnaQFY9cU5mYqP3auc4GVGSO1L5m5cohJ64XoKAGCPyicEbuyqc08xPNsyrDjnJ7j+VOj/wBXlV2seeRnFRMxjcO2BGTg8Y96AJlt2XIYYQKOe4pF2LIERencmn+YJCflcKe5o+Vt4DZGeQRz+FGgepFMNrMc7Rx8yn+dG7avmHJCnkAevTNPZTDGAqEj6YwKGRlt/llYFvTjH0oH0GRy+WDvVT3PrUxZBhlxvXkg1HHCzfMy7icYbOT9TUoj2kM5JGf4eaBFdY2kkI5y3dqljgCqW3ZbGOelWShWRSFwR/GKiad1U5iJHTr3oC4bjtAY8e4yPpQY1kUgDHr70shVFRSVZm7DjHtSui8fIR2A6fnQBXaTyVZg25c4HWlEgmIKZyAT0p7x9PlyV59hTQrpIDkDOcDqKCxY/wB6CSOrZVsdx61JJlR8vHXdx6e1IuNuAuD0NSQxfxMTGCfwqCGMjhUpuCEZOR7UssIVicnDd88ZqWRpmmReBGR95f50yTcyhPlUlsg+uafUSZFFGjcqPKZcj5hx69KV1YSEoQCRj8KmEZWTOMjuGNN3IzDJ+fszHBzSGNmaPaGKbccDA4oCoMqEy2OQakZfLzksSeT71GjsrZBzHj5cHOaAC3+W4dRySMEN705oMc5xz0JyakhwsYbcCxPO7+lNOQuC2DnA45qyepRuopdyLGcrn5sntVuKAMQGOQp4wP8AGoEuttw8JDMyjJXbj19asQ7rjChgQeeuCKgt7CtIYZvnbBJwOM5FLho5C0jZUdMHp9aFZ4cq2WB6EjFPjBbcxBPQHd+fSquIrSXCRyCNjvPUELnFSw7sLIJfMXrtIGfyqVlSMh2Qb8EZ/pTbZHZM8rzjkc5o6i6EjIEzyMEZwDnFQr8wBBO739KJC0alclgQfw565qxbLnIc/L157UdRbK5BIskjAbiABn61HuZmVVV88Dpz+NWri3VVcLJk44xSwq0sO4Abvbg0aiukrjFYsi7sBvbtUabtpBYls/eHT8akVQGGcHB/hpxYDIxyD3WpC/YjjhcR5OAV6le3pQ8jfM7ZP0H9KkVmmO0HnPB9RVdo8yMpZtoPzUAvMkiZVyTuUDtjGfcU6OJbiQkOSV5HQU5drLtKkt0yDjinw8D1JGNxHNAmwjXy8lmx2BAxUc0i7hsY+nsKlXKyYflMdmxk1C2dxCjcmMkqef8APNAluO3GRgYTkgfN6U3LMMOEVQM7zxSbkkkJT5iOc4PNSvtZd8ibseh96BvQdsVuiYA5x13e9JMoKkDnHKhuajaOSOUyIC0Z6+30FWP3eOWwQvJJ/SrF5kCoGtwGOQwIAqOGFAzoCWwvTHFTNI22Tao+Y44/nUasTIVVsr0ZcYIPb+tToNXsxzwpHNlAVbHJUD86ETds35kU84xjinspSQ7k254+tK0pUD5DjHJ7imybsRl2yZJ2r2pHtwxPTB4JX86crGT95nHOPUGjzG3KGIxjrjFMepWKsr5Kbh0zjpxUcalpGJwpBGdpqztMcgDtlccAdRTPLVN2FA3HO4VBpcYsJkZmDttxz7+9JtVWCqDycnmpDIFjHzEY5+UUfKxDsMHrRqGpBIpVuJGAUcjtSlV+UjI4x0NC3RbeCwIzxxjGKn3My4zyP0paD1RAVG8A9QM9aGHQDIXtSvGyzgqvmFv7pxQyMq7lO5B1/qKYAluYW3hgT160mz98BhmOM0rRkxhh8uBjtxUmQ20ocvjJ5GfrQF7FaOERuwHy9/l/n9amZW2rj5gBgg0rOFz8qqT3GSDTPuqDkkjr6Gge+rI2RI8pjk8k4BpvlMzjMRKE8NipCGAO5m9BmmMwXaC3yg7uvejUocLfbvyepyAB0oUZj28J2z0H+etOttskj7BuPfPQ09oflIC7B0Cn600QVpGXzAHKsvbBA59P0pVhTduBx705o12iM/M/UAjpUZ5RhG20sMbSOOtIshkZ04YrtyaPOPCs+4YzkGpmOMCUJknlfwpfLVhgL0PHtQBA8KuGKtjjg4pht2WP5iFbv1wautiOMEDcDznpTHUuwyuOcqTR5juRZTa2XwTz8vNC7doJ5UD659vanSxKykj/AAzTSSPmKhyOPTigeo1lVsMpIHcdqZJiNR5hCdcFewqRgYydwJTPYU79zIw2MGUjo3B/KgkrbtqsIjk7uVxxUiKdpwoTOfmbk/SnOrKCwjG3OBg5J96j8wKQRhvbHOaCtSGaFGUhgAeu5a9g8PwiPRbIDjES/wAq8dkvo5FIP324wADz6V7Rpg8uxt1HGEUfpWlO3MceIvyInvF8yPH0rzj4l/CHRPiYtqupRSJLb58ueAhWAPUfTgV6LesRCcdc8UyxZbqby2+8OSPauLERjUxEYbN7HPRqSornj0Pij4u/s96p8N4RqWjTTajpTNhl2/vIfr6j3rzHTdfmgmUO3I/hIr9Lb6zF1Mquv7twQVIyPyrx74hfs2+GfGytdw2/9l6gScTWowrN/tL0NdclVw7cd0j28LmkWkqx8t6Z4g8zAJycZPNb1vrzYCls+xpvi79nzxb4QMtzaw/2jaQknzLU5YD1K9a4ldYFudkoKSL69TWtHFU6qumfQqFOur03c9AmtdP1i2eO7gRi/Ulcgj0IrzzxN8HYxmbRJvJY8iByTG3sD1WtSx8SRscbsEHGDXQWuqhlDA8fXrXZZM4J0pU37uh4Lf2V9odz9nv7aS2k/wBofKfoehp1rcfvAR0r6BultdUgaKeKKaNhho5VBU15n4n+FbQM02ivs5z9lmbj6K39D+dS6fYUa9naWhy0jjzCBk1Kny4H49Kzys1ncvbXcTwXCdUkGD9R6j3FTxyfMCOfxrDVHoxmpal8MSODyalXO0VWjY44q5FhgMGi5siRV+UHFTqc4LU2GQ78EVZkhKgEdCOlM2RDc42ge/INQgnA5p0itvwe4oiU7vpzQZPcRvmzgUo+XGfzq8o3Rn7pOeuMUkMhj4ZI2GeQwoHy6lZQJGGAT61P5e0HCkkdasSIrNlFaPvwcCljkdWVW5Hc1Y+Ww2LbcQ7ekq/rUTKVYqfbk1LMAswdeDnOBxSvtlk3c89frQQyKNP3ihiQueSOTT9ybiMbhnhqCp+v0p23LDIyc9KaM2hN25sY6Gpo160jwnjt2xTlyGHvWhnJWJUG1h719PfshQ/6Pr8uMZMS/o1fMcZ+YZ59a+qv2SY9vh7WJMfeuFH5L/8AXqJbr1PJzB/7PL+up9AL1rH1/O6MCtfn0rH1xsvH9a5sw1oSR8nh/wCKjF1b93ot22cbYmP6GvzBvImuLuc7c7nYn8zX6Z+LrgWnhPVZicbLWRvyU1+ZlzcSSFj056DpXnZf8T9EfS4X4X6mTqPh7T51JaPdIR95TjFc+3goNJ8s2FJ6EV1qqXbip47Xc3Sveu1sdEoRlujE0nwZaQqDJulPvwK6Oz02O2XCoqL6CrlrCI1GRx0qXy3m+UKetVuTGK6DNiqvAxUfll+hz2rQi01pFB6Cr9np8K/e61L0N1Y5+W1ZVB2n06VF9nkVdxXHfBrsvKtlXDBaZJDabc4U1HM3saqy3OImj4YgYJ969v8A2PdQW3+I1/bO2157Fse5VlP8ia4OXT7d4zhVq/8ADPUv+EJ+JmhaohIt/O+zzj/pnINpP4Eg/hXHifepSj5Gk4qpBpH30sjY65rO1UmRVYimWeoK6jmlupxJGMnvXwFSalGzPIjBxlsYutJ/oqTAZ8s7iPasHbY6tu3wxSqRyCARXUzMNpQ4IIxzVBNOt4WDJEATzWUKzgrI9OnKKVpHlPiP4AeFPEskkq6cLK5b/lrajZz64HBr5a+M3wdvPhfrEH7/AO2abdE+ROVwykdVb3/nX6ASfKQAuFNeUftH+FYdd+GOoNsMs1mouYm7gqef0zXbQxU+dJu6PXwmMkqkYSfus+EbrPlnnHFVLONvNOOgq9eLtGCMdqjsAOTX0C2Prt5JD2wyY6k9cVpS4hs2wegxWbMn7xSPX+taF3gWZBrOXQ1j1KGmsyyEkcZ/lTNQkMmQKs2Cjyy3se9Z102ZCM8FvStN5XM37sTSsTtX/PpUMiq0gA7mpoObVmPvVW3k8y6Vajq2N7JE+osPLRRwKzo42+0xgetXtVj+ZRnnrVayYrcEnJNOOwS+NGpfv/osQPrWVx5iYOCXUVNqUx+VT1x61Db/APH9bqRld5JqFGyHN+8c/wCPW+2agCOgOOnWua8k5J75rf8AFs5juFGM5mCj+f8ASs0LllJGOa9al7tOJ8RiJc+In6mx4Ns/O1S2TH3pVH61+hE1r9j0bw1aAbdojYj/AHUzXwt8L7P7d4o0yJRnfOo49zX37rm1te02EfchhZsfkK+Yzd3lGPmdELqFiWRiygd24/Om60xXT5scBUOfyp4UNIufUVm+KroQ6Ddyq2F2turw4e6mZS+JH52fF66F58StbcfMFm8vP+6MZrjLxS1q/OCdoA78mtzxJMdQ8S6pdE/6y4duvuadY6el1Np8LdZbyJOB/DkZ/nX6RhY8sIR8kePiJaTfqfafw8sf7P8AB+lQEsxW3Tr2+Wun+VoSp/Mc1T0uNI7C1jjPKRgBce2OlXyrrxtH0YEV6Dd2fKx0RReyikYl1yPVWwakt7ZLZSFZwjdNx/XNXWyuCRuBHQinKsYyhwu4fxVHUq+h6IYxGwyQNvPHWn26l3ygAA56+tO+y7mLByY+7AcU+NUWNWiUg9zt4Ncdjp8xrZGT97noOKJE8zAKYOOMdaGb5Wfq306+1MRh8nBGFPb9KZQ5VEafMu7ccNjilhwV2oO/TrT/ALO3yfN948E8VJbZaYg8YG0EcUEC2/LAonyqeeMDNOdQd5Kff5HHB5poj8lmBZgF5Pp7UsdwJthaPKgbducZoAjZt+0gZ5PHb605mXaCNpHpjJpf4mAGNx4AUn8KkMXlsDg7mGCO9ADZG8uREjTzBtyrHoKZNjyRsDEscFv6VJtbHLbmXr61WkE25xv/AHWOOMn3pbjsiVW3HBVUUenWp1kjbG0lyOmDVWKJHkZCzucD7wOKtRj7pXntjbTKHwv5e4FSOwBNI0ZWVCxJKn7obH41I0O3BIztORzSSKkijJI45qdQEXaykHoeOuactuTiQ4cdj1x/9eo47cKcsowv93tUiyyqwUDKeoPApATtJ8oZshvunFQySM2QuQi9G5NLjzi4DYK498/Wp5I1K7ByVGSQTz7VYFe3JZnUIZDjAzwKnhRwpJ425z/hQi+WPM2lt2QwxSeYqtIWyo2kFipyKACSMNna2wFenrUisBnHzblwWxxUAm+ZGIDhu54wPep1VuF27UPZhxmoAY9wyyhE+ZdvzBjimq5y5w2V4wvenKhWRsITnjgc5pi4kPCbtvVvT15oAlVjvLEbewwcj8KmjiCq4U/MT3ppj3RgIePfoKYpyzYDMV/iUUeoDlhUEAliB3wP0qVoym7IB3dDjBppVtwcrt2jA55qXcI2HBORn8asCMRuG2tgqTwc0wKu4q4ILdD3/Op0ZWbKrj1Y9vWnMgm5VgFzw2OnpUCuVoxtRtjZdeNvf6CnbWkk/eMVbB+Vx0p0kiQs3zDP94dahRfO3fMxbdkc5H0oGPbGCsXzDILN0zUluERJEEh+nofQ0QYbcrrhgevQj/61Cxq0bYVs9R9TQAzcdvGB/dbvT3j3sBww7nGD9aGjHlAZKyk5LbeopizqshGCGX0HX8aGBYeOOOYjcSvTrUe7lkBxkcZFKVMr70XjGPapY5CWVEUg9gRkUANWGVUZDw7YOF/CmtatCM+YWjP8WcfUUTRsW2gFTnPXAz+FOy7MGLjJ6gn5QfWgnUijV42AU4Xt3z2ou7cuuIZSjE4b0NTsxRRglhnk9qJI4AS5Xhzjr0x7UDuQxwzwxbnbzRnj2p5j81GK5A68jmpdoZQmTx17fSkhxHvRhtQ/rQMbHGyqG3nceMetK0e9TsBVuoPSpMRzIvAVlON3OQaaWDKCkmM8YPf8O1AvUWNd2Tv3qODxTFZZGynyBuAw/lU025WUNuXndhRgj3pu8zZCkrsHDYoFcWMjzNhyoI6ngU5vL8uQlsbeOP0phZkw2/gY+92PSniIzYx2/hx+tA33Ij80YUTZbH8J6U5o2kUscELxkDipZId3A2oQMltvWo2YxR8c8Z6Zz+FAyElVyGQfMf4R1p8UytIDuMbdAOenrTtpk27cgNznH6UscHlqNyljk9e9AOwEx7sBg7EcDpSf6tsnj2ApxKxyqHjAA557UFgzKfLOAT2/SgBiqeDjPb3pchSWKjGMAnj8KdGqsFboD8x29qfJENzDBJ28dhQF9Suu7yyAPlHTjmneZ5e3IG5Ry5JwPwqZkAIwcnaOAeBULORgtyhNA9GTSybYy2ATnIINQbVlX95sB7+1JMoZ23Fig+bA/lxTvIilkCg7VX3/AEqAWiJGy02eWUDHXipJI0+Q7AoxnjoT7VBFwzIWBHtU7xn5SAzFT8oagT6Df9Qi5Tdxn1zSBXkjV8bWH8j+FAyw3ZK446dasLM0ZOB5jdMEc1ZLK06oGyUYFTjcvf60BtxxtIbIOQKluJNsO0rlfTnNNh/fQ5EbKD/eGKgfQVoyzElc98A8U1oyqjaERepLdfwqzHGkSrnjHUhe3tSMGbadmVB45qraEcwjMkkYVfl3LwetL5flxtgfdH50jRMYwQMR9wePypFRhbszPggfL/hmnfuLpuKzho1GAG74/wAaFVCuTuzjGehpnEbFk9M4zyfwqW2aXaxzzkgqewzQD20Gn5lBAJPbf1NP8vymIGduOFXr+BokZshcbT344pkjbJAQpWTGB74oFuRSIZWCo+Np/u8/jUEkLqpETOWY4OfxqxwzSc5YkEkinSNs6kgg5yOR9Kmxa0diGO3mkUfvPLYDDbRwwqxa4XIYZ29Bzz70xvN3EqAuOTzxStK24NyzAdM9PakDu9CTKpGxK4boFA605l2jhWH0PH4VBHJ523HKKeVAqfYd2CxZM5681ZGw1ZFEgDL8px0XjNM8luCPl5POOtSeX5UjHaW75xiljYGXH3WY5A9KBX7DWhCxq/CseNv+NCybAy4x2XjrShZJGbHHHUjnFO4Zucg4/GgfqNZs7P3Sndk7T60xllY4zhTyQuARUo2j7pYqvJyKZ8u5X5cdMEVAkScoy5Y7QegFMkZQu5AXJPKr1okYMoDYAYevT/Cm26x7FVeAOnPrVa9BruOtXVhyCB0HX+VSMp3fe+Q9+9OEY5UggH7pxg1HIrx9Dkfz/CpJvdiKynAK8DpTSwk+U8dtxqTa7fJlT/tDp9KVYdx2SLjnOTVgQNtYjB5z0/z2pJFi+9tYDHG1up+lWBA+4so3Lj1qBrd5c5G0Drzg/gKgtW7jPs7fKXYHjhMYzRGq85GO+Pb0p8e5VAEbEjq2M037shQkOV60DuyMrt4Chtp6EdKeyFW3FV24zTpADgoPlP3vWjb5yEFj9DS6lX6kAZpH3bcDHAqTYsa/Oijd78805Y9rqNp6cY4p8kCytt2DPUMDVWFdFZSq/u2+UZ7elSqhkTOTnHXH60yANtZHC5XIORyalVVb5QuFx06UaDZCq4U/KRg49c+9L5O5Rg5yM/MeRSeZtYspx1ypHUVMi5jGDtbGQWHFUO7RAVfHzKGOCP8A69MEPm/Oce2euKnk2SL5ci4I569aYVG0Bcq3b8KgaY1Y1VSFGzPWlk+XAaQ7VPRvSkhZ5FyBnPr1/KiX5ScgDnjPpRqPqRq24gdH78e9JIArFc47cnpUnPBJxgZK461H5yyKQFIz97/ZoKEWNpGIk+7jjI6inFVwCnPbaOO1OWIq2c/hnn2qPO1FJ9cbv/rUEC8w/LjeWOPmGaYZDHJtChmbnr0/OnBjgh9wDHqf50IgODgEjkbqCyEoxUjblc5Oaakci8DgH1P9KkWMgudxwew/lTvl2x/MSFPQjPHpQVqRR5aRgclG4646UnljbmM855DN930qwGAyoyR27UyP5lw/z8Z2Dr9aCSAM+4IhYkc9QKawVF2lWU57Dhv/ANVT+WHwoG05zxwTTZsKxK/fxj5h0/GgrUYtqoaIFAWZwFbv1Fexw/LGorybTV8zUrRN33pUHPXqK9di7CtqMfeZw4p6Ig1BgsYzx8wqrD1LDr6irWoRedhc45zVaNTH8vavKxSl9YvbQxp25Czb3kibFkO7B6n6VYh2Dy1U52hjVJmDGk3lSMGuinipQspapfeZypp7aDdQjGIJiPmZcPjvXnfjz9nvw14/gkuHtV0+87XVqApJ916GvSJpHm5Y7uMVJYxfuZEZl8rqFPXNRGMamIbS0fy1tubQrVKEVKDs0fD3xA/Zk8WeEWe4sB/bFmuTugBEgHuv+FeYWutXmlymCdGjdODG4wR7c1+m+oxo0crgfMGAP5V87+KtH8HfEG81m28SaG2l3dnN5UGoWvzvcAsyhgEGcgqchhwBnOKutWlg6qhJ3TPewuZTqx/eRufN1n4sVmBY7f8AeNb0erRXce3cGB961PGX7LviPQFkutDmj16xUniHiUYPde5+leSXAvtFumhuYprSaM4aORSrD8DXfRxkKi0PTUaVdXgzutT0G11aHZNGsq843clfoe1cJrXgG509DJp0xuMci3n4b8G6H8cVqad4rlhIDfMvf1ro7XXoLuPLAA4zyK7fdmYOEqT0PKo7iWGTy54pIJscxyDB/wDr/hV9JCi5HWvRb3QrDWods0Ucy9Ru4I+h6j8K5HU/Ad5Ys72E3mQ5/wBTcHJH0b/GsnSa1R0xxCVlIow3XTI61cW43dPauekuptPlMeoWstkwPDSD9230YcVeW6SVAyMGHqpyDWLujujUTW5qMwbBPOOKWKPzJMBtp96oecy8BsD0qaOdum6mPmVzQ2iGQo56ehqe32swQjG443elZ0cu5uVDCtG1kSRto3Rn1PIoNFqyy9m8LKpkDrnjFQSR+Wyqo4PStSKMNGwDKT6t0NUY/lkJYhsd/SrRU0iOOEtnP8PXNMWMOrYbYQeBipWlEmCAc9W7U5o12u3KrjI/wqtTKxGsb+VkMNvpmmpNuyMfjShQ0eehHpUCsd2Mdaa1MZM0bcq7BG4LAimMrRvtPFQKSGzySO9W7g/aI0kAww4PPWhk7iKBkc4r65/ZSh8vwLeSYxvu25+iivkSLPqDX2V+y/CIfhlGwGPMnkb9cf0qJatHiZk7UH8j2FelYusYaWMZ5JNbdYWrfNdR+ozmufHfwreh8vh/4hx3xRmFr8O/ED/3bGb/ANANfm/JGR2zX6G/Ha4+y/CnxEwOC1qyD8eP618BfZSTz0rmwMVGcvkfS4b+H8zPjhO7pWjDbhcHvU0dsFHStbSdHN7MA3CjrXsm7dtSnZ6fJdMAEJGfStgWKafhnwO/Na9xcWmi2+xNpf2rjNc8RmQP834VEpJEwjKo9CxqWrJBuCEYrAk16SST5PXGRWPcXT3jM7t5cS8sxOOK4nxP8SI9NU2+lIszjg3Dcr+A71yylqd/LynpR1qaNSzyY+tU4/En2i4EUc6PKeAgcE18/wCpeJtS1Zs3N5K4JztDYH5CmxyPDGHV2VsZ3KeaUuZLR6mlO0tz6htbHWLhgAPLU92bFbmk+Eby/wBQghMjTzyMAkUeck+1fOfhj4teIPD7J/pZvbePH7m5+YY9M9RX1/8AA/8Aa1+E4ktY9X0ifwzquArXlx/pEO7uQ45UfUV8pjZ5lG9rcvkdUp06cbpNvseseFviNJYxJp2qhrfUbXEUgkOC2O/1rvdP8VQ6gwRZQdw4+tZmr+BfCPxfX+2dE1a2mlkUZutPmWVW9NwB/wAK4LV/hn4q8Iuz2L/b4ojuH2c/N+Knn8q+XqVJU1eojCEqGI02l2Z7IuoqExIencimzahGuMA/XHFeQaT8QtZumFjcaHdS3ijH7tWGT9MV6R4c8Ja3rqRT6032C127ls4j+8P++39BVUYSq/DsTWpU8Orzdi//AGlHdZ2spK9RmuU8ZXX9teBdeHlskIhniBcYztU5I9q7S/8ADMGn7Wt4xGqjjH0rjPGlxJY/DjV45XL+TYygyN1Pynk/57V3U4KMrPcVCUZSi6fc/PXVGVsrnnNQWrCOFuKg1GTzG4HNNttyQsG596+pjorH3cd7l21k8yeIYyc1a1kGO3Xtk8Vn6a+28U56Vo6xcbo40PPepl8SNYv3WVLFi0Df571TnP75frnj61ct/wB1CXFZaMZLpQORirjuRLZI3ox/oOcdRVWzjUXOQe+KuTfJaIMccCqlvlpV571j3Zv1SH6o25gMc461S0xi87A80/VZf3xx/DimaT91mx3rRK0DPeY/UlPnKGDAHGKfpy7r5f8ApmjOfao766e6uAHO5YxtXJ6ADpRorKsl8xLEpCFWps+QiT945PxM3mXtmCDzMzexAU/41B5ffpU+ujzdcsQDwsDv+ZA/pSrGSeK9aOkUj4Pm5qk5eZ6L+z/Y/bfiHo8a5IWZXPHoc/0r7Re4Nx4odmbdthC/rXy1+ytpZuviCkhHEMLN+lfT1qhbxDeMOisFH4Cvjs2bdeKXY9OK/d6msznCc8cn9K5f4oX39m+Ab+To3lMf0Jrp5sBQM9K8l/aS8TQaR4Ja1d9s92pSNO/pXBRi6k4xXUyvZ3PimW3LO7HksST+dbvgbSzqHjDR4NmV+0K3I4/zxVBIznj869L+CeliTxlZSsnmFTvHoODX6TR0sfN4qXuSZ9RW9uiKq7Qu0AfKc9sVY+ZcFVz9DkU5WPEgUgf7vNKijKtjdnj0xXTp1Pn+hH93AZCPTFJMp2n513Z496kmIPAyoHy8GmtbszHMgIxng81PUrU9O81EiSJiEweq557015k3YDZj6D296dJD5yqjkKp53dSfShbXzI25wFOBkVyHSh6yRx8KMrjnI/Wq8THzC6cHpuqSNDgdMdPQZqNkPIL7VPQjrQIe8Rjbe5BTttOeaFZmkDB9pJpV3eWq53BfUdakVBI5zyMfLz0oK1BrkK+GQjPHJFG0KT6t7UyNoY5GUyfvG7daniA2nexIX7240EiKpZuAVwOT3qTy3nUc7W9e5oaQllYY56DpSq6x7Sp3t2GKB7EEitayI5PLnbuFTiETbmzkdBzxUUjeXwctj+92NTrC8gwxAX7w29fyqCiNU2KVH3f4vepIlVW+8m3GePSnbQWwd5Vew9ajhh2swdhnO4ZH6CrJ3JW3vvQxgjqSSentUCxyKpbLKCe+OnpVna8fVWORxzUoVAAQvOPXJoKINgXILE56YPWkhVlDEgHb0xUrQiZlbcQCMlcDIqSFWG4tkHHy+9QL1Grt65GevHUYpXtgu0b8KfmPt+FNZCu0r8hU8/7QqTarLnfuBPrmgkikX7oDg5OSc9qfJncQ3OB+GO1Nt42t1cGRDnjk9OelNjllWTy2QY6gDGKCwK7ZEIPy45+XNS8Z7gZ5JpVXcpYqACMDDZphkRtpVOfTtxQBJDt2kF2QE5IzgetJHCjM2VZQOmOP0pJ8SNlkJbpxj0p0brtZVxkDv2oASNmKggknpxUqtt2c/MfTp71H/qbZ/mUSZ+9jIxSpGQod2+f07c0AWGxJy689V9KrvCHZXwSDkfWp4UZm5VWdeBzSTANH8vBDYJ/wxQLS4RswUKWDHHO0jJ96VndlK5UI350xjJIxiZWIUja2Ov8An3pnm4AAyO2FoGUNS0sXjRDzZYiHDgochsetacatDs2qXJXk9BmmLMTIMIV5wParasSDnahxuIXnNCB3K7MZOmS5Ge2TTkaRlXa/A4x3p3LMGA5754xUkhaKHhU3ckc8/SgWwwoPLZiWL9BzTFUrJnH40u7Malwpm9PQVOvLbcA9ct149aBkccTSM7M4RF5wO/tUqhV5Xp9cD3xUETLGxBw2fTtUzbWhDjJwf1oAlyszgjdz/F6VDJagq7fcOOOOvtVfy5EkUJIUJO4j1FTmZXKqJMsSelArdBII2Gd+C+OdvanRx4RTIyl8kcCmNHuwrHfn+IHrUjqyKqDLAc5oGLJG3zOibiMZ96VI1WM5Y9eQx9eaSHMgPlv35b6UsjIowVOOmOKAEaMLJ5uQN3BxUbQqPNfJ6fw4zVhYx5JG1stnjsRT4kROvGRjA7UrCuQwzSLtUgltvJIz2oSMCMBlbf1OBinLCfm2/Mp6FOo+tMWLqpILNyCx5OKYtB3k78lMu3UqopFUxKSo2sp4/wAKS38yFm+TG7jcMfTNTqx2lfmcZ/i6moKdxY9rrud8r0C9aUo0wJ2gYHJHWlWMRyFtvbANPjjcKhYblYn589Ksy21K21443Yncuc7AMEf/AF6k8tfLR0fO4569asmEybi7gqT6YpjARtt2jHUfLkfhQHNfUglYXMZ+Qbt2OePxqBrLzmTL4CnkK2KtNiTawADKcZxj9Ka26WQFiEUZztHNJlLyGtCIvlVV3AcEEk01S8qhSMdyuM0+RPLxlt5zgL0qRvl3Y+cY6c8GpH0IYtjTbyeMYVe4qORw1wyorFR1G3jrUm0xyfupEweuetSKdu4A/ez0PPHanvuPZ3RAy7TgdBycipI8SROy4AXhhipPIEqmQPt55Gajmi8vaoOOcketId+g2MjywOpU8tj1qTyy2CDgZySpPXFP3BY8oCWB5RcUsTGORsDAGSf8KCL6aEWR5yMMeZjjA61O3zKSAc5+7joe5prf3wOM5AHahl8zkllx+dWJ6iurGNtw3KepFNjwtvgkkA8FTzT1LDC5Vo/fgimneW+52Hfg/wD16gXkxWULHwucdvanRr5fUZ5yF6k1GxMfygZGc5pfN2tl9wZTjbTuFh7bl5Unb25wBR5QaFYypcH+EmlVmbO4bSenuKV2dSoUZUc7uuDT6C8iFR+8CJ2yKlkUtHgrgg8MOPzpqxsqeYgGD1O7n2oeYNGVcbmH+0aLoN2N3EyfNyx6tnrUkkkeMgbaoWdzNNM+YmXGRuz19KtlplY5QEe3XmpKa1H+X8oxx6DpSrtVcsecZwRSqr7wCgX05HNNjwjEFix6YoJ3GsoXDY+Zeh64qOK38sZRtgY7iMdf8KmiUZGwg98Z/nTvIeQnZ8sY9KB83Qbjy16BQxyNvrTGYt/CSo9+4qVcecyuMbe+R6VH5KNNuUkEE/jxQHqSqrSZ29SOecZpvnAMABgjjp39c0vzbMHn+8McCnKsbqXUEfrmrIGvJsPlhWUkZDdQaTcuDxgdd3Q0GMtsKPgZOR3xTmk/dFerd/8APrQBCv3iAcnuMmpUZY1wBhif4eeaar7pEEZMZPA3dKl4DHzBn/d/wqCmCKdrcZzzyP502GN/mVtoweDu6inDgcZJ6/Who1YSKfmI5Ix/WrJH7l2sQGVe5J5/KhHjUHDkNnIJ6URlMFHOAeNpFRHEfSPKnvj+dDJ8iTcCoVcc9MGmycquW2n1qTCfLgEBumBxT/3eGCEg5H4f5zS3DbYijzt+T5TnOc8Gmybl5OC/Y9jzT3UbXHTnOaQMIwoAyo4plDI23dCQG6gimSLHu+VlzngA4pzLubrhfQGiPEjMnlAdsnufrUD21IljeXIVdvpzzTmVI9m8YBHSlZdpUD5WU9ulQX1ul4wR2YMR64xQUtyVJBGow+RjIoXIXGSp9B/FVe3h+zjyi2+Jec45zVnoVXqPzxQNgyp5inG4Ec8dRTbhSikqAyqc88frSsG3KWOwdAQtK+RlB1HG6mh6lfyWZgccsMbT6Ukm6Phhgen9asydUBbDA8nb2pjxq/AAPOetIaZX2bwxTKZ/vUjIQ23GScYye3fmp/LMfCvtGcbep/WpPLJYK7IOMbsEfQ0D5rbECqWReg+h4pfLCx8DIP8AC3r6VIdi7gOR15NQsw3EnHXkd/woC9yJdvlhGXBH8NHl7STj5uvA7VYVo2Q5UZ7n+lRmQqyqQBz17flRYd2R4SRdynnP3SvP1pjGRQc7GiY9RwQan8w+ccH5f7re/em+X8mHPzenY0tQK77tpVWDBjuIYZqRNiqG/i/2hTQqsx4wuOuacrbPlX5T1HPWjqUwl2su5TwOdqjkcUlrsbIBB75Azj2qQx7mznPTPqKfIrKoPyqcHBBzTFfoVWYGQhB0wc/596Rt0YLdBgAnNTbkhkCsCxboQKSRUZtykYbqPX8KNSitH+7+V8jjAwcipGcNuKNk5xtpsbF2K7cAHPX9KlWJV24J3MewzRqA/wAP7pdYsI2j2nzPXOCK9ZRuleYeGFaTXoFKsF3McnpwK9PhX1rWjuzhxG6M/VZC3ybmQ9mU8iue1DxPP4aVpdTjMtgvW8hX/Vj/AG17D3H6Vv33zXA9M1wvxkn+z/DzWTuxujCdeuWAxXk4i8qkpRdmjSlGLSi0dhpur2Ws26XNjdRXMLcho2Bq7/rFOBzXxBofijVvDNytzpl7LaOvJCt8rezL0Ne0+C/2lreZorXxDB5LMMC8twSv1YdvwzXP70X7y08v8jeeHe8NT3dWZfY0u4ScdPXNZ+ja9YeILOO60+7hvLdxkSRMCKvMvTI/EU7u3uu6ONqzs9yZZnWNlJymcjPWuOh8MR+Grj7Zbaf9pnuLqWW4e3Qb2MjEhmz1ABxXW/UcetPSQrgEjFXUSrRUaj9H2CEnTvy9Tgfh4us2en38GqSQSy/aJbiFokK7UkdmCsM8kHPIrG17wnpPxC0tbfxXpNvNceVAEvLbiZpHB3AY5ABHTJ4r1Z7NPnkiUZYYbFchrXhQGSxkhtjeNDcRMFaYxmLbkeYD3IBPHcE1xyo1cPa2qOunWjKTlsz5l8X/ALKN15lxc+DdUi1aGF2SSzmcLKjDquehP1xXi+qaTq3hW/ez1WznsbhDgxzIVP8A9ev0N0/SYIdev7+O1FvOdsO5U27xgMW98k4z/s1Pr3hjRvF1qbfWNOt7+LpiZASPoeoroo46cPdk9T0I4+UNJq6/E/PC38QPHJndXTab4mWdVSQg59a9v+IH7HtjPHLd+FL97SY8izujuj+gfqPxzXzz4j8B+JPAN0yavpdxaDOBLjdG30YcGvdp4yPNyydmelSq0cRrFnYNbWl/Cwwr7uCrDINcze/DXTZtz2sR06c/x2p2r+KH5T+VZGm6/NbjAYgZ710un+JxI4V+Qeua9FSjPcqpTa1icdf+D9c02QhFi1KLs0R8uT/vknH5Gsl717WXyruGaym7LcRlM/TI5/CvZo7q1uOh+Y9ank06G6i2XMa3MZHCSAMv5Gk6aexj7apDfU8djuguCDmtS1vEdQDw3866a++F2mXUxktmm0xm6iE748+uw9PwIrltV8Ha1oEzZhOo245We0Unj3XqP1rBwlE6oYqL30L32p8YUkDPFSiRfLOR8zGsCx1WMttdwrDqj8MPYg1ovcK8eQ3OaV2tztUrq5pW80O7nhguDx1NWlmRk4+TjnPNYFvMYz83NSrflcgDJ6c1aH7SxoMVWRnTp7VW4aTrgVClzzxgZ7UuN/8ADn3U0zGUrk/ytj9TmrMEioxGcr1qpFGNo6/jTslWG09uaCFuWThXI4x619tfs4wmD4T6Sx/5aGR//HzXxDgs3BzX3j8ELVrP4W+HoyME24f8zn+tR9pI8XNtKKXmd8vWsS+Ia89wK2/u81hXjf6Y5HpXPjP4av3PmsP8TPKP2lLnyPhdqKZx5rxx/m4/wr4reEDpX11+1hffZ/AFtF/z1vEH5An+lfInnZbrxWOC+0/M+ow0f3SJ4bcYy4x3I/GrMmqCzhKxZB9azJLxkzzznNZV9e/KxJ5PvXpOR1qnzbhq2sb9xd+a5m4vBJvmmcJAg3MxPA96NQvI4YZLq6kEUEfLMxryDxd48k8QStb226KwTgL03+5rmk3LY10joW/GnxBn1WZ7Kxcw2I4O3gyfX2rkZJdtuBmqXmAyHvitKPTZ73akcTEdziqsopExvJuxWB4UVckZguB93FdBpPgd5LiEXD8E8qK7NvB2nWca4j3nGfm5rCpiIRdj0qGBqyi29DzS3t5JLd2RWbtwKpxs8c7AjafevY3t4LSxkEMSrzzgVhrpen3zyGS3+bP3s/8A1qwjiE27o7ZZc7LllqcjonjXWfCeppeaNqt3pV3HyJbSZoz+h5/Gvo34f/t+eOfDJiTX4bXxPaLhWaZfKnx/vqME/UV8/al4MVpmNrL3OFb/ABrF1DSLzTlXzY2A67sZBqKuFw2LSVSKf5nlVsLUpt80bo/Tn4Z/tu+AfHmqWVnMlzoeo3DrEkV3EGVnY4ADrnv64r6Z4aNTnjHFfjZ+znY/2t8YvB1qwzv1SEnvwrBj/Kv2SAC24HoMV40sJDCScYN2fc8LGQjFxaVjN1iMfY5CewP8q8W+Nd1/Z/wr8RyHvaMg/wCBcf1r2jWW26bM3fGB+dfPv7Tl59l+Eeo/NtEzxRAeuXH+FedKKdaK7nflqvNLzPhG4YmTr+FSTY+yE54qC5YCQ445oeQtbgEEHNfRW2P0OMtyTTT++xnPFWtRk8x0Gc4FVtLG1nbOc96dcMGuBj1xUP4i/sEs7Mlm+DgYNZlnhrpccgCtO++WyYYOeBx9aztMTdcgjpTWzFLeKOmuAv2WNmAzVSBdzcYIxn3pbtyBEpOBjOKktUMcbMBwetZLRGj+Oxh30xaR/r3qfS8hfxzVDUJdtw3PGTxV2xz9n3e1bSVoGcHeoyPduuHOeD/jUli22O8cYGTjr1qvGu53I61csYd2mKWBy0pH1xUdLGU5cqcjm9WjDeJCAP8AV2qLx7kmnrH7dOlEred4k1UjkKY4/wAlqyifzr15LY+FpO7b7s+iP2Q7VP8AhINanI+eO2Cj8Wr37SV3XFxPj70z8/SvC/2R1Pl69MU5wMNn0r2G58S2fhbwrNqN7MIYVLNubqSScAe9fDZlf6z9x632UkQeOPHFh4K0mW/vZOF+5Gv3nb0FfG/j7xxf/ELWpL6/Y7PuQxDpGueAK0/iJ48vvH2sNcXB8u2TIghU8Kuev1rllt9zcDPrXuZdgVRXtanxP8Dirz0sjNaEr14Fes/s6wm68QGVW3BFYgrz0wK84uLb92eucV69+zLppgt55ihBVM5J6ZYmvpaVtz5vGy91RPoAsOOuT6f/AF6ciq3G4Atzio1bcCDuJ9Owp0bLhlLAt79a1v3PKGny1ONzfNwBSNC0bBoyxGeh4IqVo/lAHTuvv9aM/KPMQij0DU9IePagOAMc/Kabv+0bRuwxPapII3kIIVRxg/hR9nH3Q3yb+fauQ6bgqxrCww27PXFNaJtwfjA7VfutPWJbcNPGzOu5lQ/cz0B96qsoX5XztB64p2Ivcrx7FkKSbiH9BTy21t4X7hwOKkAKzKSp2AY6801nWXAUHYx3DaaWxRlz6kbe4KRWsk5xkhcVpWreYomaMxF+RGT+ppFskj/eq2R65/DvVhLcsGGQGPIyO1BZJ8s2NqkKvIDdaVpFjbdt2YPK+vvUUdvxlPmTGTu6gelSSNHIsToduRwpFBNtSKQpLhmAwTxU9rJHh1MhB6jAzmmLD5qqAowehJ6/hSm3+ZWRfL46ZwfzoH5DmVjLhTlUGFLdaYqsYySWK5BPGSPWpG2rM2QFH3d3ekmQW4JBzg/w55oJHsQuPmc57ntUsMb7/mG0d26k1FHIzR4IyBgjAxj/AB4qzD5bKzLlWzgse/P9KAIPs7Rum9tueAT0PP8AOnL+7kCknaDyM9amm3E8MMZ4701YUj2Z9z8wx29qCyHdukbaxTA69OKf5eI8hgwJwQKei+YhErBCCWXnr7U5pAqgKquO+6gghaINIpYAHHbrx9aeuVxsO454bg4zTpPLmw0Yz6t2qS6jwyDaAWGcLgc1BXkRx24XcXDFQNobPJ/CmsqxJtB25PbtT1ZeQNxx/F1pGt3dk2qwAGSzcjFAw8tV2tlifZccVF5bNJnGAcA/L/WrEcR8lwX27RwWokycYOcDByD+dAEaQb8AhW5x1/WpVjRRFGMHD8/zxUe7dGzLnepwBjj8KlSZ48CbjuPYGgNQ8tvOyODnlfSluJirbVwqdSMcU9yj7iZcseB7DFEcQbCuMqo+8ec/hQJd2JvJy5b5Seo6UyWNSNyOMZ+6eDU2GjfyygKnketMkU+WdqZ9AKBkXzRsDtJp/OwkjjAB209Uddu7Ctxkc4IqYqyuBnahOcUBcrOu392Ds44/GpVZmX51D+uR+VTybGjzkHt19KjjUSrgfIM9GPTFArkMrFVALAH2Gam+VV4dcnjG2mL80zchVzj2NTNCy53IWU9CBQLQhT9zM7sgB9xS7vNBdgF2ck44NTQxs8iBm3R45UjmpHi7oVXnHPegHYpyRrJHGQW+YkjJPtTowI+TgL3NWJog0KZPl4GQF5pi/IAG5LYHH8/50DUtBLNVnYo2EC8jacHFK48rcmCHU8H1FN3EMoYAZNOdt3TnqAVH86BagzIFOwKXzyO/4UqiOVipzlf73p9aWNGU8jcp6sOtPVkkBXDAZ60C2GKQyrhckH5WzgCpGQtIfMIKcDFRr94DbkZ546VIY3ZgVI6Y+agOo8W4XO3aoY4647VHHu5y2GXKjjOKT7Q8MmX6Djcf6U9ZnKs2wEqccHij0ErjohuyFYMf9rj8aYct82xc9AaWNt7BzuUqcYFKGaTem3HqelAbMRIiGIB3FeuKjF15e4Lk8E4XkE1O0fkxMeOmAQcUj2wmjVmG0g/wnrRYV11K8OoG4VohkOpBK9M1YVmXB6H9RUVvarHI7oNzvjLZ54zVuGMRs+cvuHINAOyKDSM2N8o8zGc5OBUiq+PvblzgbuD/APXqf7PtXnaGYfex15qSSNhjaBhemTmoHzLYikjbzgwfaVPccGm5bJG3c27nYOtT26jD7lxH1bnPPtQifu1LtkNnaR0xVk3syF4YmkBQoGHGcf55pF29CuG7AkmpBCFYKkeG+8T2NOaNDtAG9g3aoHdFSFS24MoGRyqmpIxIAG27gOCKleLa7IvD0Y2/Kw2rnAp2HzdSBlK7QV2j07fWnKok3DhSeeOQaJMRqTIxx+f4Uq2okBdeVPBAPIpD0sKzsp3Yx2K5pysu7c6ld3QZ602EjJy3C8BSeKnO0KwwPUZ/pVkMaqxyNz8vHPFNhgQTEFuOQOeaPL+9tBDAEevbrTWkPR+WH8QHWoBeRYdflXBBGfwpsirtIYc55x3FRqcADHPJGKl27lDAHAPXqRVbi+ErGUxyBcZOM5UZqwjNGwynfG4dD9RSrskfJ3gr7YFKylt2089j3FC0E30sQhnUsuAdx/zmmrGZAzgANnAbNTRtt27FywPPOc0Kqq7DayAnqp4zSsVdFeOYeYVmDNzgcdPxqwWSJeTuOeMHjFRqqtkIQ+3Pyj1p3Vc7Nrd8UhvUftV2ADHJOcf/AF6arH5iV2getRLdrjYDsbPy+lTxr5yluCPr3p7ktWWpDJv3CRFVv9nGGpytI6DCBAf7xzT2RjkqvJPXFO+Zlz90ryzUILojjUxuxzz6jmpljVlI+8fzpjR5wC/zL0/wpLdWjy4GcmjyE9eo+RAkByx3nkHoazI4bySZApCqrcsp557mtOORpSNxU46BhTVIhkPKhz/EOB+NOw4ya9R20qpyFZ9uSemahW1HyuPlYjkA/rVqRWRUXdvIzhjVeVjIcqD8vykA8fl/WmTG4eWGbJYfLxuJ5piqF+eSTBPTuD71LtSOEbYwX6/MaZweWRWbqAeR/wDWqWUhRNGsm1ckYwM9KlaTzIySBgcE8VEY/NztBwT8xp4hfOFHGMnzKQmkDYZdpIKgYDd8U9ZBHHtILL2qCOMbgxQiToGJyKt5ZVyxUY4yB1qxPsIWBjG7nHTjn8aYyHeNxUow54z+FVo2NxM7RvKnPCleKspJGZAzHaw9RjP+NG4rNClkaQBTz0HHSl8rdkOMkjPHNSbl8wgLgn/PFRhgpbyjyOp9KLE+hHMmxTx3GMU3aF4Iyeu4GpWkE7BWwD27/jSthWKsuB0+tTbqVd2syvJD5cZJJkyMkGlXLIMYbHY9amyrdRsLcANVeVQpwGxjjC0bFJ30GbF+5yD3FK2+NQ+MAjB/xqYhsKxHTHPSghGUjOecnn9KodyFVZdpMm3JxjOKH83zgv8ABT2yyKPlBPbHSomme3JB6eo5qClqIrBZCobdkdzxUe35j8pU5wTjrU6bGYFjtPJ3Ypjqedp4HfGaCrgvLHcd+Og7ilmJC56HjBA5/KpVhyoOAoJ520xsM390jkZ6UC3ZB9nErMxA3Lxup00asrlVyw6VL5gWMsRk4z1GaahfOdy+Wc455/8A10DVyLaABwoBHr+dJlGyTk9uPpT0/d7hnJz0YDkUke1sKgUovbPSgsXykkwpAK+3BFQybJBkfwkjb3qWRcNHs4ft/hTNpViRgHp05AoJQ1kLIwIIB+nFQtuRH8sbmH8OCDVqSElVBbAb+Ko93zqhYHH8XQn296LFpjGj8yRSgPuv9KTnbjZgmnNIFyoOxs5Izg/Wnsw5LKXIHIbt9KNQ1I1PzFXViCOGHUGlaHcQw6gY24HJ9c0qyHzOWHyrwGOBTXYcO6fKTgYwcUahfUWONpMsrBW6HcufrTFXy2ZVy4B4z2qVV8xQQdjZyMioZZTDJhgwzxwMgn2oYXdzX8H2wGvbyMssTc9v8816GG/KuH8HQg308gBDeWo5Hv8A/WrtlbbGxrWi7XOLEayRnyHdOT715j+0HeG38BzKjYMk6J+uf6V6S3MgP41558XNNj1zTbGym+49yXwDjoDXjVJc8uXuzpoq0kz5OeZgd0i7u27oRVdpnabcsismACpAyP8AGvU/EnwhlhtmewfK9fKJya8+1DRbnR8pcQbJAec8ZHtW8qbR6CkmS6D4i1bwvcC70q/ltM/MfLbG76jp+Fe4eCf2nY/3dr4kttvY3lupx9Sv+FfOs8kcy8gOv0+YcGmK21lB3DjtzXO6avzLRhKEZq0lc++tG8Rab4gtVudNvYryBhnMbg4+o7VoCToNuV/UV8G6H4m1Lw3dm7sLuW1nXgPDwDj1Hf8AGvZ/A/7TxHlW/iO0ZzwBeWq9fqn+FYVOeLWmn9dDilhv5GfR8ZaFtwO5CanZVmXcOGrB8M+LNJ8UWa3Wm3kVzG3XY3I9iOoNbTIYxuTp6V20ZRcdNUcEouMrS0Y1ozzkVC0J6qefSr0bLKvXn0qvIrRuWA4rLEYePKpboIyd7EW7zIyvRhVS60+01a3NveQRXNu/yvHKgZT9QauPGrZdDz3qIWz7gyn5GHNeVL2ikmlc1i10djyHx1+yb4W8SK9xpBbRLw8gQjdCx/3e34V84+OvgT4x+Hs0kkthJf2K9Lu0BdMepA5H4196QzCFiszfN2qRtQtpGMZIJ6bWHBr3qeIpRS9/lfZs6qWOxFLR+8v66n5o2esSW8uGYqV6rjmuotvEjw7WkwQfevsbxx+z74N8db5pdNSzvW/5erP5Gz6kDg/lXgfjb9lnxN4ds520Zo9btFO5UX5JgPoev4GvRjXlD4l8z2qGNw+IXLN8r8zk9N8QW91j1+ta8bRTcjH4V5HeW+oaFdGK6t5rSZTtaOVCpB9Oa0tN8WSQFQ75A612U60Zo0qUF9k73UvDlnqq4uLOC5yeTKgLfnXO3nw0sbjDWMs2nzZxsyXj/I8j863NF8QR3xAU81v28sc3OQTWripE8tSCutDyy++HOv2LZSJL2PrvhOf0rBubW5s5ClxBJCw4+ZcfrX0JFcm3ACEgf1pLqxs9UUrcW0M+7qW4Y+2ajkI+sTjpI+dxINvBp8cxXvXpnib4c2B3y2iSWZYdByoPr/nFcdceBNXhhklt1S9RD832c5cD1K9cfTNRyHRHERktTMjuPT1qwJNy/ewazxG8cmx1KHPIPap42xjNFmbpp6ouw5PynkGv0R+H1r9h8EaFBjGyziH/AI6K/O/Tf9IvraFQCzyKv5kV+k2jQi30m0iUYCRKuPoBUL4zws3l7kF5l587Tiuenf8A0p/rit+QnyzXNyEtI7e5rhzCXKoo8TCrVngP7Xk+7w/o8APJuGf8l/8Ar18pOcc5r6T/AGub4C80G2z0SV/zwK+Xby8+YovWs8C/3XN3bPrsPFKlG43ULw4+Xk9OKwtRvotPs5Ly9lEEEYyWY4/D3NQeJfE1h4UszdX0gaUj93bqfnc/0HvXz74y8eaj4y1IPcyGK1jJEVtGcKg9/U12q9R2RpUqqK0Njx148m8SyGGHMNgh+SPu3ua5a3VvLzyc1Xkf931rb8P6W18vyA7RySa1sqcSKadWdkN0bRZdSutoGFyAfzFepw6ZHY7YlXAUAZrJ0KwjtWRUBBLDPHvXRXbbro4HH/1q8utUc5JdD6nB4ZUYNvdiWuFvlHbFX766zIqnk8Vn2J/0pj/dGKffSL5ynvmuS15HqL4CW8mVbFQM/M351n2eMOxGKmvW22sYJ7Z4osfmt8nqSc1e0WOPxIpAnzhxnnipNQXcoDKDx3FRQsftAzyM1Nqkm6TjtVdVYzv7rPUf2VfC9rdfGfwrKtuqyxTvNuHH3Y2r9OW/1Yr8/f2KtPF58U7WYqCbazlk/PC/1r9AZDhfWvMrybm7s+Izq3t4xXRGP4kz/ZxUfxMK+YP2v9QNv4F0y0BP769XI/3VY/4V9OeKGKwxKK+Qv2yrwtB4dticAtNKRn0CjP61wJXxEUa5THmnE+TpGJuDk/LmpLxvkUD61XeRXmAzz1p91Nhtntmvftc+5i7Jlqw4QU3zN1104zVizT9wvH8NVY2H2hd3Aqepr9lFrUJCIemOQKo6Pnzz3BOa0r+MTKgX5U3E5zVGyjaOYgfd7H0q0vdbZm5fvEi/ezDzBzwAOlXbW4UWjkng8fpWPeZ8zOcnNWixj05jng9Kya0Rre82zBvtklwB05xWxCojswAe3IrG2ma6X3NbSQ/uW46d62qK6SMqcuXmZVtyPLkOcZNa0K4tbSMDHVsfU1mzRnyVUDDGtlozHcWysu0xwdvoamK99I48VU5cPOXkcXpv7661GbJO66fn6HH9K0duBnFUtAt/9FZsctI7c+5JrVaHbjrXqVN7HxdF2gj6C/Z/1+x8IfCnXdWvZliRpWjXnlmA6D35rynx58RtR8cXcUcjGDT4RiG2UkqPc+9cvDcTx2b2nnSfZt+/ySfl3YxnHrT4IyWJFeTDBxVaVaer6eR6LquSSWgixfuxntTkby8+tTXChcVQfexGPX5fb3PtXp04uTsjgxNRU43Zamljltyn8Z4P+yD3r6I+CelQWOhytb7jCSqEn1Ar5j1S+jsY440YGR2AHqxzX1l8G4RF4PgEgwJHZuDz6dPwrv5VFWR8xWk5tSZ2kGVYBVZvQEdKlkjLc8AjqMVKsYViUJIX1GeKfs5+Ye5IOaWphYrNuReRg9hzSxT7jyCB2J7+1TMRjb8xH41J9lVmCBPnboqgkk+tGrFY9CjmaTaVUHBwuBn8KPs5WYh5GDE4yDgflS5jVgV3BgcAg8CodytIDu8zvkcAVzM6IlswpGFSMln9TRDH8xDAEA/5Oaa4UTBxuf5eGpUZRsOTtByFbvT1HqPmj3AFtu5TxtPWhQZmBztGPl7U1t0YL7hluuRgD8aI45N4YdQOrdKNQI1j+VHlBPONo6UodLeQEjbzkd+O/wCNOuFMzM6nY/OAO/tUknleTEWBVgMMuO/19akBkgKx4BbaTuwBSr++jMhQow7e3aiNhuZQccYDMPSnxzMuVK/ulXPueaAIo0lQfK+1CewzzVqOFhHGpbDsTkEfnTI1Cg7w2D6HP5VY+ztAyluQeFxkkfhQDI7WNVLsMSEHuOtJMpkuEGMIRubnoamhhCyELJjbznjmo9zrM2Amxl4UnnOaA1BpsMPLXCNwef1qR1QqqsduB17U1fkVW2nPU4x19qJLhlZZF+633Vxk/SgdiKOGTcn8eOdwGOO1SSS8BSSIs/exz70WshRic9epIyPoKh+0PIpG0bc7VIOCMe1BRJ5bMxwOemcip441t2G4tInQjrjiolQRxht2T1Ptj/GnybLpY1Y4THQHmgW4rssm10chSSWTGPxpWy0YCnB7DOKetqjMzEgxgfd6fjTLiMQvgHLcfLnmpYkReYrSRxsWUDJxgYJq15ku4rE/m91BxjGKijVyz7l+UDgHjGamU+SdxUemOtIbGTRhowx+UDsKaLiUQusceFzjzC3JxUxDvuLcAD5TmkjhLYG04J3A/hQHqRRyvIuXPKngH6UbFkkXeCQn3jgAEVPCiuMFcMB0zn86SU5xxy3Raa8wuhibIZMKuQTn1NSSqY2JIyc5K5yB3p0MIk3MzAlBgN0pfOVg+ck9s9KQmKqi48supK9znBFDblTKIWb+HkUi7mjypVRnOc9akVWC7hnAPyr+PSgQxV8xVVj868Dj+dMkba3ltjk5OakbeScFRn+EVFgyZEnQdPb8aBpD2VPLOw4A4Cn68CjdIqnCKVP3ieuaXaWQsFw2MZ/wqTEvzkD5RtwMYFAhIlRsggZI5HamC3khtpIxI3yNuHPf/CnLsVssFVm4faeFpWeXcq7flX+NfSgGEbMUQvkN6k4p8mNvI2noD0we9R/vjHgcZb16U5BL8u8BhnPI56UBqPTO1P4jjGKkkCxyox+TsSf5U6PLbgrhSo9BVdnbzF2/MM9+poJ3ZM8YbqDs9e1VmIikCkbgecgfzqaRWXYADtPJzRJ80ZZcMF69jxQNaDeWjJQjkZA70qx7WKgkAdQMcmhp2VtzKEG37y8Zp7xlo0I/i6mloHkMZNmCW2nOCVHNSr94hOUx1xiolk8k/KQxPB3H3p+PlO0gn+7jFMNSKeMzHaE+UnBJP64qaHEMgBG8AcZ6n14pis+0lfmYc1Gt1HIyq6qkwbGc5/AUCtfQsO5j52hFB4/+v706El4wrHoOGPX/AOvRIDgggZPIPNPb7+F64wp9aCOhHuZVww3ADk00SNGwiHMbDIJPSpG/eRqG++pznOBRFGeSRk+pFBWgL5ayc4DdBilYKjZA3nvimjHG4gc9G/nSyMvDbwcfxL06cUE9dSVWRo9ry/JjsvFNYRscOfcd+KhZAzfNuznPHepJPnX92owMgjvz6UDsHEZcJlB2BOeKfuWQLG4Hp8vWmr8sOMk7TnOMUzznZvlYqwOCSP8APFK/cVrjpCFiCEliDgNjpTo2GY8x8D+M96Z5iR7VjYvvPPP8qeioq5OSo4AxTDoIsnmKzAb5CeQMZFChZFyWb2J6GiFUeXrtJ6HoDUzr8w5C+u08H60CbtoVc/KGZV2/7XrSFiFfaGGe9LKwXdxu5+96VJb7WTcp3emT60tS+lyGNdzqOMAZA+tSofLYlT25wBTVjLcL/F/Cf6UpkaBuVxxy3pS2B6iyKu0bsk5+8OOlMSMMoABIz9/PNKqdZGcyNnoTTlYRlmUdeWX0qhegyOby5CWbOFJIxyamXDRqVDKmcnv+dMVTggfMW56dBUiyeXuxjIGcdaFoJ+Qkk5Cq4cehG3FNjkV8FmHPTj3pY1LH5tpRs+tPCqij5CBj1/nSuxaLQDjzudvXOac0Ij3SYzu96GyrLwDu5BzSyO6xldmUbjk8infuSMjVQQcYO3jH9TRHjcXznBIw3GalQpGqAgOCfoabOuyNwqDpnk0WHfWxDcQxPJExYc/nUXkFPug4P947TS+S6quMsMZKnnFW5vlQO/T09Kgu9rJMr7WZ2Zm+b65qRIzI4TO7uQKUMi7GVGclcgdqczgR7kIy3IVqtENsWTKgnaTk4IqDaIVXaxUbuck1K9wF2knZuzjiomy43KAR2Pr+FS9xxTJZtsi7MbWI+8B1qFnKRDcNrrye+aFukiXynJUg5BNQiRZGyMsCf09KVy4xsTySK0eQwY9wBVS8jlkjiWCUQbT8zsu7gduvFSIQu4Bcnt/hT4lWVcEkBRk9/wADSuNLlJGkKhVxlR/d70MBydpB6P7U1Sig7SFXpyfzpMuwP7vAI4YDIIpkCNcQxyADknvjOT6dalW4EhwzYB4X6VFHDtyflA6lT0+lSQxqY8HbkH72McdaNSnyksm5GXeucH9DT41Z/lYqEA5XPSoFhjdGLOXcjAYntTYWKEqfmHTnk1XUz5brQnO+NshlIJwAOtI2GHyqB6j0qFmHkqzJ9zsT1pVkXcr4AjYEdc0uYfKBlDurE7v6VOPljJODxwucVArKzYC5zyWp3LsTIQO6nPWmmNoGbMuVX5hjLZp4V5lbIDDr64psjNGAMqGB4PTPtToW4BL4ye3ehbi6XRBzH1ZgWOFz0PtUczAw5EYVhg/N1+hqeUP5gY89vamKzeY2/wCcEAqMYqWWn1EhZ/vEqwI9xn2qRl+YKqEMxyKZvKyPx+AOc0ki/vELHPGQvTNGwyS4VZo0wwABwe305ps0Z5I5U9S3A+tLu8vBbpnj0pJozNEqgMeRhweaCewyTbJGgC4OOc9OlRsqtsQnnmpPL2naHLPjG0VEsLbwWDYGTwaC0TRuvljBwW7gU3y9mCFP0pBGGhG3Kt3DGl3sJhkEDHU0C9CSRV5LYUduP6VFJbGNhuG4njOen4UttcNPv3qUcHG3OQRUr7ZEJfI25IwDzT3ROqZAroGOPmZevrTWR0UsihWbng8VIsas24NggZHHpQy4DYO84x14HvSL0K1ujYJ2lXzkv1Bqxs2kndhj/EafHgLzgc/Lk8U1i3XHmKOMjrQF7sjVtuBIw25xu9KbJEDlsquTwc8U9mMj4IO5eemB34pilZF6FtvXPNA9RklurqcZfd3IzTvLjWNVBVhjrmpPu4xkYPPOKguHDH5U+YHjrj86Bq7BgBJnPzDgen51EspjYxuN6nnI/wAKNxhZiwEjfw7fT2qTzNwDglif0o1LsJGSq5LMVxkZ5pmZWuJRnEXVcAZFS7xHu+6wxyfSmW7edKR5YIx1XnjtkUCOm8FIfLu5BJ5jFlXPbpXVyErCfXFc54PhWGxlYH70vT6ACuhuM+UTVx0i2jjqazKC/wCs98VwPj6R21rSo027lWRzu9ytd3HJudz3xXn/AIsLXHixVR/uWwG36k815MbSnH1OumtSCTb8hK98bc+1Zes+GrDWrdkniVzn7w6gVq+ZtTY4J57fzppjaPDRzfht69q9M02PHPEnwhkhXzdOk80LxsGCR7Yrz3VNFudPuPLmiaOUcHIyMV9T7C0JJ+QnqCOc1j6x4X0/WAFuYVkZhgPjD+9ZypplqbR8vTK6kKPmHZge/tVVWLSmIg7l6HPevVPFXwgeOZ57As6JyU7/AErzfUNLn0uVkuLaSGTP8Q4z061zTg4m6lcl0nxJf6BdLd6fcy2k6ceZAxz26+v0r3DwH+1dPYtHa+KbYTw9Pt9qPmH+8n+H5V87eYIwWRnBzz1yf8aGl85tzYYnGeP51hy680dGOUY1FyzVz9CPDHi7RPGVkLvRtQhuk7+WcFT6EdQa6BWL5Rhg+tfnJpmval4evEudLup7G4T+KOXBP19RXuvw/wD2trizWG08VWn2mNTsN9bLtdeeCydD+Fb061naa/r0POq4RrWm7n060LW7Fl6elSQyBunTvWP4V8c6H40sxPpGowX0ffy2+ZfYr1H41tNbsuSn5UvZcnv0tV2OKV17s9GVtSgMihlHP96smPT3D73Jb61s+YRwwIpV2t/9avExmBp4uqqknquhtCpKEbFK3uJbVuCdo6g1tW90k6A5+tUmhznvTIYzC2U4HcV34WVbCSUb80X+HoZVFGor9St4m8C6D4wtWg1fTbe8Rh950G4fRhyK+ePiH+x7aTLLc+E7x4ZhyLO6bKn2Ddfzr6dhmLL8xxUFxG3nBk5H1r2MROPIp00Vh8RVouyl/kfnnq3gnxP8Obp49W02a17CTGUPuGHFLoviySK4Adsc4r9CGs7bVLd7a+t47hCOUkUMD+deTfEH9lvw54q33Gk/8SW95IMIzE31Xt+FVRq1OTmWq/E9+jm0H7ldW/I8PsfElrNhXPB7jpWvHIrYKMCp5rkPFnwb8Y/D2aVriwkvbNDkXFsN6kfhyK5qz8Yy2ZCsSGU9Dwa76eIjPRnp1I068Oek7nrgZBHyOvXvTG021mbKqqse6nBrmtG8aWt5EnmlVfvXRW15DIytG4I+tddk9jy5Qktypqvg2HV7Zo2iS4k6q8mQ4/4GOfzzXDal8OXtWxC21z0juML+Aboa9egu5baPesfmDGOKltlivMsypg/ejcZU+xFQ1YzU509meEeF/Dd5Z+ONDt7mFo/Mvol6f7Yr9GIRtRR6Cvm3w74V0vUvEWkSQyGB4bxH8gDIBBzgeg4r6Vi4471hFe+eZmFZ1OW/S42ZtsZPpXNs25j9a375tsLfSsDb7/WvIzJtuKMcMtGz5B/a61BpvHVjapz5NmGPsWY/4V8j/ED4maf4NWWCFlvNWPAiz8sfu3+Feo/t8ePNd034lajaaVZTJEsMaSX6qSANudq46da+Gbq7eaRnlYu7HLMxySa3wNPnpJvY994j2cVDyNbVPEF5r1/NeX07TzSHkseAOwHoKzN37zPWo7dsx8Vc02xe8uQijO4161lFGUZOpZLqWbe1e6ddoJP0r1Xw/pcdjp/KgMwHNc7peirp7KG5OK7DzAlqPWvMxFRySSPsMvw3s25z3H6RCWuEzzzmtBiDM3J696oaKxW4J6qqmpmm2muCS1PYXwly3UCRyOtULpj9o79+laNigaMtu5yOKoTRv9ofC5VevHrUrcv7KF1SYLDGPRKdaLtslOP4Sar6qu5h6YAqTzPLsyO+3Ao6Fx+Jla1I+1Bm7Cm3zCSdtvQn1qOF/wDSCcUxm8yUdstWltbmTfu2Prn9guz87xhrdxj/AFNiqZ/3n/8Asa+3mP3RXyJ+wPYeXB4puiOS0MIP0DH+or66Rv3wFeLWadVnwmbPmxMvJL8jB8WP/pEaA8Bc18U/tkX4k8TaNb8/urN3x/vPj+lfZviiTN8cdQK+EP2r7z7d8SpYsnFtaRRn6nLf1rnotVMS2vM9TKY2cX5Hh0Fq89wNoz0q3eaey/MTj/Z71DbztHIQmR9KV7wvIcsc5r6SKR9NJyt5F+2hKxnjOB6UsNms1wpbCnNDXgjjfAp1nIZH3elS7WZo27pEF/J9nbbwV5NPs2VogRzmq+rMGkIPaprOMRwgjgYpfYsOP8S4yRd0xHYnNWriRYbAIwwDVdceYSRk1NqigWaLjnOR+VYvdI6I21ZkWbJ9r54Ga15pPLhIVtqt1x3rEs4X3nI+hq3dyMqqpJwK2lujnhpFmjaqs93Ah4+Zcn8a1/ES+TcajME2GOBuFOeg4NYehxm41O2jyRuYVb8VXDR6Dq8rnc2wRbs9ecUUbOsos8zMpOOFk0YOlQeXZQgdNg/lWh5ftSafb7beIeigfpVpo+mOfrXdLdny9O/KissPTgDJqzDHt3elIsfygmo5LgRqEUksxwMdaizk7HRKagrsiv5C0ixIu9mPA7fjUssYit/9o9e34VLHCIVLHlz1NRTKcEnrXXG0FZHi1JSrSv0OcS2jvPE1mk7MqK4+769R/KvtX4f2Kw+EdNjZOPKDF1HPPPP518c+H7M3visOV3JGRkA8ggdf1r7f8PafJa6TaRA8CNVyv0rTdXOLELlko2L3ktHjbhx3qz5YZ1Ykc+vFP+ysu3dk+9SXEIUI213BH3ulI4yt5b27EFMoevpUsb+Wyvna6EMjqSGBHQg+tTIiSofmO0DHJqNlPmCMOCO2RRewbnZyrJ5saYDDGT9elSfZA6kxjDgdh15pyzBZHVQQBgZJ4qRpCkfyqrZ6+lc9jfUWFTI7bgzkDhc9B606aM7VKxBl75bpxUlvKqks6s5x6/L+FRssTMHVHXeehP8AnFVqNhuKqSzDAOVXFHmedllG1CcGpplEkYJARsemRRGoXG5tp+8Nw4NSC8xph8+JgoGF/ibr19KVYzzI0iseCPU+1LJiZGVcnPofbrUg3fJ8m3bggDk0AQyZVldfv9cqacgCsu7AH8QzUwxHIm0BcnnPXNE0CRrubLHJ+72oAheR1l3IRnAHzc4+lT+YzTZYllwM5HQ1AUjXBDEkctToZPtUknlYQ4IO6gdhVuGDKHXy4+c7efx/OnRCNd+7cyt369u1SNa7IBH1/iyTye5qJ23YVDjn7oP60CJvkkXbtA2DrVZ0dduRgDnrnFSMpQsc53HJVhmkVgygsoAVtpU8YP8AhQWSIAyk7tiYzgHBJoXc2FUMqHkdv1pkvLHaMgcnHejyyoSbOAPfj6UAPXZG+WbBPBP0pIUDSEIPl69qlkKtDuK5PbAyTQ0irKSVILDhc0AJJE6FBu2nPzLgHFPnDR7QCWLHAJ/Snsp27w2BgjpyaXzAyskhyAPlbHHWgggkxg8sJMhRu6fWpGUQOjcOW6dv0od49q7wck87uM1IBHJG829d6ANgc5PagNiOBdzMCu8EZwx/SpdynkKV4A+h/wAKbA6Rtsc445288U9VPOY2K9fw9anoBCyjyWZAfNU5XOTn/wCtUkMqRx/MgRx97d0okkFw6iIleuG7AU26hkhy6lXDc49/WkG+49ZJZFKfd5wPp61AY0VcRrgJ8vzMR+NTxB5ZA2MkLg/4f59alWESsEAYMAOvfvQHwkFvH8wYHagHRj/KnyMNwy/1IPSkWJ0kllLZ2tx6Din5DAOW2luox3oDqKkZZXJby3A3Db/F7063wjDHyALzu70JCGbzCMEcg880+TayLubC+45oF5EUknlyBlTcSMFl4FPC7lLynYAcD5utQxuofbKm3nIyevFSxx+crFwCmfrmgewqwQxnG0c9AO/1py27rHhuMjg5zilK7WKnoeBjrTxz5in5vfPShEXY1o1POScrzt9ajkYSwp85+UZG7jBp7AwrkE567h0xUTp+5fjO4bvm6A+tAIdG3mqRnBH4ZpY96BuMA/xY/SkWNmiQvjGOvqamkP7wbfm45GeKCr9CExsyEMcn72Qak8tecZjGMn3pjKzMMj58HkHtTlB27HbbzkMByf8A61AdAVRNGSz4K/rSMxJGAwOOmKcm4JhVJJ9f5VHau80kkbQtgDPmHoTUBfqT7d2GWNmGOcihgrDAGOM//qp26Ro8K2T1HtTFwy7TnenJGashXHQwiOFlJPljJHNMWzit5sgxsX53E8j8KnjjkG44yvrUE1uPMEm1SDwGp2Epau7JlKSRkOvPUEd6ashZWRk2MDj8qcsBXaQpA9R3pnnFHPytjnjr3pB6CRkDcGOXAznoMfSnu37sk9Ox9KJoz8r7VIxnpRNJ5ch3KVXHf/PNDDsQq/cjJXA3YqRmEwBGFUdV/rT3Tc26NQR3bPBpI4xvIcqBjdwRU6jutxVX90WbaBuwcelOkhYOMbWOOuahWIxwqVX5QemaG2+ZkbldezdxVBa4pZo3YPw3UD/Gnr5exy4LjGc46e1STRtJ8xCgkcBuSfrTGjKSGRCVfGCuflpbCumhJIl8vcOF6jHFTRlmBKrkDsDjOaZgFhyM8jYacGCx7s9+hGKZL7DWkMeCqDd0K4o3IqhCCFPp1FODJI2WADL0NKwXh9rArnj1JoF8iGaDzGxnJHNL9neH7rbQeoIzShWX5y2Fxkt3PtRsl6KNy5yc9aC7va45tu04AC55ZjjFRk7lJX5WBwoHQ/WnMy+YiNlh6MOlDQ+Yu1crz93qKH5C23GxyO2CV3dhx1qYLGOWX86TcF2svKr+nUc0xi5QE4wvXA/lQG4KxabIQocY9qbgFmIwrZ7U/a2375xnvStt8sNnfzS3QaDIpDISoH+6MU7eGYIAFcipEZYv9WnGN2aWMiTLEqVB+XFNCdtwSZUVQ2C2MbV601XMrdHBH+zxipbhkypRcnoTjGKVo/lO7LEjtkcVVtSL6XsRSLt+9gEc9KlKeZGyOQpxwe9NkVW2ZJJ6Zz0NJtCQjcxPPGakfYFUJCu0sc8DkUnnfu+m8Y6mmrlgFcZxwG9aVXZYg+3le/rSv2KtrqC26/Z12lkHVQvABpB8n8IJbtUfnMykhsM3OO31pNi8SLnK9dvfmlcq3cfIpUkgHPTr0pIwVUoSSx/Wlk6cMpTgBs96YMY9XzzgUgWwyaFLiPbIN+fzptvshQqT8i49jVhhtVlcBs8DHXFNjO1jhNoHQGp3KT0II4yWLKd8ZGQcc/SrB8tmVQMMDSFH3bl455GKj8zzJGATpjANVsG5JJGFYKFzz949KY0bqvA8xWOeD/Knsx2rsZc989ual3DAU88Y4PFArtIij/1IZjjB+6PShg7KRwW6g+v1qRlHmBD0PQAdfemyKzMGDFR0wRwaOhPURI/lLbmxg4OaduG3Bb73PAxUX3sDgjvtJpVZWYDgBeCQeaB77iXFqtxlo+G7dsULCyyY3Ekdscc1Is3mLg5DZ79aWLc0W8nPHHSgLuwbUWPg4ZfzqFgWUHHXoTTJvNZicjjk84zTmjw0Z35H93+tGpSViRYxJ1VXbHPrUi5Uhieg54qOOVVY7XOe8dAUbujdO9BLJNysPm59sd6YVDc5XOfxqCNlaUIW7/KefyNKzHzCMKNvA4/SlcfKO8rYSQcbTnGR0pxVlYAYPpxmmbg0YzwxGaY0zEZC7++OlMqzJWUsuSCVzgqO3rSxsITvIJVj69KjZWdTt3AZ4wKciMFUYHsPegVhMnc5PAPHBx+NLCwYlAOD1Y96WOTdMVMa55xzQVLt0wR6cUah6kcsLbQRtyp6HrS/dBZvk2nIz3pW/cyEMTntuPH0ojjTzA/zYzjnpQO+mo2Zo2bIXcfQ9etKxZVH8JbsQakmhRjvUAqMfMOtC5fkHJH8Pf8ACgV9A3AA4Hvk96i2x/fHfnGaQI+7JJ245B60LGZFfkDnP6UDtbqRLmSTb0JORUiyMkYBYFugbOc/WmvCOrfdx95TTsCMBhgnBHqD+FBejARnaHDfXB5/KmSKfMZgNrdCwHWmiQ5JjDLjjOc81K0kcm44ZW7880C1QyEySf635yoxnqad8iM2BhWGT0psl2zYVfmU8bgMGkWbfGGeMge4p3Cz3I2VvMLIBtPQdKesQGSx+bPIUdqSRm+4pyi8/SnxqWVmXp69/rSK1K8kYViGDHpjNSLujIKDGehFPbLEszYB79qPu7Tk59+KB3udh4WQjSo2P3nYsePf/wCtWneNtjwKq6D8un24Pdc/nU9+vy7aU3+6bRx71DPjz83P0rz/AFiRpfFd8BtysaKM/TP9a9DUbVIFedeYLrWNVfqWmZM9MAAL/SvMw8ffTZ3x6k0ys6ozDlV4Kr0NKqiNcgebnq1P2llUk8BduF5qBXyNmRtHA4r1CB0kgeMJtIJ+8O4puUVSEACj5fLbrz60scjBtjFdwyfb86Vtr5wo3EcHqaAImjbaoDLg/wAPTHtXPa94ZtNe+W5tlEnRWP3j710k0bTH5k46/So40kVVZh8qEZXvQWeF+KPgzdWe+XTdrBgW2e9eZappF5prf6RF5Tgcq/HtX2JcQh1MhQFM89sVzviHwdpviCMrcwKxbhZFHI981lKmpbFxqOJ8ky3EsbYI4HY4OKha4G75Rtf0r1vxh8G57JZZ9PbzNw5RhXlOqaXPpEwW5hdG6fMpxXLKm47nTGakP0rxBqnh/UlutNvJtOvIz8s0MhU/j6j619B/D79ri+0tYrTxVAL+POPtluAsij/aXofwr5rwW+YJyT97t9KjbEgOecnIrLZ3i7McqcaitJXP0k8I/EXw748sluNJ1CC7BGSqtiRfYqeRXQG3U/cPNfmBY6pe6PNFdWN1NaXkRBWaCQowP1Fe4/D39sa/0m4t9N8TBdR+XBmXEc31B6N9OtOpWSX7yN/NbnFLAN/wX8mfZRDR/eU0+Fg3Oea4/wAD/GDw14+jA0zUopZ8Za1kOyVf+AmuzEaScg7WrSmoy96lK67HnVIzpvlmrMXbg5zTxIGxzzTFBXjOaRgDx9011apbGO5NGq5JA59qeMr3yaqqzRnjmrCyBlGetbUqkXpazIlFkU025vLdAysMfN0rzfx1+z74Q8cb5ZLBbC9bpc2gCHPuOhr011VxgjNR7SucfMKmUXd31X5GtOpKm703Znxx4u/ZV8U+G1luNGnj1m2X5gi/JLj6dz9K8xe+1vwzfG0u7S5trhDgxSoVP61+jscisvas7U/Dmk6yyNfafbXTpypmiV8H8RW8OeKvCV/U9Snmk17tWNz5R+EvxD0dri8t/FJaz8tFMZcdecEEV2OuHw3cJ9r0LVYZkJ+aHPzCvTvFnwN8JeKo/wB9pcNvMOksChGx6ZHavJvEn7Kv2dXfRL+W2fsJPnWuhYicY8tSPzRUauHrT5+Zx8uhpfCqH7R4yt2VshQWI+gr6KjG1RXzt8Dfhn4l8E+L7iTWZY7i0+zssckT5G7I7delfROcKKqnJSk2jz8dbnSi7op6g2IX+lYf16CtnVCFgc+4FYc0gWF2zjAJrw8wa5ysOvdPhD46TrqHxI8QO+11a4KAHngDGMfhXg/iv4N6B4l3kW62N23SaAbefcdDXr3i26k1TxdqtxuEwlvJTt9fmPaug8HfD0+InV2jZI938XNZ4fnilyOx7NRRS1Pk21/ZM8WX05XTZILu3zwz5Tj3qJvhNrngC42a9pVxp8vZ5U+Rvo3Q/hX6a+GvDdnoNqsKw5IGTjkY9a077S9N1eGS2uraK5ilXlJkDKR7g16zqTkrSZOHrfV5qSV0fljOu6444GcVoT/8evI5r7S8d/sd+FfEEktzo5l0C8Y7/wDR/ngJ/wCuZ6D6EV4D42/Zx8a+C1llFgus2sY/1thlyB6lD835ZrCUex9RhcypTb5nZs820dP3crnoFxTWGd2RxV23jeKKZXjMT52tGy4IPoaoysNzYBHbpXP9o9zmXIrF+2by7Mke5qhDdN9q4cjJwfcelWFZktSpHOO1Z9plrxc9M54pJbmzdlFFu8k3SnPXNLcALCfc1BPIWuGI6Z/LmkupAwFK2yBS0bG28Y+bPU1BGv7+Pj+KrMGFXJ5ot2V7hFAOQM1WupnfY+9f2GbER/D/AFS7K4M2oEf98oo/xr6XRj5gNeE/sd2Asfg3ZSfxXE8sp9PvY/pXusJ3E/SvnpP96/U+Dx8ubEzZyOuSeZfuevOK/Pf9oa+a8+K3iAg5CTLGPoqAV+gOpN/pMn1Jr83vizfG8+IXiKYnO6+m/RiBU4JN1pPyPo8tjb7jkbNgztn3qCVnM428c5qxar8rsM5xVdH3zqOvWvo473PoJfCkaHLoMjrV/T2WHcCO1UmVltw/TniiGZgpBPao6FP3pJEOpXAac84/CtGzXfZkrxtBNZLKt1dBTwSev41ux250+3kVTvDKATiqeyuSr8zaK8APmc/Nmk1hiqqQeMdKdZxtuyScBuai1rPmEdcD1qJL3gjK0G2RaeV8vJHFOvtrbRjNVYWwvHFLJITIi5zk07e8H2DY8P2PmXjOCT5aFuO3FVfEimbwzOg6y3KL9fmGau+HWcNdurldsXIz1GQMUzUrZn0ewUFQDcs59wCaujpVujx8ybdBQ7sitVwqjp2qc80IoCjNOPv93ua61qz566iitK+2NR0J4AA5Oe1Sx2ax4cgeZ79h6VNHEQwdhj0HpQytLJuPQdK3iuRX6nn1KjrPlWwwRbuT+VV7pcRtjgYrQ3DODxirGlaHc+JNSh06zhaaaZtoC/qT7Co1kzSypxuc74Ks3m8UwKm7zJXwu0f7Sjn8q+7IopkjizFkhR93jP5Vx/gv4D6P4VuNN1HbHdX1vbCFgRgFidxY+/avTwsXlkFQFH5iuhqysmeRWqqtJSRn8RwkxMRnqrDpTWk3MFY4zzhastGyyFDFvjbkMDzSIEdQrJtfOR71K8zEqfZ1VgGG09du7j86BEGYrt8qReee9WZttuNpkUMckK3T8Krbt0xUttOOw4NNMmx2UrmEDauQ/G0npQsgj4YcnqVXipGYmRU+XC8llFSeWJAuWL4HLL2rPcvUfxNtQA520JJ5cY3AycnnOc1LDHEm8IR8w655FSQfNlCAAvO0cbqQ9SvM26WMkbieT2AyKecSR7W2/Qd6muVj3JtTJXk88VEmyQkABWOSBn9CaXUEN8tYlQDoSctjilLD5f4iPXOKkkVQAoxgcZzzUW6O2iZsFnb5huP8qepaJYY1B6cqeVWmxYO4Mu3PdjzQpjbY7bl3DBH8jViaOMsuHDnrgdBUhcr+Wskm3yzvUdcYFKH/AHYO3dgbQQOtTXG6RQwY+YxxlRgYqFrdmyyEn/aJx25ApPyEn3Flugvl5ff2z6f5xTfLV5GZW4x36GnRxr9n2HAU/wAXenNGshaRhndjjbjHt9aYyOH95ExaTY6nj0qw1uCwzHkbfmBHWhbeLyzkZZW6djU8syopKjyxnaNvegHrsU3YNujQADu2OeaSL5QVbDoPmD1Z8sx/MSAzctxxQq8MiAMANxagCNdzKAOB0HqT70NHLJufblsdByQe1NW6EY/fP5ZPTI6mrHmRyRpskLEjLNnAPWoHqJDI+4CTnI4HpxTmj27WYMePvcVEwEJiJHJOPm6j64p8e5yGUOM+3WgQjbpEyQrLu70jYwBGhAU46c47U6TChlRwRnI57mnTM37to9qtnDHP60ICGRi0gCoX7ZPFWQfLt9vyrkcktUU10YJFxE0wPLBf55p0bq7dd248ZFAC7Sy/LtIzjHTAqTnfwPoc8ikaYAtHGNqjoSetRLDtmZFYjaM8jrQHqSLIYMRbdrAcnr+dSqrY3IxDMf6daijUgyDcpD8jIxUsbN5ZGMqo4IHH4UCasRbVZWSUMfXFSLIscIR1Kjtx1pdxbGG5I5LUM6W8bNMzAAZzjIPtmgRDN5qxnaCmR7EiiG3LW6iV9zbsnjr7VYjuY5GRkZXGB1/lTZJA2U2/Jn+H+VFtbla7Dp4UaRyT93kce3NOaRdm1gVIAxkjH0puxo1YOoBTlATnNKsbs2XGPUDFBHQRWbILD5RgYBzjmlug0LMYyp6dTRJnzCF4BGGGRnHamLgrjbu6g96BruTRxeZuG7b+tRTRhzwCv8JBPB/+tTt21W3HgjPFTOySmPnnbgjsaBaplSFjGxTGADjH8qeu1ZHIX95kfxe1SKp+UuNp5wD3qNo8spPylj90nIP40Fjo2UKOd2eM46GlkY7R69A3XPtS+TsUNjAznbkfnS/KVyOT+VQRpcihm8mTAXO6rEOZGLbvm/u5/SoJV8r5gpIzztp4iZowR0xkrjrQOVrXHSw/LxJsfOPU1KuCqZA3AYyOtRZ3KYuhA5NOmj2MNuScA9cVZHkxzSHzgoVg/wDETxT42WQnDZxxjHFI0iqoLOC+OeMmmqyBQCDknjnGPencm10EkkjKdh3FT07UgOGBGQ7c09pByAW46nijeH2mQ8gZHTikNbCFWaUEnJxjHpSvEuTGwGO+e1SCMMqrgjHA+bNMZE3ZxlSPXpQTcGXyY8ggbfypGVZFUgKmc5PepPLC7tmXJH3TUcKSsCWXBH4kUAO2sqkEqQo59cetMKvM2GQMOgbNWFXzgSRiU8c96hV2DAN8jeg6fjTegK47a25tx8wL93jviiTK4V8deq0vmCTlhg9jj0pijzkIY5B5DUgXmM2ZUhOVPt/WrEaDbgqzbh3GKjQKy7VPK8lRxU3m7toBIYfiPzoQpX2I/J2sWUBjmno3mRnOFwep9aXy5Gk3hSR6cDmm3FvI0mEj6/eU8Z96q2mwr30YwRlVYquAMZAOaTcFVW6t3FSxQssjZCg8+1R7fnXkhTnnFFiiPibAK5OeaN37xQgUsp/SlnjWRikbsGGCdpxj/GmgMquCgLn5c9Mj1qS+hJcIF2OAXxnco6mhVDAj5toFV0XyphGCzoDxk5I9Kk3ZkAI3YOA3TmpuFugqt+72s4Y5zuAqXhlyw3oOn1piKVkI2FSPyNCuyvtJXrnnvVCa7AwkVSucgfdPpTlUq2xgWHQkevrSvL5Shj8wbnGM01Y2mXB44+nHvQLoPZVaMEksBx096PN8s7MZXHO0VGZAVHZeKWTG3duIWlcLdxPMJxsUgH5tvGfxpdxkGNv/ANftSBlWHEfzHj5qGJkjxuwxx8tSOw5Y9ylSdpU5zmmNIeV3fKeppMspHO0KOuM06SFWkU5wTyxXpRqPrqRNGfvIn3eRu6ipNzSZCHHH4fnSSKBJlGyD02ntT4lJjb5g/Ofm6mjUbel2NXb5gXGW7jPBpGk+Y4O7n7xPWl2pHGVH3scLnkfnRtGVEZ3c5cHg/Wl0EJtJlLKNwApZHYc+nOfSpUVlY9xzjFRTRPJIOgPdVosLrYezHaA4yGOeORzSk/KpABHp6+9NUjeoVWxjlT3+lL5m7aAMHPb+VMkrr5YkICuq9/apuPLDLyT0OeDUuF8xlLdRycULGjKdjbZF49sU7FNkYh2/NvJYZyoPHPanB1UDOOOmaPMfaMkA5x+HvRtRW2sg+YZz6Uheo1ozGMdfU45xQ1tGqhgcOBxgUSZUhlXIXgAnmlabaowOcdfSmmh3fQMrGuWHz45wfypJNqqGiK+4bGaSa4+bOC5x/DQFdUXaC2eQvekFu4kzCRVb5efSovvOScoR6DNSJGzgMi8A4PFSQsqyYZlUnqp70rXKT5SAxq3DBkdehNOVd/yhtxPHIwalX5j0V1JyFqvxDNkAh8nIP+NIadwmjCxlGXGPzqLy0XYHl2Hs3qferCyFpGJBAzyD606TEhYsFYAcnHFA+ZrciaQbRuYjjjikALLkE7eg3Hg0i+Wq8D5mOQD0p+0NjIAYdhkf5/8Ar0AOjYsrIThcdBTfM24C5C9N2RSj/XZ4GfTnFSbVjYMQD+Of0qtRPQjEY8klSXYHPzU1UdGzMCUPOAM1OZQny9QT6YNNRQ65fcOflU0aCUmMKgrnaXX73J6U0xs2DyARx3FDRmPAAI6Hdnk+1SsV8ngsW3fdb+dGoegyMmNl3DPPBoYhWUxgkA8EUn7xTkr8mDyD0pkJHdt2einvSuO3UerJv+ddjdvrTn+UFuvPBAwfxpp+ZnRhlWGMHt9KpqHsoyC7zRFuMjJX2/OncLXLGG+Y4GfQ8GmAZJIAXn16UR5Xb5Z3Fj3qXaHG5xg45Hc0al/CNaLcy4Py9T7VCFRT8pLMB8wNTzIfL+UM2P4h/nrUe1GhyFPvzyaNRp6EKx+YSXYqAMgqODUqziJiu0sPpxTIIXVW7g9FJ59qkZipJCFwo+6KNRtjd6qoCqD5nJ9c03y9pOCxAwGzx+NJHIjMT8yt/db+H/61Bzn5m3d6PUdiZTu3LtOV9sYqFnJ3DazAc55p8a7ZAqkr3znI/GnxyPIwyPmYhSMe9K+glozudLUJbwjB4RetPvSWkI9qdbr5fyDkAD+VV7tt0snPAwKxqPlpJM5lrO5DJ8sZPbGa810SZmjmm2gieZ2LD3Y4r0TUphb6fO+fuxsf0rgdD/d6bb4yHxnawHeuegvfZ1x+FlmORg3DqWJPtQzBl52qT/D1OaVokjV/lCjdn/69K0h2lVHXvXfuIiMLlSysW44VuTTY8SYKgF+N24Yqb50j46Hv3FU1aSCTLAqMklgOfrQUiw0ZG85B3e9QQofJkIJVem3jin7hM2QwI7k+tKu2QMcAg9NrfjQMiF1GpMZH3v4T+mP0qXY7Ox2hQAFx2p+3MfIXcOelQpujdd8hKqM4xk0EEFxFC7EFfMLfLtxkmsPxB4J03WrMWstvgEddoz9K6SSJPLDFdpbnGKhmYyYIl5X8DVblnz94u+B9zYrJLYo8q9cZ6f415Xq2h3elzYmhKOhyFIPHHpX29Ex2hGAKnnMg61geJPBOmeJYWS5gjfjJZR0NYSop6o1jVcXZnxmyjaScZ7jHT2rI1HQ4r8fvIw+Dn0xXu3iz4DXdm0kulv50XJ8s8EfSvK9Q0e70q4KXMMkUg/vj9a5OSUXqdcKkZHLW+hvY3sV1BfXUU8X+rdZiGTnsRzXvnw1/ao8V+D4obXWCNfsFwN0x2zKPZu/4/nXjFzMrNs6dzUIYxpndtHv0+lZ8ut1ozSUYzjaeqP0O+H/x28JfEFY47G/Ftft1s7r5JAfQdm/CvQ2kD4z8w9RX5ZRybZQ6uQVYFWU4Ye4Neu/Dz9pbxV4JeOC7nOuaeODDdMS6/wC6/X881qq04qzV0ebUwK3ps+8VTd9xqVm24yCK8r+Hf7RfhPx4yQG7GlaiePst4QpJ/wBlujfhXqCz+YuUYOh6MOa0VSnKN1v/AF0PLnTnTdponjY9uacHHQ8GoQfQ80u7nnmtozcUZNErR/NkHaaTeQff9Kbu9OlP/hwRzWl9fd0J9SwrLIOVxStEpAweKqq3zbQeanDMvSu+nUUlqYuNtiBoUS4yF56Zqf8AhqL/AFlxu6HFTVpHqxvoZWsEmNQOATXN+ILg2uh38w6xwO36V0GsN80YHua5LxtMIfC+on/pkR+fFfM41qVVo9fDr3UfK/gv4c/b7j7ZfIVLuZAvXOea9j0fTLfT08uCEqRj+Gk0GLybNAAMkZ5/lWk1wm0ZAVvTGK9OMVFWR1Sk5O49W55j2sO9S/Z0cbg6g5yMdRUSuJIxlxvB6L3p9urMRu9fvYxWhA5lEaso659cioVzGrvIVYN2zmpF3RsQxAUc80zzEZi/ysuf4fegrU5Hxl8IvDPj6J/7W06JpCP+PiIeXMp9Qw6189+Of2O9Ts1kufCmorqUSkn7Le/JJj0DgYJ+oH1r64VwI+MbM9AD/KpiUEhG4bgM9P60tDpp4mtR+GR+aHirwhrXgtxDrOmXGntwA0yfKxx2YcH8DWBZxpJISuCQCa/TzXtF03xJavaX1nDe28gw8dxGHU/mK8P8cfsg6BrjNceHpT4eu2z+7X95buP90nKn6H8KzdPTQ96hnF2lVR8XbS1xgHH9ajvMqy969O8dfs++NvAdwZJtMbUbJQT9r08GQD/eXqv5Y968xumO9kddhU8hhg9en1qeR3Pbp4ujUi3CQRsfLyDS6exN0xBztFBUxwk96bYgySNtGKXLuaX1R+n/AOzTYrY/BbwwuOXtvMPH94k/1r1NcCNyPQ1xfwesf7O+GPhi3Ax5enwj/wAcFdhNIY7WVu4FfL83vyk/M+DxD5q0vU4TVJ9rTv2AJ/rX5l+L7pr7W9SnzuMlxI35sTX6OeLL02nh7V7ktjy7eRs/RSa/NXUJxJIeQSxySa0y/wCKT9D7PALlixkDFIW4xxzVWzO66IPQdK0YNTGnxYkiSaJvvKw6iobqOxaVbiwlJjYDdA/3kP8AUe9fQLZnqSlqol2SQ+SF7Ak4psKho5GHNUbm5/d7VOOKktZtsLc9Tz+VTry2Li/eZWizHfIy8jriukmvA1v0x0zXNRsPtZK8itO8ZliUHpSl0RULWbNOz/eBSpwSeKi1CxkZyx5U/pTNIuDEoOOQKh1DXCsjKOBzn3pxtzamEr8mhUW3KyNk9KibH2hQQauwzLeQ5AwT+lVDH++Y4xjvitHa9xK/KkzW0lN0Vw6niNCT6mtDUWj+xabEyjzP9YOeRkVkaLMfJuvRk2k9jzVzVJWbXreH5RHHbg9ecn2pUU3KR5OZSUYwT8ydV+WlgidpGZuAD8oojzcMDjEa9Pc/4VYYlflHPrXevdV2fJVJupLljsMbMnygfKOtCx5bGeOhqzEgbAB5q5a6c19cQ20CbpZGCKo9ScCou2dEYqCKEOnPfXMdvCjSTStsVVHJJ7V9P/C34UjwNoqXbAS6vOoMp4OwH+EVnfBf4Qy6BINX1SFWvt37mOTDCMev1r2Fh5LFWQc56DpWyskeXXqOo+VbGZb3TMwM8PlMw4fdwfbFWpY4zIGG4dxnnNIYBMNoBKngMcY+lJ5ZhUJG/Ofu+gpnJYbNvkZUTJYDcOOR7fSnMoZAxyp6lT1FSszqwO05zgLnOabMZJm5whXoCOvtVsRTurZb1drcnHysOtMjU28YV8sw46VYheJWPy+Se2ORTZlWP5iwcMeSDkUE+p1dmuxm+dnbPPbHtVjyWvIwkRKdjz1GKKKyRqSR7YzsiTbkYOakhjW4Vo1JWT+9RRSEib7OZFIL7nAx0wPrVfbsjUcZBx5hHJyelFFJAifCx/ePQDtTZFVvLJUEHkZooouNdA+0RsxB3BfQVDNGGbzG6Rc/LxyaKKTLQ9VLTIEYjdgHNPuCLdlcneqnhT7UUUCEklcohb91uPVecVJErTKWC7jngsehoooAh/eQnazqxYYBI6gnpVmNSu1mVXTAI3DOKKKAfQnkPmLkf6sDHHBqLzljXCjO4Yz3PNFFAKKGzQ7pEY/MAMjP0pVH77eVAA42+hooqB9BvnbZGQ4YZAxirKrsZeQRnvmiimtiXshFiQTmM8lhnpwKfHDH53lFc7fXpRRQibuxDPCbeQxqdr4zkUsZEykjjsB/M0UUi4knlpGvzjLKMjHao5HRV8wnjGWPOSKKKAtoSKyIy/J7gtzT4wZFfa2FU/MPr6UUUkD2DywFdXA2jPvSLD8oVyzKee1FFMjmYxo4otn7vktjipWULCzjI5259TRRQX2HrnazMRk9ABUjN5kjIy7cDIINFFBkKkWyMkgEgYJqBpl+VIhlmGcHgUUUPYcddxFZ2wGVV4HvmrDYVY2zz1oooQ5dBNyuoCjHOc/WnzWJkRgoG8HPsaKKruRL3XoR/Zzuy3z4p/l7sbRt7miipQ+ZiRru4Y8EU/bs5OVGcDaf1oooJJXVV+YRgcYLdzUNwokUsjEs3AY9qKKb2EJ9nmSBOVy/pSsrSW58za+3uBjNFFIq70Ft4xJI7pxs60q/6xUHyleNvY0UU+xHVisM8vgbjx3yBUkannGBmiikDIts32hQrbD2x0PPenf6uZy3JHXbxRRQMGOYzgk80og8yPlssvfFFFPfcUvd2GIxXcW/hxwKVWbzgF/1TE89xRRSGJ5HmMCM8fd5/nSicrIqMoRgM8cgmiiga1vctQtLs5YF2/iNPWYspZiSVyc+tFFaXZjIh88yqrc4JxS+aBIYv4l56cGiipTdjSyIVjMjkEcjluf5Uu4blC9COtFFSw6kbL5cm736e1JIpWYFMAHqKKKg0RMMiPeW3N6/SkWF2Y7GwDyM0UVa3I7ieWywszL0PryaikbZJ5YHzY7dKKKl7lR97cFYSYQLtJ6NTjGyna2Bzj1BoopAyFlbdlcADqKkVFdt2Tu9D0ooqS2OXC7lZeB6U+ORFk+Tdswd35UUU0S9hrwldrjlTyPXpUe8ogIwQxyfbPSiijqVHYbuDSQxDhpM4z7e9SRw/Md5Zx/tYoooQnsSSMFwqcOemelNdUh+bbh2HIBooq3sQhqzDzFTncx4zUqgNGpYbWLY49aKKmPUcktB6xjdtODt56e9R/YlO5SMYO7IPSiiqsZ3aJGjkjQ4ZVH97HNRNsZiW6f7PpRRSZUSOWby8swyvX9KZ9oAGcfLjcB6D0oorO7NlFFlULKHByrfnSfKzbVX5h0/lRRVmIskYZlAJjfP3hVWNWaTDHceTn+tFFJlRbFhmjj3AtkYzwD9KmdwGcFdozw3XNFFCKe42XC8Yweo9+1OFujY+9u+vGaKKOpF3Yi+8ZBgDHBpMmThWB4x3FFFSzQaqFWfKBWzkMp68d6Rcj+FcjkEfrRRUlXJo/3jEKxDds96guppY42ZG+Veqn0oorToKPxDI7iR0JYcr16YxmrULHPkjl/0FFFJGk0rCsv3gWyVGWGO2O1JLbllXYflHbpkUUU+pjHci8vbjJYFzwc0+NVj3D7rgYHeiijqU9hkcaeYUQc54pGnYDJJcdAehFFFFxrcTBVQRliR0LGkkbbhfu92B5BoopjjuN87auQeAcEUzkYKSEZ5A7j8aKKVyug+KCNl5X5s5DKcUxYyshyuAx4PHP1oopsa3GSM0KqUXlhzz/L0q1pkwuby3TJzvB9sZzRRUS2HZWO8j9AapTNueQ/7WKKK5sR8KOWnuY3iybydBvm7+UR+fFc5axgWaKf7oGaKKnDbs7Psh5ysq/L+6zjnrTWyuecA8CiiuwOoq7mxv5A/u8VEu75mY8Dp+dFFUBJ9nBZiON3OBTFttzFh8r9M560UU3sQJNGY8uxIVRjApsbJ5hIi4PLfN0z/APXoopFIVYxJk4JU/wAJNQRyBsJ5eQp4fPJxRRTK6D44gr8HjklfSnSBZI1Kk4P3hk8/5/rRRVCKrWqRMj9DyCfwrnfEPgvTdehdLi1jcPyOOlFFT8W40eOeNPgTJbzTXFhcAIBlomOB+FeU6tocum+dBMu0q2PlIOaKK4pxSeh2UpOWjMdV8mPB/CkmuW8tWVd24ZznH0oorE6x6zMrIzjp2U4r034e/tEeLfA7wwR3jX9gpAFpeHeNvordVooqJQi9QlFSi7n1R8L/ANorRPiVcR2PkT6dqpH/AB7yKXU/Rx/XFetrKWXjn60UVyU6s+Zq54eKpQpyXKh6yD5ferC5Joor16Lf5HmyBVHJHBp7Ssi80UV1qTjHQz3eoyCQSMWHHapyaKK7aLcoq5MtzC1Zv9IUHsK4f4mXHk+E7kDP7xlX9RRRXzFf+O/U9mh8MTjLE7bGGTOVwCNwyRWkRhZNu07uTuXNFFe31L6BcMqeXtxub+6MfjTPOK45YAHGc8iiijoC2GpLvmKl1Izkrs60+JDtljZV2oeR3B+vcUUUAPjZmCsMoe+D1p22TcBnH92iijoMd5fl7vMIwR95c+vpUckhGAh8s7vmOSfyoooC5O9uzYDsHRuFzXnfjj4D+EPiAzyahpccV6+R9rtf3Un/AAIj7340UVSFGTjLQ+dPiJ+yHrOiJJc+Hr+LUrLk+VdERyqPr0P6V4ba6DcWOqfYbpPInMgjIVgec46iiisJfCz6jBV6lRJSZ+s3hm3Fj4e0+BeBHbxqMeygVe1FyumzEf3T/Kiivj5fa9Dw5fxPmeJfGK+On/DHxLcKSCtlIBj3GK/OGSSWaUHjHXmiiu/K0nz38j7XC6U9O5BqExjjTeevSn6S4m3HGRnoaKK9/od/20WriPzNwHBp21kttytwSfrRRSexcd2RaezeePqa0Lu4O5QT0oorOXxIqH8NmnYKfL9sVhaixVj7kiiiojuyX8KJ9PkMKYBOMVYDeZDM57LRRR1CfQdp7N9nWMMR5jqCB0PNb2qaWv8AwkD3McrFDCkbow/iGentzRRXXhup8pnTd4ehMF8vABpzY3Ad+tFFa1DxsPsTxqBzXt/wM+HY1K4/t68RXijOII8jlh/EfpRRShuLFSai7H0IrJbrt+/uXo1QSRFmRlb5ewI68UUVsjy3sL5asRGBtP6E1A1uxwzhm7cEcUUVRkMaZYpTEsjBmPGRkVG0i7f3mSc44oooAWS3hk2suQy+tU7mPa2R909aKKtkH//Z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2" descr="data:image/jpeg;base64,/9j/4AAQSkZJRgABAQEAYABgAAD/2wBDAAMCAgMCAgMDAwMEAwMEBQgFBQQEBQoHBwYIDAoMDAsKCwsNDhIQDQ4RDgsLEBYQERMUFRUVDA8XGBYUGBIUFRT/2wBDAQMEBAUEBQkFBQkUDQsNFBQUFBQUFBQUFBQUFBQUFBQUFBQUFBQUFBQUFBQUFBQUFBQUFBQUFBQUFBQUFBQUFBT/wAARCAQnB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jvJTZgCLbLGx3FmGDnHv/wDXrkNeuJLxmRTgt94j+VdPrEhb5ABvPA7fjWSulbsYO9z+dePOTeh68Elqc1pPhV9UvUgXherNjOBXqulWI061WOBFCR/KBwD9R6j2qDRdIhs1Bx8+Mvk4P4etaRjZ2aRuCx5Yj5jRDTViqS5tARnO5ypMu5SsPLKM989qnYMs0iOgDyHaYGJwnHBBz1+tIIdsalD5bjJ3kjBHp70z+IedFuhBz5eOT+PWtbmFiS2VI98MZ3THkJKdocfX2qWRpWkWSQBZEGVSEAHb9fWkiVMBWUXEa8onIbH+yf8AGiRmWInydwkwVOM9OtA9xUU2oSaObyy5PBwSAfVcYNNS3gmPlzxwhASPO2htp7fLj/PpREght1baHEzZI3H94M8UM0nyOFjhZGKM27Oc+uaAMrUPBOhXa+dJpsUikBdyxYO4d+OlVv8AhX2kKsf2KfUNPmP3vs1xIij6c4NdAQ0NxsEyQMCQZByoHbOePxFCtFGo2FkdR/Gm5ZPf6f4UrIacu5z3/CN67ZzY0/xTqseORFdbJgQOuMj+dXLabxtHlJLrR9SAGdlzAY3x9VJHftW09y7LHNITtU4UY2rnuFwKbK5mYpAvmR9EXlZA3rgdRT1C/RmJJ408RWgYXXhKG7Tdh2sL4HJHfawGaRfiFp0ah7/w/remFvlY+SJk+h2k1vKyRoEdNkg4EijmP6+tLMm1fPV12swzIRkNj1X0NGoadjNtfiB4PcOp1pbdpAF23iSQ7cduQMj61qQXmjavC32PU7G5c/cMN0vB78dx7VDcWVvfXCCW3td3DBTiSML2HP8AKsXUvAWg6hI7vpFsGbJLLEFzj0I5HtzmnqKy7nYyWcreUbdVTg+Y8IOfoeefqKYI5o41V4PJ2rjzIhl2we47Vxkfw7021WNrG91CyyuD9ku5AA2OwJxRbaH4jt4gbTxbqKSgDEVxHHKG/MA9qQrdmdY0lz5Yk8qJyxwsUQx8w6ErnrR55Z/N2bZZMNiMfu17HIz1rlWuPHdntkS+0nVgzhUE9qYpDn3UkU9fF3iW33rc+Ebe6MYy5srrB9zggUXDlZ1sZe3WOdZY2fq7H5to/wB2mrdCQoWn8sMxDzD+IHvjHArjf+FixRwmS78L67YxR4BMUYlUemdpOR9asR/FbwxcSMJdQl0+RwFZLm0aPA9MEU7oOVnXrILPcIXWPaMh0Xcsg6c+lCzRositCNu3cscY3LjuM9iPesSz8SeH7qMx2OuWKh8hgJQCwPY1pJ5U24W11GysRhonG4juDz+lO4WLEn+kK+x5JSy7wq8BT23DPHpSNdrtZrkjO0MNpyFxwSw9P1qG8W4tbdpVYxxrnLQqQ23Hftgn8a8V+JXxhTTN1ralbi9AxtB4Q+rHuaiUuUuFN1HaJ1vj74rWXhuznMtyQG+7Cp+eUj0HpXz9NdeKfjdry2lrE6WIfBUZ8qJf7zHua1/Bnwt1r4oaquqaw8sNizD944O6QZ+6g7CvpLwz4e03wjZrY6bZLDHCAzqAQeD94nucVnyuWr2O3mhh9I6yOb+GPwh0X4f2Ky7Bd6rs3SzTJgnnop/hAr0RmyFkDKvzZULjHv07+tRNhpHuC2YmbB3ckHr0oW4WONQWUIXyAFJK84Pt/wDrrZLocEpOb5pbllbiONdq5aGQYV05ODxg+1N2hMx/JJsxgk5Ue/1qKFwsrp5eVfnEajOOxH/16d9pcSKAAxZsLKpy369c+9IzsW5NkjTCRgW2gKRluR2B/pSSFnBYeY21eZGXGD2Iqr9oeNhGjAlQN5KkAHPT3NTrI0qsX/eOOflJy49wOmKsVia3w8Tb02NgGTJzx6jHSmtGJVY7PNJyThvQ9MZ5HSoPMjZQ+4o4G3dgjPPAI6EfnRI5kuJWdGAXaXVF44yCfcUATySq0iMAse4gqFAOw+/Pc0/zDNI+JfLZhxzgY7gY/wD11X3DZLCoUgkFCCM1K8kbsjOxYDAMgHAP93jpQA7cGX905LDcWYnGR3GP60fOsg812dNvEZPJ9gR0NQYZ40jRAhMm5Nv6/lTluDGXRnZ0UYyo3Dd3/wD10DsWNr+QAoVUY5VvXH8/SlknKzCJ/lBx85HKjGeD0xUP+rIjmCybvmj8vsT/AEqARiRmRQHVcgFegJ7n2oJSLu4iXbKRIBhVZeckHjPr2qRpBJHvlZFc8Kq8n6Y7Y9KgjHyrG4VFfOHJ5+mfSosRzMFZuM7QxGAR+A/WgZa8wqoQBk74Awre/wBfpSReUygIcyd1fg57YPWopZw0gMshCqMAqNxyDwD9Kc8jwyHexDH5llXBPPqfb2oIGTW8FwvlmIzJ0ePGTx1wD0+tY1z4B0HUo5JZ9Ds5AQVKbApHo2RWwqtGvku7CTO8OeCwPXPfNSM5inKBZRMSCu3GPy6UFbHGv8I/D0du3kQXlox48+2nkTaQPvADjrVSH4d69YyAWHjDU7Mld6pO4lTGOmTz2rvFYzN5SxkTDcgZmOGyOTnoPpUU11b2sbFmEOAAVBBz9R1oHzNnGp/wsbS13jU9P1GJRndcxbcjtkio7/4ieK9CZY9T8J2t4uOWspwevbBqx4k+JGnaLHIXdYizcxDliO3H+NeY3njDxD48vfsmhWsscLtt8wnoT3LHhanm7Gqhf4jv4vj7o6zG11DTdQ0u4YYK43f5Fef+Mfinq+uMYtJnt7SzZtvneeA+D65xgfQV0Hhj4ExfaRdeJLv7TISH8qKT5QO+49a9HbwPoxs4rI6ZZrBF9xpIlbjtnjpS1e4e5B+6eZeC/gvo2pSJf6tr9rrdw3z/AGeG4yp9mJ5Nez2GhJpVqLXTYEtLRUKr8gwPUAD371w118I/C1y2/wCxfZmb78tsxQKTzkbe2P50h+GN1p7xjR/Eer6Yh6ZuPNGPXae3+NXfyIk3LdnocbbVKjdE+3Y0siZP1GOtNVmW3dlTzdxKlTkY9x6ZrgYdL+IunuUtvEtlqLA4VNQtAAw93XoaF8aeNrGTZfeGLHUz62N2U3fQMO39aehHK+h6EViViXHmNkbZFJI6ULcD93GrCXcAVXIOPUE1wMnxhhtSy6r4X17TwpzIY4ROg98qTxVu0+LPg3UQijW47RuR5d9C0J57EkDpRcXK+x2hlQ73TMOxiAM8KPXdS/adszEBCoIX92/ByP71Zlrqmn6zAq2uq2t7xtHlTow249B3q81vIzLuUNwQdy4QdMdPpR6E2F87AUeY5GMOqjABB4yTQm5SokDFVYgqgH8+45pjP5jKDGUwcEN93HpgdabDMVztbETMcNtO0f8AAe1IdiyWZg0YBePbgiMjHXrz1/CjzPKTYTk8t8y/KOKq7hsjDpkY+VupAB7euanSQxsyN5ijgI0hGP8AJoAWFl5WMfaNg6LxjHXJ70sMqtkOPMhXoVXAX3+mab5xWRFIKybjnd3/ANn60gzJsCx/veS6noU7kVYDmkdYPMSP9390NknZUyMPLAdmZWJC4UAe+apwyGTa6jyAvBUnjOPvc8H6VPtjmjJWM4wAzFu5/pSRA8MYwGG75sqsu7av1okk+YRyMyEEEAYx+Peol3R+SSPMC4GxW498jtQGLKjsvmKzZUHqP/1VJVieRmVSiARyMBjJwT/iKFb7QvlKWWQg/LIOM9zVaSZI4xFJ8y4xv3YwR1APrjtTp8faFdG+UHaCpBGSB3qySRZtsEZlZtqnLFD1PT6U9lkdS0YaVvX6dh74qsWLCJVURsCVDHlWGOpPSqbXlvZx75WVEjJDfNtU88nNTfTUvlvsaXnfMyzlwvAU5+Vce/Wm7pIX3M7I45JZj83+RXlHjT9o7wn4X3Qref2ndk8WtiTK+fQmuKi8Y/Fb4oox8NaKPDWk9Pt2psd+PYHn9KjnvtqbKk95aHvGteKtM0SF5r+7h0+NGLebNIFU4PHHWvIPEn7T+krdPY+HLK78UX3QLaofL9gcDpVXQv2aYL66S/8AHWt3nii5ILGFJTHEDkY464New+G/B+ieDLEWmj6Xb6bGygt5KAluwyeucUcsnuxv2cNtTw7+yfjF8UZcX0yeDtMdd3kxnMpXI7A5zg98V1XhP9mPwto7fadVluPEupHlp719yHjJ+T/9dexW7AeY+dojGQW7ccCkkk24kwpbGBkDG49zVKMUS6sntoQWOl2mlWaRWthCka5SO2t1CKuRzgfWlmtlvIWSSCNipO9mBbapHqfQ1YIZTHHHukKtuZV6c+hpygfMWH7rG3hsDk8E+tWc5xviD4W+FvEAkS40KxcK28TRwqrHsfmAHFcxc/AXSbWP7Toms6zobyj5EsbxjGj54BDdq9RkZwhVCp8zjeF45PX2NI0kfmGAyM8eWACtxu455qdDVSkup5gnhL4m+G0VtP8AF9vrEHO2DV7blgBz8yntRL8R/iD4fmeDVfA0eqQocm50S6DBwOchTzXp6SKqs7HbuBGGQkZ/2ff2p0aNMoEgRyM+WnH3RzStbYXNfdHmtn+0J4ckUf2xa6n4fcuM/wBoWbBCQem4Cuy0n4geG/EpLafr2n3QfGEjmXePwPNX7m1s76D7PLDHc2+SxWQZBOO4I47c965HUvgv4O1hftE2hWYkBXH2eLyWbjoSuMfX2p6h7p6EmPL3KFOwBgw/iPQ496j84R7nZ/n3EiNckH8PavL4vgpPpLO2h+KtY0c4+SEXIljBJ/ut1AH8qjW1+KXh7Krqek+JF5Pl3EBhk29iSOOaNRcq7nq/nbrfaxSIZAwuc9O3tmmSNGyiLcGwnVsgnJ9a8nuPjB4k0VQniDwHqKoi/wDHxpbrcoB9OtW9L+Png2+n8m71KbR59w3W+pW7QMMdBlhxRzMOVnp8kirKflXaSoZlYgZp6tm4+Xb5a5LNs9uhFYdh4j07WsSWOoW9+jEktFOrn2q6kks0cm4sjbMZDY3ep9+KdxWZZadtoO1lO0uqsRgk9MVIiiO3QxnEi8jCcuff296zXuNuHY7425McfO0YPH1PpReXPnRRlAxHlkD5uhzyAKLhY0WnBjUYZdx2hm6Y6+vWnIrW8TYwsmfl3nJI7GqInKyQsU2HOAofIOR04+7xQxaNQjOgyWcBDuI/E9RTFYtMfmBLFkXlvcEYzSyzMGe3J25I3MXHT0x/Wqysphf5iTty29uCM8nj0PrUNvmMb0eP5ztOc5x6598fhQIurdBMYCqrkKWzxwe3saPOXb5bBgdxbdwA2TjGfrVcTRLGCGLlvldgBhV9Mf4Vy+vfEzwz4R3tqOtWUD4CmHzPMfHoEFLmLUbnYS3Gfvy9c5Cn5go/pUTzsWfjJ2LsVgSQM/zryRvjlda5MsPhbwfq2t5wqXd4n2WDrxliOmaa+i/FTxNLKb/XrHwlaMOI9NhM0jfSQ8fj7UrvoHLbc9XvNWs9Liae9uYraNl5e6lEeD369q4PVPj14R0mSS3sbybX7oEnydLgMrfTcOMVm2n7PehOxutfuL/xHclc+ZqV0zZI6kKCB1r0PRPC+h+H0S1srC1tgoG5IIlXgdOcc09Q0R59J46+JHiaOQaN4Ni0GDgC71mUGTkZBCDmq3/Cm/E3iq43eKfHGpSwtgtb6aPIiA5yD3x05xXrucYUEBjzuY7mHfB9eKSSSaZI5ASF5MuOBszxkClZMOa2xxejfBPwfo7lrTQoJHTrcXmZ3OCDnLZ5PPIrtrO3to1HlW4jjXllUBdg/Dgf4VAsz3McifOGCsWHQdsf/qp97Moby0CZePgg5IwRnj8uPaqJd+pKGKtsVt7L8g2jgn0Prx3pPOVopA+8Rj5EZj8wPcYpzSeWkkiqylRuXGFzz/8AWqINHNJ5iRj5QWAc9Tj16tQIkml2qoZkIX5yR6fwj60GMSLHGypvHO0MeSTkZ9+lRtJGu6Qp86tjhSfoT7U3lnkZpV82Q53Mx7cgfrigB8mydBDLFEIznJddyjB6tntnt71w/iH4N+DvGLNLqmh2Zu3Bdp7aIwsT2xt5rtWm+Uqq/LkeYoXgc9PXFOQCSYESDZGPlYYJCjqfxouxrQ8RP7POp6CfN8HeOtX0dsDy7W5YzxMeuO2AB9aYPFHxi8Eqi6poFj4vtAMmayfy5sDuV9a9vZhcKHkXEQ+VRnJHpx6nNNVQylvJMZkUFGLjBz1GD3oK5meQ6b+054egultvEunap4SvFONuoW7bAfTdjpzXo+heONC8URrJo2sWd533w3AZunTb2q1qGj2mvQG1vrGO7kZQz/bEVkxghuo56V5trP7PHgLVo3m0+ybRtQyJBcaVO0LDdwoAyVxx+lAtD1Tz5ASrSLBEg3I7DBb/AGT60jTRyBYFZlR+eME9O2OgrxAfDH4n+FZG/wCEa8cx6pZRjIt9cTJ7fLvGeaZ/wubxp4OIj8WeBLiYRgbr7RW81R74HSlr1Cx7lJJGilXOWVACI3PUc4P/ANelOQ0cSJHHhR8mOBnrk968r8M/tCeCNekECan9guC2XttSTyX3emTXolrqVvqStPbtBPAxBRYnEqgeh9adwsXPtLfaEEUTKp48yYZXPqOenJ6U1bZmuisvmSIudkagkkdNwB7n19KbDcRwsZA+8Rp8pC7CWzyQD2FK2YsLO+DkM687iSe5HQUIkmtleVkQFgueYgdqqe340vzeSwjHlDO4TOQCMHsMY5qFlCyPA6xRRkqw/iwpORz1J9aRZGX/AFXmB1Y4ZsArjJxt7jp1oAnxIkW4tvkWTONvIDdmbpTFSRUUEZt48jJO5Uz69z9TUM9wljGJ7q5jhiHzOZ3EQJxzknjj1rhPEHxw8C6AzW82vR6jODn7HpcZnk3H3XNAHoaXDNdbYVaRs4aXO8EdiB6+9IIWKgKVRwxDMzbiSO+K8mj+NHiHxJI0fhX4eapKdu5bzWZBaRgAdcHkioW0f4teKGUXfinS/DUDjc9vo9v5sijPI3t/FT1A9fv54rXdNNNDb25AaTzn2IxHru9K4bXvjr4B8OSsJ/EFndXXINvYqZ2Yn2XjNc9B+zvo2oTm48Sapq3iKRcnbql4xDAnsikDPtXYeH/h74b8L2OzRtBtLLbgbxCpbI5644/EmnqVocDrn7QeqR2FxcaH8PNc1CCGMMLjUY2jDLkAYXBYivJI/wBp7xb4w1Y2t9rFt4Mt/NCvDDbkXBXPOHfjd9cV9fN5bCQAJuIG9o3JQKe3PPpXLeMPh34d8aKg1jSrK+MnLAQhZVx3yOQT9aiyC/cg8C+BfhVr3kS6l4ovvFt5Ioc/2zqLGPJ7bVITPtzXu3h3wb4e8NwqNF0iwsIyOGtYEXI+oHNfH+tfsuWVncNd+FtZ1Hw5KzLi3nbcgB6Z56f41Xj1j40fCuXeJf8AhI7CJhHuspyxwBxhD7e1XGbjujPlXQ+5qCM18p+F/wBt2za6jtfEWmPpcwG11mVkO764x+gr2/QfjX4R8RrH9k1WMhwCG/h+mR0rVVI9dBcrO82jqRTqgW6hcArMhB5GGFZ+peJtI0mMveala2qL1Msyr/Or5orVsk1sCjHtXleu/tLeAdDYxrrA1GYf8srFDKx9uK5mb9pTVNZZ4vDfgbVLluglviIF+uDzUe1j0dx2Z73VLUtLs9Wtnt721hu4HGGjmQOpHuDXgN141+KmtN8t1ouhw4BP2dGuXUH3OBn8aqXHhHxFrUscWteOtYu2ckFbWQW0RIGcfL259an2z6ILHUeOfgT8KvnvL2LTdCuAMiZpUVAfXy2O39K+QfHvwb8MWepvF4b8St4jctn/AIl1pISuSckuAV9gB+lfS1r8MPDFrcJI+lJdSo2VmvGM8rE9CWckHnPGK6K306HT45fs8QgdXGNpUDvxtHepc5z3HGPK9D5F8G+F/izotyDoTXsWnKwKw6pIuH5wcR5J/LHSu0tf2h9Y8K3a2XjPw7eaW6MQLqAMinBI3BT2+hr6HlkHz+SqQmZfnRQCMA8bs846/XNVdW0+01K3e3u7S2vFkCgLOBIihjyCD39B06VFkap9zlPDPxa8OeKjFJY6jbXsi/cty/lsM+x5rrrXVEZQhkEMWdzGTBBIHYYzXk3iz9mPwjq3lz6XK3hy9LblltZN8Y9yvY/T1rjbrwx8WvhxhtNvY/FmnIcLC4JkKj/ZPI/OnYWjPpFrh2jM9rFsLL5pYndk9mx2AHamyO1wCpjknhB3Fl4Ztw+9jOBzwK+fdF/aXhtpmsvEOn33h26b5ZldSyH2PGcfhXrGj+OtG8SWu+zurW8WQjLwsC6juOOn4iheYWOrhkcqI/ORI4xuKsoAyOAA3Vj9KfIkEU7/AC7F/hXDMc4449/esy31CORY1DMwRWxCVASPJyAD1NW5vORfLCSJuYSNFDh0x25656cU7iLM10EaFrmLbC3zN5K9h0wM+vH40qSK0zuzlXh+X92QjdOvPX8O9UrlYrNAXeC3iCYaaeQYJ9RnGK5fUfip4Q0Vtl7rtldz5A2WoM0gx6KgPNFwsdjcLDDbyHPmSbtjHkSIB1HHr71FcM8bwB5d827Bt5MKduOAT0xyPzrhpvi8b6FRpHhDXtUjJJSS5iW1jJ7nLYPeoJNa+Il8zRWWm6F4cBOCZ2e5kXjPYAUNgehwmSaRym9ISuTGybicH7ucd/wqDULy1srdv7QuobOJsvL9olRB7Lyc8f0riB4P8S6lIsWv+NNUZ92Ht7FEtUORkAEAkfnVSH4P+FJLiR57J9WKgFp7+Z5TnPX5ic0tQNjUvix4KssxDWhd7Ux9m01WuDuPU/KODWXH8XL7VJ/K8PeBta1Rz92S+YW6cc/xEHH4V1troenaTC8OmWEdhaJg7Y4wmc9Bx3zV1VRZj5jeXvU4kcYBb1B7D+dOwHCzap8SdZjkkMejeGu6/K11N+fAFVbj4W69q0iHX/H+qXisgdorMi2Tn2HNehTebJlrhvtLhc+ZkdM8YAHt3qSZhtlKOp3ECZn5LH0UEcY70kgOIj+DvhTTWa3bSBrE7KG+0TOZie+MuTz9O1dVpnhnSrO3MVlbw6dbp8m1YVUcck5wOvpnnFS27DyHidvJhjYnzGGGb/dJ789KlmeSRf3+CHXcqKwA25x07sf1qtg1FkZJ4YdqxlFTyo40+ZlJPJx9OaGj3KHiicRlv3ccD/NuXgufT3NNaTyZlndVKqdkUKqRux/exz+VMVnV2xbkzsuFkTI6ng/T29qoNRZbh7y5dsLAisI1CN8jdM5J7das3TBZQkqqX35W1jyQ7HtuHTj+dUN4tTNAIn+0btm4Ang9ePXPemjZbyLbpHsZQd7lvlyfr0qA1JyrzkQpCVnWT5Ldm+VO5A/znrToYT54P2VZ5SrBbXcQEx/dOemc1FJtaPMD7Y5Rg+YuXHqR7e9VAsa7zJ80QbJbHfGB9R7VZJeWGVY8ujz+XgeZIdixZPoOcc/j702WJoPNKRLM/mYS4kl2njknGOfrVTy1DPw06nAzG/Ujr7GnzXm0K4KyPKuwyMuSuOir059alaFajEb7YTL96RRvmmaTYH/2QOORTmjeSxbMQImYo0jsSZfRSvYe9MVRMVt48SHf5p8w4Of7rdh+FMWaQXE0kcbQgHdiFiPbbn1qg1PP/GvwV8PeMrgLa2i6VeMATcxHau7qxII5ryHUfA/jj4X3Uk2mSvqGnQt8zQZZcf7SdRxX07JHAP3m4sJPu+XLwj+hbqcD0qmQq2aRBZWiMm5fmwg55wMcn3qeXsHN3PFfCf7RQa6WLUg2lTgbRJGTsB6fVa9d0XxhpmoMswkNwuw7XicHLH1bk1yvjL4R+GPFKyPJbtZXTZKTRx7Hc+p7Hn1ryHUvhr4v+HLT3ui3El7YxnEnkjOP95P8PSlfuPlvsfUttP8AbI5JB+9UKPMZpeN3TPv6elRtMIIWUxRTOz+WsfJkUf19K+bvC/xzjjmWDWrZ7WZTjzox8uQepB6V7T4f8eW2uJCbaWOcFtwlRt0h9s9hmqRHkdP5yQgM+ZZVfYkDH5vU89MDuaabkLGglMbcn92oPOTyd3ftTLmKO1t2NzLFGMkl7pthQf7xwDmucvvH3hqzAt21caiIQdtvYxNcOBnkfJwM0wOlmvII18tGUtwXUps2tn7o9T+FRSXUrrlmYv8AdEMjEsqnso9O5rlG+Ik90EXSfCV7NzmJr6RLVRn/AGeW/MZqNrrx3rE7omoaToO4/N9ngaeTPpvfgn8KAO3jSd1YxwNHCxGYsDnj7xbAx9KxdT8SaDoNxJJqOq6faNuyITcAv9MAk/lXO/8ACHrfK663ruo6xMQcrcXTJCfoseAefWrun+BNE0ODz7DSra3Zm2+ZIgL574PXNFwK918SdHiaY6VpWq6uzj5vstuYYTnplpMUsPiHxbq0b+Vo2meHdq5Rb52uJ2B6YVcAfia355UYRKsUKgEk7R+8b6jPApJNyxhxMJo5DveFGwwHbcfWgDkG8M6/rE0n9u+LtQ8sAhYLFVt0J9OOcfjTrf4Z6DZMTcW3n3gIw1x+9Zs9CzuTiunhhM0axmaN4y28x8Agnpk4yR7CqzKkbPFn7ZCj/dUYUt6juaaIIbW2S3tmhhiWGJRtRYRiNjnqzcAYpvmLGJCHkuNg2g7PkHqc9TU900txHHFGwaOMgpGwx+Q6n61FJG09wBA55XlXXGfUgdMD1NUButYC4kaR1IdugIxirmmaULdmknhfB+42OK9Ffw1p82CYBkHIIJFQzeFYcARSzREf7WRXL7LQ7Padjl/3RXABwvrwR+dTR24dSy7QSOQCSDWnc6DNnYJhJ7SR5/WoV0W8sY8Q2ccgzkFHII/Os+Rj5zOazKbxGQFOMqzZH/16d5LLt3FlKHhDkEfQ+lX5NJ1FiWe3kQ448shgPwFQyQ3kPDJ8vX5kKn86XKx+0RTkk5TYXKr03EhgfSooViUndGxfPOCdorQaQLIP3e1c9c5YCjzLUt5bq0ZB4fb973PpSaY+ZFNbfyd0sWAGJGccH25pZIGmickBCMBf4lz9f61c2wEnZKp4weOv4Gmx2iyMGQ7fT5ic0tS00zPUScxiLy0PB3cuPp/hT8C3IUt5ob7ny5B9jWg1q68eWu7oQcn8aiFi2WOcfxbVGSTTGUd0kmWfY0aj5kAHGe4Hf8aVH8mbDhlOdySZ3cD3/wA9asLZuZD5mW3EbnHYf7vemfZfLKuwZ1jbI4yMnsR2ouTuRq0UabpVfOGG7nO71NDTOqxyBPlz8twhyPoOOaRbd/mdmYZblQ3T3x3FPPlrKGVlSVTnaq/K/vjtTuOwfaZLhkeVBG5P+sRuGOec+lTRTGxZxheQVM5y6k+gx7VDGqQyFnUOrDdsHr71JE7QqgRU3Yz/AHgQfbsadxWFhBkjYZZHwG4HBPQZ44+tStO7KyM29UfiKQfKnqdwqJUWFWTd5jv8pjA3D86RvNVcRqI48/Mo+7kdiMfWi4rDZLhQsKByDnaSThY26gqwqQzRIxLwyFGAJ3ffP+0p6Uk2xJEBCxlucxqWi59Ae9L5ztIVjBEe0/6zkjH930+lAEiuGmVVWQO/+rBADAdVJyMGoJdNhmcxG2jdsl/3gGCB1BWmF7eRgx8xVJG6BySuPUGp9sdu22ZY2UqRHubcoB56joaLgYOpeC9CufNnl0i1fDAsDGATnrwRmuQ1jwj4ZtIXYQSWTRBis1rcPH9CfmwCK3fEesxWSZFzKwUfKDjJOMEDHb3rzu6tNS8X3Qt0B8rPC54HuTUSfRHRCL3bOcvvGmr2d4LbRNW1CWBvkK3D+b5nbABGcV0+k/CO/wBU+zalLDpdldAiVkmifaDnILYPQ/Q13vhf4b2PhlFuHBnnZQ3mbf8A0HPv/Kut+zmLyi5ZkK4VePT09KmMe5Uqi2gc5b6t420+3EcukaPexqvyrbymNivsCv8AWrI8bX4VX1Dwld9/3lvMr8jrjnP4VvSSOGMchbeoGxPu7R7nrTDuaOSaQjzWGQBjkjjH5Vpsc2hlRfErQ45PNubTUtOcnJM9kxTng9Birtr4z8NajdedDr1o0zdVlby+PTFW5pEYEsNi9Y16g/h2+tVbzTbK4ZpbuxtnIAXa8S5YY/In3p6isjat5FvMFLm1uIxkp5Mi9fw61KljIkcnm256ZUqMjPuRXISeC9BuIyDYQxuv3BCDEx7gEjrUZ8GxRszWWsalpuFyFjunPPphs8/pT6isdjueRI9ySiRV2HaQMjHX2NMkkZ1BU5bO4EcjsM49a5mPTtfs/mh8VTOv8K6hbxuMdwSMU+bUPFltC7EaPflRu8uSF4HZT6EZGaQWOl2yyFhJJvmHUI3UdyB0pZJHaSQlyw4C7jhvYkd+9cqPEmt2ux7jwpHIy/x6feKxX/gLAdakj8ZWkLf6VpGt2YKgtmATJznGShNPQOVnTzTL5JMfGBhnP97uM+/pTWu0hVlUq6sASWBYBeOgFc5D4+8NRBy2sfZt42Mt3C8OD68rjNXLPWtL1DP9n6xp9zldq4uVJxnpincXKa80kkfmRqzImPvEfe5oEi7mddqQN8jIzfeYemOn40jRXFxiVI1dlPEYYOuMdRjjmoWgmhVBJFI+7+A8KMjrnHB/SpFoTrds0ypOu0DIC459hn+pojvN27DKy5w8YYqT264qGRUt4Sm9VdTnb1b8CBTI2WZZH2ySNt/eeYcDd7Hue+KANDCRyKkhDBlyitlQCfU9sUjXBmhfZKHKD5kUFVIFUop9zGA7SryBjJIMOfzPf0NST321nLJ8uNoULg4HqP8APIqwsTRzRLMrrH5kZGDv69ug/nT/ADZLe4K5L7m2q4wVC98Z6VTmm2+WojWNSdysp556A5FNkmVLQeacCNcRlT+p9s8dqAepda4Xy8jcW3/MwOflHQg0jXjWYDXXzQooBV1wQD7/AOelcjr3j6z0OEobhYV2g4znOOeAOvNecXnjbXvGF01vottKw5/ekcgeuegqObsaKndXZ6hr/wAQLDQ7Ny0yKr/cVhlh9BXnd5438ReOLxrXRbSWQn7023LEYxknoK1tA+DKlhe+Ibp7y4wJPIjbK4Pq3WvSrPT7TSYooLKFbVRkoq4XAHoRjOfSnbuK6j8J5p4d+DSyMbrXrl7u5OD5MRJXOeQzfSvUdP0m30uzS3s4IYIdoTCFcFfTPrS/aI3VUKld4DBg2AOfTv8A/Wp4ZpGAV+HcsqqRkkeo6U0RKTe5NDiRHeNtgJ2umOAAeOf04p3mPbxlSdpYEFSC2ec4FRMqSOxMewkgFX4U59+1I0kl0rh+ACcNu5Q9sY60yWTeYu6ZYPuMBuTkfXj+tSJMGaONt7KPl5UZH0xxVVUZcgStKPuHLYZfXj0x605Zgyw7hsTJcYO4n0yvagCdkeIFzvZSPl2HBwD6np9KgiuJI4SHG0H/AFcyqSOepJ64pu6RFAUguVOVQ7gc/wAqXd++V1wi42svmAjkcA59agCSWNwWUoytldxU7cj/AOvTNQ0Wx1TKzWMcuxiWiYKw3DHOOn19aZC80e8fK2eNmcD/AL69qF/dqASzSNn7gG0Y9D3qxM5XU/hX4V1JhKNCt43kIbELeW5IPPKYKjBqlH8LFsW8zSdd1nSyWOIEv2cKO3Dg5Fd19ojWRkCKSE5ZDszx69/pT1kPl53ZDFd8bjOR2x60DUmcOul+PrEJ/Z/i621INnbFqFmrHA9SmOaT/hKPiNpLIl74d0nU1LAE2dy0R+uGGB+ddoPLLIpDDacBcZAyeSB1xUkxZmJ6scgbuhI6fL2/GoKv3Rx6fFa4sQV1TwdrlmI1OTCq3KKO5BU0+2+NHgm6dEl1JrGVchV1CGSEj1HIrrZFUTSFsHpgyAHB6YwOPxqpdWdnPI4uLJJOCJF2I4IPU+npVehKsO0zxBo2uoTb6tY37MAFeGdCcehXPPNaIik/d7SUxg7s5Bx2/wA9a4e8+GPhS+X99o1mC45eFAsiY9xg5rGl+EdlZgHSta1vR5Sd4Fvesy7fZWJFMOVdz0+FXaJQqhHXOXY4Y89QPpmkWT94rKm5cAsyH5TnsfbivOf+Eb8b6QzLYeOFvirbVh1OzVmbPTkYqGbxN8RtKjY3Wi6JrCL/AA20zRSNz2BGM/jSuHLc9La4Xc7qEEboWbbkbQOw9xSi4+VmjyyHb8jcFfbn+deSXn7QX/CM7J/E/hfUNHG7/XB45Uz07Gs3xV+0towsQ+hRtqVxJGHMcxECgY7k/wBKnmRfspdj2ua5t1aR96SxyEghQc9ORk9+2a5Pxn8XvDfgu2Iv9QghDKP3TNulyOygc14Lo+t+MfjBMqzeKNO8K6Y5INvaSq85Gfr/AFr0vwv+zt4O0NUuZoJvEGoFt73moHzOf9kZxg5z68Urt+RpyQj8Wpz03x28TeO7l7bwJ4Yub1WP/IQvFMcK+/PH60+2+B/ivx5i48ceLZGhJB/s3Rz+7AI6M35dq9vsY4rK1MUdukWFIRI8qPTBHYYqzC32eNXeIwknaxz8pbHUYquVEuo1pFWOX8IfCPwt4CjT+xtGt452GHuZU3yk45yWz+h712CxxwTOmNlv8rsCBj6fpVVrtI/lcs8LAlVHJHTnn36/WmeTM0jRMAHwCQ78ZPUfTBqjHV6sttGiyfwiJlU7s+p4x9OKVbiN7lkZDHJyGkOevbj14zVZQyxPu3vJGAu7sq84wfX60SIrt5hLoXYZbjqPukfUUXJLSyGZdseACcE4J389fY5/lSSSFsL5rSYbKqqfnz9M1DNK/mb1QojAOuRh37ZHNLDM32qTb5iIu7djrjHXFAWLDOJFLfM6KwwzNgtx049qjaaPyQnmbpHbenzZx259Ko2p3LkyLmNR82fu84z+VTwt9nhf5PNDEAbWByf/ANVO47E0LychH27BuZmGRxwQB6VWMYj2rDuMvmgAMQT9fxpYfukqcqefm4HXAIBohk8sMB+8J+UxqoHfqe4pCEfakyyCTcF3L5O7Jzzk/QnFTq22Fd/ymTluPnHofxqut9tyhCE4HJ4JyxzgDr/9almlfy0bbIJUH/LIfdXnrnrQO3QkDyKCjsqu2E2qcb+e/wBP61PMWZiMMFRcgufmGeCSfaq0bGRmWTlY/nVMDcemMHvQs08qhUjUndvYHuvf9KBD5AzTRoRxhgGZvUenYf407zMOSHzI6gbl4VQOB+BqBWihiywG+QHdtIJTjOBj1NCyMq5jTL/KxWTJ56nA9v60AS7VZt7qPKU5O04J5Pygd/WqeoaDpmtKX1HToL045E8QIGSefmB6f1qRrhZ3yA7RjEh29AO5x2P+FLHdLNl2faRyVY9V546jNA9dzgNa+Avge8h8600s6ZdybgJrGZoXjYdCApxz9Krf8Kl8SaFx4e8e6lAsfP2fVQtyn4ZwcV6LDJN5jSOMRtuwxI6EjAOfb8qka8+zq8hYDG5c5wm0+9DfcaueYf2t8VfD8jmbTNF8TWsfImt5GtpW/wCAnjNTf8Lwj023STxD4S1zQ0BIEy2/2iHPc7k7VqeIfjJ4O8Lho77XIXuT1trdjK7HsMLXJt8YNf8AFEgg8L+B7qYSHC3eqkQQgY4PzdsVHMuhry90dl4e+LfgzxBcH7F4gslkfafLuG8twR/stit/WPE2jaTbyyX+pWscRAZXaYKOepwDXhuqfB7xZ8Rpkm8S6hp+mBfnMGl2is6jP/PRh9egrX1D9lvwvqWn29pqF9fNJBhBcLOfNbPIyn3fxx3p62JtFPVm5eftDeFIrhrbSVu/EV4y+WIdKtWlBA9W6fjUE3iv4m+Ip0j0fwxY+G4XAH2jVZ/MkAJ7ovQ+xrN0X4W+LvAVilv4Z8VRCBFGy01OyVlxuxyygGr7eNviToNw0d94R03XI4mx5+lXflORz82x/pT5dB8yWyLI+Emr+KJCPFXja/v1yVa1sMW0Jx1+7zj6nmum8L/C3wn4TYy2OkWsMm0Rm4mzI79cks2Tk47VzMPx60mzgKa3o+ueGNpV3e5smaME9PnXPFdHofxN8JeJ8f2d4ksZ9ysPLWUI5J9Q3vQtCfesddCViV1A+/8AMsfIO489Poak85QrO6HfgBuMAt6AdhzVQTSSsZvlkL4wYyGXgcc+n+NNkkjjaF0TMigMWDe2Cv49eelPqZl0zfu5WYEyYAJkONvTmmLcNvZW3eZ8ofac+oJyR7frVUybFGVV5WODhssGH+evvUk7yDdGfLRG4Mseence/YfhQBbkuCWk5b7SuS2CflHTt1/OkVpGCKVVSyKzKWOFH1+tUlug0OQseCCFyoA6fXA5pJrpSwXcWhbgPtC/OB3J60AaJulZiOEiCbnBXnd7Uu7yv3bKqzYz8pJHs3H61mwzssUcjlhuLI645IxkYpFv8zxZB+X5Aqn5VB989T/PFAWLssru6AkFgMbdvAbHQDk4HU/WnyXe1lh+VnDbQfvcEDnPQHtVFdS3SlC2yVHOFIJd2xyvAoikW3jVcs0wYRfNwFxyTtqwLt1Mk0m2VsOz5ZWbAGOnA/D8ad9oW2UptLTkq3bIJ65P+etUIpGjj8525aTO1RuLjOTwemKFkWGVmMahC+1yzE4Hv3645qbgXVkDSRqFbz2PLN757evBP4UsjLJm2A2gHa8ztgsB6elVDKDFIxbBc7UZVJOAeoPYHJpZpGWOWMIm9WHyO3zdMAiqFYuQOrYRsoFY7nY4XHXBPXJqNmZriSfMYQHI5JJY8AY9uarNOZLeQo2UVwZPM6h8YABx0qNZomuBCro4B2jzMjc3BbJHX61Ay6du2WS4cSM2YVU8ArjOcZpn2iMRohVUP3iuc4wfl/OopD510IVQRxrlR8nIXHTB/n7UqoN26ZldAuDHGuOMcfzq7gWSrrHHFHLH5iks/GfmOdufzquzLJIFKbkjjYnYfvLx0I75rE1z4haB4ZXfqev2NlJ6zypkcY+4OTXMf8Lw0i6UR6DpmseIZJDsVtPsmCt048x8DH09aNxWZv8Aij4e+HvGVncR6xotheHgjbAFZePvbxzmvO5v2a9O02YXPhjxLq3hScklUinaaEYHQoeetbcfir4leIG8vTvCWn6HBkhZNWvPNcDqTsjB56d6a3w/8ba5vk1/xzPbW/3Wt9DgS35PT5zuOO9Gozk9Sufi/wDDu3827u9D8TadENxe6cWk2Px4qr4N/a50HUrg22p6TfWFwpIla3HnRrjqdw4x7mu90/4E+FreSGS9gm1q4Tl7jUpXuWbOQThjjH0FdVbeFdG06NbaHTIIYn4MKxqkMw2/LkAZ5x0qCm0eZQ/tJSeOb66h8GaBHqUsCh2u9Uvo4EHOAdoOTWuvh/4reKYVe/8AFmm6BBIMm30W28yTb6+Y9WvEXwF8GeLsmfRIbSfljdWGYJB6sCmMgenrXM2PwV8V+Fbh7nwf431C3ijDKlnrCi4j2kZA3ZBGfpVqxJ0Ef7Pfhue8S516bUvExYb92pag7rjHJKrgde3vXc6L4P0fQbWFdP06y06BVMcbR26qPUdOc9+a8xX4g/Ejweka6/4NtddtQnlfa9CuNzgA4LmM85Nbmm/tDeDdQuRa3d9daPfqNi2+rWxtyM9Rk8cH86BWZ6XuZhhF2xSDkMA7MQOvXj3qfjyJgUDqqq+FUEcH1/wrPtdRt7yOK7t7hb0MuRNHNuD5/wB3oMfyqVpooTscBmVPlGDt3HtnrRcksSZmVWJzsfCnOeccYX05PFNeMbpAiYXaCVDHDEZ5PpVVZkt5maaRvMyVAfku2OOOoGKZNI/llW3FFZWy2Mc+q9SeOlAE8l5C10g3KwjOCVQYPTPB6noKbIyvNIs0roxIAWRMtx29u361TL/KkCkzbVaRwo2ggj36Y4p3nbWDIfN2KDtxhdx7Ybr1yarUCeRriG3kmkdYhyiAHeAc/MOnPAprCOHZ8pnwVVZAdpUAfeAPXpVfbLDFFKGyx3P8w24xxx/9arDNP84RsO7g+XI2TnGeo9s/yqQMzXfB2keI4bmDU9Mtr9icus8ALkHnO7tyccV5frH7L+krNPPoWoXmgT8NF5MpkiXOeuTkV65GuZAuVSQg7lD5J5/QjNOSRmYLG6lchQyjb34Le/8A9aqA+d/EHhn4u+FdPmtbXVf7dso32pPYyiOb3BJGemR1rJ8K+NPA2n6kkfjjQtYtdVDYdtYeS4i6dcHj36V9OfaI2bbJIxdWbduGUYHryOnPFUr7RNO16zaLVbeK5t1XEhuEV0x/CB3/AP11CUewGb4V1jwVeWY/sKXT5khTMa2wQbc9iAM5Pv0rpPOEceCixTx4GVJBcnrkg88flXj+vfs4eF9TkM2jG70G8jDO1xYS4UnjHyngDtxWO/hv4teAbWWDRdbtvFVmPmeG6G2dQp4G498ehqrAe+xsY48ytHByVVIxzgHgkd8duO9OWYrlVO19rhGHBPTJc9ia8I039oy40FjH438P3+h3ZYeXOsRkhI6n/Ir0vw38RvD/AIuEn9mata3cX+teGFgGB7DB+br260WG0zqmWJViPljc3zM2ckd9vtxSCSRw80bLwCR8pVAuMHap+vWqJvI1ikYtjc4dU3AYb3zz9P1rH1jxr4f0eNTqmsWNkYVwFkuAWDeuzPJz/KkI35bsRqnlNuPIaR+QcjGAp6nPekwqzLATvVVxhVLMxx34GPr2xXn83xi0m4hlj0211PXG3bmeytGCH/gTAAfnVZPFXjbVpRLZ+GbTSLaQEC41a83M2Ofupk56d6PQD0ZfOkh8sDcygnaqBgo75PXPvRuRonVd8hjITzGICJGeQK4K48PeMNetxHqXiuPS4eGEOlWYQ5I6b3JPTJqG1+EWjWscVzqd7qetyM28x6neOVODgNsGFIPpT1Ad488ReBdT+0w+IrrTbqQr/qziZz6AY5HHf3rxPX/hjpmoXIvPh/Y+INPugRsMimOEnBOQzlSB+fFfR2l+EdF05MWOnWdsN/ziFAgb64HA565rUnxGsseyN43y0bYJIHbGeQP/AK1NdmGx88afrnxa+Hemy3V9p0etQohCyKguCjY6tt6gCs7R/jteeK5Da+IvF2oaDKxwYbO3S3jH/AsEivpp97NIJZPMk3DKPncVPUFsdMD/AArlfE3w68NeNreRtW0m3uZlAAeKExyqP94dPx60rIs5jRfBXgrVVhup4n1qRvvT3d49yG9wGbAPrxXd6fpGkaXayLptrp9vA7D5RGFZG5ORxkCvFtU/ZzutBP23wT4jvbOQceRd8IX67QR/UVTbx98Qvh2sS+J/DxvrQjcL2z53KON2Rwf0o1IPoSRYhuY2480ru+V/lA7A56HvUqTPbIpkiV/MHDQuC6KQeNvTOO5ryzwt8fPD+vqsYv0glcbfs94NrAn0J4zXoFhqVrcxj97HGXCssnLMD3+bsPzzT9Qsy7HZnbFDCsc0kwLNlh26qTngcfWp1mSZY1QBWX5laPDBiTjLY6ewqjvMaiMl9r/M21vnkXsMEYA4H9act0rMoJSRgN3klgpAAySfT+tFx2LVwyWjRmQYhjbD+h4ycDPXP86ijV7pRKzySshwI2ziJSflJP07VVWQTQBpCzwvhUQgBDjlvp+XShbj7K2W3NIVVoto5Jzjj8PWhNiLUV1N5YBlkeWfILSJj8elPt1O5XikjVhkxzBgC5xwBn8Kz7e6foSAVIVhnJOewz3zQ12skpjLqImbILKQ64H6Af0oAuSXTKyIYhK+OWQj73cE9/Snxi4s8NEnnM6lyq4weOv0FZkszgRiRBEkKhgrKVz1wDjqT1pj3O5W2fJkgKgk7nr/APqNAGjDcG4jVQVMqnl3YAKp549+KjWSPzJHhZpwVy25OT7jtgetUPtQaMJIDLIFIKYCFeeTjv8AjUUV1GkkchU7Ry6Mfl9gfbntVgaLTIwkeKZ4ov8AV4aM7VHXcT0Bz+PNQNflPKWPEaqQzbWOW9yaqTLcyMkQ3JJu3go/BznGB0GB60iyL9okaN8xp13DO3B5PHfNQGpZa8G+XawiHzAsv3dvp7/X3pJNQWO3f91C8bEKESRlywH3iD1+tRWIlS43RR3BjORuKB3bOckjpmiaM21q/mtHb5IzHMwUj8e2PSrJJ7q4mhj8uSPykXDsA+Ac9AB34okleRQ8aeaki4j8xANqjr/jxXN3ni7w3p7Rrd6zp0DL/wAs4WMrsfUgf54qu3jzSZpvL03TdY1KRgFCwQNGrY5zl+P6UFanVWd0xmmjjZWJQ7mYA+Wv94E9T9KqLKys2wM0SnnbwoII5I7nnpXMSeJvEEjFrLwpDbP95JNQvQG9MhUzippF8ZTTLFd6xpmh5XeWt7QuVHbDOc5P0pXDU6iVbm6kmlihjleQ7VbYUf8A3gBwBUF40Glwxm+uLS0jj5Z5plQkk8jk1zDeBptUl8zUvEWsXkajcY5rnyUc8HG2PH5ZqxH8O9As9kg0uBbjOVeYeaWz/Fls0tQ1IZ/iR4V8zyP7YN7IMqlvYxPdOB2GVGKD49M8DRaV4U1a9BIJ+1CO2U+hyfm/SukjsLbTy0JtVslQbGWGMbmOMjjtn2oVi0h8wCU4H3pMmMe5B7ehPFINTyrxl4A1rx3G8V7omi+G5Q3+tDSS3GPcgBenrXE6h8G/F/gMveaJqBkZUyTG+yQZ9FPevobzBujCMLjJLGBwcZz03d/U1EskW7EU7RSMHLlwNv0XrnP0pcvUObufLWj+KoLPUSPFllc6ndq3zTX0jykH3Vjj9K958JeNNH1Cy/0Ro1QALttcID7MBV/xN4L0rxLZxpqemxxtKDtuiNpPb5SOcfnk15H4g+COpaHI954dvWdUJJiZtrKO3PQ/SmrxDR7H0FDcW91ahvLDO/KNEw+8e57r9OtPVZbe3hiuECBj8rbgB35IAy3PevmvTPifrfhO6Ftr1rKhU4LqMMPw6GvVPC3xQ0vXtmyRJ/lwY2chh7kH09qvQk7sXXksrmENvPy3DPyNvoOBUd5JHb7Xl+STBlDLzIfTcc8VUt7qBoxNFLC7qcLGwLdvvegp8UrW8fmMgQSDA8xNxwTyw7ClYCb7RBNJuYJCWUYOeB7+5pPO/fARRhZOoVh8rdgOP1JNRzSCKQRxh3kY8oybFPoOufemNdsq+SzMxUcrwVznn/JpgJNIY1kbesU7Ha+wHt6N0A9hTPtEsEm/b9lklQDaOm09SSeaJLkJISyoxH/LOZs8+3vUHnMyvvCZC7AHJO5j6YOKACRYmjDRho3GQzFsA56YA7VXMKrGY5AsrAhVKPn65x1p0myPA81jKrYIK/KPp606aMRsyrLslA2EKc5HfLcY+lWQfQyr74p6xncTvY57HtSbfWpF+Wg1G+XznrTqdSEUAIDTvvUmB1pPpSAR7eGT78MbfVRVaTRbCTrbqP8Ad4q1mnA0rIDJm8L2UvQuncYNVZPB0e0+XcsuRjGMfyroN1FJxTHdnLL4TvrWPbDd78NuAY5/nUEmjazCgHyyn1wD/WuxyaXdU+zRXMziSupRLJ51p823CMgI/OoJNQWOMtJYyhv7qjP5133mUjIkgIZFb6gVHsUUps4Oa5sYvLLSlFI4wCdv19KjE1pegyJcxjaBnJ4/+tXaTaLYztl7WMn1xiqcnhHTZGJEJTP91jU+xfcftDnobSGXBDCbHXa3QfWpVs2jy4I2nqSeD7H1rTbwbaqpFvLJDnIOD69aym8F3FrKGt7uQBenzH+RqHTkkWpoj+yOkYxIysxyQoOfqDUclq24rhlYdXYcsPep7jSdZiZpFl3k9sAj8BTFsdciVQ8KTH+JgOT+VTyyK5kR/ZykRCkOrH5oxjrTHsXLboOB9/GPmU/WrLTT28cUZsXXPLk/dB9QMU2TVooYzut5twO3CrnI9amzW4+a5TkWONg4DF85bJOD9K5/Vrxl+S3yTjGM/KPr71uajO138sWUT6YJp2m+ExIVecYVuiHg596VnYtSSOFt/C1xrFxvcM2Ty2Mn6Cuw03SLfR7dUt4lJbg/Kd2fr610S6XGuEjAjVerZwfpmm/2e8e8JuWNhhm65z2xSWgOfMZO0W6kqrGfsMEeWc9fSkOWBAG+Ts/OUOen41of2e6/LGTHtPL88/X2pFtHj+4pVu7dsf0qriKe3EZkkG6TG0ANz+Io+X/WPiU4wFU4O73H+FXJIPmZ4/nkwD5gbOPrkcmoDbLuJZvmOT5rcbvwxTAr7WXLOfmPRQucc9CD0FLIsm5zLnz8jZ824AEfyp5hO0soZEZf48EtzzinwxuqsQdifdCqcMwNO4EbSN5oWUb5MbNhXp6HPpmneXuUec22Rem/hR7Z9aSTax8vnZk4Cnlf940nluzYI8wjGBxsx64ouASMJoAzNl2+WQyKMdOMD1oX93vzLJHxj58MzL6DP9Ka0ixtvADAHaXYfLg+3WgyCP5VUyBh97qOD/D6UyCTeYViEbSJE3PmBfmZe4POOKEkWOYxqNrYUDIG5s9B1I5FN85fLYuyxDbnDjJJHrgUjSLCmCqs5w3yrncMjknpxQA9o45l+zywbBjHlcMrMODkGsu88I6PeMhn0WxmVeJN1uMDJ/vDkf8A160mm+YqNsa7j+5PIGBjdkinll+0RygbA/yZwcjPcc5P/wBegDmv+Fd6NEZDapNYP6W108QAxwBhutQyeFNSt0jk0/xTrUEZXd5byLKMDg/ezXXj53kLfvUC8s331x+VRKYyqtkKpVgSFIB/XmiwHNQ6b42s5FWDxFY3atyq3toFIHoxBo/tzxlY7ln0jSL4cNiKV4y3PHGMV0uJtyfaI9qryNiZJ9Dj/GoYVk2sXCyRqwd0x26c9x+FAbnOTfELVLMlr3wdeKvVntJkmAwcevtRD8VtGt2H2q31bTG6f6TatjnrzitPWvEVjots2bgIiZI8zBTkdvevMta+IeqeJroWei20lw7nAlkXIHbgdvxpc3RFxhdeR31x8SvDv2YTWGqRy3UQwImUl5DnrgnrXmuo+Odb8UagllpNq0ckhIWWUhf58CtPw/8ABz7RcfbvEN159w5z5SE9R/eIH8q7J/hvoN1Kn/Eujt5GUNuSQjPHLZz+lFr7juo7amF4d+C5mZL7xBf/AG6feN1vGxIx7t3H0r0Wz0yDS7MQWltHbLHn93Em3Kn374+lclb+ALWFcWt3qELnhXFwQo/M81ej0jXrVSLPxPcTIv8Az2QSD6c+/FO1iG2zqNv77dH/AHAzFUZFHfGPfj2qXlldpCY2YfMAvyEnqB6EVykN94vgyrSadcbsZWSMpuB45I4/Op18TazZyL9s8PK5wSGt5/wPDDmgz8jqZJGQISBJG27APy5OOmSM4oMmJ1jBaBSq4+UHnOeMf1rm08ZQ2yiS40fU7UE4z5XmKfUcHpTofGfh+f8A5fUtycgrcRNGOen5UCt3Oi+1CNow235n5bHOM/lQuQsiLI3yg53JnGT39Pwqpb6xY3Sr9n1K1uFwQEEink/lU0kcnDgNM+PvRtzj0469qB6k6yJI0nlnYMgFQMqwx69aSRpFCEoo4J2svv69/wD69RSN+9y/ySY+9tzuPv6fXpVea42wlmztClCo5Pr3/pQCLrM24gSGNM713ZUfTnrTY186YkoFIOXjZDt9yAOaqCRFyjlhhVUsv8znt9KfG24CSQ5yNgd3K8Y7kc0DsWIZNsGNqlVOCm7Gc9x6U4sNoTBYbmb5z8wHrnpzx0qBZsOAuNrZVjISNvHGQKTd+5V97BeFD7clSD2HWgWpObhX2SkkkY4OeCPRvUg0PcltjA/ICAccbT6E9fxFVlaNl2RvtP3wzE5Jz6dAadu24yiGRcj5T83PbFAIfyvJDRruP3skFTn8SPeood7ALI3lKzA7nOVz9PpT95kYseZPu4LbjjPXH1qNpF2RlmPHLNuyQOmMHoRQWSxsIzGpcs4O1DIdoC9ecdqdG0iSHaoG4bflcKuTyBz1FVLi+jTaWdGjC4Uk7vr9DXD+LPjP4Y8NsyXN+slwpGILdvOkyO3HSjmSCNNy2PQGkcMCY12fM5UsBu4xjPX8Kpzapa2NvI8riNC3mfMwCDjnJPNeNyfErxz46Z/+EV8Oy2Voz4bUNUJVcnuB/wDrqey+Bup+KPLuvGniS81aYnLafaExwKPqOv5CkrvoVyKPxM1/FH7QegaHKLW3uDqt591LbTk35OfWsCDWvih8SEP9madH4T0wHabm8JaYZ5GF65/DvXpPhH4feHPB8aR6dpsFr5e5DOsf74/7TFsk4rpVZV2SRhiHO1mA4IX26+v4UOPcfOo/CjyHRf2ctLurpL7xZq194pnZs5mcpCCOoAzyM16XaeC9H0fTY7O30uztbIFgqQwAgkfzFa0cMcPmtGMbORDzkgcg/TNJHdFlkCIojkIB+f5k79OnWqskRKcpbnM3nwk8Ka1clpvD9qJJlDJIihWLD+I4wQDWU/wXsLeSaTTNY1bR9p/drZXj4HPOVbPT+ld0JAzSZKsqnBc8Dk9F9RUpkDKMbTKhGVwdzADO72IxzikQ5M4FfB/jfSY0k0/xtJeHoYdSs1lzx/eXHFSf218Q9LhD3Oj6TqmGyPIleFjjqdpBFdjG03mLcI8YZVJMYbBbHH1wQanl+eMiJy6NgF2OSpP9RTsO9tzg/wDhaWoaczJq3gvV7UKMvJbLHcp6n7pyRz6Vcs/i94WuvJWW/bTHVNu2/tpISffLDH/6q6/EKwSQnBVCXjO07Txzg+9VprOC8tyrQwM20Lhox69CD1444pCdg0zxVo2rMhs9Zs5icsJI5wx68Zwfwq79oG2Rm/ebz8kaoSoz2/Dr+NcfrXwz8Naowu7zRbM3EpOWjtxHls4BBXBqpH8KbWxmlTR9c1jR2jHSK7dlHr8rbhgUaj91ncPMZrZTKGg2sdnlq2T0yc/hSNdiS6B+VkYqCMHBDD2PWuBuPDvjWzkkay8VC8WNQcalZLIGPfLJtIHIoi1Pxvpah7zQtI1RCQDJbXDw9OQMMCP1oFY71ZPMkVHTKjICsNxyPUdAcVNCxjUcLEzOQCCF6r6k/wBK4KT4hXdk4/tHwprNnu+YtbxJcIdw4xsOccelLY/FfwtcSNFJqZsrnqovoWgdGHAyWAoDl6o7q3uFa4AIDHbtC47nPP8A9epFu4mZv3m9Sf4WCk8Y5ArnrfVIb5FOm39nOTjGydZM9yeD3Iq63nK6SNiP+JlVQeeMj0+lWFu5ftZEmkEzOvTC7uCWB7DuODSTSFZEYzbmY/Oc4B9/p2qlFcL5bK4eKKN9yqSFO4Dp6njpim+c3nF1iVY2O3cw4I980BqaM14rRpEsqkuwb5SWK4ONuMfjSm7KyrbhfM+c8hTlhjqB2H+FY8l0vmLctsQbfnEkpAyOAc8fUVxutfGLwr4ZmeGXWI7m52mPyLTM8v0G3PPaobGoN7Ho0eo4kiCoDKowGj68H+6Bxwf1pWvvLZR87Pt4zxgnIP1968gb4leJfE0LP4a8G3TRqob7Zqzi3jx03bRyaY3g3x3r0hOs+L002GQn/RdEt9gPsZG59O1PUpQWzZ6VqnifStDhD6jf21tDHwTcTLHle31NcVefHzRJJkh0Cwv/ABHeIQqnTbdvLz7yNwKdY/BHwlpt01zPpzarffxTarMbko34nGeD0Fdta2MNrC0FvDHEFXnaAq5GOABx0o9RXj0OFXXviZ4rOLTTdO8IQMpKy3shuZ+owAq8A/U0i/BO61e4d/FXirUvEJyG+z+abaA5PTYvJ/OvRkvJGWQFxHCwGEjA4GQOeeTTt6qju+EhVwI34HQ+uePXihWFzPoYeh/Drwt4ZaNNI0mytQqkNcRxB3diOfmPzHAz1rpbf95ICq/uISEEhXJK9jjvUMkoEigER7mJ37s7jngj2wf1pzzLHuiIDL9yUvnaeepFUS7skZVb5kyByu1uWznkDHQcdPekkZ4UZNqyRyuBEdm1ewyO45qONY7f5N5bnKbRyzdufSmJexzTTPKwRWO7y2JK5B4z37dKBEssbzTKB5ihQBuYgleRnn29adNIJpnaNmJ3ECTjJPQH8/502KdFmwrN12uq4U4wSTk985qKHdNcBBsBHI3DIZvT6daBdCW5hExdZVDjfna756cksOjVyesfCXwj4kZludE09plYgyLHtY5xkggA8V1BlbO4bRFCoHLBSMHnH49qSObyY5ZUkVMqyoOjMTxnHpxQHmeb3XwRtLa6M3hvXNa8OlTxHa3TPDgDGdr570q6L8T/AA9GDH4h0/X0IykGpWpjdxzxuX+tejKzCAxqPLG4B9pxkfwjHfGSeKdNcL9oaMxhUj3FWBYkYxyCemc/rQM80b4meLdFbydb8A3RVsI0ukzLLnJ4+UjdzV2x+N3hK6ZLe/vLvRSp5t9St3h56fexjPvXc+Z5izsu2NVkUB5Ms+APu/T61Q1TT7K+jKTRw3amPad0YbcM9/zP40ED7TxLYa5Eh07UbC9h67Ip1bPufU+9Xmk2hjHF/Bgs4/8AQffFcHrXwX8IXt98mkDTyoUCbTt0LYwWLfKRz9R3rOX4b6xo8Er6H421SzRPuwXAF0hbGQMHkD8aC1Y9QeRmaOSXzGEi7jlRlscflSxsbieOI4wWP7qNsKrDPOeen9K8ma++JGgyAXVtpHiKHaDuXdbyEH1HIq1cfF640WCA674V1jSFyQk0SCeIf3vmXn86APTLdkVGCAKSfkkAO9iODx2z61P5kUduWkRlYuAAeSDnnPOe9cBofxg8JaptittXt4JeQUuCYpOT6N0/CtrWPG2gaHZ291dazp1ouCztNMp385yACST+FF0Kx07XAZt5lxtyTggKwJA2r6diahuJh5biN2MfyltuThT/AHvXH5V5s3xy0TUrwwaFp2s+IZiMItjZsVH/AANsLjikn8VePdd806d4VstJTHNxq13vPHfZGOfzoG4npkl1tYpCVlZBgSsOOAD8vvk1HcX1tp8LSXlysCsPnd3CYIOQctjvXnVv4J8b6uvma144+yQ5Cm20W2WHGe285PQ1NH8EfDBka4v4rnW7lmyp1a6ecr3GVJx+lGotDV1T4x+EbFxANcjvrgcmGwBuHbA6YQH3rKj+Lur6oxfQfA+q3ik7PtOoFLNOe/zfNj6Cuv0zQdJ0FYYbCwtrbaGBNvGFAHQAbR1rQaVFkQqd8g6swyAccjnvT3D5HCTJ8TPECvm50fw0jMV22sD3UuO53NgfpTI/gxLqDF/EXi3WdZw2TbPd+TE3+ztiA98130lx5ckqmV1JXZ5jHknuQOozmiOVDEFIWOOT7oxyRn+Eep707h6HPaL8KfCGiyQzWvh60iZXJWRog8u7PQs2ScetdLDJBCpjSNYULNGXBAWQdR9OAOR61B9q3RghSjZKqxHUYyffrUskwLOzojzByWyflCgDkkdcf0qSSVZvNjZlX7PHCm/Oclj0H6Y/Ola6EjHYcZ2puwcuR/Fk8jnioTJ5gnE5YlyCFBxuU9Dj8KPMZWj8vMZx16sG+pFAEq7I0jfh9jMrJvzkZ6H/AGc01ctuRWV+QS2Cu3g8L6elRpIkeETKzqWB+b5gO5+nWo98dw8mwLtkVMRkZI9Ov86sCWR41jYRJkAZZmXknGQqj0qR49s3BXexUx7QSSccH+efpVdbuKIxhJWlkXcu3navOMe2cfpRHIFUuHJjDKRKy4we4HGaTAkhXddEhdxc732qAM/1wPWqd9oOk63atbX1lbahbMm2X7RGrLyB0ODge/erDzBURNzrAx5c4BcDuPYVMdu1JCu87h5K/eDL2bHGfSmB5zcfAfQIJIZdHudQ8OSvzGdKuWUNjqSpyv6Ui6b8TPC82LbWbDxYijcsGpRGOYg/7akjP1Feh7vNjNuArEqx34wqdc9OcCiSRZCoSRkhjAT5VwSTyeR9KLgecTfGi68NZh8T+E9W0x1ABvbcfa7YYOSdyc4+vvXU6H8UPDfipgdM8QWN3My7nid/mVmOBlGxz9BxWu8G+F5pIzIWOEUgYkJJB/AZH1rkPFnwx8MeMpCdV0a2a+By0qQiN0UDkhkw3Bx9M0BodzJIoWZDG08ayKzbSOwxjjgfnSM48yRUffuAztPyo3UDpzXkP/CqdT8MRPL4Q8XappIYqDbXv+k27MDnbhjux+NTx+Lfib4ftydW8NWPie2hyz3GkTeRMU7kxt6+xoFa70PV5PNaYqZETaSxZSCWOc7e/wClRrsRhGoOGOVkZckfiO3evL7H9ozw28zwayuoeF9RBAEepWzRL1xjzOnTvXc2+vadcacdQi1jTl08rtNwLpArHv8ANnp7e1VqM1VuNsbSooZtzHayb8duScY9aDKkiGNGZY2O7Cnaoxk4OevauC1H41eC7GVIE1ZtZuF48jTIHuiW55GwYz+NRt8QtXuLdRo/gTU5Fkw6yatPHarjsxXlgPwo1Jfmd75zRwA8tJIijDEhIxnpj+L6VJiRs5iLAEsDtzhuOARwAa4COH4maxJtbUNA8Nxngrawm6kH/A3IHfrULfDabVo0/t3xZrerLINuBcm2j3f7kYHH41OojttW8TaNo0bDUdX0/TEyG/0idC5YDr69e1cndfGTwvxBpx1LxDIGykel2bsufZsY/M1Jpfwo8K6GRPBotuWQFg9wnnzNk4wWbPtya6eGG3jLCO38pMbtqqCUxxtyOn1qtS35HET+OPE/igPBZeAY4YiMK2vXK/NnsEGfXpiuKH7Pup63rjajcS6VokwGDFpdsV2t1yCWABHrivcVmRFMiDDdAscgzweh7j8PWmKoa2aJiwC4Z04UMScjg9cZwBQQcFp/wisPLij1bXNW1qIL8+66dVDEcgKu0Hsa6PR/h74d0Ta1lo9jA+4GNjGpl3Y4O48/iTjNbckxMZQY2nEm9+F6EHI7n/OKG/eNli2FIjKgknaB1GeP1o1Al3fZ5k8qD7O6fwOmd7Hgt3z+PrQymO6MnmCARthlAUSfd5ABPU+nuKrySNHHO0LhI3ZY+CM474z1Prg0lrGxuh+4CcgjILM3vg+uaNQLah12rDHJFLlgMN94YxjkEDPrSQP5kjSJsMnl/u9yggMBgk5PSqrPHJCmWZ9zEGNckrk84XtmntqKxzlniXIYqqLyF7YweMdM/wBaEBM0g8lVc/ulwxBORk/7PqP5U3zNokRFMpbpJKdx2YxwD0PufyqKC9VXEcjSMN5JWM428Ecg9fr6UyzkE0cxEflK6kkhgFz1PLfyHNGoEzNu8onMjyZaQmQfdBxgnrwM1JteS4dvMZI2ONxLBV5456k+5FU/OgCyHHmPGVxuHHJ5+XqSfwo3NJBIJX8uZJNipJnGDzhV69fyo1AmWRIklVUDEqMO3LcHDYA79Dk1DcRRSKhkk3K4KqjLt2pjAJOCMU9rhTny90aEYZEl3HB6hmHI5GcdvaoVkjt3ClVkwM7lcCNWwQDnndxnj3o1A4/xT8G/CvirZ9p0mG3uWjyJ7ZTbvuOcFieCe9efz/CHxZ4OZZPB/iOW7hGAtjerglu6gHg/XivayqTR5dwFbkG4fczJnGFHfHtQ0qBgIlMcRC5RWyy9iSeMevFJgeCTfF7xV4MmaHxP4dmtXBwZrcEIffPI/Wup0H46aJrW0SSqG3bylyu0lsd2HWvR7iG33MZYY7pMMTHIS8ZzkDA5JPv/AI1594g+Bfh3xD++WyOk3E33Z7U4AYdSyj3609Szp7bxFa3waS3lVmK4BjcEYPUVqtewTNG6yIi+WAWyyhSB+f8AjXhOpfCnxZ4F3T2GsWd9aRkkC5kELYHf5iOv1q54I+NujeesGui5tGVtryRYnj4Pr1oXYh6Hs6OdyPuCbF3g579eD1yaNzSLly6l1PJHU9x+JrloPjd4b1K6kt9Et7q8mXjb5aoD6cuRn8Kv/wDCSeItSh/0aC0sVb7vnTl2z6FUX+tPQDo1huV4Eb7jgnawKkAcAn19qcqOqxpMY0iUHd5jrk5PJArl/wDhHvEd04a71tURjyLK3BPTP8RY05vANndR5vr/AFC9fG8QtdEJzxhtuAO9HUNTX1PWNJtWZ7vVLSFsY2rjgfjjNYknjnQbfd9nlur/AHfw2sLPn6EAitGx8F+H7XbImk2sRT70zIO3oedxrXW3jijaFI4iB/EIsNjqMDrj3qg1OaXxTqElqG07whdGMnaGvpRGfX7pOcfhSed4yvI08qPS9MiY4VY0MrLz6cYrqFZnjaQzMu7adp+Zmweme2KbvaNl+ZoGDNtK5BOQcZbvjPSoDU5aXwrrkm4az4pv5HYYW3sSsS7j0yQD/Okj+F+jTTJFeRXV9Ipw73czSAnGeecV1E0otplgbM4jUYVAQGbsMHr1+vNEmbqZYyEWBeFXkKD6hcZ7GnbQNSjp/h/SdNljNhYWlttVgWEKlSccYwO9WYokgiLlHAYjfx8pA6jPX8BTd7iQOkKykZLgqSpXscf0zTY/3WT5gj3D7oUMf90jtzVBqWmzGyqjLHvO5g/3AMcAEZPAqGRV8xjEvlBhwZWBDAdTnufQCoFYsuAzoFBV2jySwPb2FJGzrNHJlRtQ58sbyg9SDx+FSg1LQn2yJiHyYRlmilJKH1wep/8Ar1XNwIyQMjzP4VAII9j29MVH9oU5IDeWigfNhgfbacfXio1MYty8buV3gPsBCP3x/k4qg1LLMY/MXPl7juK5DqBxxuPf1xVZroncP3lurqd7ZJDEHPb8KdvSPKISm7llTBQ98YqCOYRqwj65ZDg4LD/aHpQSWWkFxHl4DMMgs6nIU98r3OKY1xnZEjxsSWOzavy/4fTOKgPm+dshCYU4b5dvbnJ+v54qJkfyo1WZQXYk5UAD1+bqaCtSyl2n2iNlBRQNoaU7gD3Y5H14qNZVm2KkRR4/mMkZyGPqRniq6u223Zl5UfeZiyMc8kDH6c0kciybiA+9TkyI3bPXHFAakWraLZeILURXtlDcR4wx2bio9T7k15b4k+BUZkN14euZLW4XLeVIwUD2B659q9Zht5JWVkjbcJN+5VO9fTnpTZ2hscvdzW9tDuLZurhFYfmamwrngtv4o8WeA5vJ1a2kuIBx5uP5N0P413Xh74wWGttEkk+JcAeTcORkDtn/AArodQ8VeHnj+zz6jHq3G0Q20DT8enyr61594g8BaPrkbzaNouqW1yxOyWZFhhJ+hOQPpRqGj2PVINWgvB99IXZcDaNwOT0Hp9avtAyRnyRJHG2FT+Ld6gen9K+fI7Hxl4FxMIGngQZKkGRB6Z7gVo6f8Wtb1Zmj1TV5dNZjjbp8KRLj64LfrVXQrHuDWrw2+JdluM/vHZwqEfj/AI1kX3ijQLLCz69DIy5H2a3JmOPQKoOK5XS9P8P6syTX0TanuAHmXE7Tfj8xwK6/TtN0+1YpZKkKyEALDEqkjqMj0oAyH8aRTIy6doOp3sfUNMq20X4bzuP5UhvvFN7Cq21lpOl9cBy1zIufbhc1vMwkldz8zLncIUGf8MVDHI/k43BrbdyNuADju3Wgg+lshhwakr86vDn7XnjvSGQXFzBqUS8FZ4yrH8VIr2Twf+2xpl5LHFrlpd6Xu4M8RE8Y/DAbH515kMypy0eh9ZX4fxtFXUeZeR9Zg0V5Rpv7Qng/UlTyPFWkyFuiyuY2Ptg4rp9P+JGl6km63vrC5AGT5N0pP5V1rEU31PEnhK9P4oNfI7CkavM9W/aK8C6DcGC/123hmU7WVH8wqR6hc1FB+0t8ObiZEXxLb7WGd7BgB7HI4q/b0/5hrB4hq6pu3oz1CjNcrpvxU8IaxGz2fiTTbgKNxCXC7gPpnNdIt1E0YkWRXQjIZTnitFUi9mYSpVIfErE1KDXGap8XvB+jy38d1r9nE9gAbpfMyYQTgFgOnNb3h3xNpXizTkv9H1C31Kzf7s1tIHU+3Heq5k9jPle5rUU3OKUGqJFpd1JRQAu6jdSUn3vagBPvE4p6jFIuFp272oAbJjGD0pY/u8U7j0oH5UALw3UU1oYn+9GrfVaWikBBJo9jOcvbrux1AxVdtBtx91pI/wDdc1ohqdnPFLlQ7mLJorbcLdP9GUEUxtJueiyQv9VI/lW3tFJtFTyRHzM59rG+UgNCkijpsfFMe3l6vaSr67QCD+RroWT3pNpXvS9lEfMzmJFhXl1ZdvQNGQBUTRxSYAnVm77j0+nNdbt7Hmo5LWGT70SN9VFQ6SGptHMtp6Ku4sCv94npUT2b4+X5h6kZZh/SukbSLRxjyVH+7xUbaLF/BLNH6bXNR7Flqoc39hZE3AFULf6tSefxpi2ZYxoys46soUcDHr3rpv7Gbqt0/wDwNQajk0m5xgSwuO4ZMVPs5IfOjnPsZ8shE3IMHb1Vfc+9QSWw8rGcspJDH09sdPxrpJtOu8ECCM+6Pz+tQPZyxrhrFjxyVwfz55pckh85hSK3nSbjzuBYswyRj+9/SiO3Te5jBjVhjax6g9gB1rX8mJDuaJ4yOfmjOKaUgbrIocnJHQfrU6j5kYvkxqwUKW5Pzbvuj6HilkUrIhRVmjYY6478j2P0rZ+zxsijfvCnKqpHHvmq7aaWdsPzggt0/XvRdjujL2bgWJMLopYeXlsc8An/ABoAdUwyZjHG9DzkjpnGOvars1r5Od2GAAB3Nt2j8Ov41h3+oyMvl24LHPXov5Ur2KsNuLyHTY45ZGU7c5zkcZ4z6jFclrXi671CTydPt97EkgqDgfQf41vf8I1dalIGvCwXqAR/IVq2mhw6YqG1ixjG6XPJaldle6tjz2z+Hd1qky3evTOI2G4QqfmI/kK7jS9HtdOtRBaW8dtHgF36HHbH+PvWh9n3KqkNuznPHSjaX2uzHcpAx3NUvITuxluyeSUWPKycMGOBnqCffNNUbv3YKmLOFk28jFP8tOq9PVlAHPUYp8KsrbEL9DtOcACquTYbDiSF0AZ2VQEUKOB1zUiqF3ITg9dyICffnPTFNAKtujKLz0JIAHpSCVWkHAYYAfcMYPpxQIbOxXc3lPsYgplhkqO/59qlkeML8zKHXBDfe59M/wCelRRqrLGu7o5xgYP50/5/nCMApPBwGbigTHDEajeiiZgCWkyAVPtUckMbKSsKTQ/c3MgGW6kHNPbCsWYb0BKqzd6fuCOAx3xkbVLcqPf8KLjMufwzpd9/rbKAy52hgu0HjpkVT/4QnTlkDQi4t353Jb3Dpj0I9q3JgdojAGVJIKjrUrM8keXP71QCSQACo70ahYw/7B1KzANn4jvQoHzLIwkA6ccinyw+J4Y1MWqWd67NgRz2oBIzxyDW0jB8DdiBcfuwcZ4P+c0xmVITJ8so77DynPf36UahY599Y8Y2smZNH0+6dc5EM7I4x6hqr/8ACbX9rg3fha/TcCN0DrIODz+tdPLNvZVkbEXO2fcfmbHQ+wx+tMjnEcyEARyMvy4XKntigDmW+KWg7g92mpWEgOS81u305PtVy0+IHhnUgpg1qEsMfeYg5+natjYtzHKojBbncrICvTsax9R0XQ7iOT7ZZWs6qoA3wpkAds9KVxWNhdWsriP91d27c5H7zr9SRzVi3zNsaKRA3JIVw34cc4rxrxLceCtOPlW8LSXXQRaYzBif+AnFZGm+E/GviC6EunvdaDppO0/bpvNbHqAeaV7lcjtds9U8T/ErQfCqlb+/hhk6iLdubI5Pyjr+Nee3Hxn1zxMph8IaBcX8anH2q6BWFST19P1qxcfAWRtQW9W8tLy63Zd5rTcmfUYbn8a6qHT/ABvotrGkX9kXkXTyVzEencY7U+W+5alGK0Wpxsfwv8XeMkabxZ4ma1twyhrHTRhRk9N2MV23hb4T+GPCCq9ppkcs5+YXF0S0w7dW9faoP+El8R2LM174Pmbdwz2twjBvfBNTL8QrNWxf6ZrFjKRt3T2rsFU9hjjBzQrLZClKUtGzsVX7OqMjnysE71yR05BpyRLIweNzG5O/ZGT90D17iuag8eaFNgRa3bwvkZimYxEkeoatiHUbe9kE8EsNwSwJVZQysOvY+tMzsaSThmAl2mUN8xycoM9PxHOfanrKRuYnMLDOGIA25OSCOnQdqzftUytumLbZCGfHLDnpz14pwuGhZtjfvHAHPG3nIU/59KAsW4SDt8uVizMNiBjuUY6evApYbuORWaP5JFByy+h9R296oteC4iDLtyuBg4J9yuPrU/25Pndjhh8qng84x+IoFYtyTGFWUZEanc/QgMRgkY6Yz1qC4dHbAYmKHacfxqCefbNVI5Y28wAby4KjAznHJPqOnao/MWSRGjyXb5Sg7DA5OasRoNcLI7SN53msCqyeWMds+3TrxTLebaggDkSPhRHtBD88HPXHuKrfaI/tG8B0hUH5TkZ+ozx26VEt1+4+Yuf4dp6pk8FT1/8ArVAGis/ykxx7WQgBFyCG6dT1pYLprmNXZlkCgsyuPnB78jtWYty/kskpZFaQEM3TABP+eKVppGiiVs47OR95Txg/l2oHY0Bdotw3luuwsMq5zx0AI6d6bHdx7HDAKyhhgHcOuAMGs2SbYwyTJkj5WHHT7o5zihcx3BhKtL2YSEj3HHX3oHY1lkijjTc6lmfjd1XA6f5FSTTI26NG2Mwy6yj+L0BrD3fNIpYGPcxLx8eoz6jr071ELry45RIzKuFyxIwcH6fT0oFbsbkzCSMts2ksQPLHy8DsM5zVG7tba9ikLW8UyyqVYFAQhzyAvUj/ABNcdqnxR8OaIwjfV0e7+6Le3cyysMfd2oMnmsZPH3iTXowug+FLloFGFu9SZbZMHnkfePSjm7F8jWux1uqfD3wnes3m6PbwyKx2yQqYyDgc/Lzzx3rmNX8P6X4PheaDxZqGhLkENJflkAxyAj5pbfwT4t8USRrqviNtMgz81vpMOzHqPMPPA9qu6Z8JfDGnh7yey/tOZRnz9Ql86Qtng/McY59O1Tq3sUuWO7ucO/xg8QpMkXhq9l8XKrAPJJpgQD/toCoq/ruufF3WIYm0vRbG0ebBMe8NKCQMkZJXH4161FZ20dqrxRqnljYqEAEgDgADt9amW4ZYgjbhGzFCqsFwDyOO/PNHL3Fz22R4Na+F4dSWO48dJ4tvZ0P7yNl3WoYHpthPSu08P6x8PNEkkt9Nn03SZz8rRzRG3dTnn74B7etehSSCa3XbwN2N2MFh744qC+0yx1CONri0hldlG5HTOTnBJz361aVthObZPZ3UGoWqLaTx3icHzIZFYA9MYHbAp7M+2Qzh0KghflAyeCOOpHHeubuPhx4cnBYaRDaO2HDWamFuuMBlIIGPTNUpPANzaSE6b4k1exZcnyzdCZMZ4/1mfeqM7HZxyecybZVEvXnn6ZHY56UgmhWQBCrMCSzZ3BsHnj0rklsfF2nzsINVsNTVTwt5ZlH4Gc7oyB+lRzeIvEljGWuvDMNwv3f+JfejcR6hXA449agdjtd8MrEuzMi8nYvGDjGcdP8A61NW4VmQtuwwx5agFcdOmevvxzXGw/EK38zZf2GraTLnLrcWTuGPXLFdw4zVqz8caBeXBZNZspZScrCZRFwe2GwaegrHVtcCGGNgwjLZiV+NqKOCT1PSoIbt/mz8pVhn0U9m561nQzPIfOOWQjAaJg4P056VIs0kh8uOIx7h8qAFs8fdPfHGaoDQ/tISXiA8hsAbs8n2Hpkn8qP7Q+WVYxsdYyrbiFwQTwPXjrWVNMptwI+pXazuOp5OAPp3FG5PNjdySZQSGc4KY4yfXHpUBoaEzCO3YRlX8zPHOFIOc5/OpI7g/Z3B+VZV+XnJbB5Htz71Th2S+Y8ryBGRmVyfvNjqP8KVZVm3ESCNcYYBeEXHQZ6HPerJLMk0bW/Awdm8B8DcMdfz/lU7TRG4VcExwqNsY+Zto6gkVQd1lWLa29QC4AGSD6n1OAOnGKJZ1UGOA72wC03ds44H9aCjSW4+z3CvKWDAZ3ORl9w4+bsRxUckjxebJKx3NtjZQ3XPOT69KxrzxRpGhqq319b2x67ZWVcjPIIJ5/AVRj8UnV2Y6RpWqa6zEAfZLRihwP8AnowC4/GgzbUdzpprgLZxEFnJO7AfjPbt/wDXpGhYmIMEAIUGTeee/GfrXlXxE+IfjLwZIlvJ4Ie0ZoxLEZ5hIuSSORHxng968+j+JWta1Ky+KNb1Lw3EW2rFptmqrgcY3HLelJ3WyC8Xrc+kr7VILFZJ55Y4UBzuklKL6ZJJ9Oa4y++NHhDTZHtoNTW9uScmOwRrh8juAg47965HRNH+G2q3Ky3GqprVyoA26teOzFvdXIHX0Fem6Po+jaXaqulWdmFZOWtYlCqSfUdeM+1HqPQ5C6+I/iC/MkWh+Cb5wigb9SdbZBx1wct702z0n4ja/GGvdT0rw/DJu4sbc3EgPpufAz64Feh7wsZLEquCV3LyxH/1/wCVLy+PmVXTkc4Cjv8Ajnv6U9CtTy5v2d9D1i8ivPEeoahrc4JJmnlCA9OAqAflmp9U/Z38JySRyW6ahYXMQXyTBckgHPBIbIxj2616Utx5gQHBlGB1+VevHHXtzSs6L85kWN+SduST34PPegTuzg4/Cnjrw/CF0rxJaarGowINTtRngf30xx74pV8XeM9HmEereEFvbcHIm0e6Dhsd9km013cdwqkoxMa7cOpB54PBNCzJZrtbiSMb2ikB5BOcn15PQUAce/xm0CORRqst7oEsnKx6nZPEnpwwG3H4102l+ItM1qAtp2pWt9bvtO+GVXc457e9TMYrpQs0MboUX/XLkbO46fWuZ1D4Y+EdSuHkfRLe0KlgklqPJfn3Ug9aAOukmQxlpQc5bChiMLzz/LtTfOLxpkeaVYDy9/tgH6+9ee3XwtvNNkU6B4u1qzw2EhuHF1DjHYPzjPvTZG+IejN5O3R/Eqd1QvbSNjtxuUnOaCD0mSbyVU4RlI4lXnHHUeppi3hjRXZVfzB8m8Y3Hp69fxrzJfihe6SwXW/COraYHX/WxILuJfceWcg/hWjZfFjw3qV1hdbtftHB+z3RMDg+4fB/KgDu2vCS8MK+arr+6JUb8g9xzgdfypklxsVAzZ3R4I6DOTjv0HtWZa6glxG0sVyskYjYgKcgsf7uOv41YaYNZtGrHAHzkDk9Mf5FWBckvFXzJZFwVCosecYGQcAVYW4D2+/JSNgImK+oPr71lSsrMpVfMeMAFxzvYn/PNTiRVuHkYCZsh0Re+ecZx/KgfQuGbc5SFePmBlbjI7njoKRmBQQR5Zmk2K2NpIxytZ7XAVWEyll6FVbkeuB09qleZmBXyyjhQpUdznjFTcRbWZDAu3bH/Cw5+Xngc9TQ1weAw2KcypGxIUDn8fzrIvtZtNIVjPeQWcYyRLdyqp9xgnpz6VgTfE7wxFu2aiNSdl2sLGJ7gsc8cop/nTuOx2tvc7FduTLDyVOdq7hjJPr7U2O4TzFijbMm3aSf4T1wCP5/hXA3HxF1G6EH9m+EtWuUbJinumS1Q4P+2xb9Kki1Xx3fzKkGn6TphdeRJJJcuO46bQfWmI7793Ixto/3cSDfIzZJOMZyMjjNN2oq/vXURqpztyCTnPJP8x6V5zN4X8S6xKyXnjO7jjHzMul28cCbT3JwzDH1704/C/RvLEt+t7qqyAhje3jzAHjGAxx69qWoaHSax8SPDGhyYvte0+Gb7pjMwZsAdlUk571kN8V9Gnhxpun6xqu8bQbWwfDAdt77R6Vd0vwto2loI7fTrW18tPl8iBdzFv4cgfTqa08Jbwhov3ZyAzR5yh6Z3EdwegqR6dDlrjxt4r1CXbpnhOGzOQgfVr5UyemdsYb8yaFt/HWoOjXOs6XpcTLlvstoXfpyFaQnOPpXWW8iozoCZD86fKM7gR17cU3z1lVIi+8DkY+7jHJz7ewqrC1OA1j4Q2vi61QeJNe1fXbfcN8Mkiww9em1Avas7Xv2dfBV/C1raWs+lwLLgf2dORgqMdyVY8+9elXl6m7zGQKjEFY0GeBwT6ZwOppq3UizMxxDLtyu3jZkZHQcGmB49p/w18d+A3lg8MeIba8tYjlbXVIB83PQOg64rTt/ix4r8OrI3iXwbdJbR4V73SWE8fPqAcivSY8xRBkmaJvuGQ9OeTjFNljWSRV3mSMYRcBQGPc+vUcUWHfQ5/Qfjp4U8TMIotajt5jhPssw8hx042nHPFdxDqkUnmSQFdkinD55weCMjjmuO1vwT4f8QsBqmkWcqkthXjDMp6A54Pp3rkZvgvHp7Lc+G/EGo6B97MUE5kiHplW4/AHNLoLQ9iMwWPDBJCCSDux8uBgZ74460W+ZY4wrAgYwrNwuTntyfevIGuPiH4X+VW07xTAnBZAbebpk9eDVqP4xpYzqviTRtQ0eQENvuIzJGfT517Uwt2PWIZn3KqpHg5VF27jnHufeo7eZIXi/ebwH5IAJX67uD+NctpHj/RNeUfYNQtJY2bzCkDjd+API61rC9SSMsrJEFXLxK3LZPIGe5oTQWaRqJNJHG2FZY5WKiTbgYzknpzUXmpJG7x7njTI3DAxkgDp+PWqbMSqu7nzN21WyegHQcY6fypG+aOT9407Zy8mM/NnoCOCORzVakFlroTyLtG8lTnZ0UDgAY4ye9WPtY3uM84A2xkAkY56ZHOevtWe05KPGhyIwcKihlzxnkDpSi+RJsKhQjI8uNslevGRgmjUC5HnajgeRHtAKxnJcZIwf8jpRIWFuMDcpdg4BOGI9umBVJZiyhYYWY7g27qx446c8fzqC81C202SSS4ure1jK4Ml5Mqc56gEgiloVY15mj3bUOVQ43JhVU4J5ySB/XFVZLolfP+RmDAkhcr0wDjGMcVy83xJ8M27Lu1hL91OSlmjzk4GFHyD+tU5viFP5j2+m+FNZvJnwS0yLahu45c55z6UhWOza9ktZF2Da4wXkcZ59B1XkHv0pVlTa4IfyjJtMZALnoetcYureMr5XFvomk6ZFGMu1zNJcMnOOQNo6+9VrjQ/FWpGZ7nxdNaw79gbTbNIgT6bjuOTTvYeh6B5btb5WMRpu8yOOMDC5+9uz7ds1hat4x0HQwyajrVlC3KqJp0UqvPO0fMTn1rn/APhWuml4jqV1qWsStyReXrtuHrgHGfw7VqaV4J0PRzMbfTbWGRsFmjhBYjPIDYxj3NPUkrf8LW0GaRTZNqWrOAAv2Kxd1x0+8QFqvN448QXUIOmeDpoYJAFVtSukhD4/2VyT711SxpbxoyKoZi3zAYwCcDrxTY0jizgPJErHD7uduM4GTjJPajlC+hzSzePb1lR7nSdKJCkR29q0sgU9g0hA4HfFVZvBN9qzA6n4s1i5eTg28DrbLnI67AOPxrsJpwzTswfBHJPyjt/CeuOgxULXjnZEgyGw3lqONx7knnp6cUaAjmbP4XeGLG6Lyaat55ZOXvpHuCx6Y3EnvzW1deHdOkjEUlhbmBlYbXhBVsDGOB71ce4bzNo4hX5lSPJUEDuD1+tQSNjcZTiVmLFx95fwP6UAcHrfwJ0S62zWhn0y7Klw1qwKBR/s5yDmud/4R/x14Kk26deR69aL/CGy+MZOM8/rXsLIsMYO0gyAks7FWz6ntz6c0xrlF8recpknCrtBUdsjk9+tFgPM9F+OA09ja6zZT6bct8pLK2Md8Hrg13+j+ONJ1i1BtpI3OQxKyHGcHqvr9abqWlafrUax3cEdwpIISZA6nOMcjketcbqnwb0yRzPpFxcaXOCAfLJIyT6UrAeltMGbMc4k5DLsbKDI6Y/zihpmjmISVYZD8vn5Jycc8nkDtivI1tfHHhKRVgkXXYVJwY8iQY79v61c0n4x28F1s1Wzks7rGC1wG4J75HP5079Aseo7nkZieRhRn0ycntj86kab5QxnLJ8xCqcDPp0wPwzXMab4ssdVtT5d2HGRgIxb8evFaIuPMiTyzGqheGQ4LEdQB/8AWFCsDNCPf5zIc26qRI7bjlfxxuqNGZo2Z1KliVMqn7uckY9/rVNblmkVAu1TkB5MZOep9BSRyedGT5TMy/KMcqAB169fYVZJbjkVYWLyF0DdMkH659PamTSJIsSkhPl8w5HU9hnmoJPP4m2eWcDapAGBnueMH3qjPrWnWbhZL6ytSoIAEyl/qeuT+FTcrU1GAbyTuBDLgCTCgnvyOgz3NRS3QwqBsKo+bZgHnsD3+prEl8WaNHHtglubuRhjda2zuGHcfdAI/GoW8SXDc2vh+8k8z+KaWOFT9QCTijQNTbkuA2DJEpQnCIzZfHYCmC5SZ0A3ZU8LJkKuBwM+vbpWVJqWvSKHitdLsAPmLb3mdT6n7ozVeSz169icy6/LAoOdlnBHEOfc5OaLknRrHfSK5CSO54zzkevPaqmoXlvYRg313ZWQU5/0iZQwGOmc/wAhWPF4VtmuD9uu7++THAvLqQKeD1VSP8KLPwzotjG7x6faiTOVk8sMw/Pr9TRcfQV/Gnh66fYmpSXQQ8Q2ls83Tr90Y/WnP4mAiMlloWrXIfAG4R26Nj/ebJH4VfjheOHbGRHu6qrbRjqRTpmVosLujBIwrdvx96oepiw6x4kuG/caRpmmx84kubiSdvfhQKsCHXrqMG412OzB4WOwsUU/iW3YFaq7F5YNGWGVJzwB7delIv3Xkx5h4LNuAyCemPWgkwZfCMV87Lfanqd+w5Pn3xCjjPCrhfrVi38KaRaxps0uCJ153MmSfQ7jknNakf74yBSoUnKjGSx6Yz6Co9481ZMqAoCmMg7fx9aAHQW+1QXhjVjkgL0GOMn2pMSM2TvaVs7WUDBPb/PtSMymYr5iqMZxggdegyOtDyDzF+UInQYO38SetACTRlofJzvH3pTgAE/X0rldc8C6TrzGSeD7JK3KyxLgY9xXVyeW2MlZQo5wcDIPr3pjTfKFMu8dkLDt0zzxSaK1PJLz4f634fmMmlSNcwgbv3Z5A9xTtL8eXenyeVfRMjL8pYAgj8K9TWRDOWOIlGeGOP15z+VZmoaLZ6osguLeKXcOCBtI+nGc0WaDUq6X40sr6MqNrZ/NfT6VrrN9qCtBMM+mcfgK4HUvh6YG82wulDc/uy2Cv41mG61fQ5CtxC7YP8Y/rTT7k2Pm2EfIOcmpvMIxnoKrRkB9hGBxjBqeTHmAA8HtXwD3P6J9R3nfvEwcH61Je6hKrKBMxOP7xquV2yKT0z1psy/McDcc01I55wjIVbwysSzZP1q3ZXAW4wScY5rJX5Wfjn+tTxymOZSRjNVcfJG1jV+2CK4Mm4jPIPeu18K/GvxV4X2Lp2u3IgHAt5m8yPHphun4V55MuBG2cjOT+VWLa2iZiOVOexq1NrVM5p0KdRWnFNeZ714d8dTfFLTvE1ld6Dor6wumTz21zHbiOWSUDgZzyea5L9l3xV4n8J+MHbTLS51KxeFX1Avd+VJasGO7CEkMDzkbDxjFbHwB+EekfEm/1L+2VuDb2ao0TW87QushJwdy+wrpP2j/AIEjRfDser+HZbhLeIhLpN5LBSfvZHUev4GvSo45U4+9qfA4/LYVMZ7Om+VNL0OnH7b2q2uqy3R0eC50g/KkO8q5wfvBunP09K9L0f8AbN8E3lgJ71rjT5cfNA8ZY/gQCDXwfeIbfTzCOUjUY55qq8x8uMd8ZqFjq0Xoz3ZZDhKkErWfkff9j+2X4IuNWNvcfarWybHl3zRZQn0I6j8q9K0/4xeDdSgjmh8Q2JST7paZRn9a/L3zt1kVx833s4+tSR3h2ja3OMVrHMqsd9TlnwzQn8EmvxP1Qf4geHFtzMNZs5EH/POYMfyHNbMF/bXCK0U8bqwypVwc1+Tcd/LG4O9l91Jq9pfirU1km8vU7uMJjYFmYYx6c8Vss0fWJx1OF7fDU/A/V3cPWlWvzW8M/HbxtoKp5HiG8ZR/BO/mD/x7Nel6H+2R4osWA1C0t9QTuVzG39RW8c0pt2asedV4bxUNYNSPuCivmfw/+2ZoV8oGo295pzdz5ayr+YIP6V2cH7TngySNZDrduEYZDPG6/wBOK7I42jLqePUyvF0naUGey0V4/H+1F4DyQ+t26kHB4b/CtC3/AGkfAE/P/CQWq/7zY/nVrF0X9pGDwOKW9N/ceoUu6vO9P+PXgnUdQe1TXbRCACsjTKFfPYHPWuwsvEmmahGJLa+gnTs0bgitY1qctpGE8PVp/FFr5GruparrdRSfdkVvoaeZFC5LAD1zWvMu5hyse1JRRTEFFJ/FS0xBRSbqN1AC0U3Jp1AC80lJkUtAC7jTGjjk+/GrfUCl3UtICq2l2b/etoz+GKhfQbJukbR/7rkVoUjUuVDuY154Tt7wfPPNkDAJbOKgt/Bv2NcxTq7Y6yJmugyKduNLliPmZzr6LfL08mX6ZU1AdNvYeRZqf91gRXUUbttT7OI+ZnGyW8sbHfZzJzydmarssPG+Jxg5OVIGfWu2aQ9hR97gqCPcVHsl0K9ozidtu42h1UZBAJ6Yo+xK3O8fzrsZLW3k+/BGx91FQyaLYS/etkH04/lS9k+jK9ock1iWUZctzkg8UxbVlxu+YFskZ611beH7Qcp5kf8AuuajfQgx+W6lyORuwf6VPsmHtEclJaSK5VowRnhV6VHNbzLJvIVmxjj9PrXWNoM3/PZH/wB5MfyNV30S73ZCROPZyP50vZyK9ojmlV9qyP8AfGRzzn2x2FLlsDeflXlQB+ma3H0e4AP+iluOdriqF1ps0aAm3nGDziPP9ajlaHzIoRt8rKGyrjJOMY5/WlDcOzqTJkbvl59O5qSSOBVG8SRKOxRv8KRfs0zHE21frz9eaVmO6IbqT5m3/NsxtbPQUydxtjztVPutt4B9z+lTXYjiSMvOoTGNxbv6ZrLvL6MxlYN0pPHycA/jQBfa6E0bNuG3dgb+uO/FZ17rcGnRlpZ0K4KhZOfxAqnHourXQkx+4Vju56/hUsHgqKPE0o+0yZ5aTn9KV2XoYVz4w1C/VbfR7GSUqeJpeFU1BB4B1HxBIDruru8eebW1yo+ma7FrOWFNqrgAYGAMADtTWlubfaCCyg5wBg/WhDv2I9G8H6P4cVfsNpFbMfvSSIGkIx3P+FbckwhuElIJXAY7RnnABrLjuXXBKHbnJDemPSpYrry13MrDLDLMOv4+1WZl6Fn+dHUvGMkDGGb3PtTopDGWCFVzlSUXcTxjHHas3zl5LZ2sSME8DNKt4AW3HcB8o29GxxzRcLGjMPOxujKnG8Dpt/Dv0p/meZayCUEMO7tnj0/Csq4ut5IJOFXBwRlj1/E0o1QKrsdycfMqoAB6CgTL82mWV5Di4s7WeM/KxmVWxk9cfWsWT4c+GriQt/ZkMTcndbDy8ds5XHftVpdQXzN6lVVjnB5Izx3qSS+G5X3AlxklyeT0yR/SquFmUG8CwQxgWOo6haJgjIvGPI9FYkY6flUUnhHWYQ3k+JRIEwwW8t0YEfhtOa1FvvMkkjXBwp2YGSWx/I0i6ocpJ8m4HHTPOOmPpn8qkNTFbT/EVikZK6Vetu4WEyQMvI54yKrzTaxaRkT6Fc+WSCTa3KMc89mwa6WbVGWQNlW35OZOoHqfSo01ENtLkm5Jyr7slhjp/wDXoGck3i6G3kJubbVLIKQQ0loSEI6fMueKsWvizSZ2A/tS1AJYMsh2M2ex3DrXQf2gzMWVVUlTlB2Gev8AnpmobhbK6jk3xpLEzHajhSVPHUH/ACaAKcOofaHJW5tp1wQJFdWO39etT/a5mJb/AFbdBjkkd/8APFYd34N8OTM0lxp1tHKoxujbbuOP9nB9K4zxH/wjPhdTINevdPkx/q4rtnP4Kc0PQpRuemJcKsLDGcMSf7w56+49qQ3S/JGQFbOGLcbeeM/414bbeOPG19cD/hFl1HVLFTtabUoFRMnOPm444rV8QaD8TvFEMcj32n6dDkCWK3lKSNnr8xGOOeg7UrvoilDX3meq33iLT9NUyXc0FrAufmkkVR0wOCa4q8+M2hq7Wmlrd6/M3y+Xpts0i5H+30/Wuf0/4a6Tpkrz6z4c1TVLhTtae4ulu03ZPIXI9PSuutfEOg6RGkQjn0mKNiMSWTxLzzjIG2lqw9yPmZ7ap488QqfsmmWfhqI8+ZqEhnnxjg7F4/M1JD8LW1VEn8S69qevAnDW6S/Z4GPoFTnp1zXT2vijTdRkZrXULOUk5KCdcnn0PSr6uNsbBWdcZbb8wz2OR7fyqrC5mZ/h/wAF6H4aVV03TLWymbgPHGA3Hct19utdA10qcJGq7QEDdWBHXHp3rPjkTYrOC2DgKwI5PIz7d6FmX7OC+4YHLIoBI5x+vr6UEPXc0lm+/tYmIMMk8q4I9D06ZpjRFpFVGjHQbnIIJz2OenSqkk3ly+WEKpGOnqe/rntx9aetwGBkX5FjTjkLgkfSgC8371mhV9oUgAs23GMnBoa6+yq5AZ5WyflwCnHLZx39KzUklWbbHl3H3c8Hd15Hr+lB1AeYpYFlACN3JJGCcUCsacNzGtuw3qTknABwOPToOlLcXCTRq0fzEN97gZHbjr1rJuNQXa0LME3DcCOQ5yRkY7U6SUIojCkbTzu6/T6HigTNN2Cwr8ytuKqCOOQenP17VGzBbiJMqH4IJbIA4NUnuB+7YhpGRQ20DA288fXNLvEUsbsTmQMFYHJxjBb88/nQGxd+0FpJCjfKz7RIOMZPX8hTmuHSG2xHuXGN+SSDk9P58VmxXC7FbiMB+HkHXj0pWY3UYjkJj8uPHJzuGfX+VWI0PMM0kilfLIXc0j5Z8r2z6fWsfVNA0fWIyt3Yw3Yb5W8yJSDgZHUelWI7hGuuFYx89AOh759ah+3QWqzGaZIowAA3G3A9zQFmZU3wy0JLxnsYJ9ODYINhcNBgYOBgHA6VA3hHWbe3kNj4r1EsrgJFdJHOgHfO4bj+dU9Z+M3hXR5I7T+1YbidflW3tx5sjMTnG1AefxqpH8S9Z1SJjpXhDUrhGJX7RfKtoj8f7XPfsKi6Zooy6lyOTxvpU6ZXRtWRT8siq9ux6c8bhTLnx9qGiuj6h4VujGBvMtlMlwgz1BHB9eKzV034jeIWZrrU9K8PW20ZFrEbiUD+6WbAB49DT/8AhSthq2Drmr6trbB/uz3ZRD7eWmBjIo16BZLdkui/HLwdq98IW1MxTqCht7iMq446d+azrj49aPcXRstKtL7W5lOPMijEca5J6lj0564rsNF8A+HfD6xxaVo1nb5YYkSEByc44PcZpmsfDnw3qczGfRrPzlkYtIsQQ9+hGDn/AAptEqx1emfD/wATeJLW1nuNe8P6JYzYMflyG8k57DJRQfzr0HTP2f8ASFhUatq+q60xHzBrj7PGfosQXj6k189L8LbKxhQ6fqupWbAkGP7SZET+6fnz+Vb8OpfELRbZLaw8ZfabVFJiiuodrHHONwI+nSrjPl3icsovue/aH8D/AAV4bmM1joFqs+4v50y+dICfRnyf1rr4dNSFdoPyDoqjGB6V84ad8dviLp9uYr7QrS/2cm4tpQSeemDtro7H9qzTra3C61oOpWFwOp8klPc5GcVr7WHVWM+U9wk022k5kt45COhdQ386wNc+GPhTxKrDUtAsLoscktCAT+Irl9I/aT8AatZtP/bsNuVGWjm4b8qpXH7UHg1t66YNQ1x14/0C0Zlz6bjgVp7WC6i5b6WG+JP2Vfhz4iLO2jNYykY32crJ+nI/SuE1j9i63tJPO8K+LtS0WUdEl+denqpWtrWv2gPFN58uj+GrXT0bGJtUudzYPfYn8s1iXHjjx7qSlr3xTHYRsMhNNs0U/QM241k8RHpG4vYrpoc/q3wN+MPhiFX0zxNp+uRqPn+2YU9+m4D2/irzJvjt4k8PX0+mapoNtqVxC22UaVMXIIJ7DcCePXvXrF9oqaxIz6nf32qBQWLahcvIpHBGUB2/gBTbXR7WwhdLS0htlwAcIAV9+O3+NZuXN9mxvCMo7u5y9j8aIBbRzahoGt6XFJkbpbNnX35Xnv6Vt6X8T/D2tJFFDrlkXBxtlby3UegVsd63BLJH5Sg7zwVJ4BHYAY6Vn6h4V0jUY5Ir7TLa8YBkIljU4wexx15pG+pppqiSIqQD5GzmRWDcn+lOjuo2lTahk+fA5OCPQjqa4G4+Dvh23Z5dPF5pErD5H0+7eIZ9cZxx3GKJPCfifSo1Nh4vlfaPlh1K1SZj/wACXaR9c0ak6HoKXAaP95wyjau04A54J9v1qNizwo2fLSRsmNfbuM9q8+ttU8e6Uc3mhabqiKeJLG7MT49Qkgx+tNuvi1aaKo/tnS9U0hMbFlubcyRLz2ZCRQB6XHIPtCokuI1bd5py3y+uaFmCA+QV34wGY9fb24rhm+LnhT+z/tL67Z5LAICTnGCSuzGe+elVZvipaX5K6bpGs6p8oP7mzaOM8YzufAxzT0Cx6C8wWMkKrBhxz0B659wehrI1zw3o2uRGDV9PtdSYDDLJGrnt1Yj8OOlco3iHxpqyBtP8O2VijHYZNQvOfxRBg/nUkGg+Mrvcb7xLDZxBWHlaXZKvI7B33fyouKyGyfBnw/b7pdMmvNAmYhg2n3bxoM9goJUY965vXI9c8IyGS0+JWnSQA5W31xEd8em5MMfyrel+FWm3kfm6xqWq6tIDllub59mMf3FIFbum+DNA0W3ittO0uxtTncxWJT1Awd2Mkj3o3K0R5bpnx88RtqP9nN4VuPEESYY3mjCQQn3+dQOnvWvr37RB0u8hsJPDGoWLquPO1IPFFHnk5Kqc/wD1q9Xi2Qxu21RGibfkVRuOMAfSoZVVmCmKNznkcMuCMdKLC5vI4HSfGGreMmMkPirRbSNgT5emwCaTnpzI2P8Ax2tyPwm12qf2l4m1a+Qg7oxc+QhGM9Iwv86i1r4W+EtYnk+1aNbFkO55EQJJnHOGUj8MHvWGvwrfSYGm0bxFq2kg4KQtMLiLjr8r547cGjoJu50lt8NPDumtHjSbeS6dlZprgeexxzne2SM8dDXTWdvb26/uohFbxnKYRTznoAce30FebS2nxG0O6CRXmla7br3uFa1cDqMlSy09vidqtjCsuteF9Stxt2mS0CXCAY5PyEN+OKepNj0hWLYaORRLLwERgAMn9O+Kf52xZI0Jxk+ZIeuQegPfgde9cFpvxh8J6tdIsWoxWkwVVMV0fJdiOCMMBXTw6lbyBpIJY5o5E+XYeFz745P0ouFjXKiSEHe2z7sYYfxADknP/wCqq8fm3EpkAyynhf4VGPc/X61G827MkgI81fvKOW7YHYU5bzzlIVECLkhOuBnqeOaYWsS+cVUyKQ5UbmLcKuePlGeT71C0hhhRmVYkY8MMM3HBwPxoj7rGzNIrY3sByuPQ9P8A69RiSOGRNpD7DyCcDI7f7VGgCtMGUEHykVSjeUQSV68/WnLceWpB3KpbDpEfvdzz6dPxph2Q+WrnCkHkjJU+mM9/So49sewlNgbPzMclumeD9RQBZXEh2bCrgls4yOmTUcDFo8J88uPMYsOc4wfYAVBJJuZHHmNKX5DHPPYcHp607z/3yqwDRZI2FQSvtj0zQBPGqxyI/wB+NRg55AyDnPvmm7vLjCFfLQkZD8jp1xnvmomdo1ClVVCRuOev0z0xWZqPinStNYi61axtgCAFmnTO30IB5NF9ANViz7owqqCA0hznofrjB/8A1Ui/vlO0qwA+T+HdyOOa5qP4gaLLKTbS3OpMWwf7PspJFJ9AwUAfnRD4ou5g32Dw5qkhP8dyY4FHPqSSPxFAWOi84KPMX9whOY125JySCQepGKY8cMkHkmKOUt8hDgYCnoPcn1Nc4194uu2H2fTNKsVHea5edxj2UAd/WpxpPiWVSk3iCC255azskUdOgL7j1o8hWK+r/DHw5rhE0ulobknmazUwsMcYBUVgXHw/1jQXL6R4tnsYASRDqjLJHj0BYgj8a6G48EJeZkv9f1i7gyAY5LzyvyCbc/8A6qnt/h34ciuFYaTbT7T8onUyufTcWJP60DOAvvidrvhNki1JdM1xWOCdJuNzj1yoHFay/H/RbJftGp2GqRT8FbdrfGeOOSQBXoEOm2enxGOC2gDH5JFVFC5z2Pf/AOtRdaTb3lrsu7VHhkDKodFYk+mO31NAXOZ0/wCJd34iXfpWl2uJgWMuoagGOevKoCR+dW2tfFmqOc65p1hGeALWy3Nz/tSE/wAqzNS+D+gahMZLK0k064zw1nKY9vfJPTP4VRk8G+JtHTdpPiP7dbqdvl6jFu3NjkBgM0BodI3guW62HVfEOtXIYL+7+0eWHyeyoF4/GpLP4aeHfMSRtGt5p15MsmZAoHclsnNc7F4x8V6SV/tXQZLoBQfMsWEoC47qeenNaGm/FzQNUnEd3cmzfvDJH5RU9sBuO1AHZw2dvZ7BCkUKZBjkEQR8jsOf/wBeKmWM7XR2cNnBjK9fXJ/DPesm11W2uIZJIpYvnX5RkYzkcDv7DFWYZUEeUD/Kcnd90E9B/wDrqtSDQYFlVtxRVYY2rmMEd8dyRmmou+6aNYxI28DzurYxxj0P41UF0kkrceYzDgKeB6e/r0FRXNyZk8vAU5A2Yx69sfz5o1Atwqihwx3MBuYKOSM/3s8fhml+aTDsq7Q2BIMhj3ye59KqNcL5khB2xyDoy849OnfHbFCzCO3dim1VUA7vmAJPb60agW3mO/zc549MYOeMAe3c+tRlQq7S2xQN24nJLd+B6+9VfMMigsrOYwQzKeAD056dad5kaybThNxwzLzjHcEn+tO+gFppMeWroxP3iMggZIJHoB+HaoU2ys8S8ZfdheFwD39vyqo0252lVWyyZXzMnr35PJpfnaJAwLt91mcDAHsetK47Fgy/u8DO3ccheg4+mM/4U24kMcJhwAnUBh1z3Pv2rMvtWs7GP/TL20szngNMoIGMeuc1S/4TLTI2Jhu5rmT7xNrbySH65xigRveY8kjoGTysAndgKM/j7VGsgZlKSYyMk7cDj6dv8aw28QPNGI7XR7+UMdoadkhX6Zyf1FQQ32uXbCOLTbG0QcJ5szzE59gFH60rgb7MOQVXYSWAHLcE8Z7cUsc0kkiSKsjsCCu7Jx+PWsEQ69cDD6nDbqwJVbS0QOfT72TTB4d/tCNUvNR1K5bGX33bBeuPupjA/A07MLm/cSLCp86eNcfKpnkWNduMdyDWBrWpeG7+MRaje2N4T1WMee5b22gmnxeEdFhy6adExz8jyfMw7ZJNacMENusexY0UR5AChACO/HU0AeY33hLSryZ5PD9trUNwB8rRQFIh7lnIxUVm3jvw+yXEtmmowo2GTeC/tyOea9UaRIxkHC8YYjDE+uR2FIwJzuiDru3cnj8W/KgDzJfjFqd1dNDeRRaIcbMrbmRgPTJP9K6rTdYXWLdP+Kgun67hAyoPb7oGK1NQ0u01nKXcEM5KHc0i726dRjkcY+lclefC2zZ/O0+4ns3xvGw7gPy5H0pagdM/hrTbyHMxa7YDl5pmlLEn0Y8fhV6HR7GymItrO3Qqnz7YgoHHJ49K878nxb4fXdiPUrdT1B+b/Grtl8TosmG/ie1kwFYSJ+me1PULHoEoiaNQvKKAFOTg4/DtnoKJJP3apgggYdmPX0HSsjS9f02+yYbobSuDjByf6Vet/LljOZUK8Y2t3J646nFPoGpY+0ExnKFWIxtGNpHcnPWo1VDyuxSp5DLkn1+tPR92w9UK4ZmIHfj+XeklmEjS7lV88qoC7evqB/KqEiMurKy/MoyeRnv3Iz6UkincRIPMCEkKTgAccn/61OMhdVUsgi6FQcHPfPt6U1XQSOxTYMnDTYYn04xyetAah5hVA21lWRjk46jjotSecXIKod699o4+vYVW8zgSYzLngsONvrRJJyGkSNU4+VGCn/DNA9Sa4cb9rHzf4sHoT+PJHFRsy87iI2HWPZg/5+tULjxFplmrB9QtY2JPyiQM30O3k1WXxTZSsDbR3k7bSPMitW59Tk4Apahqawk8xlZ4vJXqsnbH0/wojkHLom7P8X+HpWWNWm8stDo11KR0N1NHGDn2BJqHzNZupCEi0+2QfxZkmP5fKKZJsed5kz7HYsxJ2gnP1zijcxKspcso2/Qe3FZP2PVJDh9TCjoTbQIuPzzSSaDHLh7y5vrhOyyXLqD+C4oA1bicW6sXdbaE84eQcH1z3/SqEusWEaqjahAzZJxF+9Y5HooNRQ6Bp1rylpEdxxlkDE49zV2OGOMtGkSxrnA3DoPqKPQCj/bkVw6slrfXYTC5EJjU/UsRSf2heNlbfTiQvea4IXP0UGr0rLzIV3DGFL5U47Y7UrSBWBBb7u1VGAD74o1AxmXV5JADJY2ijk+VAXI/FjjP4Ur6TLPasl1qFzMrEKQNqLjuMAZP51rmRGYhG+bHO37v+NREJtLLkc4AxuoA+ImjZdxxzmmsfmXORV5cNHwMmmMuQOK/Prn9G8pC7LsPtzT7rEYjOQTIM/L2pJlXZnpVYzGbg9qtbGL3sSR/vMk05sFRzRbxjY2e1O25X61JrbQszbNiEZzj5s9Kmt1wx24PGazI2f7Q0ZJKbeMitW3O1cj+7j3ps57H1p+x/pay+Hdbu2LIWuVQbfZf/r16z8VtP3fDrX1ExObRzhlHpXKfso+DbWb4W218Swkup5HLRsyMCDtxkH2rd+PGmnwz8MdUuIbqdgxWLYzFgQxwRzXN7Sa92x+f4ualjmk+qPgTXswq/PDMQKyfnwnoBitLxBdbjJGQRtbIH171QXcVXJzxiuxaLU+4p+8XLWQtAePu8VUBkjkHy/KfQ9KnsZgiybgMkY5pOM4POO9DdjpjEdIzRru5YY9KktHHk5HynPIFLIw2gD0ptqoKy722jtx3qNypKxbs2+T15q1uXrmqGnt+7H41YZQeOoqWCQ5pdqkdfoabdXC7EVc7x97PTpUc6lVODmoJpNy7hwSeppilFMlFwTgZ696W5mIjPNQjPk54NJcKVhOOtBXKT/av9HQA/PgZrT0rxNqWlSBrO+ubV+zQylP5GsJGPkqcdqkjcg5xVORn7KMlZq53K/GvxrDKqp4k1AFeB+9Jrdg/aG8eW6iP+3pZBjnzEQ/nxXlDMPtDsox7UCZjI5DcgY/Cmqk1s2c8sDhpb019yPbrb9rj4gWsYT+0Ldyv8TQjNbNh+2h46jkCyjT5gOTutyP5GvnUOGbk8+lTxt8x9a0WIqx2kzB5Tgpb019x9Lr+3J4rhbL6Rpcy5xna6/8As1amm/t0araNL/afh22ugzZT7PMY9o9OQc18qSA+Uq8Z461HcSPtUMcE9q1jja/8xyyyPAt29mj7i0n9uTwtdRKb/RtRs37iMpIB+ORW/Y/tlfDy8YK8uo2+e8lrkfoTX5+ru8sjrVq2UxqGNbf2lXj1OSXDWBlsmvmfora/tSfDa7zjxAsZ9JYXT8MkYrtNL+JHhfWI1ez1/T5w3TbcL/LNfllJMVhlTP3iSKhivH8tTkq2OxxXRHNKvVI8+fC1CX8ObX4n61xaxYTnEd5bufRZVNWFuIzjEinPTnrX5Kx6vdqu9LiVT2Icg1o2firWoXhWPVb2LJP3bhh2+tarNu8TllwpK11U/A/VzdS5xX5k6X8cvHHhO68rT/Et8LZWBWOWTzF9+GzXXx/tkfEK3VUF5ZyMP4ntxk/rW8c0p9Ys8+fDGKT9ySa+4/Qgmm18L2f7a3ji1tw09vplyRz80LL/ACatnRP27NWs7zy9Y0K3u4ZG3K1u5jZAf4cHOa2jmVGRyT4dx0FflT+Z9n0V8uXX7dmiw24MXh27klyAVaZVH54NRWv7d2lTSbZPDN1GvdluFbj8q2WPofzHJ/YuPtf2b/A+qS1J161882P7bHgaa18ya21S3fdgqYQ345BrorL9rT4cXYbOryxEdFktnyePpWqxdF/aRzSyvGQ3pv7j2SivOoP2hfh7dRwuviizXzBkK+5WH1GOKvaf8aPBGq3RtrbxNp7zj+FpdmfoTgGtFXpS2kjmlg8RHV039zO24pcism38U6NePsg1Wymf+7HcIT/OtCO4ik+5IrfRgatVIvZnO6c47omyKYR6UbqCa0IEbdSbjRu96qahq1ppUPm3dxHbpnG52xSclFXbHytuyLdGeKhtbyC8hWWCVZo26MhBBqVqFJSV0FmtxpxyCMio2tYJPvwxt9VFE1zFboXldY1H8TMAKS3uorqISwyLLG3RkOQaXNG9g5Xa5Vn8P6bdKfMtIyPpVWPwXpsQHlB4j6hs1sqaduosuwrsxZPDJ/5ZXjD/AHlBqCTQr+NSI54pPZhiuh3UnNJwiVzM5f8As3Uo8ZtkfHZX61Wks7qIjfYSevCg12DNSbqn2cR87OFk8lJCZInibvuXFVpFtmziUgY4zx06V6C4D9QD9RUEljazLiSCNvqoqPZl+0OAa3Ur8sinI5GetR3GnkFeCT1znnOK7ebw3ps3JtlU/wCySKrN4OsusbzR/Rqn2bKjU7nEz2cqqEAZctuXB5+tRtHceS275DnGcbiK7OTweytmK+cH0dcioW8L6gn3biGUZz8y4NTySKU0cX5bKkm4beMnuadDC7KQdzKoztP8PH610d34dv1En+iRyM38SN/Sqa2dxbg+bp0yvjG8DdU2kh80TIhVy0Tk8k53AY+ufwqF2n3DapjLDk8/MM8GtS4aC3jkcxSxSAdWRj+NZE2t2sZK28Eszesg2/lnn9KV2PQf5zRs0YLCJjllYlsn+lJcXAhiAYpFsGThvfoP/r037PqN8qsklvbBj03Bno/4QVbpQ93PJdOx6MSFH4ClzMqyMW88a2VvIBv8+66AwruPTGMDis+bXPE2rb4tO0tbOHjc122zdzjO0c5rt7fw1a6dv8i0WLd12gZ6euKWTT5tyCNiNhIRgvfrRfuF10PPF+H+p65gavrlyE3fNDZERIBjJBbqTWzpPw90HR2UwaXF5uc+ZKDI/GeSzc11UdhKqtvYSNnDfL2x1PpSiykGY2maRu2Mgk/jTVg5pFZo4VZ3CR7I+PLzgHsP61PJH5gUGQbNnO78wAaZJCIdp2c9CAevfrSSI8kzjcAvP4YHAyaozFZR5MKk84z/ALOOfbr19ahkz88ZxIsjZaJRkYB9ex4qRg32cby24Zwy4wBx2pFcyYIfheOOgFAFO603TL6PZc2cFxuysYeME+vXFZsng/RZo/OW2+xtuA3WUjREn22ke1bcm3cFVCE6Y7DqaYVURoNuDj7pxyM5oAxoPDFzbXA+za7qUEQOWEsizAc/7YNSx2+sRkuuo2lwFOQbi1w3tkqf6VsrGUhLbgN3yBT0wOtMK+ZneQiEE4A5IA/nTsFzEmuNYjUg6fbzooDkW10VJ+gYdfxqD/hJW2iOfS9RtFQZ/dwrKOvXKnNbqn5zuGM846ConuNu1dmxASSB1J9M98UgMhvGWmbVE159jQjJ+0QvFnrzkj+tXLPXLG6UG0vLe4En3vKkVmXHcVO7GSHOAXAxtYdAfXPbHFY9/ovh+NQ99YWIA+8zqoPTnniky9Da2MYcgBGCnYwGSDkH5v6UsO6ApIUUBRnYw5f+9/WvNr698MWbNFYX18Js4EekzSyH6AAkVnLN44vJkGhnULWDdhpddMW3H+6Bupc3Qagz19nKzFXCtuIIXOWYDnj2qveapBDbma7kigVSdzM2AV9s8celeea5oXxC1HTYIxrdjbz7Pm+ywlT17MQf0ArJtPBN5ayCTWfDb+I54yMzTaj5qseudj4H4UXYuWNtTrNS+MXhqOYQxXwvrhB8ttp0bTsPX7uf51Sk8f8Ai3WGiXRPB88UTDMc+qTLAD6Hby3apdJ8TaToKiI+H73R9oz8tjlAOO6ZBFdBb+PNAuhhdVtwxOdkxCEcYwAQD/8AqoXqO6WyOeXwr471q3eTUfEVrosOQDDpdrufnP8AG/8AgKls/gvohuoZ9Wu9Q16bgt/aV0zx9cD5BgH1xiu0tb2C6ctHcRzRMpB8tge3b8asQFGRRsyzHPXqTjjFVYjmdihp/hXRdB80WOn2tpHHk/u4lUgg+w9zWsWidk+VwM7SqrjAA9e/41E0yt5mGwreoHyZ7fX6UvnKyxrnK/MWdflAHr05xz61ZnqWRIzSQpxjrs9T6n3qKOdVjd+jYyxHGD0wMHpiqvmr5Lkt8zHarY4Axzxj/OakVkCrEAoCDJ6nP+elAE8k6+SWGAXIO5V+UL6D3z/Kkbd+7Af983AIGWU5xn0zUSuZptoOFUYCtyFAzxSo2FfODg4z3z7e1AAqtErtyxDZw2SDxjn3pwmbcHkHzleB3A7E+2aj+ZI2MjMSxJwrYxj19s/0pnnLNGrSMYl+7xz2z6dxQBPAzNnzjtYtkqP+WeSTwPemyMPljYLt+9s65OP/ANdQ/acyLu/d7Rwi/wCP0/nTY5VVVRPT1yw46c0WJK93oul6gm270+zllBHzGFW2/wD165+b4ZaRDiaxa60fc2V+xXLqT6/LnB6eldGbry9hQ7HzxtPQY71DJetBC8zSoOhLSEZP49qA67GEnhvXrP8A48/E7yKzALHqFusuB0yWABqtJqPjCzkO3T9O1VCMFoZWhZvYBsir99410KCQq2pwfLz5Ub+Yx+oXJqk3xAa4mH9naRql8znasog8tf8AvpyPzxU6FW1Gf8LFu7XnVPD+oWOwBS8EazoOMdVNWrf4reHZpPIfUUtSzK5juFaN+O3zY96gbUPFN5vWHS7GyQDO66uDIeOM7VABPPrVC+8D6trtqzapq8ZVmKtFZ2car+bbm/Gq9Asup3NhrVpfKHtriNwNz+YjhiTjgZ9KzNR8c6HpZEc+p2sFx0MfmBn9iAvOfwrlLH4J+GdPhkSOG5HmKWaRrlwdvcYDD8vpVG3+D8Xh93l0HXLzSpJDwpCSqT33bhnH41OoadTqZ/H6Muyx0fVNSkwRhbVo1OeOsmKrrqnjHUmJg0iw01C2xpL24aaRewyqDHbpu7VVjj8caSuHudM1lUGDvR7d/fBBI/8A10//AITnV7PC3vha7T5ifPsHScZHfGQ36d6oCx/wi3iPUnkGoeKJYY9u4JplusXAPTLbjzUFt8K9FaZJdR+26uwfJk1G4eReOvyZ2/pVm1+J2hSybpriTT3wdy3sDwgZ/wB4Y/Wtez16y1bd9nv7e4DHcSkiv29iTkmmrITuGn+G9K01i1lp9ravGSNscKjvgjp171uTCONYW+WOTAxsGF9Of896z5LwKWZuFHXacjJAzj8v0pWuiFUKfm+ZwFOMHFIncteYDbbD/wAs2+crz6c4z0yKfHK1xkKVQMhQeXkYPH5Cqq3IVuAHQqV3LwTz39hUX2oxylSQ5X/lpjIC/Sq3JLzDy9gUqHPILZyM5z+FDsrTSjaqqcsep28etVGkRZmfPyqMJJ2U4+nP/wBekFxtidlXDkBfTJ9sf19akrcsNcNJboN7EoxAU57gevapBdsbhCAXfacIrYwQDwc9aoi6wyq7nywcq2ckMT0P5VF9sdX3Fgy9eedzdieee9UiTS85Sp8t+OwYdx0H5U1ZiwVo2kaRl27c5wBkHp/nrWb/AAhhJt45kwM+p/CkQo0kvCjCZ8tf4vb+tMC/5i4T94qso+bniQZztJppnWNliZlTjI3Ddgnt7CsxmVVy4KiQ8ucAIAev/wCqs268WaPbyHztVtd3TYZVds56gDJycUD20NXVNF0vVFMV/ZQ3MYyCroHD9eeRwOn5Vyt/8JfDxuJXtRcaTKhz5+m3DwKO33V4PPtVr/hNreTzRp1hqepb+ot7NgpGeBl9o/GpI9U1++kAg8OrZpnePtl4ox77UDdu2aB9DH/4RPxTpa40zxZJdBh+6h1aBJcnpjeu0+tMi8U+PNHuFW58O2mpRRkkSaddbGPqdkg9uma1ptP8V3uT/aem6YuePItGlfn3ZsDj2qSLwZPJEVvtf1S9mfnb54gUDHXEYH86BKxj3Xxs0bSYVXXbLUPDryNgvf25Ct7bxkVqxfFrwd/Z8VyPEdk0bEhFLlj9QBzkfSpofhz4aV47i602G+dOkl7uuGZueAWJ6+vamaj8M/CusSIs/h60kKghcRKpVR7gD/IpWsHoPj8dWV8p+xWmq6mWG8GK38tDx1zIVFNfXfEV4rSweHFtQo+Rr+9VcfRY1bn6muem+D9lYLv0HW9W0kqTtWG4MkZPoEcHipLbRvH2gtth1rT9Y2qzbLqBoZNvoWQkcj2piOjX/hKrgH/TdNsEYbSY4HlPTuWf39KafDeo3EG698SajPuwBFamO3XB/wB1c/hmua/4TrxDpDL/AGp4Su5Ii+3zbB1uFPfpw2PwrRs/iz4duJ/KurqTTpguFjvo2hZeeg3gDtQVqaNv4D0aWQm5t5tQK4x9rupJixP+8xHX2rXs/DOlWrx/Z9PtIH8z7ywqCvv061Db+ILS+jVra8juk3EjY4O7I6nGeKt/aPMUhGBODx1HPYe9CEy1JJGoPy7ETKozLgNg9uM565zT/P2x7DzuG5pB3yeM+1UlnCSbQdowMh/5cj1pizF5jztXOCrdR+FAjUabapwy78bQy8YHqKi3xtlg+VDbgT1bB/8A11Ue7XbGzHzIuoBOT16H0/SmpMyxlc5BOQMgharUDQllaRmbywDINqxqpbC9vyqFpZBCI43LR8MWGQC3p+FVFmO5SxYK452dT2IqJrzyWG4HGexxyPfqKNQNGO82SKzfMqnbFzjGD9KZLdHzGZZ9zsSpyOozk/QZrPb98VJbhvlK8fnjtSJGcfMWPl5AI6N/9ajUnc1VuH+Ta+5MHbuxtPXnjrUAnzJC4O5kOCeQT7//AKvSsqfVrC1kzNdW8Kg5IknX5T69cmqL+KNNDIY70u687beNpc59guKko6KOTdauU2ttfJVu/oapX2k6dqlvKtzbwzJjkNGGycYzkjrn/wDXWK3iJp2H2fTdRuF3fK3lLEOvGdzD+VSjVtWMrP8A2QsLdPMluhzkdcAHr7UAZl18M9M81pbGa70mUclbOUqMY6hDkfy61Xk03xZosINnqkOrRtnMV0pRuP8AaXr+NbeNbnUMG0+2jXGNsDyH36kD1pq6Pqk0gM2uTlMDakEccX9Dj86EBj2/jjWdPjQap4fuo0PJmtwJvzxzWppvxM0LUZfLW7WGdjz5h2sPYA4A605vD8cuBPc31zuxkNcvg59s9qrTeA/D7IwfS7YocFiy5Zj9etAXRsT+KNFtWeH+1beRtg+SOTewb6Lk9zSt4kgkUPDDqF6Wx8sUBAbjgDdtrkLj4T6YszT6Xc3Glyg9YWJzk+h/xqOHS/FOjq32a9h1GLGQlwpRmGfX/GjUWh1f9tapdMBb6G8XIIF3cKijHfagb161Zjm1xlH72xs3PRkR5h06Biwz+Vct/wAJ/qFgqQ6ro9xGinBeNd6n8RW5p/xA0rUpD5VyLdsYwT82cdOcdarUWpak0fUrhSlxrt4pxkLaJHEPocDI/Omv4UsbiMGVZrkIcbri6dy34E88+gq6l1HIhZZFK7xty4JBPU+5/CpVlb925dm3Z5cAZyMevNGohlvoumwTZh021V2AH+rUEHoSB/U1NG0CqwILPu4wOeOMbvT6UguUlC7izBTn0Hbv9ai85QXw+1cHhO/fH/66AJS2dpcKpXgL2456f1NI0m7OAQjYb5vlIPp16d6haZQkYDZPXapJ59TSvcfvADnK8MTzz6Y/wp6gPlkkdsBsS4K7uwA7/pSRsWUEqsYxkZ4xjgk96hR9seHZlOPXv3HrSSzLwqlyWODgYA46Z+lCDUmbDcxvtAJC9sd/880iqE4U8k7t395fr1qu5Lsx2ZAwAOT096jmuBCzNLIsRxt3SSDHXsc9KFcC0jLyeAegAPP/ANb8qYs3lRgAFizHA7gVmtrFnCoV76A8HCrljz3wAahbX4MH7PHeTk52mO3KgevLYFIDUbd5ZDD5zwQSM/THamtld4BJA5BHHOPU1lw6lcPHuTTJgozzNKoJ7EnGadLcakYyBBaW+3gAl5SM+/AoXYDR3KzKCcqcAnnJHfrVW90u1v8AIuLOOZckbWG89P5VD9j1CTltQ8lfSGBFJ9hnP86RdLZ5EE2oXcig/MGlZR9MDn8qfkBgan8N7VGaSzlm09jyGL4UdPXmsGS51nw62wXttqUecBY33v8Ajjmu8/sTT2XcYFkdh/GN5PPA5qx5MUarHDGoVeixAYHt60gOL074oxLIU1SK4jZBwQhbGOw9K1YfHUOrc2Ni8gP/AD0mVTj3HJxWte6fa3qOs9ukoPaQAgegGeRXNah8O7OSQyWUklnLwQFYkDP5GizHodDHdarOd6x2NuMcEO0pH1HFSG31S7K+fqmwA4JghVeO3Jya4v7P4l0FyUP2+NPQ/MP61cs/iAqssd7byWr5/jX+tGovQ6BdBHll576+uQf707KufouKki8PafHvb7HDK2OsxMn4Z9aba65a3eZI3jcde7HPrxV37QrZ2qHIXJwOP0/rTQaiw28EKqPIij5wFCjgDtxz+lT7tylevou0HHvVZZjk8dSSSehOPalZi2XGRkH7xDVRJOr7SwAOSBg9dvvmkWRTg9YwOh7n1OPeoJGchVLYzxndnP40hwWJVwxBx5n09KAJpGG7duw54znHH4cfhTGmKyEEkMOdwGDk9qjLbI+CDk4xnAH5cGkXc3yBSMknp0/pmgB8knzbFBDA4bIxn8KTz3kBQDaBzjOAfwqK4uILWIbpYo8H7sjAAe5qo2safuG69gk552Evu9Pu5xQgNBWEzbgd3HyxgfLnHfNG8KpUlSzcY+8P/rVkvrVtJu8uK7usDPywkKP++sU5tZunxINPMfcCWYAH8Bk/rQBqM37nBBGBkvu5PoB6fSmlmdclGZj0PTgfhzWV9s1Bl/dm3hwfmAVmA9+oqKZdQmkwL9wMYAjjVaAPkiHhBg05huA9aZDnbjFPXh8Gvzw/o9PS5Wmw0bZ64qpGhKjHJ6H3rRmUbsAcGoY4toI6HOatPoZSXUdDhUxn60MwUAj1pq459M0i+/WgvoT29u02x1HGP61bX5VUmn6biGy+Y+ooVd0IJHShnOj73/ZVkli+DekiE7w0krYxnB3mt39o9Z4fhLqsssahE8t+f94etZX7LOjXen/BbRNQg+cO8r8c8bz1FZv7Ynizf8LIrJVMU13dojL2IUFjz+ArdU4qF5aPofmVT97mTjH+Y+DtQ2ySMxHzOCTntzVZIxjHqKu3gCqAR8wHX86pnAx6VF7n6RSilGyEVR5fHBwT+VWI+GU+1RW4LTxr2IYU9laPAA6DHtUy2N4q0ieRQqNkdqpNJ5bgqODyauTZaFj7VVhUszA904qYl1Ny5Zo207TU7RucZx71DZMd/JxV3huOuaht3KSVipMreWeMjtUUkitDF2YdW9atyY24P0rNXdu3N/ETgVSIla5YXLKM0l0x8juPSpY19him33yoAMY7VN9TS2hBGytYouMPkkHnkelETfLxVVQyzg/wrgD8avcbM1Uu5nEIV3tmkMI88LnAPFSwptYehqG5YrJkdutSmavYGhWOTjDVPGo64/DFVomaXG4YbvV6OHCjmhjitCG4ISHcB0INQ3UG7ynIzuGRVm9XbCRnkiqUNw8zeWfuqfSmiJL3tSXZ6E1c/hx2qKKE7snpUxU+mam5dim37xZMdFJqvGrpH8vXPrU0VwFEyNxvPQ0c7c44qtkZrcZHv2jJ71L5hZkJGD2pI2ywPXmmswOwkbRnjNLU0toMmfdIO46VHH+8mIHNLMw+0synhhkDriprVQevX1qxIlumxDjOASB+tZ90zNeRNuA7HPpVvUMeWBnHPaq1xFtmjyQRtzQnYiSuxJpJGkA/hz1FPtbp42bALE8H9c1DIudvPviprVD8+3sNx47U7kuOg0yN9lbjGGP86u6fN5cjOVyNnAPrWfGd8Kc8kkkVatVfcRjotNi5dLDTfP8AaW+Y4yelXr28/djbkFQep6nFYjAlmdeCxyc1bv7gxxcjPybuvWq1MHCJqw6k8LQGOR42Cc4b9a6jwr4w1Gx1Swll1a8ito50aTy53yFDDPGfTNcN5wVlIHOD/Kuh8H2aalrWl2UiZjuLqKIrnkhnAP8AOrjJprU5K9KnKm+ZH6O+H/GVhr+mw3ljqf2m3cZEqkMD/wDXrSutQF1btGuo+UT/ABrgMKPB2j2Gh6PDpthZw2drAoVIolwPr9a1NQ0uG+s5YjEh3qRyK+qUZSp80WfjFTljVa6HjniT4mapo63aJrMRWBtpbyxnggfnVK18QWvinVpItY1kyJbqvlHZ8r5OGHHfFasXwbvbrWCLp0j08Nu2g5Lc13GqfDHSNR06O2WBbUxj5ZIlAP4+tfORweMxEJc0mtdme39YwtFxsvmjz/RPEk/h3xo2laNNJd6W8oLbIt45JA+mfX2r22ZnNuxQDft+XPriuf8AB/gSw8H2rpbgyTSYMkzdWx0H0rpGr3sFhqlCly1JXb/D0PJxVaFWpzQWn5nierX1zrF4LPVrm4t/3yqkc0eEwxO5s+g4pmm+Ibjwd4zk8P6VLDqSXC70jZ8ICBkkHtkV6J418Fp4mttyN5dygIVuxHpXm+i/CW7fxPdpcr5VonAuh/rGyB0PbvXz1bB4uliOanJvsz16WIw9Si1PS3Q9B8J/Eiz8TSXduLeaK7tNvnKBuUbgcYPfpXSpqlu3V9n+8CK5Pwx8L7Hwe17Jpt3cLJeOHlaVg/IGB+FbP2K/XIS7hkx2kTH9a+og6sIrn1Z4M1TlJ8mxsreQt0kU/jTvORsgMCfrXz78aP2iofg9dSabfaUbzUZIRJbiP/VvuyBk9eor5s1L9oLxpJqUOuPqYs7zHFrCMRKhJwpXv+PNc9THqk+Vo9fCZLWxUedaLzP0V3A9DmjIr847H9ojx5ZzPLF4gnQs28qQpXPXoRWvaftbeP1k+0f2hCUV9xhaEbW55Hrj8amOZQe6O2fDmJjtJM/QXIptfGln+3HratG1xoVi0bjpFIwPHU8133hn9tTwxqkhTU7C60kbciQ/vFJ9OOa6I46jLqefUyXGU1fkv6H0bnFG73rxr/hrD4etjZqcrc8/uGGP0rb8O/tDeA/E18tnaa9DHcscJHcgxb/oW4NaRxNKT0kcMsBioLmlB/cek7qXd71Rj1eykYqt3Czf3RIM/lUkF5BeIHglSVP7yMCK25o9zk9nJa2LGTTdxpuRRxTIFbDfeAP1FQPptlK257WFj6lBU2RS0D9ClJ4e0yXJNogPqvFUm8J2quWSaeMdgrdK2qKWg9TnpPC0vPl3z4zn94oNQ/8ACN369Jopec/MCK6Sip5UVzSOYOi30OP9GWQDn5HwarPptyg2vZyqO5xuNdeWIpGc0uWI+aRw8lvGu7MTx5/vKRUDW8R2lJlJGe9d60hPXBFQSQwS/fgjf6oKnkXQfMzh5NP86EhTvP3gSe3+cVQ+wypEVAY5JxnoDXeSaNp8mc2yp/uEioJPD9m64WSaP6Nn+dLkfcrmOF8ubcrSAqq+g/GmyQsuPM2gsclh1+tdq3hiM/du2z/tqDVG88O3y48hreRs4y+RxRZoXMjmPJZZlyQ6AEqCP5/pUU00dvGWeQK+QQWPQAetal14Y1ksfOX93/07sOn41n/8IuiHcbC4kOfvSAtS97YfMjHm8SWka+XGJJ5T2hXceOfT+tU/7S1K5z9lsPKwAQ9w+PxwK6JrNYZAixiEYx8y4xxjFH2STy8ZDD8Kl32KTRyraTrF8yG61Y2yMMFLWMAgZx1PtR/wgOkSSF7qCbUJsZ/0iVnB98E/WusezcDAXDdRj09Kja1ZjnBBGF+U8+maSsVzMoWVnbWdvtggjtwCo2qoAGB6VaKlVUA7lUZ/Ckezb5ePujBHehoXjYkZBOSG5B/TrWhNxdy7tyZXA/E//rpvlIy9D5gbjn5sGo97MRnlcnGRweP50zc25t4YBTgdiOxz7UElpvlY7lyP4yvAxnpVabT7e8ZTJapMm0cFAeM56UNIVbLAbOg2jIIzzikaTbuO3EfAyx9O1OwrmLc+CNCmzKmmxRMCCZLfMbLn1249f0pY/C/kK32PWNTtwOVQ3BkHXp8+a1ZJmVlKnbjrwMdc49x/jULSb1YEbGz8o7Ej0/Wiw7sy/sOu27AxazFMOeLy1B+nKle9J9u8SW9xJ9p0+xuWADFoJ2iLZP8AdKkfrWqLhZuckyevZuenHSq8l4I1KStsAz8/pznkn+tGgtStceLp7VYxcaHexjGcw7JRyeeAfp2pi/ELSo/luZ7ixYkEi7t3iGB7kY71Tk8ZabBIYXvY5S3WKD94457Bc1WXxNJebksdJvrwcjMkaxKR6EuRx+FIdu50dr4isr5ZPsuo2s0bjAMcylufXmr9rJtmi3sX2sM+hGfSvOLzS9V1qJt+jaNZQnAVrhTKxxx2A6fWq0XwtuIrxZF129tGOMRWR8tPy5707i5V3PTLq8S3KOxWOP8A229Ox/GsO++IGgafI3mX1v5owAkT72B9lXJ9a5DUvhPb3V7FcnWb+4nXLf6Y4lTgn+AitK10nXdGtV+zPpk6A8I1uYjwOuV47+lPUNLXNaPx699EBYaJqN0jcedJCIQc8jlyDjv0psmoeK71XSCzsdLAyxa6laZiO+AoA/Woo9b1mHd9q0UTq2Az2twGPXPAbGen6Vc/4SyJWU3NpfQDgkvbkg885K5HNSSVrPQdbvQft/iKf5l4WwgSFQc9ASCf1p1v8P8ARpZC99BNqhzgveXDy9R6McfpVmPxZpdzJIi38QkZhxI20qe/WtH7Wky7kZWGDlozkf481Y9SSx0ix0WRBaWkEBQ7h5EYXAHHQdTV15FiZgR8h5TP061nteBo1APOcDIHf/69OS425QgMOgHo3c4P+eKCC+ZHaT+7/e2+vcH34zSDa0Ocn5Sflzxz3H41RW6KyEN9Sy9Ovb+VG8IrdGG77x6Ef5IoK1LvnffGVPmLhSW55PQ80glTarAfKpyxJPr2FUjMwCFd3BOMcnAycmkWZdvJ2nOQpHy/hQSXXk3TSNkP5h/iPJGaWSY/MxUYjA+XpznqPXn+VZjTncEdtuNxPrz0pJGO0MxBOOG47c/jQHQuyLFcKVdQ3nEiRZMfMMnp/wDXrndR8B+H9SZZLnTYBPjieMGFhj0ZcHPX9K05JAdhByp5Zu5Pes++8UaZpuftmo20BzxFJKuQOuMdfyoBJlebwX9j/wCPLXNTsFUDEfn+YueOMPuquLHxdp8mLbWrG/KZ3Jd2uwgeu9COo9qfH4902ZgbQXN6egENq7KfxIAx+NQ3XiLVJl2WPh66G5trfapkiBx6gFiPyoAk/wCEi8TWK/6V4cWdV4LaddKxI55wwU1WPxU06FsajY6lppQYJurRwgz3LqCMZ96n/wCKruGEko0vTjj5VXzJmXP/AHyBxTpPDOp3in7X4iuYg+craxRx/hkqT+tAFvTfHmiakoFrq1nM/dTMFz9VNaV5r1hpzD7TqNpbLjIDzqGA9BzXIR/B/wAMNff2jeWJ1K4U8S38zSMfbB4x+FVrn4N+GZL5LmCKbTrrG4TWty4dR6gE46dqA0udR/wnNg4QWiXd/ng/Y7N3QnoPmwB+tP8A7Y1SaMeVolwSq5VryZIuPou4gfhXOR+H9f0u3BsvE8kmOFjv7dZA3pyoB/Wl/trxraSPFJYabq1rniW3maBz26MD/OgNLnQLaeJbyWNWk03TYmPzBFedxj6lRx9KG8P30zMLnXb5kJxiFI7cf+Orn9ayYfiNLblZNR0LU7NsH5xCJV9D9wn+VWbP4neHLyYwtqcdtNux5dwDGSfcPigWpfk8AaHNIWubeS/ZerXszzZIx2YkVuWum2GlpEltawWufmxBGFHP06du1U4dWhmUSRSRyFjn5GDKAe3FTG4DNGy5I5UY649arToSXFmH2cnsZOQo74447U8yMY2MZAyBjH69aotMWR8t833hs60Jc/Kdx+9wCOmfU09B7otpIgmUkhhGTkE9RUTsWhXYvJbIwvPX/wDVVcTeXJtUgEDDZ6H396GkZnyuM4424GPy70CsW/MMkwdyWC4XJGQOPT601rlfKVWwu5sk5HY9Mdu9VJmIXKhlBGD6561XZhKxJypUbdpz09P/AK9ALQ0hdLGy5badnBAAI/SmTXQAVHZWUAkL3PHU4/CsyaSK22PcuIYxyWlcLt/E9qxpPG2ixzqo1O2nm3Y8u3zKR7KEB5zSTH5nU/ahHGjA+YF4VvVfp6VDeW1tdRlZY45kZc/cBwO4Irn4/E8TNmz03U7lsEAJb+Xkf9tGX+VRSax4guMva6JDaqxwr3t5yR/uop4/Gi4iO/8Ahj4YmnM0Gniyk25M1nIYWDH1KEc98VA3g7UrcgaX4ovoQuQqXarOpI9yNwH41ppb+IplaS4vrC25+7b2xJ792bH6UyTw3d3iYu9f1Fxn51gKwp16fIoP60wMaGbxzpbP50WnalGFP7xZGhY+2CCM/jVWb4uxaTdLb6nZT2k/ZY2SYf8Ajh9+9dHb+CdJbaDZm5MfLfanaZiRySSxPFacem2dnGVt7aFdxwXWMBT3GMDtU6gczH8VPDzKsZvX+0SEYiERDA+nOAPzrXtfEj3Su9rp88uF4MsqR7gR2wTVm60Wzv0MV3ZQ3Bzl0ZAduDj5uPftWHL8M9LSR5rT7RprY3/6JKUJ99vQCnYLmq15rUyjybSztSG/5a3DyEe+AB/OhbfWJOZtSt4Ez/ywtASR7bif1rGOh6zYxj7HrnnqoG8XcQPOOmVwfamtqniXT49t7pMd5GfvfZZske+Gx296YG//AGPctuS41W+b/aikEQ5/3QMjrTJPCumfaGSeNrnAzvmmeXPv8xIrKXx9b2rYvobqx6BzcQtj2+YZH61rWPiTT9SQm2vIJNvyBVI5GOv1zQBZg0nT7FdsNhChABVo4goPfOMdatyXW1cjJ/hWQ8HoOP8APrUEMkJyQ6sqjhR94nqT7fWn/LsXIKKwzhzuI56j1oAf5hVvuBQflbtjHvUisOMuRH0yevHcY6en4VD5mI2VVCISQxYjke/p+FRrIizLt3OxXuBgZ9v8aALgkCsyscDOemMfWl89Y1XJbjgAH8QR3rPjIVWUESYYnOf696k8zbveQEDqMEZPt7Cq1ILC4YDI6cHafmJ7A/rTNyy8MNmOdx4AH+NZl1r+m2jYub6CGMdVMoJBx6Zqt/wk9hPtSCZ5VxnbBDJJ+PApXTQG1LKdiBYyGIwuec0vmKvIVt7febHBrFbxAGVkhsb6ZfURhfz3MBmo/wC0NXUSLDpQQnlvPuQDj3Cg4xU3A3JmEjZZw7Z+YkdD7+/tWXqWg6VqcYW6s4i68g4CydPUYOKrr/bkmMnT7fvkK7kcfUfyp8lvqMnyHUim8Da0MKKT69Q3er1Azm8FxLF5mnXtzYNkBV8wumfoaZLH4m035fPh1CJeAXBjbH5kVoyeHxNnztSv7ggAn/SCg59lxxTo/DumwNgQJJJtILSZc59fmJP/AOujUDEPxH+wXDRajaFHxwI2BGfqtXo/iBolzArG8CysfljCkkevGK1Fs7RECxxR45AG0DHqTx/nFVrjQNOvFdns4WD4y64GB7elSBJa+I4rreYbe6kRmyAAqdOnU5qYXt+3KaeE5wJJbgD1zkqD/OsBfCsNvh7S6ktm5BRWOBU0f9t2kcW0x3Ma9Og796rUs19urTPs823hHUeVEz7ePcjH5VYWzu2z5mpzszD5WhVFyfTpn8qyl8TSR5+2Wzxkcnj5RVy21izuVRYps55YMduDnpmjUglm0VLiH99JcTf7Mk7/AMs4p40PT7dndbG3U7c/OnzdO3vmnrco+5ozuIwMDnpnvTmukY7QFzjtz2oQaihI0hBVdrFs5I2joOM55xUrY8zBBkwPmA+nOM1WWRZPLKlmIPXruP0o8za27KljkY6/jQBKsjRqOeV+6OaTzN3YbTk/Nxz2JppkDbQxHyg9T/ntSltpztbJORjg0XCw9nX5QRtc4OCD+fpUW1drMCTHuzg8/wCTTPMEagthR1JLY/nVKTWLOM7Wu7fH91ZMn8h3oTAvPj7pHzAZzn9Bij5V+bBGwYHPXniso+ILNd+HmlAPO2Bz/SqknjCz89YQk4dsLulVY1HuT2ptgb53dXXaQMhWNN8k7hncOuf/ANdeheDPgxf+MNPjvrTWtJNsxzvt5WnI9jgDmu9sf2a7aNR9p1uVzjnyYAv8yaUU5aoz5uyPANrMo/iOerZP4VXvtJtrtdk1skigkbSMk9+3+NfTsP7Ovh1cebeajN9JVT/0FRVu0/Z/8G28gdrKe5P/AE8XLuD+GcVThIXM+x8cX3gO1UtLZ3D6fLnOd4A+nPNZ/wDxPtHddpTVI88iHLPj3xX33p3w48L6SoFtoVjGR38hSfzIrbh02ztVxFbwxL6KgFHs5b3FeR+fEXjy1h3LepNaTLjMZhO76e341oL4l+1AyWmn3UykE5ZkQEfXPP5V9leNPCngPxBZyxeIrbSSjctJM6RSD33ghh+dfLXxQ+GPgbw7b3F94N8b7b2PLjTebkMP7oZRx/wLP1pO0d2Vr1OYk1bVZM+XpsMOef3tycfkq/1qHzdcfYWurO28zqI4CxHPu3P5Vylv4v1axUHUtLle3PBmjQj8xXQab4o0/V2HlXCo7AblbIb6YNHmaamg0d8qjzNUm39/KVE79Pu5H51DdaTFMq+dc3VySAT5lw5H064q+pAVFWQO3oTinhNrcbWKjAUAH/P15qiSgmi2MMY2Wtur9QQi5x796tLGsSqANqoflGCvJ9s/0p5jjVlU5JY5JJzj9eadHGVG4jODgBjQBFIrDru2sedpBJ/GjBGCcH2xgYqUMjZIzsU9T8vPtQ33Que+SuMfiT3oADtj5B2SY7cUxsIgPzKTyN3Hf0p7MEySNgx6g/qaga9t1582Nn9VO4/lQB8hxN+8YHp2pzZ34B71H/y2PrTmx5gr88e5/R8dhzLjafegr8wwO2KdJ80YqWPbJEpHB9KpGUuxnuojkYDpSZG4UTZ85vrTAOfpR1K6WNNGH2Vj3zVqDHkA7c8VQVj9n4GBmtG3+aDGKTMkfor+y3NL/wAM/wDh+NG+QrKPf/WNXmv7aaxr4c8MY4d55CwPqEH+NelfsfQmb4FaTGxLFZJiuew8w8fpXm37dNpNa6X4WlIxH58w9s7RXqTTdBSPzClH/hXcf7zPjTXFVVXHXArGZs7fStDW3LSLjpx3qh79q85+R+m0o2Vi1ZpxEx5wafdnbNjoMClswGhzUd0xa4J60jRP3idmP2c49Kqw/LcL7rjFTq26HioQvzRvnHNKJcieM/6QcdOtX1Xbiqdtt847vwq8+CKmWg49iCf5sVT2nyxgEYap5uNpz3zUiqNzA8ArxRFkyGRjC5qveNuZFzgZFWT8sfXPaqUmGmj9yKSWprvG4Lbl4yRkndmpgMRkd+lXI4RCpGMVTDb93OD14q2YR1ZPGP3YyM4FVLr5vMHscflV2L5oyTyKqSqdxrNM3ewsUY3bxxu5+vFX4T0Bqrb/ADWUTEcqcVah4+lEmFPYi1DIReO9VLeMtCsg9CpOPQ1avm3Lg0aaQtncDuD3px2Ino0SR8qOO1Ok+VSe1RQsdozzSzNmNh2rLW50FRrKWS3a5VMwKdpfsCecfkKljfch44p9jdzoq2ob/R5G3MuO4zg/qadPCsMrKowMDitpWsjjhzKbUhkalhkdaqzjy4Sf7uTzVqDIycYqrc5YMue1THc6pLQht8MBkY4q7BH8wx/jVWJduz6c5q5Dw2acmKC0KupJ8oXpniqhZpcZJHcYq7qWS6gHA71C0W2ON84+UcGnF3WpjU0kQ7fmGfSnSS/ZyDgndgcDpSnbuFSrHvmjyMgnB/Gr6ilsV41KxrnggEmrFvceWrEjO7gYpvoM545pY41ZoR/CzkHH0oJexXm3buMcn+tOvphc2vygkqNoHfrSSf64DHtSY/dR8ZOcHj3rRGUicyK2PVUxXa/Ci4ih+IHhuSZQ0a30IKnjOXAH9K4eKP8Ac7vWt/w7cmz17R5gOYrmOUf8BcGmtzmra0pLyP1B0I5aTnsK2FrD8Nv5hJHRkBrer7LDfw0fiOI/iMQCloorpOQKKKKsBlFPplTYsa1eVeJWePxFebZGUbweCfQV6q1cHr1xBFrFwkluxOQd4TIPA715OYVfZUlLzO/BLmm0fMv7UOhreafourSKZpIZGgZ25wCNy/qD+dfN/iSQNwvBYgcdsd6+0/2gLG01b4b35iUCW3kjmA2kdGGf0Jr4l1m5+0XCMoU84G0e9fNKoqkro/TMrbeH5ezBTtZ1z2/pVJJT/ZsuOOTVxWXzOeKoxx7tOnQdcjB+hpo91k6MRGq5+6p/lT1LKijrTJNrbh/sUigtCpOallJFiOQorHqTxxUN/cMpTadpB4I6+tPXAUjHAqC8Ut5Rzjk0xyjoa1r4g1KQm4mvbl5iAN7SsWwBgc5q5pXxB8QeH1E2n6zfWsqvuHkzsB78ZxWNGdsOc4qu2PJxt54FUpO5jLD05Rs4o9Z0/wDah+IliqMmvSTbRys0aMD+ldHB+2J482wh5rNyrAnEGC3seeleBwrkdO/rU3+rZfatPb1FtJnI8rwsldwX3H1LpP7cWpwMU1Tw9bTgHG+2mZD+RzXa6T+2x4XusLfaXf2J7suJF/Q5/SviFj8xwT+NKzMy9cCt442supwSyHB1Ps29GfoTof7VHgTViFm1QWbk4BkRtv4nHFeiaP420XXrfzrDUoLuL+9C+4fpX5ZmTyYOO/4d6v6F4r1Lw3dC702+nsZ153wuV/P1rojmE18SPKrcN0nf2Mmn5n6oJqVtJgLOhP1qYSK3Rgfxr85NN/aS8frIjPrXmKnRZIUIP14rdt/2sPGlqxDNZTf70GD+YNdH9oR6o8eXDuJjs0ff5YUyvgC4/a78dSblSa1hVj0WI8frWxpP7ZnjHS2Rby3sr6EAcbSrfnn+lUsfTe6M5cP4tLS33n3M1Rlq+SrH9ub5gLvw7kesc/8A9auh0/8AbZ8PSTAXumXlvE+AGQB9vrnmt44yk9mcsslxsNXE+k6b07143fftWeA7O3t5F1FrhpuRHChYqP8Aa9K6Tw38c/Bfiq6Ftp+twvcEbhHIChP0z1reNenLRSOGWBxEFzSg7eh35/Wmbju61n/2/YYB+1R8kL94dTVlbqKT7sit9CDWvNGXU5eSS3J/OO/b1GM5pdxHfFQ7we9Lu96ojlHSKsmdyq31GarPY2rnLW0RP+6Kn3daYzetSBUk0axfP7nZ/uMRVWTw5bNys0sf5H+laVFOyAxW8NuMlLtT6h4/8KqzeHLxeggkx3BIP610bUxmNTyorU5GTRZ485sXx28shse9UrixAxvgmibHUoea7jcfWkaVvXI96OVBzHB/Z4uhcKF5+Y1RuJrK3XMlzFtAzt3ZNeiTJHKuHiR/95RWfJoelzLtfT4SemQuKXKxXPLbrxVZ27gRLJcyA8FRgfSovtl/qTMYY7a2DHI8xyx/IV6ZJ4N0aT/l2Mf+61Ztx8O9PbJjmeM+hANHL5i5mcFL4d1O+ZzcavIM8lbZVQfnzUP/AAhFqr/6RFLdv6zyF/xxnFdq3w9mXmC9GO2cik/4RnW7eMJC8b7ed3DH9aXKyuc5610mPT1CQ28cC42/u0C5/IVKu7phtuOR0+tW57HXbVsyWzSBe+w81XkvrmNiZ7Ir6gDA/lRyyFzIh+6wwx3jnJHA9se9SBhGzlW8xhyM9M00albyHEkLofp1p6taTMSHK/7PSldjuhom3KAykyHGcdcUbxN95vlUEHjp64qJ9scgVRJjvtHUVN9kk8scERkcAdearmQWBpTuB+YEngAfrTCy7VUNmJTlge59vao5Q0bjEwVR6nnpVO41a1twRLPGijgANk/Wi4rF6aO2uIxE8UU245feo6Dp2qnJomnGMMbRIZWbhosqcDjHGO9Z8nie25WNJpsgAmOFjn8cVLFq1zeMhj06YBBnM7Kg/wAf0p3EiX+wSGkMN9dwlfur5m4df9rNJ9l1WHcq3yS4XdiaLqfqCKabrVJsACztUz1Ys5/pTGtb6ckS6nIignPkoqg/1pgD3etQqm+yguEX5j5cpXnj1H9ay5viFb6bJ5V5BNBKWwChWUj/AL5P9KvyaHZttE3mXKjn99KzZ/DpRb2drZyg21pHCDzuVQD1+lAFS++IWkWdrHPJJcHcM7VtpBn8xis22+KA1Jttjabzk/Nc3CRj6Y5ror2R+FEYaPH3WG4/Wsybw/Y30aNcafayOeWLRDc2eevWgCSDVNbv1ULNpluCBtOWmYZPQnKimto+pXcjG41+6POPLs0SEdOgOCf1qnJ4F0xgPJSa03HOIZm+Ufngc0z/AIQu8h+ez1u6jXoFmUPyPpiloTrsajeE9Nm2rKZ71Qu5jdXDyZPpycY/Cr1ho+naSmLWwtIZZBhmjiAwPTPqa52PSfE9pl47+1uEHUNuQ+nofetbS9YuLG3uU1fSbucrGxjezdHAft1x6elMNjc83yV3IArKDhSMZHfNItyyKG6Fjnd39OBXER+OpIMi+s7i3PrNC6j65xir9n4ssLhy3nq7MPu7wfzp7i6nVLdMy8KFU4K7m6EDPX1pPtmF2ozf7TEdfXArNjmF9yp8wdFBH+FaEek3pXf5bMvYYx/+qjUG0noDSiTb8xBxzjk9KY8So4Ic8MC3cjk4xUUzSWm7zm2L0wARn6msafxNp9k48y9VHHJwQp/nSBam95cisSsmwcfXjn8KXOxmGAdvzDcfWuOn+IVikh+ywXVy3pBE75+uFI7U6PxRq99zbeHrnaw4a5YR/wAznt6U7lctjrVmKuhDHG4kMD6VVvobLUo3W5gjuB/zzZAR9cEfWudH/CV3Q3La6daZOMyyFz+WP60sfh/xHcb2uPEEcIUD5bK1APXplj0/CkLQnfwToM3Edh9lOM7rJmhIz15XHPSq7eE7yx+ey8S6hZKBgLOyzL+JcZ/Wra+CfOCi71jU7sgglTc+WpHfAUDmn/8ACCaJuDTaeLhlXI8+RpfzDEjmgrUx5PEWraTlTreh3uBkiVzC59vlZv5VVj+LGoJdLbyaBdX5bgzaYDOn6quK7m10fT9PVY7WygtgCMiKJVJPTsKubVjUBTtU5GemeKA1OE1T4tWumPDDLo+see3H7238qNe+C5rR0vxxNrkamyk0mM7uY5Lsysv4KB/OulKjaPlzn7zMMnHsKx7zwjo2ox/6RpVq5P8Ay0aJQR+P41W5KfkOmt9ausM2uQWiyYH+h2q9c88uW/OmQeGg8ge+1XVLwAcrJclFJ+iY+vSqn/CA2NupNjdX1kvQeXdPsHHGFYkfnUB8O+I7PcLPxIs6AFgl7bKeg6ZUrjtUiZpjwtpSzCR9OtpCBuJkQOfzYk+lbEMMUO1UiSJQR/qwB27cVyy3/ia3XE2nWd8VGS1tOYz+Icf1qJvHU1nJ5d/o2pwdSXSHzkbr3TPGaaYWudm1x5wyo3YOBtY5x26/0pfN2yEg7EXAG04OP85rkbX4gaNcuiDUoUYD7s58tvybBrVi1S3nffFcRydwysDjj2p3QrGzNMAoONxUduwznNJJN2PyKTuPPUkVmG4d0DjIDHDBR196hm1CCDmaeKNlONskoX+ZphY13lAU5cfNwW7Y9P5VELox4KHHGBnnqT6isVvEmnBfLW6WQfwiEGX6/dB9qZDrDyZWCxvLgN0ZohGP/HiKAsbD3isu4JtO4Bsdac10MD5GBbgqvGPQn1H+FZfnX7OrJZqrr8v724Ax+QOfwNDWOqycedY24zuVUiZ29jknH6UAzSNwZMj7srD+Ideaf9oMhGFO/b8xySrGsqPSbkrun1W4ywP+pRE5/AZ609/DtvMx+0PcXC45SSd2H88UCLd9f20ag3D29uAMFZGUD68n61zt3D4avd7PHbMzKRut13MPoUFbFv4f0uzZDBZQI+CxYICenrV2JY0CFAqkfNuxz29qAOJbSlhXdpc+sjPKBY/kx/20xT7Wbxlb7pTFbywYwqzyBJWH/AcgV2nmMq8DBz95uD09aTzG2ngLx8vbHegDib3xh4kt55I5tFWCJcAyopm/QECiz8UfbnxL4gezYjmOO3WI/wDjwNduNvO4fK3I54+pqheaXZ3ykXFrDMp5+dQT9MmlYCtb6Ta3n3dWu735c+YboqAcei4FXl8O6VgPJaLN/tP8/wCJ3ZzWFN4I02NjJbNcWL9SbZyAOaiXQ9fs2YWmrLcIORHcJz+YpgdZDp1lC2I7SKM/eKRxheMdeBxVpGJj+Qspx8qjqRXHf29rdgwN3pX2lRwWtJM5xxyOtPtfHVhIwS4aWzk/uzxlBz6mgDrDkbwTtRjwMZbOPbpUYcgLtHzZxk8/if8A69UoNYgvBm3uI5Mn5drdKc99HbN+8dFAJyCwHI75pXFYuNGx3fOWGCcLx6VGyYbcWYE8YU4GPT61nt4g0+GQF723HTKiUZx61A3izT+AsrSf7MMTvn9KvUNjbztxuAOBuOenQU0/6styD0HoehrG/wCEkW4lZI7G+kLA53xhB/48RUn9oXsi/u9Owu3GJJwpx9ADRqSamQsnPzEeppCN2FUbPmyewxWSZNUmwyxWcPYbtzkeg7Un2XUWZd2orHn/AJ4wKpB79SaNQNNdjbQfug45HXih1K4O0kjuPy5JrNTT55AN13cyFW52ybc/goFNk0G0lcPIjzD/AKbSM/4c1IFubULSNWWeeCM9y7r+WCazZ7rRpFwZYpWHAaNWY/8AjorQt9HsrVgIrWJMDIKoMmphbqHKqoyByFGM/wD16rUDlppfL3NYJqEh7KYsL+ZqS21nXFw0+mNLEDgAyAdPUV1G3tjp2zTfLVNrEAj3FC1A5u28UXl07o0NtZ4Of37Md3PbH9a09upXBJS+giUHbmKEHt7k1fuNPimU+YgYY4yBz6VntoqW7M9tI8LZ/hPY+1OyAVNLuTkSancsw6LGFUZ/AVMNHh+YySTy54CtM5A9zzVVlv7NwGxcJgH5TtOMfzqSDVgNiSo0PTIcHHXpn0pAOXS7FW3C2R2wccZJ+uamEMKMPLiVQMfdAH+frSpcJIuFdSTzwRjmnBt44weePajUAA3Ejjjghj9TiobmGG4UmaJZBjA+UfgB6VPuYAdRzztHWkwu0EDZtHenoLUr2NvPodwl1pGo3Gmzryr28hU/p1r0LQf2hPHHhmFI7k22v26jrcKVlPP94f4VwHnRx4Jmizn+8Mj9aT+0IdpAkZ8noiE/0qLW1Qz1d/2r9euMr/Z2n6ef+miyOfw5FULz47eLtSz5esxwJ3+y26DHtk5rzOa4W4iCm1mlXsWUD+ZrPuNIlkjP2a3a2bqN83H5Af1os3uybHf3njrxPeljceINTkJ6gTlAPwXFZt1ql5ck+bfXEuRyJbh3z+ZNc5Y2usWqnz7iBwem5WOP1FWmtL2R9zXyoP70cIB/XNNRXVDt1LLQRZyIlPuRyeOuTTduMbVwQPSohp7uCDe3LD+8HCfyAqJtEtekhmn46TTMw/nRZLQepNLNHEmJmjXg/eYD8KwNS0vRNSBaTyBJyPMhcbv/AB3rW5b6Lp0OFS0hHfKxjJ/GreFjUKu1e4VV6U9Q1OCl0280tc6feXF0B0gkhY/qRilXxhf6WuNR0q5RMfejHy5ru12qTtY+24c0kwST5SNy46nofXinqSc1Y+IhrCq0CwJkfdaU7h7YxWosN2zE+fAoxxsjLfzNVrzwrpt5udIfJlB5eH5cVFb6bqFip2XP2lBwFkHzfnRuVqai2cjLmW8lZv8AZCr/ACFWI9Ng2gO0knu0pNZq6k8ZxPGyt371dg1BJOEkUnPTPSqJNCHT7QAbYIsDvt5qykEaYKoq/wC0BzVGOZvXNPW6A+9j69KAPi4kLJkmlkbLGmTH5lz1psxxg1+ebM/o5bFxPmj45qO3Yl2XPQ4pLeQmkXi49jTQpEFx/rWHSmelPvOLjHSosnOKoDQibdb5+latqnyYFY9nlrc8cA1s2p+QVEjOJ+j/AOyHGq/A3w/KByrTBvoZGzXCft92/wDxRfhuVR92+dfzQ/4V2/7Gt5DN8EdLj81WMcswK5zt+cnFcx+3ZGs3wz0qQj5o9SXDexR69yVng7rsflMLxzpp/wAzPz31Y/6QOMf/AKqrr8y81a1b/j7JHIxzVZa8a+h+rwRa09l8th79KbcgecDn9KZa4WR1zT7jHnD6UFqOo+Nv3bDFNX95alR1Dd6db8q/FRwnll6+1JFSRIrAXFaI+ZfrWY3yzBhkVejb5h61EhxIroblx3p8UxMQz1xinMvzZNV4z8zjPGeBSQSiO3bkz1qpcE74j6EVZP3arTZBHAIpob2NSSTcAw67RmqXOxj2qaP5ocng4qJfukYpmUVZli3+aM1BJnnHJqa3b5T2FRt0b2FR1N7BC37l0JyN2QKnjY5rPhYmRueAKtRybe+acgguhLeLlRTYf3cc2AOUpJ5NyYBqO3ctuGcgpilEmZLb/c6+1NkJ8sjOTTbdxsHc+tO3DDd6nqaPYfZx5UN3U9aLpszH1xVjT3DQyDGMDFVZW/fNn8K1OZfES2/3T6VUk/1gUdTmrkLDaTmqTsBdIx7GoRu9gdQhx1w1TQ9aS5xuJA4NOtyPTtSY4Fa+ZTMmfWpbpFjt/wAMVBqR+YHp3p9w/wDoqEGtI7GFSOpVK/MCa0bNfOjkIGdvvis9vmZc9Ku2MvkzSJ/eXFWS9itdRmKZz2JJAqazhM0aNj7pzRqn3h261e0B42t5FYc9qfQh7GPfKF1IqBjnOKJI9tqD1xJz+NTagu/WEHqOMfSpriMRwS88fK1UnsZtMrRt5du6n+E9cdK0rMlfs0g5Kc/rWdMNyTLj7y54rZ0mPzrFCBzTvoYzXQ/Sv4c6gup6Hp92p3LPaRyfmoNdjXjX7MeqHU/hnpO5stbxtbnv9xyB+mK9kHpX2ODd6KZ+KZhD2eJnDsx3FH4UvFH0Ndx5whFJTsZpNtACU1qdTWoAa3SuU1i13alKX+42MYHTjvXVNWde6bHM5la4aL2PSvDzaPNQ+Z6GCmqdS54h+0VqK+GfhfflOFvHS299rH5sfgDXwhqEIWcDoN5xX2H+2neG28P6FpaXHmmad5nU9QFAAP6mvkLWmH2qAL16mvmKK5VY/Ucrj+4U+5Wkb+Ec7s9vQGq/llYWVedq5P4k1etYwWRmGVLYOPxp/wBnBuJV7bCK2vY9qS1MuBR5LscklB35/GnjKqAOdpA5+lOuofstvgdM7T+f/wBerDW/k2sjkHJIaluC0YiL8pPXpTJMyY44Bp+/93x6VbkgVbdGH8RyaS2N5PVIq7SqAZqCSQMrJ/F96rcnYde9RNCVjaQ8AkYzSXcbGWpPdcU6ZgZeTjFSwD5SfyqndZ+c/jRuy5aK45m3Fh2zSZJIHpzSQrgEHrmplUDPFDJgtCCZR5RU0yOMMVHO3NPmO6TYOmATn3p+0qPSqIWrHswXkdc1CzDcc8/jStIIx8xx71F5gySecmghpOQz+LgcZqT7y4OcUzd83px6U4sHYbewoKtYRsquMfjSXU21EBOAPT6U7JbgimTru2Zz3yO1WS1dDLeTHzE4JGKsTXLxeWyMUZeQynB6etQbdoH5Uk/zbARTXkZuOlmadj4u1mxZ2h1S8idxglZ2BI9+a6bwz8ZPFPgu+NxZ6jJOsgw8N0TIh/Anj6iuDaM7gQf0pLqQkhR1xVxk07pnNUwtKStKKfyO8uPjR4x1i8eeXxBfRh3LLHHOyqmc8AZ6Yr2P4N/tL6qt1ovhe7hkvXlm8p72aYs/zMTnBHOAcfhXzHEpVVNel/s9WvnfGTQjs3rCXmI/3Y2P88V006soyTueXjsHQ9hL3Foj7huNeee8h8nW47d05aAhfnHuDyK85/aS+P2q/B7wHBqelWtreahc3cdrF5pLKMgkkgdemPxrb8cfCjwl8Sdc0/Vtasbg3tmoRXgnaPeobcFbaRkZz+Zr4++LWkvoPjzWNIM81xYWtyzWqTOXCK3IwD04IFd1TFKnZxdz4nA5a8ZNwb5bH154U/aa8Lat4fsLnUL+3stSkhR7q1aTHlOQNwGeuDXc+Hfih4Z8WK50vVYLsp95Yzll+or802kJmJzyxz0qva+IL/QtQ+2addTWdxGMLLC5Vv0rCGNm3qj36nD1NR92bufqW3iLTvNEX2yEOegZgKtLPG65V1b3BzX5Yw+INRubg3FxfXEsrZZneQkn8c1p2XjXXNOXNtrF7bnqPLnZf61t9eto0c3+r0mtJ6+h+nTN1prYr85LP48eObHEMXiS92bt5LMGJPuSK63R/wBrTx7YQqJry1vgP+fiAZP4jFaxxsOqOSfD+Ij8LTPuw9KY1fI+iftqapDFGup6Hb3TdWkgkMZ+mDmu10X9srwtfYGoaff6ef7wCyL+hzXRHFUn1POqZPi6f2bn0FTK8w0n9pTwBqq860to24gLcxsmR69MV1+nfEHw1rABstc0+4z02XC5/LNbRqwlszglha1PScGvkdAOKQsc1Bb39veR74ZklXpuRgRUjSAe9WmjncHHccXbHWmM3mDDKrfUUgbdSNQSVp9PtLj79pE3vtAqk3hfTJDzCye6tWrTGNVoBlP4bgjjZIbhlVgQQ6A1l3nhXUriJVj1KMKowF8vHA4xXTMabSdhcpww8D3ar/pEK3h9Vkx+lNk0FLPAfSmUj+JUBru93vS7j61PKh6o4Dy4CgV4zHg5wRjFDWsDfxKNx45zXetsk4dFYe4zVObTbKb71tGfoMUuUd2cf/Zvcqo4+XIH50xtLVRyhPPH+NdRN4dsn5VZIv8Acc1BJ4dDD5L2RSOm8Zo5WK5zMumkDfuzx09f8KI7b5FL7VbsuK25tDvVziWGX6grVGaxv43O+13g9TG4NFmK5VWFVPXI7tQ6pkgYHQZxz1qtc3k8chU6ddfLxkgBfzrPXVLu8mlQRx2xHeZic4+gpalq1jT8tBnj8fWljCsrc8jpWZNb3nk7vtqKP+maDIH45qnJp0k2d11dTMf4fMKgf984o1KubLske4OygHozcfzqjca5psTMJL2JnBxtjbefyFUI9MtoMObJJH5AMhLY9zmr0MZt1/dxRrjooWp1E7WK39tWkigQ291dZzgrARn/AL6xVS+gOqDB0C3ctwPtcirj8ADitRppY1DbDz9ASKVizfMdqY/iPXFVYVzlf+EHuvO3QXcWjHOB9g8zd+rbf0remj19NJNhH4sv0K8NJsiLfntp0qu0i/M21TyN2O+ef0o8qPaSzMQDnc3Q/wD1qq1hXTOKl8E6yJ2M2qQ65uG5RqRkyPYkNj9K09Oa+0jYp8O2/I+9YMjYH/AgK6LYY1BU/dbJJHHHOAKY00i8MCRnBYnj8qLBsZh8ZQWuRdWN5aJn5i9ux5HuuRVy18Z6PeSoItQh3t2dwrfkadJvaQHzflUg46Dv0qC4tbS9VlmjjnP9x1GCBnmnYLo1odQinVSjrIB37D8ala8Ty2LEYPG4d65S48P6OiFzbLajH34ZDDj8iKyZPsUDEW/iS7jZTnYJBOo9uQTSuFkd+143zMHAHBwPXBzR9sfGcZAG7B4BH+PNcBJrGsQx5gmXUC33d1k6FvxJA6+1SWfiTxOsJuLjw0GYAhUW7TL/AFB/xpiPQZLotj5cBuhPH4+tRvcbeeuen/1hXnEfjLXHyt3ozaYM/faNrjj6oRU9v4givmUSeIkt5MgbI7dYj/5EBoA70XSKUJzu2+pOMe1Oe7A3FmBU8HJxz6/TtXJpokF4gMmqX10DggLdEKf++MCpofDmkxnabOKUgctITI34lqepLRr3ni7S7RttxqFrHtXAj85c/kOlUX8ZWVwo+zpdXW0bv9HtJCv1BIwafFb2dmoSGCKJs7iI4wM1bW6XaBnOSOcZI9KRWpVXxBcyxgQ6PeFN3HnGNPoSS2f0qu11r1wxEGnWduuckzXTO3OOcBR/OtJbwOPmJUHnnoPenw3SSM+HyFOSM9u1OxFzGbRdXvMi4udPVyTlYrPf1HqzH37ViTfCHSrmZLiSe6jlxnbalbccjvsA6V2jXRB+XDcHn/PSj7USxztJ4O3Pamo2HdnHaj8MzIymPW9SHkjCQzTebGPqD1qS10HXdGAFuNKvwOivbmFvzGRn8K6t5cRMWODj+Hpz61I1wuCSy4xjbnn8T3oaJ1MRde1K1jVbvQpEKn5mtHV849hj+VWYfHWl7jHMZbJiMbZ4yufbJGMVptMrbiMAAY2L/U1XuJoWJ84KIwmOSMY9DmpGi1Z6xbXW1orqJ/m/5ZsCR9MVbEyx9eB29a4nUP8AhG5Dhns1bPHlPhs/hz0qsFs7dwbK/wBQjA+6savID/30DT1Gd6ZgqsRgbuS3rUazbXBJ3HPc5z9a4g6xr0bYs7WS8QnbuuI1iIH13f0qSbX9ehtgx0Fd2SG2XIPXvjFUQdu0i7uRtBHHHT8KUehHPcVq+A4/BGsW6/254pl0W743RzWZjBPfDsSDXt3hn4L+BdRhWSy1aXV1I3Zhukxg98IM0QtLqZuTXQ+fGyN2FJ+bIPTp6U9h0JHbFfU3/Ci/B23H9nSE/wB5rqUn/wBCrQs/hX4U00ZXSLU4/ilQN+pq5RktiVN9j5BuLqC2XfPcQxKON0kqr/OqK65Y7f3NysrMfvQozj6ZAr7G1RvAOmwmDUH0KKPp5c7RfyNed+JbH4H6krNMdPglYY83SjJGw9/3XGay92PxSVx3k+h8/f2pDIu5ba5dV4H7oDr9SKY15cyMRDYEn/ptchc9+gBrX+IVh4W0u2d/Burazqd1uGLe+twYsf75Ct/OuGt9U1yII1zpIO3nMUwJH4GpUlL4WWr21N7dqc2CDaQbeSuGcgfmB+lJJp1xcjMt5mMdVSBBx+IaspPFMK7Rc+faN0PnRMB+Y4q/a6pBfYeG5jkHAPltmrRVij/wr/SHkd5DcMSRl1mZcd8gDFV/+EHjt2L280c3PAuo94x9a6Bbg8cMMj17etL52BjqOnPFMDKt47yxyX0mFzzlrPb9T8pxVmPxBZN+7lJtJeyzKUP05q75g2Z3n5ehP3c/1pklxb7R5pViRyZMFc+vNVqQW1ukuGLKVIyMFT+VSfN5jgAht2T789K5ya30RmzDL5Ev962kK/oOtQNLeQ4+xalJOB/DNAx/DIFGoHVKArZDDKnJGeeaG2q5yR0zj+Vctb+INYi4uNP3IM/NF97P0P8AjU0PiK5nYqLb7Ic/8tmI/HgUkyuh0bKdwPCg8jOKXe65G7Cj7pI5IrLh+3zx7kltwvqASfw5qT+z7snDXZQHn5YwOfxpakmiPn6Nx93JH40m8bThsDOCWqkulHdlry4l7/fCj6cCnx6PBuLNukyP4nY1WoFrdtyVbbjq341E1xAnPnxqCf7/AB+VH9m26niJMe9SLCqgAIo5zgCjUCJbyEcxuxJGNwUn+lIshbAEcuSM7sY6fWrS/u19Kljk6DGcUagUW8/O5bckn+8wHf0qOS1uZ1AMcaLjODkn+la6SK3OcH1I61P5I57/AI0IDlW0Fs7i4RxyNq4x+tNmstQijAW9JHptArrGjXj+Lj0qKS13cgAd6dgOSj8+Nh9pEkgB/vnmrUJsHXHlbW/2ua25LEtnIB+oqpNpobOUGKoAjSGPG0IAf4gATTmEa52gYP51Rk09V5EhQ+xxUDyXMP3WWUe/BqGBqLIVxjhKUNtzydpPesiHWkYnzkaIjjO0kH8RU8d9HMcxkuD7igC+enAP19aTzCv8WP8APpVPz5GwQmPTLU3zppMAtGB6YJP9KsC75vbP45psk5PU5PQVlSPLji4WM9cIgP8APNV5LhGG5ruVsDopC/yFLcNTZ8xmYgt7nFHm7V+duvJJNYhurXgZZzkZy5J/PNIuo28cg8qHLK3RYyWphqazahAjDdMmPQMDQupIFYKkjg91iP8AhVW3kupMeRYXBzxxCf51ettP1eZv+QdJH/tMR/U0rBqMW8YLkW8mM4ycD+tS7pj92MAf3i3FWLfw/rMh3PHDE2erSD+QrTi8L3bKoe6iQ46qpNNIkwjDLnLeXn1AJqB9EWbPzgHrlVrrYfCu3mS9kfnOFQAVOvhO02kM8z565anYDgp9JuY0Ahv5I2BzhiDn2x6Uy3kaJylzHHKR1eNsj8q9Jh8N6ZHg/ZVYjuxJq6lna264itoU+iCiwH583APyGmycKpx2p9x/q0+tJICYxX52f0ehsDAMCOPapshZB3J6VBH71PHgv1qkTLYhvv8AXrkY4qFR3NWdSXa6H2qpnPFNbCZdsv8Aj3lz03fhWxa/6sEdKyLEfuZl5xkVrWjbolGO1ZSCJ9T/ALKNxf3PhTU4rO8a2e1vMgBiPvKD/Q1oftUX2tN4DsotSu0uLf7apAHXdtbFcv8Asf6zFDeeI7OWZIw6xSqHYDPLA9fwrqf2ubhD4F00I6sTejoQf4GrP2kvg6HxFeio5on3af4Hxnf5+0Mag9MGprwZuWqJcCtz7iJND/rj9Kfc/wCsXHpUcOPOSprpT5iEdMUi+oRyFQR3xUMLZkY571JCfm+tRLk3J5z3oHItODuHvUiticAcDFJIMsuMUxflnAqQjuX2AbH6VV8sCQkdauxquAaqSACRscc1EexcloROSOKryZkGP0qw45PNQ4+arWhPQt23zW5wOMVGq/u+OuKks1/csPQUJnyc1RmtxkJPSl27icjFJD90/WnR9yTms2bxRXhUxufpilVuaF/1hx+FJGByO3aqewo7krfdAqKzJ3N6c1MR8nIqCzxukz2OKURT3HQtjj3qVctuzjFRRYySDmrCtliDUsvdDbOby5GXGKJ23S5HSoVb/SiPyp1xnzlAPbtV3MuXW5YjJMZqpKCZAfSrcA2qeetVZj+8z71MdzWRMzBoN3U02NiOlH/Lu30ojOVHPamyUyO8ww5pXXzLNDRIoMZ55o62UePUVaMpkEf31x61Lyt2vbimw/LIAPWnTfLdJ2FV1F0DWD8vHHpTtDl4YdO1LqseYge1Q6QP3rjr0NV9kyvqO1J9urREVcul82OXH9wms7XP3d9EfcVoxruhkz12kZo6Jk9WQLh417ZH861vDr7YdrVi2cm+GPjjvV7R2Ks6n1x6VT2sZuPM0fav7HmpCbwxqlluybe6LAegZQf5g19GrzXyN+xhqJj8QeILMniS3jmX8CwP8xX1xGa+ry2V6KPx/Pqfs8dNd7EuRRuptLxXqnzw6mfSiigApGpaa1ADSK5rVZHuNcjsGm8mOUcNjv6V0rfrXn/ji4NrrMTh9jBAwYdiCea8nMop0dTswr/eHzf+19DHD430zT0d5TBZB3ZjnlmP9AK+YtWYNqI7BeDXu3x91yXXviRezzkM0cUcW5e4CA5/WvBdQk3XznP8WK+Tjo3Y/Ysvi44eCfYt2G17IqMhlb+tTtFtJcZ5J/lVPS5MJIvua0T80LjHQ8+1N7no2MTUnLW4PJyf6VeaT7VpZbHIXk1n30mLeNenzmrekMJNNdTycEVXQm12V1BEY7nFWZJA+npnO4HtVSFsx8noKnt1E1pJk5weDS6GrsH3mGTS8yWzpu+63enJHlQcUyHP75Rj8qSHLWwqLtTGapTKWDY/lV9ctHnGarcNIRjnFEd7mj2Gqu3B6cU/b8x5xSTZIQ46U9VwPWhiWxAqlmLH+7/Knn7vrVhYVktQR1B9faq8bfLgmrMk9SrOrMP1poxtyDxVjH7xR2pjrsB68Ejmgj7RDhmbA9Klt4zEgBHOKIW/ernoTird1H5TEg5HBoK1TRVYiofvNn3x+VS4zzkEUYC/gaEVJaoJBsQH3qvHh3B5x2/Wp7htyLio412qzf7WKpbGclqSGHd0bbVWZd9woB4UYPHerHmdefaoVU8MR96mthS3Q+NT5YHHWvXP2X4fO+KaTA4WCzlZmxnGcKP515MqsyoAP4q+lP2JrKMa94iuXjDf6JFHnrjLHP8AKplJxg5I8zMJctCR9GLdL/z0RvxxXxz+0RAF+KmplsKJVibOc/wAZ/Svu2TSraUgiNM/7or40/bA0aOx+JEDxYj8/T0YhR3DMP6CuKNaU5KLPBytqNf1TPAtw838azLmLzJzzjnpV/btlIPJWqi4ZmcnPzEfka9KOmp9U9bXFGFbA42ipN20egqCTO4bTjJqdVJBBo6AtxoB5zycZJFCsCFAHC9aJj5fyjvxSxrkjjrSXmO2o7zNoPaiOQbACfbrSTYjB569KiZDsq9SZLUe8xCttOOMcUsczw8hiPoajJAVs8EjjFIBuXPtRzE8kepqWnijVdM/eW2o3UDryvlzMuD1zXe6b+1B47s7RbT+0UnwRiaePc4/HPNeVz/6s+lVo1Mau7c9zW0ZNapnHWwtGr8UEz6K0n9sDxbp/lm8t7HUYjjICFDj6g108f7bHzRiTw7jn58XGcjvjivlmRtuBUXO7gHHvWir1V9o4pZThJ6uB9p6X+2R4VumC3mn39mcdQquP0NdVp/7THgDUpI0/tj7Mz8f6REyAfU4r4JVvmJzg+lMaQMcHrWyxdTY4Z5Fh5bXR+lul+OfD+vY/s/WbG7JH3Yp1J/LOautrGnrM0ZvbcSL1UyjI/DNfmBDqE9ncedC7JICCuDVlNUuprgzSXEhkYli245rf640tUec8hV9J6eh+oG4HBByKNwr86NK+M3jTQ7UW9p4jvooR0RpS+PpnNdZpP7UvjzS44xLqEN8qnG24hUk/UjBrVYyPVHJPIqyV4yTPuvdTd3tXyNpH7Z2sRyMNQ0K0uI8ADyJGjOfXnNe3+BfjloHjnS4rmK4itrojEtpJMoeNu45xn6it44inLZnlVsuxFFc0o6HpOQaY31rMOuw7dxDAdfu5rB1T4laZp6MqeZLcDH7oqVIz0zkcVUq0KavJnFGnKbtFHXFqhc81l6J4gXWI2Dwta3CffhfqPf6c1ZuNStreVI5Z445HOFVmAJq4VoVIqaehEqcoy5WtS15hXpVK7tRcEExxn13KKsbh1HNP3DHNbbkamLNoNi2Wa3Uk9hxUC6FaspAMkRH91q15v8ASMqvCg4JpgUrlTggchu9QGpz8nh1hIzpOx/66IDmqkml344RVk9vu11+4beKRscYquVBqcPJY6jFlmsWkPcqwaq9w0sWGe2mVicHchJrvmxTKXKF7HnUl5byKQ0yxN/tHBqv5xYgpJJOMceXGecdua9Fms7ebcJIY5N3XcoNUn8O2D9Idh9UJFHL5hqcN515JuVbB39WlcKP50yX+0cKRHBG2M8lnI/lXZN4RsVmMiNNG56neSPypD4feP8A1cyN2w8f9RSswOF/svUJmzJqBA67YYgPwBOae3h+IEiS5u5zgZDTMBn/AIDgV2Emi3SEkJG5P91iKqzafPExJtJV9CnP8qNQ1Oa/4R3TfMP+gxO2esg3Y/E5qz9mW3bbHGkYJ5CADir8scYPz7oj0O5SKiaBZCQjqzEjoaVw1Km7EgOM87fw/CntKrjLNjaePQD2pbmLZkyMEHqXArOmuoUxiTcR2RC38gapMmxfaaPDAH5U6AdhUd1Ha3CsJIUMeCvQEYPYA96yWv2G3yrK6c/3hHtH6kU3ztRkwIrAAdcyzhefXABp3FYkOg6UuGFpHCcBd8GV/Hikl0Ir/wAe+pXltj1kEg+nzA1EkOtTHIeztw3HCvIf6U6PSdQY4l1WQZzxDCi5/MGpKuRRx6zCoCX9vcL3WaAofXqp/pUVxrOq6exE2nRyJ/z0gugOOezAfzq3L4difiS8vZCOu25Ze3ouKjXwbo6yZeyjlbqzzfvG/Ns1YzKj+KGitN9nuHe0nI4jkXf+GVyKuL8RNCaUQwXTTyBcbI4HYg89ttbFrpdraELDBFD0/wBUoWm3GnWV4uJbaOUfeG5A360rC0KH/CUXE4CQaLfSjHBcJGD/AN9N/SrEd9q74ZNNhiXby011z+QU1EvhmyUlrVprTjO23lZVH1GcU5tN1CP/AI99VLD+7PCGUfUjBNSIf5evSYBnsrY5/wCeTOenYlhSLpWoS7zPrc3psgjjjx69iTx70y3utXjUefb29wO5hkK/oQf50r+IljLfabC7i2nJcR7l/Naqwa2LC6HBtAkub2Yqc/NcMM+5AIFPj0LTFIY2cbn1kG7880y38QWFwqhLlM4wd52kfhVyO8ibOxlwRyc0lYWxJb2trbqPIhjj9AqgZq0rIxyDn2H8qzn1K1j4MsacYO5sVX/t6yUFUl38Y+QFj+lO4bo2lZXk4HXoaOGbB4HpisYa8rcRW1xJxyfLIz+fanrrM0i4Sxc8fxOoz+tMmxrN5czMGTcDz8w7U23torOY3Fm0llNjb5lu7Rtj6iqDapfyKFjtreNRyS8xbn8FpPN1O44+2W0YzgCOAn9S39KVl1A3pvE/jCKxWC08X6xbxJ91TOWHrjPX9ayLzX/Et0p+23DaqN33pbhwSPoxIqHyLtsBtRlbttVFUfyqrJZiQ/vLi4cZ6eewGPwNTyeQDW8Q2Vm5M+nTWrc5bygy9euRVz/hL9HZQ41G1A25ILjisx9LsX2k2vmEjlpPn7+9MutGsNQTy5LG3IwRjYBj6YFNRROhqDxJp077Yp/OGNwaJGdT+IFRTeIG2oYLC7lPoUCcevJrm5fBenwt5tnczaYx6fZpzgfgTiopY9Zs/mt/EVrdKowIr2LB69Ny/wCFVysLnTSahfXm/ZpsaxAcGaUcH0IANZt1ok+oYJtrG2k5JmjRiefy5rGfx3qOmqReaNJdIMsJNOlD49wrbTVRfjt4djbZeNc6bJ0C30DQjAPqRinyiudTp3he/tmy+uXBj4+UKCPpzk1qLo5dmM1/dS5PXeF/kK5ez+KOkahta0vIJxj7ySgg/lV2HxnEW4IYH+6c4osB0aaLadX81h6NKx/XNTR6PYqQ32aLA/vID3rGtfFEUuDIGB65I/z7VaTxTp6/fu7eNsdGlVf607BobMcMcbfLGqrjBCgDNTLt+6BtGKxIvFmnSOVS6WU4z+5VpP8A0EGrMetRzMCltcycf88yufzxRqBo7cdM++DUb2scijKDPQ5Gc0scksmALdlP+2wH8s04R3W7ASJP+Bk/0o1ArnSohgpmMnupxT1t7mDIWbf2+erIsrt8EyRqP93+uaeunyEfPOfXAAFLcsq+fLG2ZIuMY+Xn8ael9FkBm2Ef3uKnazhXO+4Y46/PUU1tpzf6wq5PHUmnZk3Fa4Q4bep98ik+0R4HzA9utVnsbFpj5UExlB6xRMf1xVq3stTVh9nsriQYz+8jAH86aQhPtQOcKzf8BNKs0zfdgc/gBWilhqu4K1gq8ZLNIAKnXR9VfGRbx8nOXLf0p2Ay1WdmBERX6nFSLFc8DKjPqc4rTXw/fsw33sKAdkiJ/masx+GiQPMvZGPsgFKzAyEgmOMzKv0XNTx2Zz81yxJ9MCtqPwxbfKHluJMH+/j+VXYvDOnqoBhZx/tOT/Wmk+oanNrZxZBaZif9p6RrS0/2W555zXZR6HYRYxaRe2VzVuGzhh4SGNPooqrBqcB9hi6JA7/7kZP9Kb/YtxIB5dlcdMjKY/nXpFIfc0uVAeZN4V1GRSRabD/tuoqrL8Pb6ZgQ1vBzy2Tn9K9SZR0xxVSeM9qqwHnkPgW+hkw+pp5Y7LHk/nmsvWI/DXh+R4tX8V21hIPvRy3EcTDP1Oa9JkjIJr8/PiJ4Jtvil+11q+g31zLa2MkpM0sH3gqQhjjP0qSklZtn0bqXxc+EOhqRdeMLe4YfwwytKT/3wprk9R/ax+EGks/2S3vtTf1jtmAP/fZFcDf/AAt+CPg37Ot9Za9qbTQ/aE3yhQyHgHgrjNZWt+Mvgz4GuxBa/DJtSm8tZA15dEr8wBHDFvWq5X0I5kdffftz+FbVsab4KmmP8JlaNP5BqzZP24PFmpAJ4f8Ah+hJ4BIlm/RFFce37VWmaOv/ABT/AMNPDmmdlZoQ7D8QorqNL+L/AMbPFFil9pul6bpGnSLvWb7IqAr6gMScenFVyslzSIp/jx+0P4obGm+FZbFW6eTpTcfjITUa6L+0/wCJ2zPeXmmxP3e5gtwPwU5FcH4o/aW+IU1wLVPE9xCVGJGgVIwW9sLXZfA347PY32rSeLNSvNZlmhRLVbh2mIckjjPA6j8qfJoL2j3RzHw31nxxH+0TofhzxF4jv7+e01ER3EbXryxkryR1wRX6Kxivz0+Da/2x+180v3gt/dSfkrV+hqdKnoafaHqtLQqnFLjjNADeBSU6k20En5+ThWjx159ajYfuRg5FSTLuh96FG6LBGDX5x1P6SRUjxuxmrEChm44qHaFYGrFv1B71oR1E1ZR+7K8cc1QVhu6Vo6ouFjPfFZ6j5ulStiZb2ResVI87ByCBWtYt0HcVk6fhvMx6ZzWtp7Dniokyoo9z/ZY8Ow+KPGGsaZKnmJLYF9g4Jw69Peun/au+H+h+DfDeizabLdx3M9yyyW1wxYABeo/GuY/ZH1Q6b8btLXdhbuKWAjPquR/KvXv2/o1j0Hwv0Ja5l7c42it1h4your1R8XjJSjnFOHR/8E+GLgfvmNMWn3GfMPpTY87vas+h9nHcmSEDy5AT1IK/hxS3nRAM0mMSJ65qe8A8uMjjmlqUV1+9US/LcD3qZeDxULA+ev1oW5dvduaMuVVCR27VX8zM/TmrEzZhQ9u9VNx83rUrzF1NOP7g7VW/iNTK37vOccVCuS3Tipjo9TSWxDIw8w9j1pqurZyccUlx/r+mDUfCt+FUR0L1i37sg8UD/V46CotPbKtznrUvHl+9DM0Mt8bjmrBUYOP51Wtv9YRVn+Fs1EjeJU6SHjIpVAyQOuaXo3rmjHztVPYUVqS7v3Z71Vs/9dNx3zVnd+598VVtW/fN70R6hNEsXDn61KvfjI+tQxjbIxAwc1YXqfTFTa7KWxW3BbzgVLcLiZT1OKjbDXAIqS55dD7YNXYy6j4funNV35c1YU/LUG394fSlHc0lsP2/uH78VHD6e1TqMwyf7tRwgHGPSkxIYwYK30oVdtmD05HFEg2g0qc2R5PUGrRFQijXMi9ueafdACRTnODTY+XUAd6W6BX371XUi2g7Ustbrg+lRaY2LgD1FS6gf9GU9sCq1ixW6jweOauOqZzyVmh/iFsyKc9Mc5q/ZtuhIz1H9Kz9e7H2q5p7fKoo+yh/aZR0uQ+WUzypIrSs5Nt1KoGBu6+vFZNh8t1Mmf4q04W/01sDlgDTkTDVane+Dfihqvwrm1DVtHeFbs2joPPTcvBDdPwq1bf8FCviLBxLZaLKPeBgf/Qq818Wsy6DcMuQePyzzXov7EN5o1nH45udZ0S21xbeK1dIbiNGI3OynBYHHUV72V3lBxufm/E8Y068Z23RvW//AAUa8Xx8S6HpUh9Arr/7NWna/wDBSDW1x9o8LWD/AO5M4/xr2BvFXwwuM/avhxZDPXbaQH+gqrJefBC6JFz4At4yfTT4/wChr3lTl3Ph/bQf2Uef2n/BSZWI+0eEVP8A1zuj/Va2bX/gpDoDY+0eFb2P3juFP8xXQN4e/Z6vPml8LQwE/wDTo6/+gmqc3wr/AGcNS+9YLBn+61wlJwn3KVSm94k1p/wUU8CzY8/SNWh9dqxt/wCzVrW3/BQL4Xzf619Ut/8AetQcfk1cpN+zj+zpff6u/ktS392+lH/oVZtx+x/8DdQU/ZvF13Cc/wAOoR/+zLRyzXUXPTf2T1GH9un4RycvrlxCP+mlo/8AQGorf46eB/jFrktt4Y1ldSuYLbzHiETrhQ2M8gdyK8ivP2C/htqUbrpnj28eVlPlxiaCQk44GAATXhf7Gn/FP/HHV9OBeTbYzwgoPvbJU5/SuDHJuizpo8t7xR6F8WJdnjnVyTgK4XBH+yK8fnYvI7AZ+avVPjBcCTxxrTjP+twQeDwBXlIUMHz9a+Rhc/acGv8AZ4eiLmm/eb06nNXY2/eTpnIBqhpcm6Rh71YhYre3AzjcQaHuddjLv/mthngiQ81Y0Ntscqg571WvsC2P8PznvU+itlumC1bL4WQ/iGZ4YZzzUlnJtWRfeo9u2STPrTrP5vM79KjoWy4sg8v3qOHB8z1qLcUjGKktWwrk1Bdth0efLx1qvtImjPI+arduN2fSmXcJj2HHO6hPUp7C6kqoykDvmkjUMv8AhRqOGVO/NLar8wODQJbFaFtrtGTxzVUN2FaF1DsmLAcVm87mHXmtdTNdyXaVdMnvn9KZLHtkZSfmz0zUzH5kqHd8x7f/AK6Cd5DWzHhunIrQul3WofOSQKoTNuiz71aaQyWGB2FGpoyrn5SRSNn5vbBpC37kjGc09iPJz7UIJDGb5QTzzTpFASQA9QCPzpnHl5PPFTFhNCeP4fSgxldlRW9PrTtx8sAjO1iPwqNfqPepW6evOetApbih8mNVOec7u/SvfP2U9YXT9e1i0LMhmgR9w6ja3/2VeAW/+uTHTNewfs/3kWn/ABMt1nDNbz28iMF6ngNj81qZ6xaPOzCN8PL0Pr86vfwiNom81WGQT0PpXzR+1nM154o0O5ZtzPZFWyuCCHOR+tfQVvqhkm8x38uEvjy/Qe3+e1eB/tcSRtrGgeXKs6rDKA69doYHn865oxjdM+UyyfNiY69z5vz5k8hU85Iqq8ZXOe7bqtR/NknqaJog0JYen9a70fbW0Kn3mB9DmrG78cGoIj+8YE9qkzjOPWtNQitRZF79aWNun0pUYHeOvNNQ7cVFzRbhOSXGRnmmtnr2qZVVmcN1xkfWoZP9WAOtMmXxFeYFmHoFPH5VLxtHrSrHujY9dtR/wgd6rUVtWRSM3msp+7gcVJMoSH60jKNpPtRPwqjrk0GfcVH87DY4pWj6ZBqRY1WNCvINI2WYDNWZJuxGuFkY9AQKhb/WZx1NWfKMYGeT0qtJukcqvXpQHQjkjDNmpY1+Y9uOKWNSrFf7pptwx3bRx7jtRe4ctlcjZiw4/TrTwx2r+NNt165FTbSOowOcVZFtCCOQ5JqSx8zgoxBzwAeaV4wsftiu4+B/hRfF3xF0WwkTdbpL9pmGOCifMQfqQB+NVFczSRy15Rpwc5bJH1X8OfAus+H/AAHodst9Ib6RPNujcMX2Fudoz0CjAx6ir/if4Y3WoSS31tfzyXTlDJGzAKwXGAOOBkCvR4V2qBipa9eWEp1I8slc/MvrU/aOaOX8P6Zq91dNqWu3IfUJlKbIsBEBwPxOFX8q4fUrzTre81KC/hllvFiFvE0MpkLzgn5z6DleB6V61KdvI4rFXRLGG7muY7WNZ5W3vIFG5j61yYjL1Upxp03ypG1LGcs3OSvc8p8PfHjTbGTV4NY1e3s4LJ9kQuuJTywK4HPGF/OuQ1H9sNU1KRNO0kXmnq2BPKxjZx3wv8s1418ffCg8P/FbWVdCyXMn2uJm7q/J/Jsj8K4VspbuAMDFZKrUopU77H0+FyuhXj7eSupdD7E0j9rjwjdwhruG8smzgR+WH/HINdWvx+8ETael5/bUKwtwdxwy/Vetfn7BcEtyCp7U1ZCWLGuhYia3Ink+Hl8N0fo9ovxU8Ka+pFjrtnKf7vmBT+RxWxYeINN1SNXtL63uUboY5Ac1+abzFSuGIwPX1qW3vp7UB4ZpYiv3SjkH8KtYuXVHPLI4/ZkfpmZFLYBH50hYGvzesfH3iPT5meDXL+EnqVuH5x07112l/tGeONLhCnWWu1XoLhA369a1WMXVHJPJaq+GSZ95FvSkJ/Cvimz/AGtPGq53CxlPXDw9Pbg112n/ALaE0cIGoeHlkl7tbzED8iDW0cRBnFPKsRFaK59T5/GkavnrR/2xNAu7gJfaZd2UJ6yqQ+36ivRdH+OXg3Wo90Gt2y+0rbD+Rq1WhLqck8HiKfxQZ326k3e+K5lviR4a3Ip1uyUuMqWmUA/rVyPxVpFxt8rU7OXccAJOpyfzrRTi9mYexmt0arHPHUVWmtLeZSHgjb1ytP8AOVhwcikaQVehjytGZJ4X0yQ5Fv5beqEio28PquDFcSKB2bBFajSccGmbqNCNTHfRrpc7JIZP95StQHTbpfvWoYesbZrf3D1o3UrIrU5eaBoFLPFKnp8hqlLNBggzBWHA3cV2e6q9xDFMMPEr5/vAGhRfcm5x32fzMmKYHB7GqlwqwZ82dFIOeXArqrjQdPn4e1jx/s/L/KsuXwJpisWtzLbyddytu/nmjl7Duc42sWafKblW4xiP5v5Uj61E3yrFOwIxhYWwf0rf/wCEbvIW/dX6P6LLAP6VFNperqp/c2k5HdXKk0rMd0Yba5O2BFYzuvbgKPp1pjapqUi4+yQxAd3lP8gK0nW/h/1ulSDtmJw1RNMsi4kgmhP+0hFLUdyqjapIAxnt4kxxiMsR+ZpV0+8mUh9SkAb/AJ5xoPyyDVzcjr8m75RkgioTexRKMSr+JpqSHqVm8L2lzhrma4nU/wADyn+lQyeFdN8vZ5JVCOiuw/Pmr66jER94sf8AZUn+VRyXhI+S2uHLf9MyP50aElOHQEs1za3LJ6KwDD9an36jCFX9zOFJxxtJoDX0o+TTptoPViFoVtUYYFkqEHjdJ0/IUtCh/wDa80KsZrSRQv8AFHhhioT4t06M/PM0P/XVCtNli1M5DC2QH2JP86ytWtbqGzlluL5Aqj7qRDJPpzmnHsZs34/E1hdKPKmWb23Dn6AVFceIivypAp9eeOteTz2JvG8yR8t/sjb/ACqe2ge1jKrPOFPVfNbFaqLW5nddDvNU8fQ6RatPctHawrw0j8KCSAK566+NmnLhf7Vs+v8AC2f5CsS502C+jEdzGtxHnO2b5hn6Glh0myhOI7SFP92ID+lVYV0KvxwsCyBLuebGeIYHbPf0/wA4qufixNcHEGl6tcAj7y25UHOeOSO9aKwhBkR4HsKmWCTsjYpadxX7Iwf+E61yaUNH4avGIPBllRR09M+tUrjVvGeoRlF0y2ttxyWkuuf/AB0V2UdnOf8Alk1Trp8/GIsH3NF49x3fY4iO38ZsQZLrTYfoHcj+VNutC1y8t5ftmuQxQAZfy7RcbRyc7ieK77+xbuTGFAB+pqT/AIRea6heOWMOjDaylcgg9qTlFC1PFrXwf4e8ez3MVrqMrPABvmsbVLfHPZgvNdB/wq1rezS3tfEesw7Dkb7kuvTuD1r1DSfAq6ftht4I7eHOdsUYUfXArRvPCfltthl+cfe3c80lUWwKMup4kvg/xZpSs0Mun6zGnzBZVMcrficjNbek+P73Q9i6zoNxYsx4lREdVPrla9HOj3Nv96Lcv95earzxgDZInHTDLVppi1Kvhn4pWHiDV7ewsUklnY8NjaBgd816tpOk6tcSsW8iBcZOZC2SfoK8lXw7p32hLmK3SC4RtwliGxgfXiu+0Xx1PprZlhEyHg4JBp8ornb2/h29LbTdxrjHzLGf8a0o/DJ/ivJP+AqB/Ormj3S31nBcKpVZUDhW6gEZrWjjFM0MWPwvB3nuX5B/1mP5Vbj8K2Bbc8JkOc/O7H+tbCsqKeOaa0me1QBVh0extSStrDk/7AqTyY92ViRfooqRs0UAN2haC1J14FB4bFADRzThxRRVgKq+1LtG4UnJpfwqAJ46tx9uKoq1TJcH1qwLy04etV47gNUytnoaAF/CkbNLmkZueKAGFTTGj/Gpd1MZhigCnNBnoK+ENJPmftl+MZj0givWHP8AdhxX3rK4UHmvgXwlcrN+1B8UrxmyILLU2B+gxS6lL4WeZ+PPikNbt9Kgt7cwtZ2a20ryAfOwJ5HtXmOu64+qXBkcfPtVc5z0AHX8Ki1C5aWZ+eM1mMp3Hmuk5T0P4E+Ax8S/iTpWkz5+wqxuLkj/AJ5ryR+JwPxr7q8SCH+2tL0K1gEVmyFWbb8oAHAr4o/Zr1C70/4taVFa3X2OS8WS2MxGdu5Dg474IB/Cvo/WNF0qP4paPb3eo3Wp6xDb+XLKsrAbsj94QDwTzx0oJZ4/+054Dg8M6naHTrTFvtMjyIvABI6n615R4LUza9psYPLXEYIHH8Qr7N+Nvwy1Px14b1AaUkklzDDuSLPDrkEjHc/LxXyL4L0O60zxtp9veW0ltNDexrJHIpUqQwzmoKR6Z+ynGdS/aevbjAbYbuTP1JH9a/Qta/P39iKFrr466tcdQtnO35yLX6BLWXQ36j91G6k20lAwopeKVaA1Pz6b5oSCOlLCP3I+mKeMNCaZHwv9K/OGf0etisygMMip4Vxgj9KhkXEnJqWH5SAOlV0F1H6kN1uOx9KzdvGRWveKDa5z7GsiPOxSacdYmcviLmmZWZh6rWpZL+8GetZumN/pOMZ+U1qWufMHH41nI0iejfBPUzpPxc8KXAbA+3xo30Y7f619D/8ABQKQnT/B6np5kx/Ra+V/DF5/Z/ifRrocGG7hk6+jg19P/t7Sedpvgthyrec3/jqV20pf7PNeh8pmNP8A4U8NP1PimRDuNJGuW5qWRflzj+tRr1461xs+rgSSLtKHnqKnulDRqc4OaiZflUnrkVLccwjHrSKe5Bt+YVA6/vl54z2qdevTioZBmQexzTW5b+E0mjH2UEdB1rPkXMme2a0x81nWfMuW47VKILcJyuKNoDetRW7/AMJ/OplYbvemU+5UuP8Aj4PpgVGwBxkVPeH/AEjHtTGX5QaBpaEum4IcEYwTmpExsPcUzTf4hjnNPVW2mq1I1I7XHnnGetXGUYb5qp2/yzHNXZfu8ispPWxoioFw1Mb5ZGB6Y4NS/wAXNJIo84/QUAtxdv7vHtVW2XFwR61cPyx4NVbZj9oOKIjkSL8sxPTmrLLxkVEzH7Qe3c1Y2/LR1Gtint3TA+h4/KpLxc+WfamnIkA4PNTXWdkf45rTsYr4iFV64pm0lj6fWpoxuB4NQt6AfjSW5rLYlXHlvgZ+WoYWzg1YhUeW5zj5aih5UcCgkSb7rUyPH2TH0qa4TbGc+lMgQ/Y3PUAf1prYiRDGB5g7c1PcYZhjioI/vDip7henNPqLoGof8eK8Y+Uc1Qs8edHz3/pWhefNp6Z9Kz7X/XRHPGa0p7M5anQsa58yr2OKm0zCxx88YqPWvmVD7U7S2Hkx/Snb3A+2UU/d6o47FiK1OVuoj/eT+RrMuF26kxH9+tKU/PCwHtTl0sZw3ZPrdubrRbpFGWMZIH61ufsgzFrzx5bZ+9p0L/8AfNwg/wDZqyg4a1bvwan/AGSZ/L8b+KLfvNo7/ms8J/xr2cpbvJHwvFcdIS8me93FueeKzp7Nm7V1bWm7qKr3GlyTRlYcLI3Ck9BX1x+XHNpoMskfmu223BwzJglfwrctvB+l39oqwm9NwOXkJAB+i4/rXqHw/wDDVlLpqreIlxJIPnYgYP4V6HZ+FtMt7dhDaxRnHUKKdxJNnyRfeEL61WWaGN5rVGwHK4Yj129cVnxREYNe++PtLjjZzCywMflBzxXk95oLafcNEwz3BznIPIoC1hvg0FfGGht0/wBMiGfqwFeHfsxSfYf2s9UgzjcL+PH0bP8ASvfPD8Jt/EWkuRjbeQk/9/Fr5w+GjQaZ+2JeLcyGCL+0L5C4zx9/GcduK8rMP4MvRnq4F+8dz8XrjzvHPiGTOR9pk6e3FeZqDtI6cV3PxAmD+ItZYMrqbmTDKeD83WuKUAKfWviY7H7phl+6gvJD9LXbI1TRt/p02eD/APWpml4WYg881LD/AMhSdTwP/rU3udBl3zf6K3H/AC0/xqXR1+YH3qO+Ui0bgcP/AI1NpXDA1p9lmMviQlwv7yTHZqWzxtf8DTrqPbNJ3yaZZrkvwRxUdCxGbGe4qa04R/U1XkzuI561as13K/PQVPQ06jrdyrGkvpNyrjimxyESNj1ptxncPahbja0JbzPlKe+abHJ5eDj9alul/wBHQ5x+FVmYbaCSdmEjY7e9Z2z982fWr0bDaBmqif6xgPWrIQbcSdMjHrUDd/TPFWf+WnXBxVZ856YGarUXUJl/d47VPbrutXHbGajlXMQqW1/4935/hqehckQuuI+aYv8AqX9qdLJujApFz5Un+7TRMhsY3x9KdaKGhcdwKLdj5eMcetOtlH70DB4JpkalTpHxzzTtxMfryKODDgGnIo8nd0OafQTWpAuVlQ9Oa9Q+D9wY/iJozD+J2U/ijV5i3ysDnOK734U3b2vjjQ5lAZhcLgHoeCKHsceKjzUpryZ9gM0W1t2d2OMGvnb9pCQjxPbxsQ6w2S7Mdssxr3Y3U91cGSaPYz8nC4FfPH7Q8hXxQgbgm1Qfqa5Vuj4vKLPFL0Z5An3c+lLExezb6UH5YW+lRWP/AB6kZONveuzpc+5Ka5WY81YAJkYdRmq68ybjzVpf9aSauQQ3GL8srD1NCt89O8v95k9PrRCo3H61HQ0W5G0n7wYOKVl+TjpUb/67Ge9PjbfgHPBqkK2oRt95f4aiQ7lHb0qfaFkPv1pirwAKVxdSIf6tgc55qOZj5ak/WpSp+f8Axpkiny+BnjitNTNoeJvlWk83ZIrds0wfKqDIIxSlTtNPVGaiW7qRWKlRjqaqKdsm73qRmMiJ+VQN04PemhWJduJiOQQacyq0h9cZo37pjnrSL8tx1yCPWl1Kt7pEq4Z/UHvVi4dfKjIPbmq0zfvm5A5/pR5n7kcd6eu5kSNiRWwTivor9jfw+LjWvEGrMv8Ax7QR2ynHQuxY/olfOtlJ5kxU9MV9h/sg6aLf4e61dbdpn1Pbn1Cxr/VjXXh/4sUeJm8uXCy8z3UfLTt1Nor6PU/NNRknzVXYcVO5qBz81Sxo+RP2wrNIfGei3AXDzWbK3uFc4/8AQq8Fmby4WP0H619Iftjw/wDE08OSesUq/qp/rXzjcruVcc8ivnsR/FZ+mZS74OJjq21t3b1FO6Rg9qaQY5GU9mxT2+VVXNSdwu5S2PTmlkYKvH40yP5W9PwpsjZ3HBOB/Wgl7CLjDHvio5GCx4HPbmnKDJjkgfSmyD5ht+uaszYxXK7zjHNCfvG9M03a0akDBbPrT487fencjl1sOb7pXoeKY8u1lUcDOTSyNg+vPaoy25h2pDHGZt6ruwo7ZqZrp48FXZTnghqqsQze2aldQU6U+YzUIs6TSfiJ4m0HAsdcvrdMfdWdtv5Vu2Px88dae+9fEE0uTkiZVcfkRXn6t8pz6VE+dp7CqU33M5YalLVxR7Vov7WXi+xjRLuOz1FQ2S0kZViPT5T/AErctf2xtTe7PnaBbGHPRJW3Bf8AGvnRW2KR2rU8I6K/iLxJp+mRnH2udYi3oCeT+VbRqT2TPPqYHD6ycD6y8YftRaN4S0HQtSewuJzqrjZBuCukYPzORz7YHfNbui/tIeCNYk8o6k1k2M5uoii/TNfIXxD8Nx+H/GWp6eA32e2mxArknbGeVH61ys0nzY963eIkvd6nlU8rp1Iubej2P0h03xVpWtW6z2F/b3cLdJInDKfxq/5yv0YH6V+bdr4m1OO1Wzjv547SFiyQrIQqsepFdv4c+Pnizw7bpb/a0u4E4C3K5IHpkc1SxD6ownlMrXgz7qaQUwvmvjK8/ao8VtcQG1jtLVQuHj2Fw3PXJPFa2n/tda9bsBeaXZ3K4/gZk/xrRYmJzPK6x9aSOMelR+ZtHrXz/H+13of2O2abT7lruQ/vYYSCsXPqcZ9a3LH9qPwXeKoklurRj2mh6fiM1qq0O5ySwVeP2T2VZPrUchDAg4OfUVxel/F7wlqy5g16z+kkoQ/kcV09vqVvdRo8M8ciOMqysCCPatVJPZnNKjOPxKxHNYW0mVeBDnjgYqivhHTrh2d7baT0Kk5rVlKvg56VYicNGu05pSIRkNoY0+FntJZBtHCtgiuQ13xJ410Pxjolg+lWE+k38gh+0Fjv3YLEkA8AKD9cV6LM/wC5cYzkGs+81CW78XaLpywK9ulqbq4nZQdrHCooPbPzn/gNKNiHpsay6NNM2fMRVx/Cn/16Q+F/MyHupSOwXAx+lb8ahVx0pzdK10HqcbrXh3TdL0+a7uFkm8scL5h+Y9hXmdxpsmsskrW0dqByEjz39STXqHxEmW30WJpP9X567vyP9a+aviJ8ftT8Fav/AGfZaBDd/LkSyysoI9QAKxb9+yF0uejx+Eu/Aq1H4TC9dv5V4Ov7Sniia1V10y0iuC4zGqOyhe5znrUN58dPG8zERzRwnPPl2gxj2Jp69WTofQw8LxEY6D2FTL4bgXr+tfMi/FzxxNJtn1mWNXBA2rGmM9+OeKyLrxP4qvGYTa3fynoT9qIz+CipvruPTc+s20G18yNcLtJy3PYD/HFTfZdJtuZZreMD++6ivljwnrupLcXlnf3Vw0N9A0AlkldirHoQW6enFcx/wjs8dxIl5NvdSQw5PP4tS67j6aH2VJr3hm1Vi+racgUZJM6cfrWZcfFHwPZ/f8Qaf/wCUN/KvlC30aFC6tysi7WGwYI49/UVLDoNtHkKuB7kDP6UJLqyX5H03L8dfAkMUsiar56xY3eTC7dTgdBzWNcftPeDYWYQwajc47pbbR/48RXg9rpKKx2hsEbWVctx+FXIfCTXDYh06e5H/XJ/6k0nyhdn038OfivpPj6WSSC3mtVh2kxzlQ5BJ7AnHT9a6Kf5p3PqxNfOPgnw3r2g6zDeW2kXEcX3JQEC7lP1A+v4V75pGpC6i2SgrOvVWpRsmX0NMR/LmmNbxyLh0U/hVhcbQMUnHatupJmTaDbTZ2psP+zVeTw3t/1cv4NW5T9o9au7J0Z2XhTUUlsooFUh4UVG3D27V1EcuRxXCeD5l+3XMOMMqKx/Emu6tx92rTETqrNTvLPepOe1JQA3y6VYfMYAZzUlC3C25yOX7e1ABPtt/wB2uN4+839Kqsc0m7PU0UAFFFFACr3p1NzikoHoPozRRViHBgKsRzEVVozxQBpRybsU+s6OUr3qxHdDPNQFi1tz7VG8dPWQNQzCrAzrpSoPFfnb4GvN3xc+M16WyI9M1Mhs+smK/Re9kVYXJPQE1+bPwxV9Q134zyxsnmTWFxGrOwVRvuAMknoKOpX2WeCTuGZsc96gX/WCtvxF4cm8PzLDNcWs0jLu/wBFmEgH1IrCyR2NdBynTeCvEDeFfFmk6uoLfY7lJiF7gHkflmvuvwra+HPiJqUHirRvOvp5SqG4bccOF5UjoMA818JfD/wnfePPF+laDZA+fezrGWH8C9WY+wAJr9QfA3gHS/AOi2um6VD5NvBCsIXPXGSWPuSSSe9LYT1ehrWNn9lt0iXl8/M1eR/HL4R2N6y+K7OCKG8s8y3OFA8xQPvfUV7dHGFJNcd8ZLj7L8NfEL5x/ocn/oJNZyZol0Pk/wDYFtxL8SfElx/cscZ+sg/wr7xUcc18Sf8ABPm03a94uuMfdhhX82Y/0r7cqC/tMKKXbRtoK1EopeOaSgNT8/4l3QsM84qGFTtIzU8OShHtUUXDNX5tLc/o+OxWk4bmpIz0xTZl+bOadDxVrYOpbuF3Wgz9axzwcYrdkXdat34rDkUrIwHeqp9UZ1N0y5pXN2g74Na8AKtzzzmsbSz/AKVGSO/p7VsKf3pGcVnLcpFkTPDNHIvVWDfka+o/2yNUTVvCPw3uVOfOs5JSfqkZ/rXyy7fL717Z8c7zUr74U/CyW7RGj/s+URyqeuNowffAFaQlywlHvY8fH0ubEYed9m/yPAmUEe1QbTu455qw0ZVTkc1D/EanU9mBO6nyxg/mammUfZ8d81CzHyh6ZqZv9QcVCNJKxV8uop4yrAj1FWT7cCobnnHrT6j3gaUcebVv6Vmsp6H+Valrk25FZ0jHceO9T1EhI1K5qeM9+1Rx4k6/jVqNRxj9Korco33/AB8A9sCj7wxjNTagA0y/T0pEX5elT0HEXTFO5/TNWFQ7WwMYNRaf8sjDPf8AKrG774PrSMupTVds+PXtVqRcLVXpcD0q3J90UpdzS2hW27j0p0wHnA9MqKeoG7PfNLdf65T7USKSInXC4FVbVT9o4HFWZs7RmoLf/j4FVEUixIP9IPHOKe+VXpSXAImzjORTpM7eeKl7lR2K4Y7+R3qe45jjJOQOag2jcPep5hthXNaGX2iNMgZxTAwZjT144FMXk8iktzWWxYtwDke1VojwMcmrVq3LDouKrRKE+lLUzJps+WewxUUOfsL8de5pZsshotdzW7A9aroRIrLncvpViY5wOlRAHev1qWb5QCOafUXQZdsfsIxxx/WqVr99A3XNaE67tNBxjANZlv8A6xPritodTnlsi7qi7o1xwcY5pmln90uKdqXKKehxTdKHyLQn7ovtIivT/wATByPUYq5NuMERHZv6VW1JQt/x0IFWsBrPPUqwPNPojP7TLkPzQuv+yab+ye3l/FrUYs/6zTLpfyKN/SpLP7hz3FUv2Zf9F+Owjz/rLe+TH/bJj/SvXyp2qSR8ZxXG9GEvU+yV09mA+WkvNJmazm8lczbG2Dp82OK62200YHy9q0YdHDY+X6V9gfkx514O8cavpWlwqNIabyuJHPoO/WvQ9W8Za9Ytamy0+K6gmhWU84PI6DmuL8QXMnhe91WydEEEqG4geTOF3DkfTOa2fCvjSXVrWKW7is7KGGJY1CS+YXwMcY6CmCvsJ4hnuNS0uSW7tPs5PA3EHB/A1zi6C1xp0UzD7wyM8k++f6V1XiadbvTzITtixnCnis/wfN/amnNC+1HiJ2Jnlk4w360FanIPpf2O4hlx/q5kf8mBr5d8L2Bk/bgurXy2df7YvtyrjldkhP6V9oa5pmy1nOOilvyr5L8Polj/AMFAmDcI+s3IPHGHgk/xrzcauak0+zO/B3U9Cl4rZTqWohR8vnvt57bjXNx8qfXBrd8SN/xMLzGMee3/AKEaxY/4gR+VfCx0R+9UNKcfQXTflk54yc0sbbdUnz14/lRp6hZOOaauRqkoI+XjHNXoWyretuspB/00/rRpedwFF4v+hzYH8fT8adpbZUY4aqj8LM5fEiS8yJmz1zS2a/e+nNF5/rW7HrS2bDcw9qnoWV5DuZh7mrFkSqsc1Uk+aRjnnNW7H7rCpexcdxofaxBHU02T5uM801siQinKB35FCNHsWbjiBBn0qqzCrVxk269vaqT5prQzJY2+YYHaq6/6x8+tWovm4xziqZYb3IHei+oD42/fADng1A3+sY5zUsGfMJqJvlkfHOTWmpC3JJf9V6VNaL+5fv8ALUMmNoB44qezcLG3pg81K2KkU5D+FKp/cyEelMkI7dKcD+6k+lPoSwhbbDgGpbVRubnAI61DbtuUDGKsQqBIe/GKeonYpN1wRUiqPJP1FRsRu9easIv+jke9PoZ9Sq2FbNdt8MWDeNNAVhkG9iU/QuBXENjzTXW+AJDH4o0VlbawvYcN6fvF5qZfCZVVzRl6H3O+mIWLB3DEc85r5V/agh+z+NY0+9/oidsetfTTXGqwztGZF2LyGkiBDfQhhXzH+1B58njWBpl2lrNCOMAjJ5FcdOTclqfH5XGKxO3RnjVwxFuwHpTLPiFgfTpTp2JjwMU22X5CPau/ofY21KULbverat8xIqpb8ZBOanU8tjmrbFHclj/1gPvTo1XL5H60yFsSDpzSr8u8D1qHoaLchKjzKdGvzke/FJn94O4zSK3z8jv/AFqr6DSuyT/lr75xUcY9OaWNj5v40kffjFIl7kTbvmPXrTWb5elOJ3FvSk/5Z+ta6kWIkb7ueTipg37s1Ft6etTMv7nPShszWwjH92p6HNQTfLjvUzfLGpPPNQTfdHNBJIvMnvijpcLTFyrD6A04Nuk9DRqPdEd0AJGx6jr9KVf9QMjvTbr/AFnIxmiM/uWwcdKvoZ7MfbELcZFfc/7L9ukfwVtJFOWlv52f65A/kK+E7f5ZhnpX09oPiK+8Pfsf6je6bdyWd3b6jIEmhbay5Kng/jXTh9KiZ4GdJywrt3R9R7qTPpXwf4J8UftB+IfDtvrmhXl5qmmTMyo7vC5O1ip4Y56iuhh+MX7QugMRe+GZr0Dr5mnbv1Q19Ckz81vG9rn2Y3eoGNfIf/DX3xF0lT/a3gDOOrCCeI/rmmf8N+rYsBqPgu5iPfy7n+hWnZjVr7nT/thw5/4R+Tv+8X88f4V80yDdGMdD/hXV/GH9qjRfjC2k2ljpN5YyxS/MZ2VhzxxiuWTMkKEcA8+tfPYmMo1G31P0fJqkZYVQT2MSQn7XcDHAIOfwpr/6z+lTy/LfTDvgH9Kry8SNWa2PUt3JZl8vB7Z7U3crx5xzjH6U+Zg0EZFJb/PbkcZzSF5EdnhsgnB61GpPn7fwFRWrbJmHb0pV+WUsOOasy3HzKFnX1zmoR/rHHYMalmz9oXimMAty/YZ/pQJ7iSL1PtUBO7IHFWcb0fH+eKgjGRg9xmqRLYwHDY98Va3BVAPrxVRh++bt3qxIw69vanIUHqA75xycVCx+Yg1JL8uD06GoieoFBTGs/TsDXX/CeTyviHoD4P8Ax8jGPoa5DywY2Peuj+GUjR+NNDlBwVu0H5kU3dJ2OeorxaOn+PSr/wALCunRwfMgiZv9k7cY/QV5bNu3jvya634hXxvPGmsyM+8LcMinPZTt/pXJ/eTJxmlTbcU2YU4uNOMSCMdWPHNPZvlHrSKvzEA8Cmt82eRkdK6ClohqMZLrr0GKkkzv9arx583HfPNTSHof51L3HHqVy37wHGDmnNIF2AnnNIzbXFNmPzIfTmq3MnZE6ueW64q3Z+J9T08B7XULm2ZenlysuPyNZvnfK474qJmVVAP161WpnJJrU9B0L45+M/D6iO31qWSNTnbcASA+vLc112i/taeLLHIureyv4+vMZRh9MH+leGbi+8Ang/0oZtqgE9+1NSktmc7w9KavKKPsXwH+09YeMLo2mo28OiznAjeaXMbsT0zjj8a9Dm8WPeaxDbW0trZk7Ea6kYFDgEjn+71/Ovjr4L/D1viR4wtLByY7KEefdSDsgPT6k8fnX32ngXRri1tY5dPg8uMDYFXHQYHSipGtWg1TlZniYiGHw9Ve7c1NBvH1DSYJ3ADOufl6H3HtV9vu0sdusEaxooRFGFVeABSV6FO6ilJ3Z48rN3RkeItHi17S57KYfJKuN3dT2NfK/jz4d3lxqBt5isF7E2FklOEdOxz6V9cPWH4h8M2HiK3MV1EC4GFlXh1+hq5R5tTI+Nx8J9U5/wCJjYgHtuJ/9lqwnwnvWx5mqWWfVY3PFe0698P9S0F2aNWvbTPEkS5YD3X/AArBjjL5wc4PPtWNmilGPc4GH4Sxqo83Vzn/AKY2/wDiavx/C7Sl4lv7ybjsqLn9K7VbWRux6+lOWzYdePrQPlRy0Pw+8PW4H+j3Up9XuP8AAVefwvockhkl0xZnPeSRvT2reW03cgAj1pk3kWqBppo4lz1ZgKOULJbGZDoGjQ42aLZr/vKW/mavRWtrDjytOs4/923X/Cp45LXvcR+v3hQ97YQjLTZH+wjN/IUWYvdHJdSIf3axx/7kaj+lKbq5P/LZx7AkVVbWLFW+Vblh7W7f1FQSeIoVmREsryRSeXEQGPzNPTqHL2NIPI33pGP/AAI1Yti0LB0b5hWeNVVvuWV0T/uqM/8Aj1RtrVz9oWOPSpih6uzqMUaLcNTvNO1dZFVJiEb17GtmNFbBBBX615supXo+5Yrj/am/wFaGl69qUMoEkUccXoshP9KtSIsdz5Z9Oe+DS7dv1rNs/EkUi/vV2n2rViuoJlBV1596vmIs0W/CN1Auv3CLMvnsiq6FhkAZI4/OvSrftXxtrngrXPHHx7kt9IkuLeFGhE92wYRRKEBOGHBb0HrX2lpumpZ28USszhEC7mOScDqfeqi2N2Qu31pateSO3Wo2tS/WtCCo0x6L0pnPNXfsXvSrZCgDP20vNaIsVpy2K1YGaAfSl2n0rT+xr6Uv2VfQUAZnln0pdntWp9mXjil+zr6UAZnlt6Uvkt6VqeSPQZo8oUAZnkn0NCwN6GtXyR6ZpDHioAzVt29Kd9lb0rR2CjaKsNSpDGympyu4dKk2il2igDF1rMNjcyf3Y2P6Gvza+EOnya3ovxXSNhG91FDCHYZxunJP8q/SbxYwh8N6rJj7lrK35Ia/Pb9m3Qp9b8N+OIoFuhLe3tnbqbUqrrlpCTlgQAByeOgpL4ir2gzwTxFo40W+ls98skynBDR7T+Wat+Hfht4o8VXcFvpmhX108zbUYQME/FiMAfU19keD/wBnXwxp+sQ65qmo6pLcNK7xx6hcKjTIOA+0AEA9efavoa3Njp9siQeXFHjI5A4rpORXZ5B+zb+zza/CnR4tU1OBJvFFyn72Q4It1P8AyzX+p717ouPxrMs9ULXEwmaKKEECMiQEvxycdqqz6fbTa1HqK6neqV+9axMTE/blcH9KhlRVjoVrzn9oS4+z/CTxG2cf6HKP/HDXe/2gnRIZ3x6RMP5ivLf2mbiZ/gz4lkFtJEiWxy0hUdSFHf3qJbGsfiR5N/wT6tdun+LrkjlpYEz+DH+tfYYFfLP7Alj5fw/1+4P/AC1v1GfpGP8AGvqdakfVhtFLSgUlAwooooDU/P6HLL0qGJcyEdKnt8bjk4NMC/vjX5vJan9IRWiK9wu1uvNJDjvT7lc+9Mhxnp3qo7Ce5pqN1sx6Vi3EfzkgZrdh5hOeKx7nCyEe9OnuRV2EsW8u7jA65rcOPMrn7Vwt0hHrXRS/6wf41FTcqGwMV4BOOetew/Eq++3fAj4W5OfJW+hPfG2Ra8dfoARXoGvap9t+DvhO2BBe0vr5SO4DeW39aSlZNdzkxVPmdN9pfo0eayLVfadxqwzdeKhbBbPSq6HZHckwRHzVnaPs7d/aoGGYe31qyP8AUknniszSRW288VHdofLz2qUrkg9qW6XMNPqVH4CxZ/ND6jbVGbKk49avadwozyMVWutu5uxzS+2T0IEPp0q3D2qpH1zVy3Xc1ORUSC8BE2eaZHnnjH4VNfIfOHuMVHH8rYJo6IUeqJNPwZnJ5wasZ3Mwzxniq9jn7Q4B9KsEYY/WqI6lWU7Zl/nUrSZUZqG4BMi+1BYhazZvqTRsNw9zRcL+9TPp2ohXcvvSXSkSRnPbml1JGXCnbkVWtz/pAJq1cZ8jjrVSJv36g9elVAJ9y9eL+8Uj0FK5BXBouPur9O9MfHl571LZUdiBV+fJPfirMmfJHcZqsvYEVa3f6Lj0rR9DHqQrTGU5zmpUORz1pnrjmhbm0vhJrX734VCudx781Nbg7umD61DkKxHvU63ISEnIVTg/nS2anynHXrUcxG3iprHOxqtGcxip84B4pbhTxT2A8wfpT7hdyjin1M09BkiZ00NnsfwrItW+ZPTPPFbPDaeR2xWJb8bfrW0OplU2Roah9wZ5GOlR6WflYdBmptRH7pW596g0nuuMHOaX2WQ/iQmqfLeKO20c1PGvmWrr1+XvUWrAfaYjjJ21LafPGR3xiq+yJ/Gy5Yv8oBHaqfwB/wBH/aIsIzj5mul494JKs6aMKCetVvhFmz/aV0AkYEt2V/76jYf1r08sf79ryPleJo82DjLs/wBD9E7G33RoT3UGty1shtyTx9a5LVdeXw74Tm1NhvMMAZVz1Y4AH518/wCtfFjxNrStHJqckMLEny4PkH04r7Pc/HNEfQfxM07TbjSRNNqdnYXUGdrXUoUOp6of6e9cNoXxI8LaXaxwNLOsuwMqMCQQRwR7V866tDLqDFppXlJ6mRi386+i9H0fQ5vA/g2a9sV+0S+VbtebwpjUDBPPX6VVrEc13oO+03/xJ1GOw0y1mis2Yb5WGAV/pWZ8RNYbwL4l0rT9GlU3GmqxuCBlXLYyh9sAV7l4jvNN+Fvg2ae3RUlK7IVHV3I4/wAa+Ub65l1C6nvLlt88zl3b1Jqdy7aanqcPxE0nxFYSrLmwuWjYbJfuk4PRv8a+S/FF0uj/ALdCXDHA/tKOQHOB80I/xr1GRgtu4I42nP5V4V+0jNLpf7UMN1C3lySLYzKfrElcWKV4M9LAa1kjX1ljJLI2T80hOf1qhCvytkYqzfNuK5zjNQKSA2R2r4PofvdLRJDdPx5hGe9MX/kLSD6fyqSzG2b8ar7j/bDkDsKOoSvYiuh/o0+D/F+VN075TwfrTrj5re7GP4v60zTSeCK2XwsiW6Jb5v8ASMZOMCnWrbWJ6jHFJf4+0Z5yQKdb9+4xUdCluVHH71u3NXLE/eqpMR5zAcc1csB19ajoa9Suw/eHnmnrjdjPNRyN++PapExu5poCzcMfsi/WqLNyDV64YfZRxkVnZ59TSJLMLfNj27VTkz5j+mauW/ByemOaqzfKzj39aa3B7C2vJxxio2GZHGMc1La43E+1Nb/WMQO9UydgZc4z6VLagEMoPaop26fSp7P5QxI5xS2RTRnPgvgdjUp/1L+wqvyZD6Zq2q/6PL64quhl1K1uzDuT+FXI8lsg4rPh9q0LUFpMd8UdA3M5m/eke9Wl/wBQ2RVOTK3DeuauRg/Z2J696p7EJakEijzOua6DwXLHH4i0ppCBGLuEtn03rmuekH7z2rS0o7bhGzwrAj86l/CRU1i0ffseqWctjBbpbnZGXUyk5Y/MdpHtjFfLv7U0cieNLcO25fsKbD/sktivpWSwhtbOKVL23ud5B8uIncoI75FfMn7Th2+MrZc5Isk7+5xXJFPnR8Nk7f1pp+Z4xMvyjmpLbGzPeoeWqS3yMj29K7z7qxQtvm3E+tW+FLZqrajLuvU5qxMw3EZoFAWHHmD/AAp7Z+bimW2WmUD1p0ysjMOnPrSZaI1X56bHktj34p0f+s9PrTYh+979fyplLVjo1/eY70YG00q4Ew+tN7Hr+NBL3I0Uc8dqY3yqKcvQ+mKhY9MVaMROuMmp9y+QOcZqD7wX2OalkXai0MSEZx9nAHY1Xlz5a81My5hH1qORTtQZqtRB/EOwxzQp+cbetRtlcfShc8HvQQLfMftHXtQp/wBHkH60y+b9974o6W7dzV20MvtCWv8ArMe9e/G6MP7F/iMjkx6sq4+pj/xrwCD5nHHOa9000Nc/sf8AjWLqU1aE/pGf6VvR/iJHi5uv9ll8jC/Z98aanp3gdLW21ma1SO5k2QCfCqDg/dJ7kmvX7Tx/4lYBl1Vph7qjf0r4P0+3urhbnyTNtgiaU+TztAxyfQc17P8ABG/E3gfWkuGuJZZbuJMxOA/qBk8AcEV9fBKyPyWbabPqaz8aa9IuZZopB3DQr/StWPULDWLFjqUeltJnlLq0BBH4muM8N6cyXX2w3MsUciKn2WZt4GOM5zjJpdYs7kS2ZgvvJtrmRUDNGDtBOM81TiieZnzf+1Ja6X/wmHhSfTdIs9KMhmST7HEIxLtdcMQAOxrIs+YEGe2K6b9q+1TTfGXhG2WYXIXzf3mAM5MZ7VytrJsjXjtXzuYL3kfonDf8KXqZd8SmpOCMcDvVeXO9uasX3OpFvaop/vnHc8V50Xoj6m2rFfK2uQe/Sks5M7snr60kmfspPvTbRf7w5PFV0I6laLCTkgfTFSfeZj2zUcIzMR15qfbt7d6ZERr/AOsXntmmSr/pD+nH8qdMpLgGmHPnNnpxTRMtySFh8645IqsVKquDip4yY5G/Ko2Py9O1CJaKbMftB91HFWWyy8jp/hVSRj9qA9AKvN1I/wA9KtkU7XY+YD7KG9BVTkqD7VYaT/Q5M88VWhbco9hSQ5BGx2uD6Ve8N3zWN5DdAkPDKrj6gg1TUY6dcU3T22ggVT2M3ukXL2b7VeTyucySNvY+5OTVRQrI/FN3bp5SD3p8P3nTOKNkFitHtExGOtIu0SEZx60jN++IXsaGjKyFiKswRBGv+kSA889qJM7iM8Zp0fy3JyKX/l4cfSgS0K7/ADSHApG+9j05qRl23mM9RTWI+0OuO2Ku5JEy7VJxUWNyLx9easMMRuOuKYnzQ5xyOvFNPQzsQsCnryKc0fyhvwqa4jxFu6VEWJiwOaeoWtoz7P8A2MfDtmPAt5qSKpuri7McxwM4QDaM+nzE/jX0jt2yRgDivmL9h3UD/wAI74ksWORDcxTAem5SD/6CK+mHvFEyKFIPuK6qbPk8bFqrItTLlQarcjIqVnaRcgf0qFs55rojueeMfrULU9s0m3vWyM3qRGPdWLqng3TNUcyS2qrMeskfyt+JHWug20bTVaEM8q1r4PvcSPJa6hPtPPltIyY/Fa5PVPh7c2EbJd2txNF3JkZ1P619B+VnvxTvs6suG5/ClyxYXZ822+jW8KrFHbAKvAXB4q0ukxnAFoSe2Iya+g102BWJEKAnqdop/wBjjHRR+VTyBzM8Bj0af+CymJ7YiP8AhVhNB1Fvu2Fx/wB+yK93+yp/dpfs3HAp8iFzM8OTwrqsnH9nzD6rin/8IVrPVbFj/wACH+Ne3i3J420fZ1Bo9mh8zPG4fAWstjNuiD0Lir8Pw51Zxz5K/Vj/AIV6wsUYxmpF2A8Cl7OJPMzyxfhjqTfemgX8Sf6VZX4U3JHz30Y/3Yyf616flfSl49KfIg1PN4fhXt+/fv8A8AjA/rV2H4bxR8G8uCPwH9K7zjsKTG6nyoNTL0vSI9HCG1GORv3c7vf6119vcdMmsXb0z0q4p28CmhmzHIOoNPBrLhuCKuRzhutMgs0ZFMoqwHBvSnBqYPpSrS0BD95o3Gm0UwHhjS7jTOaVelADtxp2TTME0q0AO5pdvvTaXk0ALtpGWnUhGaA1G0U7aKNtAanNfEWU2/gPxFLnG3T5zn/tma+V/wBgnR4bzwx4rmmUkNexqCCQeEbuP96vpv4xTfZfhX4slP8ADplwf/HCK+d/2G7Z4fhbqs8fyvJqzfMQSOI19x61MfiHL4D6GuvA+hS3P2mXSrSe427fOmiDtj0yeah1DRrT7K0cdvChwCApEf6ipSoO9N0fGWyVXH15c1XkjaeQI0/lyghAmIyQPwBx/wDXrQxMxtHiktyJzb+YvKB7h2APfv6Vc0e3t9HjZWMO+X5t0KNz+eTUDWc9xcIGLZQgZV3PU+yAVck0vzBOr+ZtxwGD8jPI5YZNGoF+S+SJtuyRj/soTXjf7WWsCP4E+I1VHXzPJT5sd5V9/avUY7WCzDFmjVzgBW2A9+eWPSvD/wBsJlt/gxqEaKIxLe26Y+T3b+EdOPWolsaU90Wf2FrUw/B2WXvLqEp/IKK+jq8W/Yp0sQ/AfSpCOZZ53/8AHyP6V70tkKY+rM9V+tG2tIWir2pfsq0BqZu32pNpPQVqfZUpPsq0En51wAhs471G3y3HA+tSQndSSnbNxzX5xLc/pKOyG3H3eagjxuwOasXChl9BVWMfMSDSiOW5qW+PLxmsi+Uqx+tadpyDWffL8xyMc+lKPxCmrxKMLbZhn611DMPLU9TxXKt8r+4rqI28yziYDjAq6vczpjmYMvSn/bZXs1tS58mN2kVfRiACf0FQ7ty4xSRna/TtWO5s4kLfn61Ew3N+NTswNQs4U9OPWtOhPUm/5YnjPpVuLLQEY6iqhceX0AGKt2sn7sDqMVld2NWVlwvWi4GYRilVuOtOlI8qm9wp/ALp5/drnnio7hcMcjNP02TKKDzTrxfnJxiiW5K2KSd8cVat1LMOarqp3e1WYEO4HOKp7FLcjvyd61BH8xzU+pKfMB6dKhh4p/ZQl8TJLE/6Uw+nNXWX5jgc5qlZD/Sm47VoNHlm+uaT3Ie5n3GWI+tRtk4A9aszjkc96iI9etI3RPb+uM0Xa/vF9adbdqL4/PGenFTfUCOSPEJx6ZqpHgzrjp9K0T80JGO1Z0f+vQ54zTgKoXblcxofUc1HtOzNTzZ8tOKjJ/d4pWHT7FU/exjHPargjzamqvG6rkZDQEYq5X0Mtpaldc96jXKsRg461L3xSEjoaS3NpfCPt/vEd6h2/vHHvVi3wJAR1qJm/fuMUdSIkEg+bpU9ivXFRSZ3Yqazzu6Y9quL0MpojkYKy/Wi5b5Rzii4/wBavbnpRIvTNN7mcdiSEZ08+tYcZw3HXP8AWt+35sR6VgrxIR6GtY7szqfCjUvuYR6YqrpuVkIxVq8Xdbr24qppufOehPRkvdEmrMfMiJH8P9alsuvHTFN1dflgPeiybHI4oi/dCXxFrTj1B7E/hzVLwcws/wBozwbJ2bULcH8Tt/rVy0wtxKoAHzVmLJ9h+Mngq7HbUbUn8Jlr0MBLlxCPm+IIc2Al5NH1l8WPGEs1rb6DA22GONWuDj+LHy/lXmUsLJa5XDSKMHPQmrXiuaddevWml85VuXQMT8ygMRj6cUzcJfMCkFSQRX3UVofiD3MlVaaRVxhyeg5r6Rs9PhvNP0DSziRLaxjJjBxiVsNuP4cV4FY2+b5PrXrn/CRfZ9DluI1aJrmJYQ3U71AH4YWqYo2uTfGLxqfEWtJYwvusdPHlrg/ff+Jv6fhXnElwmdpyT7A1NPjdVX7Uqb85I9qk1I7huw9K8V/amtd/x+8Pzr/y8adp0mf+AAf0r1m6vGhgmds+YwyPQCvNv2nLct8Wfh9MORNolg271wGH9K4cV/DbPSy7XERXmvzKN58pUdeTUMZJVqu3igsvA64NQrHwxGMV8HbQ/fIbFa3UeYR3zVbB/to88bR/WrMHM3TvVadSusZH90f1oW43sLcKWju/TJqvp5AJ5qxJlvtWBgc1W0/Bxjoa1Xwswl8SJb5/9IUHrip7X7pAFV77/XJnrirFmx3FunFQ9jS3vFCQH7Q475q9Yt17iqswH2pyeue1XbLHNS9jWO5Uk/4+G4p0fXDGkmb/AEh+/NKuDyBQhssXUm2zqipyoNX7j/jyIrPh9D0oRDLVu3XtxVO4I8w565q9Co3VnXH+ufnjNCeoSLFr/F601V+ducinWY6nvikC/M/1oY+lxsynKkVYtfmU55qBuceuMVYteFYY7Uugupk78Stmrsf/AB7yHtVJv9c31rRjX/RXyK1exitzOhXp2rRs1+b3rPhzuGa1LPhuual7FGNJlrqTPHJq9GD9nIHaqVwu28k+taEI/wBGJzVPYlblNlPmVe09eW+lUZF+YGtDTRlj9KT2JmtGfe2laIs2m206yD54I2Hv8ozXy/8AtMAt47K/3bSMfhya+sfBtw0PhvR3uoRJBLZRgsOoyqnNfLP7UsCwfENmj+5LaIwB9DkVyxknLQ+JyyHJjGn5nhyr1NSW/wB72pF+6emKWBSGNdZ9u0UbbieQdCGP86dcL++JzTkULcyEdN3ekuMtMfWtLmUUSWa/vh3OadPkyMOnNNs1LTD1ps3+sbqMVD3NFqOjwrCmwr87YOcE0+FduO5pkYIkb0pFxVgTCynjNMz96pUXdLUDcbuvWgl7jkUtG3rVRh8uO9W42wp75FVW+bt36VqtzCSF2jatTSf6sU3+Fc+tEjHgdqYlsI+Da/jVabK4HUYq5Mo+zcCqjL04xQiWJN91fpSQ9vrSzfwj2ohUs1VfQgZfY+0D6U3B+zuQMYPanXwxcAYzwKWT5bNsCn0J+0yO1+8D0Ne5+F5PO/Zd+IkfdL+3Y/iAP6V4ZaHdIODXtXg2QH9nP4mRk9Lizb8yw/pXRR/iI8fNlfCS+R84eHvDus6taz3GmxM0QVklAcKHXglcd+3FfV/7OelWln4BMLafFa3aysLkFcs57Ek+1eU/CX4haF4D+Etxd39sb67S/YfZogN+GC4JJ6Disz/hq7UrPV7q407RbWCymiSMW8rkldpY7sjHJ3Y/CvsYv3UfkEr8zPo661CDRLPUNQaKPTtAt42mk1EuBGpyflUY5b2Hfiqg8X6Z4h8O6beabeRXtotxgSxtnHzDg+hr5e/aA/aGu/iotlpdhG2n+HrSONha9DLNt+Zmx2ByAPx6mvNfA/jnUPCOsQvBO4tJJFM9vu+SQA/zFPcVtD279qCZJPFXg9omLrmbn8UrAt8eWB0FT/HW6F3qfguQOHBa4wQc5G5KrWx+T8a+dx/xo/ROG/4MvUzr7I1DA/uioZm/eY7VLfMf7QHqVqKb73Nectj6l7sdN/x6Z7Zote9NnytpnHGRTrNTtPPanfQlrWxVhwsvTBJ6VY6/n0FQW6jzuc1MuR7HPAqnsREbN99MjnFMkZRMT7VLMcSD0xUU3zSE44wKcSZDYm3SHioj1GfSpYPmkzimKRIw/lVEdCpMpN0fwNXMFiT3qvcg/aOODjvVtV25pt6GcYu7IesEoJ4xUVrxExHOBVgqfs8h9qggXbC564GaSKe6HupVhxUVjjc3PX/GrLMrKp9apWTZZ8cjmn3M56NC2oBkf61PwsnNQWf3m781Z25l9BTCOxQYEXB4zU0hGWJpky4u2A609l3SEHjp/KgyStcptxMT709mDXXTjAprf67r3pzAfaV7DaO9WZ+RDIf9OGcDpTLjEdz6nHWpJ1H2wNn0qGcbbge+KBdx2TvmHbH9KihJ2uBzxUzLtkfB/h/pUMHO7tx+NX0I6j7nJtx64qBFBh4qzdfLbDJ7VEq/uT2zjpQhy3Pq79h+TN14oTsY7dv1evrLjzo+M+tfJv7D8f8ApnilvSOAfq9fWiqGnTPYGuyifKZh/FYTIOoqBlzVuRRj2qtjFbo8sgZc9KTaakbpSfdrVEPcZtNSKtGc09W61qiGII6cye9G71p1BInlj1pGj96dTl6UACotDccCnfdprUANo296UcningY7UAJtz2pVhpyinrQA3yfejbUlN+9QAmMUu2jbSqtACqmWAq0/B6VDHywqZ+D60AIp7VIshU571FTloAvw3HY1YVg1ZO4+tTwzlcDrQQaIalWoI5A1TbhigB1Lyx601aWgNR360DNNobNWSKW9KXPfOaQLS4wDUFDILpbjdsbIVtp47ipqrWckc0ZaN1kG4glDnkVZoAXdRupKKsNRd3tRuzS7abtwaA1PPP2hrs2fwT8YyDr/AGdIo/EYrxj9jW1EfwPDkhfN1SZuQvYKO4PpXqP7Vd19l+Afi5um63VPzkUVw37INq3/AAoXSNtxFCWurh2Mjlc/vCOxHpUrcqXwI9ct4T99Gb5lKttz09sIOamZngxtMp5GS6yN/MimXFxZQgC41rT4ox1DyDnHuz1lXPiPwfYsGn8V6PABzt+0QAbvXk1XMu5jZl+4uV8sAhdoP+rYLnPr8z0m9pWB81A+C3/LIHHc9Grn7r4tfDbT1In8c6UOcny7mLP/AI6Kyb39pL4TWRy/jNJMYyIWlbP/AHytLmiuo1GT6HeW6qZECsrY+XcuQDz14TFfPf7b00sHwrsoZGbMuprndv7I39769q6nUP2vvhDbMT/aV9dnv5dtKc/nivAv2qP2jPDHxg8O6NpPhyC9RbW4aaR7mIRr93AAGT71MpK2hpCDUrs+qv2RbQWvwB8LjGN8Uj/nI1ey15j+zVZ/Y/gb4Nj7/YEY/jz/AFr07A4qiUGfanbRSAUuRTHqJ60YJpeKWgTPzej+XGeuKJiPOHrSx5J560lwvzCvzaR/ScXoPmX5Sc5FU1yGOBVt2LRdaplSTRHYJF6zU5qpfx4Y/WrlpkkAc1X1JdrEVK+Ib+ExpDubPU102nuG0+Lr0rmZfvY6V0OjndZLj+E1rU2Mae5Y3DtTZO2ODTmUdzSN8uPyrnR0MhbGcVXfn6VY29ahkwM+tbIjqSqo8k/lVq1yqrx2qpH8sOKuWOPLWs/U0K/3XYe9PZQYj9KZIv75xnnNSBS0bYqpEUtmhmmZ4+uKmvlO44FQ6efmIzzuNW73HBzxUt+8HQzl+VuuRmrFu2W9u1QuD171NbN0yKroNDdS+Xbz2qush4FWb7kfhVOP5cGhbCXxFm0/4++vOK0JsiRh7Cs+3ybgHH8NaMg/eMeoxQtyZFKbP696bJhjkGnzcKeOaRkPX161LRqiS3z0FOvl5jOOKksxuxxUmoJ8q9BUvcor4/d49RVHaTMoz371oxAqvPSqKgecpOetVDcU2XrhcW6Edag6Ic1Pcf8AHsDVeP7rVFxw3K7DpV23z5L5qpt3SD2rRtfmjatG9EQ17zKYUZ54pjfK3pUn165prqdx96OpT+Antl3SdMVC3/HwwAwamtM+ZmopgftT59KTeoold8gkmrGn4Zjkc5qCXCsc+tT2TfNxxzWi2Il8RBeLtnx7jpRN25qTUsrMM+tRyHp6Ve9jnj1LNvzp7dzk/wA65/P75v8Ae5/Ouis9psXHXk/zrnpMC5kGMYb+tVDdozqPQ1b0fuF+lUtL/wCPhqv3i7rdc+lUbD5bgn2px2YS6FnV1/cxdeuM1BZsQQDV3VvmskY8EGqdp25pReg5fEW4/lvJM9wDWF4sf7L4q8MXYzmO8iP5SKa3ZP8Aj8jbsVIrnviQClrpk68GOfOf1rswbtiIs8TOI82BqLyPu3WP2U9U1jUL28t9cs40u5WnVWif5dx3c4PXmoU/ZR1+FsrrGmscYOVkFfSGiXST6PZyh1+aFGPPTKitDcvqM/Wvuudn4Y4Jnys37OGsaTdDz9a0hHC7tryOpx/3zV24+CWuTrEP7W0UooCqq3LfT+73r6O1KzivY2Ait5pVwB5qhgtZOn6LcedK13aaZ0/dNDGcg++afOxezR89H4A69IxYahpLnO3m6br/AN8U2b9m3xg0wZX0zYvRRO3Prn5K+hbTR52vmN/Y6a0Lk/NEvzeozkV0XAXilzsrlR8f6p+zD43uHlYHTSGGABckY/8AHa8T/au8M3fh34nfDHT70J9rg0WGCUo2V3IzA4PcV+lMmOtfBn7etvt+NXw7m6braRfyYn+tceKk3SkeplsbYqHqvzPILz/WLxzioQBtYiprxg0q4/u1WR/vADj3r4Xofu9O9iK3UedwOM1WvMDWI8d1Hf3q7AP33NU75catF/u5/WhP3glsN53XI6deapaWwGBWiv8Ax9XAIx1qjpa7l61cdUzKXxRJdQx50fH8NT2oxgdRio9QjxPF6bafa8PjNT9m5ot7FWZM3D+ua0rCFfJ3E/MSRt79BVCRtt4xHUYq/Yt97nPNS3oUtyhcKftD46ZpVyKW4bN3Jj1py/lR0NCxcKFsye9ZsYyy8VpXI3WBH41mw/dHahEMuw+vtWXP/wAfDj3rVt14ORWZMcXUnYA01uEizar8pHXFA6v3qSz/ANW1Nxt34NHUroRhuuetWrZflPJNVo4C8Yf+DO3Jq9aBYmkJJyM49Paqb0M+piSoYryVXGCjkEVfT/jzc+tZ8zF7yZm6lznFX4+bQ1UnoZq9zNhOGxWrZdSKzIvvGtSzyWxik9i0tTJuF/0yTj+KtCMbrc4HaqF4CL6Qf7VaMPy2rd6JbERXvFCT7wPQVoaVjzMniqMq5GDxV3TV+YdqXQJH314BuzeeDdEYodosLdmDN1/dqMivmz9qaFV8fQlTw1ihI9PmbivoH4W3Bm8BaDsHSyjVj9FFfPv7T0hbx1AW/wCfFRgfVqw5feUmfEZdpjpL1PDf4DTrVdzH6UrD9ycii1+8NtdCPt2VF/4+pvdqS6GXJHGadwt5Lx1bNJdA7Wz6VVzNKyEs/wDWA9TRMN0zDvRZL+8FLNzM3f6U5bjjtcfEvzUiZy5GcU637Uit8zkHjpxUdTRMbDzJzUMnylu/NWIVG6oJhiRgeAKrqSxIR3PSq+B1HPNWo8bSByKjjVWXB4NaIwn0ImY7V7Urc9Rz9afMvyr9aj5BxQx+ZI3FqTgmq0i9AOK0Ng+zkVVk+bA49KcSJFaZgGAJ5xTrdiXHHHelvIwrqaSPJIq7aEobfc3Q+lMm/wCPRjilv8/aBz0HSiYkWpOcnvihbIztqyO0+8PSvY/A+X+AvxRjz0axb/x968ctcBl/WvYvh++Pgv8AFEA8bLFhn/rqwrel/ER5Waf7pP5fmfOen+IrCz0G+0y9ik3TBiskfPzYG3I+orjN/XmtW6gs20+8nkuWjvY2QQ24TIkBLbiT2xgfnWJkk+1fYx+FH49LSTIpiTmqcmdwx+lXJPbkV1Pwm0F9c8dacWjD21vKs0u4ZGFOcH8qsRr6lFNH4X+HSzh1kE92CJAQR+9XHBrr4QV4NX/2gnRte8GOuNvmTYx9Y6oq23jpnua+dzH40foXDv8ABl6mZfKP7QA77ahmXdI2e9T3v/H8CMH5aryf61h3rzY7H1Utx9y3+i4BwMii1fMfSkuMi1BPHIotsbGPtR0FZ8xBatumB96mXC+5Jqta48yp1w2ccc1bM47DbjiQD2obHzd+lJOx89QOlJJwWI59hTIe4Q9Txmq9qPMYDHvVmHluvGKgs1KtkA0dBWu0RXS7boA8npVrn5hnvVe4/wCP4/hVj7sjD3quiFHdismLaTtxjiq0CkW7844q7IubVs/3aqqu21Y9ttCCS1QW6liq5ye1QWSGNmBHNWLXv/OmWb/NnofXNUnuYyWqILNcSNn1q5jcw5qtaZ3N9aucbgemKUtxw2KMyj7Wx/SnsD52aZcKftnXHAqWTG456jFAktWUWU+ZxxSTczoevFSr98ZHWmXCnzkOO39atGTRWuP+PrbjGQKjuc/aunOKluF/0v04FJMp8/344q0ZMGX/AFh7hait8fMSMcd6sOu1pGzkbew9qhh+ZXwe1PoDWqHXKhoMfiKii/1fPHP1qW4UiHHfFRxnbCDjPNCJktT60/YfX934qc9c24/9Dr6tj/1w/wB2vlv9h9M6X4pY95oB/wCOvX1JD/riP9muyjsfJ5h/HY6Y8HFQN8tTzAVA3eulHmMibJzim89Ke1JW2pnqCinUi05etUjNgtOooouIXbSrRnij71MBaKKKABV9KftpKcBQAtKtHFOoAT+VLRSgcUAG2nKooUU9VGKACMfvFqRx8xpF+9T2+9QAwClop9ADKXpTqNvegB0bMp61dhmDKAetUQM04HbQQay4IpwWs+G6K4zV2GcNQBIFHpzTtntShhS1YaiLH3p/ljHNKDSg0AQW1pDZx+XBEsSZJ2qMDJOSadtyal21na5cSWenySRPsfpnrUOXKrjWrsXfLpQtcVJqt9JEGW8kGRzgD/Cqr3l43LXtwf8AgeK+YnxBhYzcdXY9GOX1Wrnf7aSvPGmlZSGubhv+2rVX8kN96WY/WVj/AFrGXElBbRZay+o92TfH74f3/wAUPhnqfhvTLq3tLq8aP99ck7FVXDHoD6V8rWX7BPiuOIRXHj+0tof+ecKSkD6DcK+oWs4m4bc31cn+tJ/Z9v8A88wfqSazfEdH+Rl/2fP+Y+cIP2AIdv8Ap3xGLEdRHbD+slaVv+wf4Ht/+Pzxvfzt/seUn+NfQC6fbL/yxT8qlW2iXOIk/KsnxHHpT/Eay+XWR4fa/sU/Ci35n1zU7gjr/pSj+SVpW/7JvwYtWBaO+uT/ALVzIc/kBXsHkR8BY1B9hSeUq9hWUuJJ7Kmi/wCzl/Meb2v7OXwXteR4bkuD/wBNJJ2/9mrZs/hD8JLHHkeBbZ/eS2L/APoRrryqr1OPrUMl1bxffnjUf7TgVjLiHEPaCL+oQ7mxpnibTtF0+CxsNJmt7W3UJFDEioqqOgAzwKmk8cPx5emTH/fkUVzEniLSIf8AWapZR/71wg/rVObx14agyJNe05T6faU/xrN55jZbL8ClgKR1jeNNQdSUsIlPYNNn+lRt4y1fgC1tF+rNXGSfFTwZbNiTxHp6t12+cM1lah8ePh7ZZ8zxVYL/AMDJ/pWTzTMZLT8ivqlA9G/4S3WTnKWi/QN/jXWaJcz3mmwTXBUyuMtsGBXmXh/XtO8UaXDqWl3K3VjOMxzKDhx6ivU9EiEel2wH9wV7GSY3E4qvOFeWyOLG0KdKCcD86ozznrSz5K88HFJCvQVLcr+7/CvLlufvkdhmN0YOMVWb5X4PFWozuiI61UkXa3rREqRcsW+cCmaonzdeKLT74Ap2oAt16VH2g6GDMvzVu6C2+1kXPIP9KxJv9ZzWr4fP+uXvgGt6msTCGkjSZecf0qOVcKamZfmpjfMpzXNE6HsVi1QyH5s1Kfm3H3qJlya2MiRG3R8dKuaeDtUfhVa3UcnrVzT2AZeO+OlZs23K9wDHcHjipA37tsc0Xv8Ax845NLCo280S2RnT3ZX0/wCWRsjA3VfvF4HPGKpWq5lb61o3a7o19MYFKW6GZbL83Wpbf7wpsvynHaiM/MB3q+gLcfejcoI9OapQ9qv3o2opBJ46Cs+P7wwOKUbtA37xYtz/AKUvY4rVYHdnrxzWXGP9JT6VrMu1V9xR1FIoXC/KxA5pc5wafcKdjfSoFYFRTY4ly1+8AOlSaivyp3FRWgwcVYvseWorO/vFsrKv7viqMhCTLzzmr0ePLrOuObheP4qcNxSWhoSLuss5qGFcqcVYT/j1Oait8c9jS1KjuVPutWlY48t/XFZ0n3uvFXrM7c98Cqewn8RXfqfrTJM1Ky7pTnnmm3C7cHtS6or7I+0wsg5ptx/x9dfxp1sp3A8Ulwn+kg9abtchbFef/WZ7VPZ/eUg4qG6++KltSRjjjNadCH8QmrKd6f71QOvyirGqLuIJGeagkbeMUdjNKzZbsMfY3HfJrBuFC3Tn1at7TsNZyD/aIrAuhtupcevetIP3mY1F7pr3S7oF+lZ9n8t4R2rTuMNbqfYfzrOt/wDj86YyKcNbhPZF/UlDWPrzVC1+8K071Q1iw/Gs23zu6UQ2HIuXHDQOPXBrE+JMZbwusoAzHMp/MEVu3A/0dG7hgf1rP8bQm48JXg67drD8DW1F2qwfmebjoc+FqR/us/S7wpcrN4T0mX/Q9lxYW7SeZbuScxqRkjg1rLFabZPl0/cMMv7hx1PXrzXP/C+4nuvhj4Tmj+0t5mk2p/dzIq/6pex5rrmjnuYxIDeQsuFMaTp0x970r7w/BincLDcTtIy2TPs3OTFICx7HPccikt4YUuYpYhYK5O1GAk+97D8a1JIZGmSNZblUEfEyyphzj0PeoLWa4hiXfHdysrZLPJFzxjHBpgUsW/liN0sUjkcBlO/JYdR+tQSQ2nlsf9FCcjh5Vw4/p0rX+zPNDEnn3gBYszeaoZPY+tVJmvJJkCrfRKq7Th4uSB1+tT1K1KG6OxkFyn2JJFO0bp5cZHHTFfIv7cEKyeNvhZcBUXIuE/dsWX1wCeo5r7NummhaDb9quAihm2tF83Oec18k/twW7S618MZ5EkVhdXKfvMZHy55xxXJiv4UvQ9PLn/tVP1R8+3XMvI4qGMdemKnu1xMT04qGHndivhr6H7tTJbVU2scDzN4/LBrO1Vv+JpERwNv9avQn5iSMZbpVHVh/xMIWAxkHj8RVx+IylsOVv9MnAGeP6Vm6Y21mXP8AEa07dtuoMwI+uPas63+W6lPT5yf1q1syJbxLOpN+8i9SKda/MwqLUsiSDtkGpbP7y1P2S/tFWY/6Y+PQVoWXp61nXC/6Y3qa0tP5+oqXtY0W5RulxeP9aevt1ovGP2yQj6UJyfehbFluYf8AEvcY57Vl25x24rXuP+Qe30NZEanFOLJkX7fufasmf5r2UZ71rWy5U+hGayZh/p8mPWiO4S2RoW42wkYyaYuec8GpbbHkk1HGd2fqanqPoRQyf6PjOPmHFXrXPzE85rPRcc1ftM+WT2qpbEpamPextFqEyHqGOaux5Fm1U7rLX0pJyc1fjXNkfoab2REN3coW6jrgVqWajzABwe9ZUPyscdq1LFt0maqWwJamVqGP7QkGO9aFuo+ysepqlqSY1Bz71ftl225BPaiXwoUdyhNjAPTHWrmlsFkHOPSqTMcjnmrunr+8GemaOgpbn3D8H8TfD3QCGUBbYKexPJ614N+1QoXx1a7DybFf/Qmr2L4Q3nmfD3R4xCo2Q4ZvMxkbjz06141+08Iv+Eu094sFWsh9fvtXN7S7UWfFYKKjj5NeZ4hyYTmltchvwpNw8sjFSWuN34V09D7UoNGftk2eeQf0qa8A8v8ACmsu68lBIwQDT7wBUGeeKpGb6kFkpMg5ouflnbHHSn2K4YVHef8AHx7YpPcaXuk1uCSKanDSelPs/vUqr949vrSNEhLcZbJqtP8ALKw6jNW7XLSDsM1BeY+0N65quplJjIFxk1Cvc9KsQ/dbIqqp+Zs9zVoiRLN/q0Peo2X5l71Kyjy1+tNZMEYGDxQIm2lrcjNUujj0rQjyYsVnsp3/AI1SM5CXnDDvxUcf50/UOGXFJD2IH5U/skrcg1DH2hD7Us3y2hySaXUk/fRHHBHaiX/j1PpR0RL+JkVtjcCea9d+Hp3fCX4oLjI+y2Z6+kxryO3HIwK9U8BzeX8LviemefsFq2PXFwB/Wumj/FieVmn+5z/rqeR+AvhXb+NNNe7ubbU2XzmjE1rGTHgY77TzzVzxJ+zfqkNwp0WXz7Zh9y8/dup+uMEV9a/sZ3VvD8F0WWRExqNwPmI77TXsl5a2586aK9cu43CJZlAJI4xnp0r6+M9Ej8elB8zZ+emmfsxpJZo2p62YLjHzR26BlHtk9a67wj8J9O8BtLLbam9xK/G+RVyK+x5tPe4jijzcBWOGk3Qtt9SeOR/hUsfhXTVRluobW+B6edbxcfktae0W1iVFn5/fG8A6l4KPmeaPPn+Y9/mSnJGNue1egftraXZ6b468CRWVtDaQ7JW2QxhFz5i5OAOtcKseIQc185mLvJWP0bhuP7mXqYuof8hBM4xt/rVObH2h8Vc1H/kIIM5G30qlLj7Sx56150NUfTS3Jrn/AI88YHWktv8AVnpwKW6H+h/lRaqdjHnOKfQvqU7Nfm6VZVe46ZqK0xuz1PrU65BHHGf602YxIZv+PjHbFJPwD3GRRN81yeMjjvRP+mapEyCFfvH06UyzQHgriprf/VvjGaZYnNMIpJoq3GDqJGccipz/AK2QjrnpUM651NuehA4p7NiYjoc96fRGa3ZbkGbZzj+E1UC4tHwO1W5MLaORxxVfOLNyfSpTLkiO3O2PHU4qG1+YHHHFWbUeYh+np7VBp6g5xwPerRzy6ENmSzc8GtLgr71m2YPmHJ71qqvy8UpMqnsZt2pa6BHcd6WVjuA/2eadeHbeJz2pJ+5zngU+hL3ZX5WTjpTbhv30YzjipWUbl7Uy4yZY/TFUiHsVpV3XJ9MCmTLi7Jz2FSyZ+0flTJcfagMdvWtEZSSHf89M/wB3FQQ58tyeDtqw4+aUYzxUEa/K/uMULYTWo+4X9z/wHr+NRxx5hHNTXXy257/Lj9aZG2Y1A65ppkyj7x9f/sQREeHfEz+tzCv5K1fTsI/fk/7NfOH7E8Jj8Ea45wd9+Bx7IP8AGvpCL/XH6V3Udj47MP40gkqFqsSCoCM10I80jPJ6Um32qTbSVoiBiin01qdV3JCiigCqICinbRS0C1F20tFKBmgYoGOtLSbTS0AL972p1NWnUAKtLRRQA5actNWpKCBY8eYBUjdaZCoMv0FSNUssSnbaRRTqQDdtLtpaKsgKKXmjmgsFp6uVPWm0UMguxXGcZNWlbd0Oayvu1PDOUxTuBprUg6dKrQ3StjtVkENjFIArH8VZXSm92UVuKKwfF3FjEufvSgVnV+Bl0/iVjm3URoqgYAXFeN/ED403fhC+1W3hsYJxZoWVpCfnwucHmvY5srnmvkX453B+3eJZAcfvGTP1IFfkVOCrYqSktL/qfY35aaMHxN+254n0XT2uU0HTSSwUDc/f8a4WT/goD42kfjTNMiX0WNj/ADNeaeNIVutMjhk6GQH5fYGuJOg23ffx7199h8rwTheUL/eeLiK9eM7Qeh7lP+3R8QrgsY3sYQegFspxVG6/bO+Jt2mItVgtz/eS3XP6148mi2y/wsR7k1bt9Ltl6pkfWu1Zfgo7U0cvtq8t5He3X7V3xUuM/wDFVTx/9c40X+lVYf2pfigm4N4qupc9N+Dj6VysdjYlf9UPxqSLS7RsfulBqvquEiv4a+5DvWf2zbvv2iPiTqORL4t1BMnOI5Nn8qpXXxq8fXUKI/irUiqjA/fEfme9Mj0m2U5ES5+lWY9NgVc+UufpT9jho7U19yGo1n9s5m58aeJbyTdNrupSsf71y5/rVWXWNZnOX1G8k/3pW/xrsWtYv+ea8e1CxJ90Kv5VonTW0EHsZ9ZHC+ZftjNxcH/gRpvk3rtnfOx9STXoPkqONq0xk29OPwq/aR/lJdF/zHANYXTdUkJ9wakg0u6kx+6kz9K7WRe1W7VF8xFA+8QKJVVbREqj5n6I/BHTzpfwo8K2uCCmnw5XHcoCf1r6D00bbGAY52CvG/A8S2vhfSIRwEto1x9FFe1WqhYIx0+UV8rkPv4itU8zoxiUacIn5vw5Xr1qaTBgHcnNQqxwOKlb5oATwe1efI/e4kduDsPSq8v3hVi3ICmoZuWpR3NOhLasFdalvl4zVWMHctXLz/VA8HipktbjRgzr85xzV/QWKzOD3FUrg5PPSrOiyf6cq4xkGtn8Jz7SNyT72c4prJ+7OTzT5vvZx+tMbv6VzI6XsUFGASeaRvukUu7BP1PeitkZIfDnGKtWDENye57VXh/zmp7M/Me43Vm/I21JL7HnKfwpkeeR+VPvsNIpzk0R/K1U9YpmcfiZXt8JMw9ea07hQbdSDxisuPi6bI681qNk24Pbmpk9EUZkoOc9qYp+YAVNJllqBV59KpbEFm5P7pe5xVCNfmPar8/MK8ZqjzuNEXoVJaosJlZUPatTgovrjrWSufMj54rUGfLGDmpb2Y2iC5yIz3OKpRsGC+tXpgfKb1NUI2BUetVIiC1Llm3zen41Y1D/AFQJ49Kgt/vCrN9/qenFZfaNpbFaAfJwfrVK4z5w/wB4VftRuGKp3GRMOcc1UdJBLWJpR/NakH0qvCvI9KtQKTbsOvFVbcndhqfRkR+IgmXDH1q5ZLmqdxxKwq7YPkjHNH2Rv4iFl2zMPemXBO0c4qSb5Zn+tMmUbVz1o6oI/Cwtz86+nvRdcTDnGaW3+8tPvFCzLz+lOW5K2Kd18zg9wKltcnGeKiuPvAnjinwNnb6Ve8SX8RLqXzR5qm2NuetXtSB+zZA5xWaWO0Z4NKOxHVmhpw3W8uf7xrD1LAvHOOh9a3dNI8mXHrWFqh23jj2BzWlP42c8/gNiTm2HODtrPTK3gq+uGs0J9Koqf9K/lVx3ZUvhRp3HzWkn0rLt/vDNaj/NbsOoxWVCx9KmPUqXQ02xJZtxmq2uR+d4bvk6ZhJ59uf6Vat/mhfntRbr9os5ImGd6FSPwxWkHZpnLWjzU3HumfeHwbuobj4Q+B2dbcudGtvmmtHkPEYH3l+ld/HJFYzNIDaR5G07LJwW6ZFeA/AP9qj4beEvg/4X0bWvES2Wp2FmttcQNBIxVlyOoUg9K9B/4bK+EYz/AMVSp+lrL/8AE191GrDl3PwSpRmptcp3jSwDynBsxHHgIPsMhKHOePTnNRSTRsrxymxxI29h9ik5PYn/ABrh2/bM+Eg6eJc/S0l/+JqBv21vhGv/ADMTsfazl/8Aiav2sO5n7OfY7+1uIw5t1NjG0zKqf6JIu/HIzn0OK130S487zkSxE/OZDCcnI+teSN+218JB/wAxydvTFlJ/hUEn7cvwmj/5jF2fpZSf4VHtYdw9jU7HrLaDeFtzf2eSE8sEW7AhcdPvdK+Yv21NLNjZ/DwusYMepTLmFSF5jJ6Emu4n/by+E0ak/wBo37D2smrwv9oz9prwN8Zx4V0zw3c3ct5b6j5zCe3Ma7fLYdSfeubETUqUrdj0cvhKOKptrqvzPJLv/XN645qCJiqt+lPunPnOR/OmxgbMV8U9j91phBIN5B9ap6ywa8tj9f6VYRcydePSq2sr/pFuw55Ipx3RE9mPVf8ATiF5BA/lWfa5+1Sj+Lef51eQlb9Tj+EA1RhB/tCfnHzmrjrczluifUvvW/4in2mFlXkUzUlOISeBk1JZqSwpfZK+0VrkbbtuccCtDT/vE5qhdA/bj9KvWOQx4xzUvY0W5SvDtvG7U+Ltn8abqC/6Y350R9RmmWaEvzWLjtg1jxtuatZ1P2FgfQ1kW/3aUSZGjDkKeO1ZNx/x9v65rXt88jOeKybgn7dKByM4prcJGlasPs4zTF7cUsH+p549qbyVHNQUVh0znvV+z5Q1RThsCtC1G6MmqewupjXjf6c/HHBrQi/48zz2qnqCj7aw74Bq7Gv+g8+npVPZGaVmzNjxuPr61qWK4bJ61lx5Vjkd61tPxuFOWw1uZuoN/pznpzxV6EbYOvGKqaoP9OkA9jj8KtQ5+zY9qT+FER3KL5GKt2DHzkOaqv8Ad9as2P8ArB3p9Aa1Ptv4M2ls/wALdFfbmaWJ9xPtIw/pXhv7UUAg8VaXt4H2P/2dq9h+B+oGP4Y6SpUttMoHpjzGryD9pwtceIdLkbnMDAf99HisbKLTPhsH/wAjOUfNnha/6psdetLbqVk9PfNIgwrYOafbtlsituh9wV5lP2+QD+6KffZ8sZ4PNO8z7PqBcqG+TkHvyaZqEgZMrwKqPQye7ILH7w4yc802+4uvTil0zLSAEcHmjUF/0odhih7lR+Elsfvc9KUMPn+tJZ9fal4BbHXNRfU2Qtuf3gPaq90Q1w3erMIG73qrdLidiDk1aeplIkh+6aqLnzG+tXIF3Ag81VP+uf61UXqZSWxLJ/q1+tNkbHOOtK7EKvpmiXOAfaqGh8a5j3d6p8+aBnArQjA8rGc1QAPnfjSREkRX3+sTPTNJCMnINPvvvLTYe1X0IW5HqWfNjJ9PSluAFsx2NLqX+sjP1om5s+maavoT1ZBa9s16X4J/efD/AOJUQP39JiP5XEdea2o5Gck16X8Pcf8ACMePl7HRgfyuIq6qK/eo8rMdcJNeR6T+yTIf+FTuFuNrf2hOBHvxnhOnzjn8K9seR7jKiVNqqFLZy2Qc8fMeteI/sgXiR/DGZC6/8hWY9enyp/tj19K9tjuLdVk3AhWPDOwPH/fR55FfUx2PyCe7CbfHCscbH73DbASEPVcbT2qlcwuVjdYC7Rt08vAbuQf3eccDpVlYIGjUSyYdcsJFUctjgc54x/Oq15HumLxsoB5DGMAc/wDbM/zrRolHyp+2QZJPGXgZpE8tmExK4P8AfU/3R/KuNU/uQTXa/tiII/GPgbaMKTMcYxj50PoK4xsCEV8/j/iR+icN/wAKXqc9qfy3y4/u1Tk/4+D25q3qjf6aoH92qz/8fB9e/wCVefHY+ll8TJblQbPnkcfzpIF/dMc84p91/wAemAfSktx+4bPpT6Fbsq2LYbGc+9WVzuPHeqtn97irUa4b15psyjsQTf8AH034Us2NhGe+Kcy5uyfQUkq7lfnGGqkS+osC/u3OeMVHYrhRjkdDU0CkW8h74qOwU7Tmk+odUU5P+QkSP71S/wDLw/1pjKft5+tSspFw2B9fyq+iMo7ssMd1q/0NVP8AlzfOOlXWXNs/GODVdox9hce39alGskMtxtif6Gqum5Xp6VahylvL1J2n+VV9NX5SM9jV9znktUMtj0z1rWT7vqaybYYIyK1IWO0USKp7FG+XN0mP7v8AWi6UfKDwTipL3H2qM4x8v9ajvuGjxx/k0LoTLRsjaPoenemXC4kT1qfngAjFJcL+8TsQK01M+lyiy/6VnvxxTZvmugO+BT2H+lH/AD2omX/Sxz2FWZMRl+aUDptqGPPluV64qw2W836VXT/VP8uRUoGtR95gRnHQqM0yNSsSH34pb3/Uk9OAMUsbfuEzn61S2F1Ptb9i+Mr8N9Rbs2ot+iJX0JGP3zGvCP2OYdvwpduz6hK3/jqD+le7x48xhXfR2Pisf/GkLIfmqJqkkqJq6TzWxjd6bup1MqzMduoam0VSAc1C0tL/AA07k2FWlooqhDlxTt1MWngUALRRT6AEXpTgKSnUAKP1p2Pypq0/mluQKtOX9abtp9MaHQL87GnbqS3/AIqKnQQ+iijmlsWAGaXHrS80VYCLS0UUEBRS7TS7aAFooooAVWNWoboqR6VVWnUAbMNwknfFYfjBh5NoAesmf0qVWK9KwfFV4/nWUYOeSa58RK1NmtNe8iC4/wBZXxf8dL5tuvSA/fvGH/j9fX814UlOQeOa+G/jRqRurO4yMGW7LfqTX5dgI82Ib8/1Pq6mkFY8N8TXHnLAvfJJ/KsHeD8vetXXv9ZAPYn+VZn8QwK/S6WkEeFVd5aix+/WpajGWbgcVKwxg4xWmxmhnCrnNEcjKw7UHPHHFOWPLZ7CloUi5DdHI3dKvrKrDrgVk7cmnrIVbPes3G5opM1gRjHemeWNwJ6iq0N10z1qyswbkVnaxpzXJuCtIxG0jvTWYetCqD1OOKCrleX5sc4rT0K1N1q1jCD/AKyZF/UVkzSKsgzXT/DtUvfG2hQYzvvYlx/wIVNV2ptmfU/RHQdyQ2UfTAQY/KvWo7twgye1eYaLFuurVQP4lr0nb8orwuHo3jVk+4sc9YJdj8+F5WrW3/R+OTmqsIG7NXFbdC2AOteXM/e4lO2B3MDzUcq/NU0OBMfWmXC/Mcdahbmo2IgYFXblSbcYqlH15rQkXda/hRJiRgTLk+tGmsVvo8etSTr81R2o2XUZ9GrfoYvc6WYZ6nmowpxxUsrK23B5I5puCoArlW5uZrR/vGHbNG2pJv8AXNzzTWxW5nEkt0XnNWLP5XYe9QQruPPAqa3IWRh15rE0J9QTG04qKP7wqxqLBo1z1xVeNct61X2SE/fK5yLw9+K1to+ykYyazJsLeIa0Yvmt2/w4pPZFlB8heRxVfOGq43zKQRntVVl2t04oT6ATSP8A6OMcVTyd2BzVpv8AV+1VfutwKcRSJeRsPTBrVjGYQetZZxtBPrWrb5aE0mVqQTk7c1nLnI9q0psHjtWey/vCepB4qiIb6lu1Y7wetWb7LW5wMVXtV+YEVcul/cH0rN/EaS2Kltkdqp3WRNnoQRV639qq3vEmfeqj8RO8TRtnLQnntVODAkYj1q3Zn5COtVV+W4fGAM5pPqEd0Q3K/vGzVnT+GAHH0qC6z5hqayJ3LxxT15CnpIdcjbMQe9Q9V5qzfKBMCMVA4/c5J70lsgjsxbXasmadqDBWU45zUdrjd+NWL5QVU45ziqluZx2M+6G7BI6U629KdcL8qnGaS1+9Vx+EUt0W7xd1rk+lZK8qCOlbN5n7GxHpWJGTtANEdjP7RoaWfllFY2rqPtRPT5a2dM5Mg6c/0rH17/j47YI71cPjsZT+C5qR/wDHohxxtqjn/Slq9b/NYoOny4/Ss8ri4Uk1cdxS+BM2F/1R+lY8eVY9q2lx5eM9qx1UmR+eM/1qImnRGjp78Edcin2I2uwPVSahsz5bDHAqaL5bt8jg4IqupjNaHu+g/wDBPHTvE2l2msDxpeQpfRLciNLRCF3jdjO7nrWzH/wTY0gqN3jXUiB2W2Qf1r6V+B98upfCnwvMDkfYY0P1UbT/ACrvgMV95RUXTi7dD8FxTnCvOLezf5nxov8AwTX8Pfx+LtUP0gjqeP8A4Jt+Fk+94p1dv+2cX+FfYlO2ituWPY5eeXc+QY/+CcfhBfveJNZI9hEP/Zan/wCHc/ghvv6/rp+jQj/2nX1vtptHKuwc0u58lN/wTh+Hsg+fWNeb/ttGP/adYvib9gnwB4D0W+8Q6de6w9/psL3EPnzoULAHqAgyK+zW71wPxom8j4Z+JXP/AD5SD8xisa1vZyuuh2YRy9vTs+q/M/Nq6w08nYA02L7uKddKfMbI7+lJFx16V8G9z97pr3SNR+844qvrXytatzjdj9Kso3781FruNtsfSQfypLdCnsxqKGvl7fKKoL+71K4B5+btV7di8j552CqTArqswJzyD+lUupjLoWb/AJjgzxzUln94H+tQ6g37mEf7VSWrZIH607e6P7RDdY+3H1Iq5ZYU8dapXRIuueuKvWODnPBqZbGq3sUr0Zvj7iljHTIov/lvRnGMfjQufSktjUuyf8ebfQ1jQjb71s7f9FY44wayIR07U432IkX4OpGO1Z065vJO3NX4Mhh+tUbwf6Y1C3JZaj+WDn0zR2A6k0gP+idOtPx8q54IqTUp4+Y4NaFpxH7elUmUbjjjmr9rxGeKb2JW5kajn7bnuRWhE2LMcdqz9V/4/lyeSvT8a0F/49fTir+yjL7TRmrhpDWjpyjzCec1nR/eNath97PbFN7BHRmZqh/4mTED0/lV2A/uT3qtqiZvm9MVctE/0fPtUvYS3M9h8oOcVLZN+9AIOaR1AXFOs8LKp71VtBS3Psf4A3Ul18KrOEj5EuJlBHX7+f615d+03G0epaQdu0+S2P8Avo13n7POoMngERjgR3cqnv1Cn+tcl+1cpW60CUH/AFkLnGMY+Y1g1JWvqfDYfl/taXe7/I+c1+XzO1SafEZJGPYDPNNVfmfvk0WLfN6dq1PuiO6OLzBAI24/Wo7wDyeBkVPd/wDHyueu3H61Fcf8e4HQ1SIINPP75QDjnFO1Bf3y59KZZHEy+uc1JfY85fpzVPcmPwktmp3CkZcM/wBaWxbJob77euah7myC1+aQetVbz5bo8VZtSfM59eai1Bf9IzTW5nJD7cjn6VVZf3z49asQdMVWbP2h/rVrczlsiSTHlrn1prH7uT25pZM+Wv1psx+RR+dWCRZjYeWfSqAP+kcnnNWoWPl1S4W5P1pIzl0GX7fOB2zzS2+GYU2+PK8d6W39PerWxHUNTHMZ7g0Tc2eO+KNU5WPqeaSfi1HehbIl7sitRt254r0n4ejdoHjtc4zoTn8pojXnNupODj2r279mnR7TX/GGqaXqEQns7vTJYpYskbl3occfSuuj/FieXmH+51PQyf2bPjh4L+HPgW60nxFdX8F+dQlnX7PG7JtKqB0PXg16/wD8NTfCqYfNrWoJjs9tJ/ga6f8A4ZP+GMmS3hqMljk/6RL/APF0xv2RPhe3/Mu4+l1L/wDFV9QtOp+Quzexkf8ADUvwlmUB9ZQD/ppYyf8AxNNf9pj4QyLtPiCzUejWkg/9kq/N+xz8L5M/8SJ1+l3L/wDFVRl/Yt+Fz/8AMHuB/wBvkn+NGvccbdj5o/an+IvhTx94y8GN4V1GHUILUSCbyI2QIzMuByB6VkMuYhxjivcfid+yj4E8G6WdU0izuYZ7eN5QHuWYblxg814reL5cdfP5hUTmorofoXDkbUpvzOW1Jd18g/2etVHwtyw61b1In7cmP7uf1qrJj7QfwzXJHZH0slqyW4+a1JxxxRbrujOfSnXGFtSB6j+dLbtuhYj0o6CtqVbEZfpUycSHsMmobN9pAqeML5h57k/rVMxjsR7s3bevFNmwFJ/2qD/x+Pg8cfypsuSp9N1PUGTwtthbg9OaZa/dXFPhwLZ8+h7Uy35RQOKXcFuUixa8z6tU3S4fsc1BB890n161aZh9oYe9W3sZrdk8mfs79uKgYhbEkdcf1qzMn+iyf7tVJB/oJ5xwP51ETWQyPC20pI52motPwVbg9KkXJs5SOgU803SyG5rRbM5pfFEhhGO1aEP3B61Rh5Yg+vNXovuZFKT0KgiG6+a6i+lV9ROJYgeuKsXJ/fQ9zg/zqrqjZuI/93+tVHoTU2Y+PJYeuelPul/eR8+vNQxNkj88VJP/AKyPP0NPqZr4Sk7f6U3HGR/Kmyf8fgPPSkZh9rYYpX4u/TgVZluh24Ym4quvyxnHH/66s7h5cv1qHI8n15oEJeYZCMccULnYgHTPSkuvuvjHb2qVVGIxT6Dtqfdv7JMPl/B2xP8Az0upm/8AHsf0r2mH/WOa8n/Zbh8v4NaIcY3NM3/kRq9Yi58z616NHY+Ex38eXqLJzzULVKzVCx59q6kcDGbqbRSNxzWmpmLTttNXNPpbAJnmloopoTH0q0zmn8VW5Io9qfSLS0wF206iigBQaWkWnrQJDlX2pyrSLTloGJTqKXrQQLB/FT9vNJCPlY06gApcn0pKVaCxaKUZp1QAyl5p1FO4BRRRVAFFFO2igBFp1J9KXbQQLurl/FBLalZr6An9a6euY1/5tdtlPQJ/WuPFO1KXodFH40YuqN5ccz/3UY/pXwn8VJBJYW+epnYn8jX3L4o3R6XqLjgrbSH/AMdNfDfxMty8FhkYy7n+VfnGWK1Vt9z6ao9LHjGtgfak9k/rWavrWx4ijEOoBR/cHX8ayV+bPav0Sn8KPDqL3mKvY9qd976Un8qk+6vStCUhvHfFKvXpTe/FOGOh4NKxZKmQ1O4bOaamKkKgd6QDNu3FSwvt5zxTGx6cULnsKNwLaShhg8VN1XIbms/co9akSYjrUyj2KUtRLhS0ldv8EbUXnxU8OJj/AJeg35An+lcRGfOkOTXqv7OGlpdfFrSC2WEQkk49QhA/nXNiXy0JvyYfFLQ+/dBizqFqPfP6V6B/CPWuK8Nxj+1Iu4ANdrXm8Ox5cPJ92RjvjS8j894fvGrsIHlMM4qjC3zVejXcpxXhz2P3+O5Vj/4+GHIpbjpmkHFxznNSXA5Has+pqVgchcVoLl7fHTiqYHyjjNaEKjyyc8GiTEjCuoypaq8IPnKR2OavXigs3OKop9737VtF6GUtzqn/ANSrdsVEzbl7GnRsWtY8nPFN4HTpWGpstihcZWc8ZzSNinXWftA+lKFC571p0JQQfe561NC375vrUUa/PT4V/wBIIzSY1uWr4jy0xycUyBuAOnFS30X7hD+H6VBCuAOcij7Al8ZFef8AHwhrRg/1JrPvcKyEnvWjb8w/hU/ZRXVlZfm3Y9aqzH5qsrnznHTmoZoefxpX1AF/1Zqsy/N6VZTJjKk9O9VmXa2MZqo7hLYef9XnGa2LdgsXTnFZKqXhPFadmPl+bnjFSBFJ61SkYbvar8y9MHFZ8i/vOKvoRHcuWY7+tW5hmE1VsweKtzp+769qjqa6lKz6c1HqC/NkVLa9T7Gm6hjr3q/tGf2SewYc+lQvxMe3rU1jhj0xUdwm2bnrWfVlLoQ3S/PkHOan09Ruyajul6Y9KSzYq4zTV+UJfEWdSXaynNQMw8sj+lWdSXKoc1UVSYmpLYceo22O1qsX3zRjHHQ1Vg/1mO2auXSjyRRLcUUVLj5oRg4/Cobf73Hr6VNL/qxjiorfr75rWOxMt0X5vmtHHt2rFUnJzxW5L/x6uc87aw1+8c0QM57l/ShzJz781la8oEy+pFammEbpKzfEH30Psa0j8ZjL+Gy/bfNYxn2qjJ/x8Jz9av2HGnpms+cfvl+vWqXxA9aZsQ48s9uPSsrGJpMYyDWnCuY/fFZkmVupewzUrcvdIs27fMATViRtt0rZ4IxVWFd0g71ZvMLPCPUmmtzKV7H3r+yP4g/tj4SwWpPz6dcyWx+hIcf+hV7gn3a+U/2HdUBtPE+nlujwzqPqGUn9BX1YvSvt8FLmoRZ+JZ1S9jjqkV3v95JRRRXceIFMp9NagBj15l+0FN5Hwn8SHOM2+382Ar0168k/aZcx/B/XcHBYRr/5EWubEfwpeh6WXq+KprzX5n583TDee/NQRffFTzr8zZ9ahX7wr4R7n7zHYUD94RUGtKfJiPo4NTj5ZjUOs/8AHpGf9tTU9UE/hZEv/HzDk4+UD9ar3GF1STHoKn/5aW59qr3P/IVI/wBgVotzB7IfqGFhiPff/SpLVgGXccZpt9j7PGT03UWrZZTR0H9oZe4+1fezxVuxyevAqnef8fQPbFXbHp6CpexrHcragcXAOM8Ui9OtGo5+0LnjimxtlR2pLY0NFVDWjfiKxoc7vU57Vtx/8eu3vnrWJH94+1KL1JkX4j3qjef8fR9SBV2MblwODVO4B+1fMecCq6iZYUf6Moxx/wDXp7dieKZjbABTpuFXnmp1NEV2PzMPerdr/q8VSkb5j696tWrHpjAolsSrXKGqqPtUfU/L/Wr6/wDHqB2xVLVT/pMR9qux82uT0x/Sr6Iz+0zP2jzD3rRscbiO9ZzEliRkE1oaf96ql8JC3ZV1ID7acHPAq3bcQH1xVbUGBvPwFWbf/VHHpmk9kC3KbLmM59aW1/1w4pGYLGcjOKISNwI9aroS9z6g/Z5kP/CFXoxlRfMM+nyIaw/2pGM0fh1ihBVJR9fmBrpP2Y4/tvgvV4M4ZL8PnHrGv+FY/wC1Vp72dl4fd2zuaZenTGz/ABrJv3UfE04uOcN93+h82McyuOn4VDbN++FWGXbcNxmq8K5mqj7gLo7rpT/skVHcf6njmnXIxcR9ehzSTL+5NNE9ytYL++GeBmpdQz5i/SotPz53PXNS6lkSLVvcmPwk1gvv+lDn94/FLYtnkGiTHnP35/Ko6m/Qjtf9dnHNM1Aj7RxzUluT5mO+ah1D/XDPWn1I6EkDBs9elVCR58n1qzb/AFFU2Y+dIDnrVown0JZCfLAHPPaklICj6U1mPljHXOeakZP3Y9aB9B0X+rNUsHzm9M1owjERwM1Sb/j4ZSe9NGcuhWvvvIR070+HGRRfMFZBUE2oW2mW5nupliiX+Jv5Vok2tDGUlTd5PQs6ou6Nf97rTJ8fY64fV/ipaudtvbO6K3DuwGfwrHvPitPJhUt0jXP3eTXdTwdaSXunhVs7wVOTXNf0PTrVugz2r3T9lSTZ8TmH96xlH6rXzV4X8VWeuRr5coSbvE3UfSvo/wDZZb/i6cQ7mzm/pSjGVOtFSXUvE1qeIwM503dWZ9oL92pKZGvy07HvX0h+VIbJUDVOxqFqBxOL+ME0Mfw21/zI1ZzasEYqCV6d+1fDWofdzivtn46OYfhnrTDjMSr+ciCvinUFKqfrXyuM/js/SOH4r6vJ+ZyWpL/pUefwqjJ8t0fTir+p5+1Jj061Umi3XDZPvmnHY9qfxElwT9jYjnp/MUtuCLVhjBxSTgLZlc4xjn8afb5MJ46+1LoUULNfmqxCPnJ9zVexX5vercXLN25q2ZQWhAjf6a3FJIo8sHPG6kj5vH7AHFNkY+SoH97FMh3LMeGtzz0B/lTIf9XkDIxmlTi1bjsabF/x7t3AXoKmxfqU4/8Aj6jxxzzU7Efa3GeaghX98pzzTywW8fP+eKoyTLs7lbN+/wAtVpP+PFuPT+dT3Df6Kx68VVmf/Q89TkdfrSRrJj+BYyn/AGai0lRj9albH9myHP8ACah0zryMEitOjOWXxxGJHskYZ4yau2/C/jVNj+8ccjnv9asQyHb6VL2NI7jbz5bm347GqOqttuEH+wP5mrl9nzrc5weao6p80yEn+AH9aqHS5lW2Y6GT7oxmp7hfmTFVrfBqafI205bkx+Epqo+1Sc5OaWRf9Kz7YqOFT9qkPvUzf8fR7jArTUyQbfkmPqaj5WNR1ORUrDbE/HOf61Exwq59aBiXff6ip1+UxjHWoZcNnjJ3f1qcZ8xPpSEfoN+zjCYPg74bU9WhdvzkY16Tb53S/wC9/SuH+CFsbT4V+Foz1+wxt+Yz/Wu4j+9J/vV6lJaH5/i5c1aT8waoWqd8VAxrpicjGYzml20cUbq0Mx20Y4o20gPHSn0AJtFO20lOo1JQm2loGeaKEIfRSZ9qevSrAAtP9qbTqnUdgC80+kUd6ctNbCHU6m06mAU+m8UrfWgB8f8AqyfelqK3uEkjcKeVbaad5gPAqeZE2JFpaahp1UIUGlHrTadupWAWiiiixYvFJRRRsAUvNJS/xUyB1OptOqAEaua1R1PiRc/wxZrpveuT1Zv+KhmPTbEB+lceOly4eb8jpo/xEY/jGeIeGdXfIBFrJ/KviH4uXiRvpaKOiOfrkjmvsH4iTGPwbrbA4xBjr6sB/Wvhv4mTFtUtQWLYh/LJNfn+Ux5qlz6Ws7HmfiCbztUcjoFUD2rM3VY1By19Ocd8fpUOM84r9DguWKR4c3eTYU5lP1oVaf8Adpkkaqd2DxT9vIpOd3fNSFehoAQcc07ad2R0pVXj1owRUlh/Ol3bjt70DDdsGnj260AN8s7c9qVVwvqKNxbHYU7lVxmq1AbH989xXuH7J8H2j4nK56R2rt+ZUf1rw6BfmJJr6L/Y1sjJ4y1e4I+WO1C59Mt/9avNzCXLhpvyNKeskfbnhdd2of8AADXYVyfhFd15Kx7Jx+ddZWORRthE+7Zz45/vWfnlCPmGeladsvDAelZ0S9M1pWfcdDXzctj+gluUJFKzZFSXH3Qcc0XGVkHbnvTp/mjFR2NUVlb5fetG3bMODWeq55Par9t92lIEZt9944rPztb0OK1LwCRj2FZhj2v61pDYzkjpbX5rNM+lJRpf/HkvFOb1rKW5cdildAeeueTimcU68O2RTmow2RWq2JuSRr83oKlTC3GRxxUcKn2zT1bFwB7VOlykaMy77ce1Urfjg1ofet+Kz1X5j9aI7MTfvDNQUCNWPP8A+ur1mdy49qo33zW5PY1b09jtHPap+yW9xJMiYjp+FQzHOTz+VSzZWbnkGo5sbu1Go9Rkf3KrzfeJxU8bfMfTrUEnLZojuJ7Ekf8AqT61oWbfu1z6VRi5U1bs/uj6UPqLqSTDj3rNmGJDWnJ3FZtx/rKpbEL4i5ZMNwIq5JlozWfZ5VhWhI3y1k9zXUz4W/eNgYAOKL7HGRmkjU+Y496W9/1YrST1RnHZljTfmIPt60XTDz+KNPJ2qcc4ovFzJk8c0urK7EN591T7Uy1+9zTrr/Voait1+bIqo7Cl8SNC+XdCp6VTX/VsDVu7/wCPVeec1Sj+6ahLQuO4yEhZicdau3Q3QjHpmqMYPmk9qvzc24+lVLdCiU25hz3qCIgNirCsGt/pVeLCtzVR1JnuaiMGtXB9KwW+WQkntW5D/qW+lYc4Ec+O2KdPqjGe6NDTAPMkzwMVneIWG1T6E1f0vm4fnqKpeIlHkqw9ataVEQ/4bLWmnNiuapXAHmLnk5q3pmf7PQ+1VblfmyM5zzT+0T/y7Rp253J+lZVw227ce/8AStWzwVFZt4v+mH1xT6l/ZRYtsblPap9R+9Ee+ahtc8VPqilfKY/3qOpLWh75+xrr39mfE6TT2H7vUbR0H+8mGH6A19zxn5a/Nv4F6z/YvxT8M3e7aovEjY/7L/If/Qq/SKM7sV9Xlc+ak49mfk/FFH2eKjP+ZfkSg06mU+vaPjAprdadTKAGSGvIP2oW2/B/V/d4h/4+K9gevHP2pP8Akj+rf78X/oYrkxX8Gb8j1ct/3yl6o+A7j5mqui5arFwfmP1qGP5X5r4Q/d47DMFZetJqy5syR7H9RT5MNOCaNSCvYsPRc9KOqHLVMpuPmtznPGP5VWuFb+019Ng7+5qxJnyrVhUd4CupRHsU5/M1pHcwl8I/U1H2RTno4/lTLXHy1Nf/ADWfXGWFRW+OMHikloF/eG3qf6QM9x2+tW9P/iHuKrX2PtEY9V/rVrT1wSOlS9jVPUq6ln7QtNj7D8al1L/XDg9e1Rx9OOaUfhNOpoR4+zD0zWMvyucevNbUJ/c9KxAx85sfdzThuyJl+DJ6VTvP+PrjrgVbg7YFU735bzjpijqLoT/MVAqVskAdqjLbVUnrkVLJxtGeaRoilIMTN6Vcs8+XmqtxzIcVYsyQvTNOWxKKesN/pEX0/rV6HH2T2xVDVVPmW5xxzV+Pi16fw1XRGX2mUW+/xwKuWIw1USTu6Zq9p+Q2TTewloypqmVvsj0q3a/6k89qralH/pY+gqxajEXcVD2Q1uVZP9WTjFJb/fUY79acyfK/emwj5h2NaLYiW6Pqv9kW/gjstet52QIzxt87AYyrDI/Kof2t5Ek0nQFjljlRZ5sbSCRwlc/+zLdXMMmtrAISrLFv84dMb/f61o/tNSXM3hzR5ZoolX7Q2xoxjOQPf2rnclsfIuLjmt77/wCR83Sf67r2qrGcTAZIyast/ruueKrLnzgBwN3Stj7HUbcgC6T3zmiZRtPpS3ZC3ER6nmmy/wCrJNCI6lWx5uOPWp9U+9Hn37VXtV/f/jVjUh80fNVLdERvyj7HPFRzf65qfZ9R2ptwD5rE9anqbCQcsuDzmm6gP3oJp9vnzBUepKPOU5qupMthbXnqKrTf8fLj3qza5zVeZf8ASm9KtbnPLZDwitGM+tPmAWOmfwjPrUsv+r4xQAW5HlnFUXwbx+Pxq7HgRmqDNm6aqRMujIr3OV545rybxtrb3upzxCfdbQnCIp43dz9a9S1qQQ27v/dRj+leA3chkkduxOfzr28tpKTcn0PiOJMRKnTjTi/i3K0jMzdeKZg9TUiRszfdqytgzjI6GvpNj84K9neSWVxHNE5SRDkMvXNfav7FniY+IfH1jM+BP9mmSQKOMha+MTpp9K+m/wBgWV4fjF9nP3fs0jcn/ZNceJpxnafVHq4HE1KanST92Sf5H6Tw/dqSo4fu1JQcQxsVC33qmaoGplRPLv2jLl4PhrdgH5JJIkK+p8xT/Svj3UW/dkmvqv8Aaivnt/BdpAFBjmulBbPIIBI4/Cvk/UGPlY618rjP47P03IV/st/NnLakf9LTuMZqnNj7Q30FWr//AI+k7cVUmU/aAR6d6UXoexJK9yW4U/ZGx7fzqa3/ANTimyMPsrZ6UQkrDQ9hxXvFKzO2YjvU6/6xvqarWf3jx354qdfmZu3Jq2YR2GIoM7nvUchHlpj+9Tozm4cj1xTZB8q565p9RFrb/ox4yMVXVStq3b5fxqcE/Z+fQ1E2Ws2znpSGykG/er+FSyc3Lex/pTCv7xOKWVsXTY61qZIt3X/HowBwMVUuD/oYxx0q5cA/ZTj06VUvF/0Uc9SKiJpPQbvI09+ccYpumN830pZsf2ewz1HpRpYC7q0+yzkfxoVmPnSZHc/zqa17+lQzH96/b5qnt87T6e9R0No7jLxv3kPc89ao6oN80ZPTZj9av3i/vIT0AzVDVP8AWIB02/1px3RnV2aFtgCOOtSyEsBn14qCzX5ankyKp7mcfhKUQ/0p/rUnIuD9BUcRb7S3HU1IuftOTV9TNLQWRgsbcc7qjbon19KkcHy2GeN/51G/ysmB3poG9RJeMkHktU4/1yjHb+tQtzg/7VXLJDcXtvEOS7KuPqaNQlax+lPw5thaeBfD0O3bs0+AY9P3a10EfRj71U0e3FjpdnAOBFAkf5KBVkNlD9a9Wnex+dVnzTb8xrNmmE0rZFMat4nOxG60fxUlL/CK0sSOp26o1qQDFPdEC06k20/oKQAtLSLS0bAJ/FTuaSnDirAWnU2nL81AD6copq+9OGKXkwHLS0UUwF96yvE+ujw/pUl35fmsCFVM4ySa1K4z4oMW0GNB1aUd8dATUvXQm9lch8G+LZb68e2nRWa4ZpQyt9z/AGcfhXYrIS3FeY/D1vM1+IAu3lwsPnbI/D0616co5yKwUfZycUVCXNG7LKybamVsrmvOfiB8bvBnwvwviDWoba5K7ltI8yTEf7i8j8cV5lY/t5/DW41L7NKNUtIs4FzNbrs+uAxOPwrVO+obH0pSkYFYnhnxZpXjDSYNT0a/g1GxmGUmt33A+3sfY1rhvyq90BItOpu6gGkyB1KopKctIA20m2nUU9GWLxS03npTqogK47UW3a9fnGQqgfoK7EmuPVg2sak5HfFeXmT/ANmn6HVh1+8RwXxVk8rwDrHcsI0H4yL/AIV8QfElguvIi87YVz+pr7U+NEoj+H94CcNJcxKBj3JP8q+I/HX77xHNj7yqoOfpXxmTr9T6Ct2PObzBupDj+LrUWMd+KuzQjzpOM/Mf51FJbhMelfdLY8V72IA3PNOx0zTgtLjJ5GKrUBOnfjvT1wy0zjnnNOXGKTKQYIanNxxTl+lH8OO9IY3/ACaWNtzGm8etLjsOlJgOZcmm49+lOWmyfdBNMbGxqcHp17ivrD9h/TfObxNOwzjyYwR/wI18owt+Vfan7Ddjt8Ja7dkf629Cg4/uoP8AGvHziXLhJeZrRV6iPqrwnpp3Tlfauj+wSLzUHhCLdBM3+1iugkjG0115LG2CgcOMd60j8zv4hkc5rSsl3N17Vn7fnq7Z5V8Doa+Tlsf0P1GX2Fkz70h5hpdQG0+vIpF/1dZdDQr46VetPunvVLdz7Zq5Z564yKJFale6UKScY9qy3+9WvdYLH0rKk4bNXAzkbejtutyKsMPm/wAKq6G26JxnNXZFI96iW4R2M++UfKeetVhwe4FW75DgZ9e9U8596pC6k0Mg3dacz/6UuOnNQxrlqlcbZovrT6gbEK+ZbkYqj5TKzfWtixUfZW7HHWqLL+8buaILdESfvIoXTDyP61Pp7fdwOMc0XcIMBIApml/dSp6G71JLtsTA9PxqCY8Zz+tWdQQFwcZAORxVaZR5eTxUoepHE3zYJ4x61G3UjNPhAOc1G/3uKpbj6E0HcVbsyVUc1RhI3cir9mRx9aJCRLMTuNZ9wQJAema0rhhv46YrOuDuYYAOKcHdGclaRPaMS1XZPu561RtWG7A4NaDL8v4VlLc0ujOjbbPIOp4qS5QNDkiofu3TGp5vmhJFaS6EU9mLZn92ntzTrzLcYqPTyTGu6prpdtT1H0IJ/wDUqf0FRQ4VsdKmk/49+etV4yQ3aqjswnujRuP+PbluPaqEZ61sw2YurN23Y29qyNu2RgcHHektgjJc9iGPiQd60X+a3+grOU4uBWkuTa4HGacug4vVlOFf3RH8qrKDu+lWbf7rAnnJqBcK2KcCJM0bcfujWJdjddYrbszuVh1rEvvkvjThuZVOhc0xTHcnPIxVbxAu6EjH8VT6fn7UPpTPEC/6K5HtVr40SvgYaO3maauOCBzVe8XHPvzUvh3/AJBmOuKivs8j3qo/GxR1gi/Yt+7FUr9St0OcnFXLH/V1S1TIukPt/Wq+0H2Sa1bp2q1qnzQoxHG4VSt+ozVzVD/o59iKn7QPYt6LeNp99a3UZIkgkWVceoIP9K/UjQ9QTVNJsr2M5S4hSUfRlB/rX5VWMm8LX6Pfs+6x/bXwj8NTM26SO2Fu31jJT+le/lUrTlA/P+K6V6NOr2dvvPSV606mU+vpz8zCmt1pd1I3WgBjV4/+1FH5nwf1n0Voj/4+K9gb5a8o/aVjEnwf8QD0RD/4+tcmJV6M15Hq5c7Yum/7yPz3uBtbg1BEu5hk1NcZVj6VDDnzPpXwh+7odMP360l8u6zYA4+U064B85O9NuMm3P0/pS7FdGVePssGCM5IH5VX1Jit9Bx1U8/jUm4rZwk8jdxUWsKftVsQcDB61tH4jllsWLwA6fnryKgtVHHepL5j/ZzBeTlahtWyq+tHQr7Vhb9ts0frzVyw781T1D/WRnPerWnc5qHsaLch1X5ZEPWoIWqfVF3SJioYc8cc1K2NOppwtm3685rEDZkYf7RragH+jnHrWPuzM+OOacdyZF23GPpVS8/4/lHZhV225I64qpeZ+2rn0o6iJSo4GehzUkmPlPTimcbx71LIh2jAxSNUUphtkGORirVmPk9KqzAh939Ks2jFgab2JKurfehz/exVyM/6GP8Ad5qnrGGSP/eqzGcWvvil0Rn1ZSb/AFlaFk3zj0rNbG7irdm2JOPyrWXwkdRuqN/ph+lS27Ewmq2pZN3kc8CrFux8k1D+FDWhB0RlHSo4W+b9Kk3fK1Rx/e9qpBLofRH7KlkdS1zWLRTgyQRv+RPNdl+1Ppkdr8NdBILGZb51fngYBrlP2N7h08eaqqR+ZnTmJHcAOnP613P7WgB8AWLhSAt9zn3Vqwk9LHx9eL/tWL9PyPj2T5ZhVbaftH41Yb5pEPQVBj/Ssds1oj7CxHeKVmi+ppX4UilvmO6PH96mvypNUQt2U7bP2jmrWpAfuj0qpbsftQNW9RY7IulVLdER2Y6z+8D14pt1/rjRYybWHHNMum/fNU9TboPhz5i44qPUMl1NLCTuUmk1DKuoqupL2C3YDqar3H/HwTUtvzioJsm4PNX1MZ7D2JKj61JKdygZwKjkOIwcnGaRm/djAouIlX/VmqgT/ST781ajOVI7darD/j6Ix24NOJEtjO8TR/8AEpugDyY2H6VxXwx+F9j8QLXVUk1T7HqsG3yLdlysmQcfmRj2yK77VoftELwt0ZSK4bwLHNoXxGsG3FS0ojBVsck8fh0r2cJNqnJRdmfF51RU6sJzjeK0+8qX3wo1PRZpY7qBsxjd93AI6itHwR8N7/xpftZ2seGjOOnP4V9MeINEfxX4ggsY42UTvtLxJuwuSC3UcCvWvCHgfTPAenRxaZaxpPBKG8+EYluAR8xZiPqMDHQc17ODlVxMLy0PiMdSpYWolHXyPla1/ZC8VXsCyhI1EisYuG+YjseOO/5V0H7NPwv17wP8UJZNW06bTnjEZV2zhwX6oR1xg5+tfWC3CTRBmhhJDGeISK0u5iORyfl79+9Zsdk4ZXMjTcGW3VlQAMSSy4EnBrtqYfng4pnn0cQqVRSa0PaIThalrhtF8ehFii1CJhldwuIwCD25UMSK7C1v4L6FZLeZJoyMhkOawlBw0aKjJPVErVC9SvUDVBrE8L/auwvhfRmK/ObtsN7bDx/L8q+Vr6T5Bjjivpz9ri4ZdK8PQfwtNK/5KB/Wvl67Y8etfLYv+LI/Ucj0wa9WYGoMFuFz17VTmf8A0jg9hVvUgWuI+euRVC4XbcY74FKK0PTk9S3Jk2rc8AU63/1PHpUTtutX9xzUtsD5Pp2qSlbmKNpkyHPTJqeFSGkPXk1BZ480gHuaswkqz9+eK1MI6oig/wBZJ9TTJc/Jn1/pUluo/fHOOTUd1lfLoW4vslps/Z/wqGRv9HbBx0/nUv3rf044qGXH2c5POaXUp7Fb/loPTtRM2LxuO4/lTWY7sAc0N81236/lVGRduG/0Vu9U73P2dR/tDNWLr/j2P0xVa8ObZP8AeFKK1NKj0Gzx/wDEtpdKjHSm3P8Ax4/l/On6Zx37Vr9lnLvNDZmP2iTn+I1Ytm654qlMf9KkAHerVvwSfapexcdyS65ki78H+lZ+qJiVOpG3+tX522NER15qhqbHen+7SgTU0TC1+6B6VZdcDmqdm3QDrVyQfLz2q3uTC1jPiXbcSZ9alUZuG7kYp+n2Vxf3jpbwSTtnpGpNbtr4Xb7Sq3l7a2RfCrEX8yRiewVc4/HFadTmc4xWrNT4RfDlPit41s/D0t61hHNvd5lUMwCqWwB74r6Q+LP7LOnWvgXSG0/ULXTv7FiZJLiS3w11uKgFyD1z9etcX+z38MdR8KfHLT7tZRc6ZbxzwSTdD5xhyRj056/Wvpf436zbaN4F33UkkaSXMcYaH7wOSQf0rrUUoWPjsXjKkq/NB6LY/Pjxh4FvfB7WzXU1rcw3DN5U1rJuVsdR6g8jrUHge0+3+NNFt+vm3kCAfVxXZfHC2m03U9MsnlWeII88bKACVY4BOO/FY3wWs/t3xY8LRAZ3ahEx/wCAnP8ASua1pWR9Hh6s6uG9pPezP0f4UAY4xUKf6sfU1NIdsZPtXx5+1F8dPE3w3117XRNTuLeSSJFSJQCNxySwGOeMV6Kk47K9z432ftZPWyWp9cyyLGMswA9ScVELqKQfLIp+jCvyh8QfEzVfEF19p1y81XXbxgGaWa5kCgnqoXsB04qs3ioWKgSaZfRFuQPtMg7Z5/MVveS6GSpp6s/WOS+ghz5k8af7zgUyHVbO4bZHdwSP/dSUE/zr8x/C8eleKNNuru7vbLTGtlz5Wp3cu+Q4Jwoxz0/UVxL+NorV1li0fyHB4kimZWHvkVSlLaxTowtdy/Bn68K1MudQt9PiMtzMkMY/ikYAV+Y2l/tafEPTNIWzh1252r8sTSkSMqjoMkZP1NQR/tJ+O9ed49W1V9Ut8hhBdHCjnkrgDHFae/Z2RytRT3ufqRb3EdzCk0LrLE43K6HIIPcGns1fA/g346+JdDW50XTNb8iG1chbdGWWMcnJjYjlCfwrp1+PXjn/AKDjfXyk/wAK4JYxU3yyR7NHKauIgpwkrM+0gfanV8e6H8cvG19qcMEmtuyMTlfLQZwM/wB2uil+N3ilVYtdSgLnAEa84P0rjqZtSpvlcWb/ANh1/wCZH1Dtp1fLsnxw8TxzEPeOoyOVjQj19KZJ8cvFMKJIb5yj5wPKTP8AKsf7bpfysP7Er/zL8T6mWnAe+K+WF+PHiV/u3sx9W8hMfyqaT45eKITta7lIxncsKHtn0qv7Zo/ysf8AYlb+ZfifUdKtfLc3xr8Wtps88WoNGU4+eFOv5Vz7ftAeN0bP9rLj/r3T/Ct6eaU6qbUWL+w67+0j7IXpRXxyv7QXjbr/AGsv/fhP8K5XWv2wvFejatcWU2oNugC5k8mPbyM+ldMMYqjtGLMauUVaMeackl8z7wrhfipMiadbIx5ZmA577a+Nm/bq13IVb24lc9QtvEP1Iqlq37YWpa9HDDeTXM0gbdF/o8Y68Y4FFSvU5G6cXzdLnL9Tg3aVRW/ryPrn4U5fWpEZg3lwHH0yP/r15x+1z+05N8JtP/4R7w8R/wAJJeJk3B/5dYz/ABAd2Pb0xmuD+Hfxg8V6hdTHSMjUmQh7URRbgi4JJLEKBz614b8ZofEHj34jahc6rbs+sqEhkhkKZGFBUfKdvQ9qVCtUkr1o2fXsRUwsYK1OXN+Z5FNrd/rmqSXd/cS3l3O+6SaZizMT3JNR61/o0xUZLDGc1203ww13Trf7ZNpf2aNedzSKCfw6103h/wCB7ePPDcupNfmzu9jGBGiyku3qCev0rvliaNOPM3ocUcLWqSso6mZ+zj+0BqXwZ8ZW0jXEr6BcOEvbPdldp43gdmFfpx4L+K3hX4gAjw/rtnqrqu9o7eUF1HGSV645Ffj94o8I3vhW/e1uUbK/xAHFdBpOueIPhZd6brug6xJY3c0eVktnwdvGVYdwfQ+lW3GVnF7kck43TWx+yKP75qQNXg37Lf7QEfxq8Gh7srHr1jtivIxwHJHEgHocfga9zV93FJabkE+6nK1RbsU9Wo0Alpcd6Yre1O3dqWxY6ijdRQQI3SuLtm8y8v26ZcjP412UjBVJJriNPk3C6Yd3J/WvGzaVsNI7sIv3iPNPjrME8HwQ95L1SBn0Rv8AGvinxs27xLekHkEDj6Cvsn4+yf8AEv0mIclpZDj8B/jXxf4rk8zXtRb/AG2x+FfN5RHQ9utscaJgwyRzmo3kDe1Rbvl70mN1fadDxtLkituXI6dqdjkjPSkHGBUiqWpXLE2ik2gY707pxnNHsOtADsehprZDAUqq3Wg/e46igBNuPem4K5PNKGPXFDAt7UAHFD9e+KWkkztyfwqtQCOPcoya+8/2MbE2/wAKfOx/r7yV8+uML/Svg+HDKBivv/8AZYkOn/CPS8jPmb3/ADdq+czuVsNbzOjDr94j6c8JqVsXYH7z1uSZ21zvhTUIv7KQtwxJP61s/wBpxY717uWx5MJTXkeXiG3Wk/M/NtvvZxVy1bDLx7VSfrnv6VcscBhmvipfCf0XtIfqAzz+NQw4MRHerWoKRHkD2qna/Mh/Sst0bakJ6kd81ctePrVST7/SrNm25se2ab1QIS5xuJ71k3C/Nx61r3gznBxWXOO9OBMi7obHzGHfitWTI61j6M224IPpWvLzkZ5FKe4olW8I8k8e9Uccc96v3H+raqSjOO9OPcXUdGvTnJp8+N8ZOQc0ka9OcmpbpNsanqafURr6bJ+5YMcccVAzDzGwfrTbEsc8YBFVJmKzcd6UXqxVI7MmmYyRso6VX007OPQ4qUZK1FpufMYE9GpX3LtsXdQxsHc1AyhoRxmrWoKPJB71W2nycZ7VncvUr26/OQelRTL8x7VYt+HxjNR3KfMOeKtblkcf3vpVu2+9+NVI8eZ0zz61ahf58dquRn1Ld1jaD7Vnz8FSO9aM7Bo164rPuFwKmBMtx9r9/GMVp8MuB0A61k27FmGM1oMdq461nIsoSEC5Y+tWPvQNnvVaYbbhanDfuyOtaPZGUd2g09uefWrF591vpmqlj9488Bqu3f3c56ipfxDWxUOPJPqDmoI/mYk1Y/5Yt2NVos7jngVrFWFLoascm21baccVmRfeOetaMeDbEZqgq/NgcGso7MrqmIVHme1Xo2H2es6QlZOTV+A5t+v1qpapMF8TKsLDLDvzULH94c9M1IuPMb1zmoJP9YeKqJMzRsmAJrJ1FR9t4PNadmPTmszVv3d0DRH4yKjvEs2Py3CD2pmvZNrJ3xjvSWLf6QhqXWv+POT1xTl8aIj8LK3h3nTzjtn+dNul++e9J4a/483Huf51Ndj7+BWknabCn/DRJYndGDiq+qRjz0Oeean09j5Y5xUOrr8yHI64pP4wjrELftmr2pf8ebBeTis+3+6PWtC8GbNj7ZpPRh0ILFvlFfc/7G+ti++G93YlsvZXrDHorAMP1zXwlYyblFfV/wCxFrBj1rxFprP8s1vFcKp9VYqf/QhXq5fPlxC8z5fiCl7TL5PtZn1+v3aWmqadX2Z+NBRRRQA2SvLv2iF8z4Q+JP8ArgD/AOPrXqDfnXmfx9y3wo8TLj/l1J/UVx4n+HL0PSy//eafqvzPzsuG5Pc1DC21xx3p93wzZPNRQn5gc/nXw3Q/eobE1w371KST/j3P5CmXDfMDnmpGH7naKg01MxT/AMS6Mtzhqj1b71vz3qRgv2MpnG1/61Hq6nbbnjGf6VrG3MjlfwskuuNOlIHOB/Oq9o3yqammP/Evk+bHyZ/WqtjINopx2YuqJ9QYLsb3q1pmQSRVXUP9WmOfmqbTztJx1qOhut7DtSHzLn1zVePPU1Lqjn5M881WjkJxRHYpmrbZNue/NZDHFw/Ylq1YWP2fIHesZpP3z4/vGiK1IkaNsSCM1Xu8NdJ27/rUlvniobo4uk47daOoFj+JfrT5SRUW4CReKdKxxmoaNUVZ8uwqzZ/KvHJqtcf/AFqnsc46Vb2M76kOrZWJT1O4VMn/AB6jP92o9Ux5GegBFOB/0X8KS2F9oqN9484qezbdKBxzVNm3EGrdm37wVt0I6iahlbjkdqmtSPLzUGoEtMMnJxU1nxCB1rN7AtyJVHIHSo48+Z608dz0pbQxed+9JCei9auIp9D6J/YxuBF8VLhD/wAtdMmHX0ZD/SvUf2t7ONvhbDcE/P8A2gBj1wHrxb9k67W2+MmmJnHnW9xH9f3ZP9K9s/a2y3wzgGfkW9zjtyrVjK3IfI4q6zSm11sfELr+8TPSkXBnAx3p7cspz0qL/luOaZ9kJqK7th4xuoZflPpRqX+rXn+IUBwY+uOP6VcdjJ7mei4uQc8Va1LmKNveq4/1wNTal/x7x8Z5HFX1RnHZhYfeyfSkuv8AXHHenaevzcnim3h2tU/aNugkPWjUP4aSFSGGaW+XoafUl7DbfGAaqTZNxwat265+lU512z5yatbmEtiaRd0Q7GmsDtFOk5hXrSSL8oNA0Ph+4arfeu92farUIzGR+tdd8OfAX/CUahJeXKkWEHAGQBJIOdpJI4x1rehRlWqezjuzixuIp4Oi61TZGJofw/1vxhMpsLF3hJ2m4kGIwfTPc/SvSfDf7L+ipqlhf6vPNqF6ymaOK1BSL5cYJI5z9cdDXr1hZwafJb25h8u0BRrYxRD5SOCpX+EHGQOp59q0rm3ksVvXFsB9ilW6AuphEphbJb5E4P8Ay06+gr7HD5fDD2b1Z+T5hndbGXgtI/j95V06xt9PXT/s9vHH5issYXBeNwDwQu7I4bk9x71ft5pPLgVEeITSGNxHC58qUZO7ouM4Ix7j1ov1KmeK2cYIF7Bz9miJ4yA3U5IHTj56GWG8NykU1oPtUSXcCvdyTZcY5x+Ef4mvSjG22x83KTer3HK00pt43uJBcy71Ma28vEyjIYHJ64Jpk2oSNM8ahY5JFMscck5DrKhw6kFO/H60yGSK4NzLDJBHuWO+gxdyRNuHDLtI9AB+JpblkN9K1tPBFI8a31ukd1I+/A2uCR7bf++s1rYzsnYLjUJVCzQ2xaCX99FEYnOWX767tvBIz265pIbya3kM1kHUkfaI3hjlXen8ScJzgkH8RQJYls7mXdayRQul7GHvnKqhBL/L68P+dJMkSPIUlhnFu32qBl811aNgdyhc/X81qOXmWpV7PQ2bP4iXNrE73xheBBv+dvLkKsflYAgZGOv0rr9M16z1gD7PKpfGTESN4Hrj0968xmurSG3uRHJaRfZ3E37uN1LwueRweg+bj/ZpLS3vbnVrWT7e/nW7tCiRzFX2lQysQy88DHvXNOknsdEKjT1OJ/a7uD9u8NQ542TNj8Ur5svG+frXu37SF1qOvXek3bWUiW9jE8E8uQQJC+Ocf7v05rwW4bcx+tfHY6EoVndH65kdSM8FHlff8zKv/wDXRj6/0qncE/aB9Ks6hnzl698c/Sqs4/eLnrisYnpT3ZYb/j2OR7VJbk+XgnNRr/x7tkc4p9u3y+lHQOpTtVPnOe2SP1qeNf3jjPGf61Fa/wCukx13EVKMK7jH8VaamUdiOPo+D60y6JLRD1NLCRsfFNum+eIDrzS6iexYYHySO+M1XkXMYz61Yf8A49z3OKrzE7Ux61PU0lsQMP3i8UkmPtjfhz+FLk+Z3ofm6bseP5VZhuWrpg0JH0/nVW+4t147irVxj7M3bpVO9+a0Xv8AMKUdy6mw26b/AEHOO4x+dO00+3Jpl6w/s9c8fMKXTw0kgVQWLcBQM1r9lnNdKeoybP2lsY+96Y71YtmJkI9Kvt4Q1eRmlNhNDHuz5kwEa9fVsUn9lLZyETalpsTdMG7Q/wDoOT+lWoSktDmljKNN6yIpkH7snPGetUdQs3mkUxrldvLdhz61pmztWh3vrtrGg6mGCR/yLACsrVLjwtDcxLcarql9Ht+cQokf5ct/MVrGg1qzz62YqV1FFWO5trNv31yn0Tk1ah1Q3mBY6bNetnglS2P6VmveaP8Abmk0HSLj7NhdrX7iR845JOAOue1WppdTuIfmuhbIeqRjgfh0okoxeo6c61SN0ac0GtTtt1HVbTSbbOPs6yb3A/65oMfnioF1Tw9oF2s9tJe6rqUJDxyTyCONWByCI1yTz6muetdJSS6czSyTnPRm4/IVoNDFamVkRV+XsKfMr6E+xk4ts+lP2UPi9qvi74ntp2pWUIivPNuYWjG0QMqMXxnJbdkDk8Yr2j9sLUobjwv4dsFc2yzXCkkccomCT7ZavnD9jUD/AIW3pPHP2Oc/mle1/tV3gv8AWtF0mO2knuRbNLHtGSCz8/oldMZcx8zjKapVEt9D5t+N11v8V2tqJRKtpYQRCRTw2QWyPrurV/Zfsft3xq0EEZEJll6dMRtXH/Ee8+2eNNQUqF+zFLT5eh8pFjz+amvTv2ObM3XxcefqLexmc+2cL/WuRfGfTR/d4L5H3BJ9w59K+CP2kGS++PdnEygrDZ78E55+avveb7jfSvgr47Wrt8fJ5ypMQsAA3YHP/wBcV2S0g2fMYVc1eK81+ZyYto/7iY/3abJbwsDmNT+FWf4elVNRV/sc3ln94UO3644ryFJtn33JBK9jA1DX4I7t7GwtPt14o+ZVwET6mub8TadePps91qtzHDbqmfs1suAT2BPetfw7qWm6Lo6iadIboZM6v9/f1OaybiV/G2oKZImi0iD5wrcGZh/SvQp3jLRaLqfO4jlqU/ed5PZLp6mR4B8L/ar43F1EGRUDKpwRz04r0E+Hba3LvbwxwTMNu5UH8qzoNY0zwjYWsjxzTG4UuypgZOSODzwMCtfQ/E9rqyC5SLPlNuaGQ9vStK0qsp8yWhlhIYWFL2U2nIw4dMuk1aMz8yxIdk0YA3A84P5Guy0+68+EE9QOff3rhJNXu9Y16Sa22i2hUeYgcDAB2ggHqSewrr7H93HAVHB+Xp2rDERaSctzty+tGU5Knsje0vUG0u+jukAcrn5T0ORj+tdGPHkrDBtEH0c1yG4dqkX2NeRUo06jvJH0J1X/AAm0n/PpGP8AgRp6+Md3W1XPpurl/eiNiue9Y/VKXYs60eMS3/LqP++//rVL/wAJgTgG04/3/wD61cqpHWnbitV9Vo9g5TpbzxIbyxkgW3CB+C27p+lYEjB2z1wMZqFnJHU0LnpWkKcaatESRMretUNQ8O6ZqWXubGGaRzlmdck44FXVz0qR8eSr57kVak09CZQjNWkrnPP4D0Jm3DTbcH2Sr1j4F0aaaMLptuXXhfkyRk84rRbO3OcitSyj+zwRyIfmcOT9FHA/M10e1nbc4amHoraC+4qzeE9MDXUtvbLE11KC/lkqD154Pv8ApWJp+m6V4b8a6Zqb6JJrGm24drmxjnaIyqARu39QckH8K7KBSum5PBxjn1OawbiS+tS0tlbRzyKMMsjYAB/yKyp1Zp3uYVMLSlTasdt8PbG21LS5rq+g3Ndsx8mQ79iE8Lk9cCuhm0e0tYYo7eBY1QFVWMYCgmvKPCPjy50+8js7lCC5yF24IPtx0ruIfFzX11Fa20UlxdzkhIY1LN78elYVI1HLXqcdNQivQ8w+KHhGXUI9RYxBoWHyFu2O9fO2uJLsiiY/LCPLA9MV+gVz8I9R1+3WK6vbWwlmXiFjucfhXzV8ZP2VfF3gm4u9a09E13RSDJNJajDwjqSyHnHuM19Bl/tErVFbsfM5lKlJ3pu76lz9g/xifD/xgFjIdsGp27W7A/3gdy/y/Wv0shevxz+FHi7/AIQf4haNrUit9ntLpJJQo52A/Nj8M1+ufhLxPp3i3Q7PVtKuVurG6jEkUq9CCK9iS1PEizoR81PVPeo42qVakocFp3l+9C9qcDmoLFVT3pdtC0d+tAEU7AROfQE1xWk/8ecrerV1+pTeXZzsDyEbH5VxunSFdLHuTXz+dS5cMzuwa/eI8g+P0+2fRFHJHmPj8Vr4w8QNnUdQfOSZJCc/U19hfHeQya5pMYGdtu7kfif8K+NdYkMjXkmeSznn6mvIyhXhc9ascv8Awge1G00Ko2+9L719eeQOVdvU804HacjpTVpWYDg0WGhQSKdTfcU7naOakolB+UAde9NbGRwKVMY6mm7ux69KADp2xSsNwBxzRn5gD0oZiueM0AKcBaikY8elPzuxzUcvOB3zxQDJoe2DxX6E/AW2Fp8K/D4xgtbK35jNfntD8pH9a/TD4X6QIfh/4fj6bbGEcD/YFfMZ7L93CPdnVh17x6foK7dNg+mfzrSqPSbHbYwAEAbRj3q+uns38WK+owkeWjBeSPGqO82z87JPlbA/UVPa5yKiuAN+RUtn97nkV8IvhP6OfxFu8y0Q71QtWznJrTuIy0BOeKzrbbvI9zWS2NLkcxO/FS2vyyUy4A3HFOtMbueKroVqSXWR0HX0rMuFJ6Vq3WMe1Zk3y59KICY7SZNt2B7VuTElj3NYNgw+0p9a6CQ5xxzRU3IjoypP/qznPeqSfWtFlDKcVmj7xGcc047A9yeNu9OuiPKJ60xAOnSnzcwsPWjrcRf09+lU7of6RxVnTyPlAPX/AAqLUF/0gH1qY/EVLYI2xnnNQWbYuZB71JEe2KihO28cYxmjqyuiZq3g3wg1Vj/1bdRVq4x9nB4zjmqMOSrfT8KhLQY2LiYc8Zptz8rc80Idso+tNujk/wAqvUEMiI3e9WYSNxyMiqsY7jipoz++AxkkU7hqXWGIRjgZqnP0Pt6Ve+9bnnn6VRlXduH5VMCZiW/3uK0OSg7is2Ejdnp7Vp8eWOOKUtC0Zs+RcR1ZT5lJNQXmPMQnqDU8ajYR7VpvEyXxMhsW/euMfxVful6cdqz7XHnP6ZrRuB8gNZdSraFQZ8txntVNSdwq1H92QEdqqhfmx6VtHcUtkaluN0LDqaoN8s3oM1etWIQ4PNUJ8/aM1nHdovsNm5dTWhb/ADRkVnT4BU1oWfzRkVcvhRH2mVdoW4k45qGZSJM4qdv+PpqinPze1KO4pdyxZNj2rP1zKyK2MDir9n94HNVfEC7SvemvjIn8JHp2GuIvrVrWl/0OTvxVLTcfaIxnvV/WObWQAfwmql8SJh8LM3wuNtvKM/xE1am+85HpmqnhnpOPerU3ErDvjg1UvjJp/wAOwtn90dqbrQ+RT7+lFi3y49yKXWR+5Vs45FOXxoI/AyC1bao9a05lMlufXbzWVbn5QMcitf8A5YjHpSmNbGTZttwAK+hP2P8AUvsfxZihY4F1aTRD3IAb/wBlr57tGHI969R+BOtDRfip4YuSdqG9SJvo/wAn/s1deHly1oS8zyswp+0wdSHdM/R9DlaeAajj+7T6+8PwcfxSNQucUjUxDWrzv46Rb/hX4mwP+XRv6V6I1cH8al3fDDxKO32KT+VYVrOnL0O7Bu2IpvzX5n5vXsO2Q96rL8rVeuMBm4yfWqH3pOmK+BkfvlP4QuOxznmpY3/ck46dahuP4T71LGv7tveo6GxnsB5Ewxj5/wCtM1Ri1vHjsw/lUsi/u7kdTnIqHUFP2NW/2hWkd0YP4WLIAdPl/wBys+zbsK0GZm0+UDkbDms2x+b+VXHqZSeqL+ocQof9ofyqTT/mzmoNQJ+zp/vD+VTaf94VP2DWPxBqSnj61Vj6jPWrmonp6ZqnH97k0kaM1LbP2dgeec1jSHF1IPVq2IW/ck9Oax5mzcvxn5qUdyJbF63+8ABxTLtf36Y9P60to2MA5pk5zcxn2/rR1H0JF/1gP41JN8yj0zUa4DDHXPpUsg/djmlqaLYqTZCgAVLZt3zTJP8AV+vOBmnWueMHFU9jPqGofvIXHTv+tAYNZ4z25ous+Ux6d6YpAgbngipQ3uVJPlx3BGaktyPM9ajk+6vvT7ddsgPvW3Qy6j75cTIRwOlWbX/UE1FffeUCp4flh+vNZtaXF1KxYliBUCtmQetS9WbioduJBVIcj2H9mu6Fr8ZPDTFtoZ5Ez9YXH9a+i/2r4w3wvgJ/ivgDj/davmL4F7f+FqeFs/da9RT+II/rX0t+1hHJa/Du1hL7ovtqsM9fumueUrQZ8xjIr+0aTR8SMuxlHU+tQsCs3b0qxM37xeOhIqCY/vgcVrHY+n1G6jkRqOvzCm7fl9Kkv23W+emMGmbi0Z+lUthS3M9ebhfrVzUhi2jPvVNv3cyY6Zx+lXL5j9hUg8ZFW1szOOlxNP8Av59qbeD5j9aNPY7utF1/rM96n7Rpe6C3bd9KW/XoSKIeZBS6gDxgdqPtA9iG3bb2zVa6Obgcdqsw8sAfrVW8ytwBjt/WtOpjL4SST/Vrz37U52Hkg96bJlYxSt/qaNR3ZJD909/avojwHp1t4f0LSw/2WOVf30jTfOc8FuPXLIP+AmvCvCOlnVtYs7baHDyruUnHyg5Iz9BX0zp7RQxwxG8tIoYyC+I93yRqZGOc8/OwFfSZPS1lUfofn/FWJfJCiuurL1stnqVjPaXMkCG+jZoYo2KB2LZV8n+IDGPetm1ZYV0y6vBZWl4w+yTNL+9kYtjax6ckgEZz9+sW7knk023aC4tbm7sLBAttcxCPLSHaVDduF9+tJo2qXkw1WwvXtdLklQSp1eSGVeDEOg+QhCMZyPrX1erVz82NKGdrWS0ubq+VzYTNY+bdJl3jbAVlTjHWPt2NXImNukbpc3Eclhc+Wyw2ezdC/HdTxhlP/ADWTcs19ZG8s7b7NBqsZtZrm6yZo5QDtOOvYjnHKrx0rX8xtX8gNDqO3UrHaXLCPDAA+o5wzH8KXLrqKWw6OaSz1CYqt4I7aY+bJcQow8mUZ3BRg4DZ7dFqP97Y2aBXvJk0+4MbeRbLH+5fuS3YBl/749qntY2vG0+e5sLgvdQNbTLcXWF8xQTjgnoRJ27io7GFlby78M6TobGdRfNtLoSqntwwJ/MVO2hO+ozTWe3Nk7uySQO1jcD7BubBI2EkcHonT++aI2niW0k/4mky2c7WU3ypGPLOAnHB6mM/jVe9M9vo4aNfK35gkht7s7zcIcIxzjqVA6/xLV68sft/nNBazLFqFoJo1mvTjevAOATzhkH/AAGqJKEVtdWtwIn+3Q26mSzCKY5iFIV41bg8AcfjWbcSS6jHZzySzea9vtb7baZXzYnAPKjg48zvWstrFqFx5sGn2Ua39j5qsbgko6d/u/eAdefVaoWswt1s4pJ5pN0n20tazb9qSK2Qc/7TfrUaFq5zetWaSafcRxWceo2t0z25VH+RDJ+93j+6cMoPuBivmLxNpj6Hr17Ysc+TJhec/KeRz9CK+itUaP7LM2oxeVYxSOweNGSchIyhkYD6gfVR614x8VlgvNQsNYggEEd/DlCq7Q6KFVW29jjIP0ryczoqdH2nVH1/DmJdPEuj0kvxR53eZ85fTmq1x/rVx2HSrF4w3pVW4++v0r5eJ+iS3J1c+Q3GDg/yp9rny/Soom3QsKkt2/dUFLcggx5zjPc1InyyOenOaij+Wd88c0qscue+apmS2sRQsfLdscf/AF6W8UGSLHvSJk257f8A66bcZ8yPuOc1XUh7FmRv3BXOOPWq8rDaoPNTzf6kj2qvM+Ng6VEV3Lk9CEt+8PPelZsXzfh/KszXb19PsZ54sCRQMZHvXPtr19JICsgYsoOduOoFd9LDyqq8Tw8VmVLByUJp3O8uGzb4Ht1qtfMDbpkjqK5mLU9UuOGkWu7vvEGg33geDTofD8kHiJdu/VftjFG55/d4x04rSOBnfVnDUz6i/hizFvsNYooPO4VuaDeWtxLBY/6LZR22BLqUm5VZ2PKsRk8dsDsa5E6fN9n3PPu2/NtwfX607crLBYQNhVPmMV7uen5DP4k1r7B0Y3ZySzBYyXLBWZmX/wBmudTuQZLjVJRI2XVyE6nueau2NjPu2xwW9mP74Xe/5mp4dNg08v5SgFjlj61ftOcVhUrX+A9DC4FKzqu7I59HhkEZuGkuCMn5mqC9tLdZ4hHEiYTsK1ZiWVDnHWqGoY8+PHpXNGcnuz1ZUacVpEjtYwrY9PSrkqny+pHNVbX/AFh9MVdYjygCO9KXxGlNJIzLb/Xt/velN1A/LIoPLACn2+BO3H8R/nUV0fMvki/4F+Qq18Ry1Pg06mvofjLXvh/fW2reHLlrTU4VKLIqhvlIwRgjGK9Atf2gvGOp+C9b1rVNQhvfEFpd2sNvDNAg3Qssu87QB0KryPWvNOTs74FQbnWaQKcJJjd05xWkZX0OPEYSFRqT8kWLi+n1KZry6wbm4dppSBj5mOT+pr6O/YjtRJ4u8QXGMmOyVM/7z/8A1q+b9obaf7vSvqn9huz/AORquv8Ar3jBx/vmlT1kVjV7PCtI+qZv9W2Tzivgn4va1Fe/G7XbYv8AvLWFE25OMFVNfdmu6la6LpV1fXs6W1pbxtJJLIwAUAZNflQPFUfiz4parq/2qR3vLqV1Mp5ZM/KPwGPyrulHnpysfI4Wp7PEQfmejFjTJVBQc9e1RRyE4GetLIx4Brw7H6KnoVJ9DsbmUSyWsckmPvMuTV3S/Dseuapa2UfyLkkbBkgAEkY/CmsMrxxS2t1cadMJrOZrecDCyR8EfSuinUcJKT1sclegqlOUIKza3PPPHXg++0XxNeWUG+5WzbYu/hmHBzj8a0/Aei3sEcsskLbplKLFjLdOtdBdJJcXz3c0slxcSndJNKxZmPqSa1/B5srXWo59Rz9jVXwi5I3FSBkD3rtxeNfsnKET5/C5X7OonN3kjgrfwXZafqySF3kXJYux5z6ZH412NsvmSKwVhFH90EYz71P5aoTtVQKkXOBXnyqymk5H0lHDQor3VYcq/jT8HI703PTHWg5yPSszqJWb5TzilRSWyaZ0wOpqdc464qWXEljjHUmlfnAHao1kPfr7U7PrSLE2496lU0wN6GpE5oJuPUe1TLhoGXHRgag5wSOtTW7D5s8jaf16VDEIy7V+lbGk4mjWJvmbkj8RyP0rJbG3LDjrWnocha9ibGQuXP0ArVbM5qrNP7K00LxqNoBKj6gD/D9abBpbeXMwTlkGfrkf4VqRL5y/7znP1wKuXrPDZwMibmmbB9hyc/oKxgrnNKo4o4GP4d32vaw32aRo76aVfIkUcxgAA/h1qx44+KFv+zxZP4U8MiHVPF1wu7UNYmTcYN3IRR645x0HfNe76FBp/gfwjqXiXVWWFYoS29h0jHP5k/55r4uh8A+I/iXq+r+KUh3i9uJJ0EzYZgxJGPbHFe/hYQgueq7I+NzCvOtNwoq5zOreJ9X1q/a/vtTu7m+Y8zvKxb888CvqH9jT4nXGsJqHhLVpnu1gXzoGlYsfLY4ZTnqASPzNfKWvaXd6FdPb39vLayrwUlUqa9C/Zb1p7D4w6WiMV+1RS27YPXKlh+qivblGMoe6fLXmpe8an7XXwOT4X+LI9Z0qAJoWquXVUX5YZepXjseo/EV9a/sZt5nwF0Nh08yYAZ6fvGqP9pzwk/jT4D6vGI/Nu7OIXUXGSChJIH4Aj8aofsP6mt58ELGEQPCba4ljJbo/zZyPz/SsIu8fQ6Xoz6Nh61OpqrHnjBqyvFMZKppytmo1OWqQZ7UmA6g45pNopMHmpHczdekEel3JJx8h/lXL2qldMj49TXR+JMLo9z/u4rn41xpsPrjmvl89lbD2PUwPx3Pn/wCPFwV8TQfNgRWWfpktXyBqrf6DM394f1r6n+PV0W8U6jjny7QD6fJn+tfKWvTJb6ZI7nauQP1rkyiL5EehWejZh5H19qXjpVD+2LM/8talTVbRuk6fnX1vLLseRzxfUtrS7Sx45qsNSte08efrTxqFv2mT/voVNpdilKPcsY2kHNScnBqut5C//LWM/wDAhU3mRMvEiD8RS5Wiroeo/D6UMoXGDihHVsAOrfQ0bSWpDBU9/pS/hk0L1I60o+U4oAaPyqNs7hirHbHaoGx5gAoBluyjM9xFGo+ZnAH4mv098HzCx0PT7XHEcKIPyxX5qeD7b7X4o0m3xnzLuJfzcV+lmlx/uLdQMcLXyWdvmlTh5nZh+rPY7OKMW0OFHCjHtxVnaKw7K9eFVGcritKO/hbqxU+9faUlamkeDLdn5zXON3H8qS2zuGOaddks3NR25/eAdAK/Po7H9JS3NZm3Q7SKy4/luGFaCMfLPfjNZwP+ke5rPoU9GPuV+bIGKS1+9gmpJG+Wq8LHzAfen0CJcucNHWXLzmtWQHyzmsqbG404jYy14uEIGBmuikztBAzx61zUbbZhgH7wrpW/1QPtTn0IjuRH7pxWSy/vD9a1eO1ZsxxcPxxREHuSR54qaRf3ZPtVeNsc1YYExEZ5oAn0xhtXHXHrTdSz5wzTdLPKjoBxT9UBVgfes18Y5fCQx8tgU6O3Jusk8YqNW+bpxVrI86Pb2HNbLcTb5UaMsIa1GOKzIwY2Zc1qqQ1sQKymdfPwTyKy5QjIiI/fDPTrSXSYbFLKS0uaS4b5s0amyEjHtUiqPMU4qOFs96dI4EqccUIiRfjUNAcfpVKRuoP51bhbMZHtVaRRyenFEdxS6ENuNzVpL/qs1nWuNxz1zitH/ln/ACqZbmlzPvh90+hqWEgjmmXjHZyKbG20D1rWOsTL7Qkfy3DdQK05MGEHOKzFbbd5x29PetGYnyeMVlLSxSKUeWlkBqtysh9asrnzj2GaqyA+ZitYbky2NCyY4PUiqtwD5xyetWLFtrY5qvdf6zFZr4mW9kyOYDC84q5Y52kdapT58tSDg1csRnNXL4SPtEEjH7Z9RUdxnf7EetST/wDHwuKZcdh07URHJXRJZttkA60zXFDxnucUtrw/XNLrALW7EdcelL7ZnL4DP09h5seOue9aepN/o7jttI6VkafkSR7j39K175d1uQD2q6luZEU9mZPh1v31wKu3CnzDjpjms/w2R9on65rRmbbMQeBiqn8Yqa9wjtG+Y/WptVC/Y+vOO9V7Vhu59asaj81mT2xRL4kOPwszrfJUd/Wtlci3BB7VjwcqMcVsRZa3A9qcgiY9uNsjj/aNdR4UvDp+t6fcg4aG4jlz/usD/SuXVts0o77j2rQsbwpIDtNaLRpmNSPNTce5+r9jMJreJx0ZQw/EVZVc1zngHUhrHg3Q71TkXFlDJ+aCujWvv6cuaKZ/PtaPJVlHsxaRqWkatDEjKnrXF/F6IzfDjxImMk2E2P8Avk12zVyfxOTzPAPiEDr9gm/9ANYVV7kjrwrtWh6o/Mu6uD5jjpg4qsnze1TXQ+Zuec1XycjA4r4CW5/QNP4SS4U+X/jT4G/dkUXXMPpTYfunntUdDQrbeLnIzwDUWoEf2eT3wDj8alZTvlx/c6VVvGLaeQT1H9a0XQwl1HA5sZf9w/yrPsW6cVetfmsXGM/KR+lZuntuAI9K1jrcxf2S/qnNuD6EU/TSd3Wo9Q+a1zj0/nUmm8qPao+zY1+0T3q7sD3qoflerd98q9cc1T3bsHpSjaxpI0IBmM/UVjzKftEvb5q2LU/uWOeeMVlTc3Mn1ojuTLYntM5BzTpv9cvPb0pLX74FOnI85fUCpe4+g5SN1SzMVjwcVCvDA1PMRtGaNSk9Ci7Erg8DtgU61Hz9MimzfdNTWMMs3EUTy/7ik/yq+VtaGMpKGsmF1/q3GexqHGLc454rVOg6rNuCadePx/DA5/pUsPgnxDNCANDvySP+fZ/8KqNObWxlLE0U9Zr70c22dq54qa2Ybxmtxfhz4olVQugX/wCMBH86t2/wv8VeYi/2LcBuu1toP1wTW3salvhZyvGYZS1qL70c1fNtk69s1LAxMfXtXWt8G/GF/dRRQ6JLJI/yqgkTJPpjdW/B+zf8QY7OSWTQGgRAWZpZkGB+dNYWtJaRZk8zwkX71RfejzCNt0hBHrVZuZMZNemRfALxYzZaOziOSfmuM/yBrH8XfCHXvB+mtqV41rLbKwV/s8hYrngHBA4qvqtWKvKOhEc0wlSSpwqJtlj4RXi2HxI8MTuSEj1CAn6bxX09+1drVtqHguxWFmYC6JOVI/hPrXyd4BcJ4u0Ev90XsJP/AH2K+n/2no0TwfYhVC5nb/0GvLqysuU58VC+OoyPkC5YrIMf3qhlbcwx61YuR82Dx8wqvNjcD71vE+gEvM/Z2B9M0in5M9sUt3zbN67aRPmjGPSn0Ie5Qkj+YYJ61bvBu08fhVWbO9cZ69qsXDbrDk8Vp2M+4WH3ge1Lef6ym2DFWHcUXvzMcDjNH2i09B1qcsKnvlwi5681WtcLIOas6gQ0a8/5xSt7wr+6VrfjiqN5n7Qnc4/rVuFwP5VVu2HmqSBmtOpj0FmbMK/Njmpf+WQGaim/1Mf1px/1ePwpWLTO6+D9k154idxtCwxk7n+6Gb5Qf1r6FsXhmtDF9vREeNITshJ4lkJcd+oxXkXwYsFsfD91qLGFXkl4aU5OF5GB/wABb/vqvYNNuzG1vEdUjiElzI5xDxsiTy//AEIA/jX2+W0/Z0Ffrqfjuf1/b42SW0dDQubhby1vUTUrWd729jtlhuIym5FIUjOR2WXtWJ9jvbPVHksLOCG4jkJ+0zSb03rlW9zuX5DyMECtmwvHvotLZrqxvjHBJevHMu07mH17h27djXH65cR21zosEkM9neMpuHjhcmKWaRgwVwONuQ+cgdj6V7MOx8yzqGvbMX9neQS3F3Z6hKhW9CZSKfgbVXGMtj0OCpycmtFYV+zv5i6lNJp175ilpDGPLfnOMjjZI3b+EVkx3RvGmj/tWDTkuo3eOEJhbe4UruAyc7gdpI9mIHNaFvcw6xLGJTqF6NUtTE3l/ulV1ySP4RnDP6/dxRJC1LN5pojXU4V0rdLaTJfxG5uiTtJ3H+93WQfjTdSt5VbVIY7bS4JPJS+gGT95fcAZwUQf8Cqaztnmm0559JUzSxPZztc3O4F156c55V8e7VHY24tY9LNzBpdvNbvJYSAtyRnaDyB1KJ/30ajTcevQZeSW7f2haQ3mlW73cAu4xGgP7wYHTdzzs/Oqtq1msehta2tveqGXbJM7KBHIpXbgg/dYp0q7b3S2s1hi702J7K4ezdkXP7tl+U/eH/TM/iaqXksN3YxpPqS3EdhqOySKC3DDazAAd+gkQ/8AAaGtNBLe5J9mksLi3j+xaVGseoSQlc5wsmWCj5fUrWLfafJqGjWltLFpaMsrWUyRthiilztDY4yqj/vqtK9i82419YbKziitVhuUlmjaMs6DceCvfYv61Nc+Va3Fww/suIrd282FbJVGCoT+OGpeoWaeh5940mkuNHdI47m2E80lvbxREOFUuqkk85BbccH+8K8q+OzWmn6PotyrTtDC5shNMPvbUVuFz8o56V7ReRpYavfwreoLiSYpHtw8aBm85uudpCkH6gV5F8cPA8PiXwBGZ4bqIQak9yZJJeoZFXjBPt2rDFRhKhJS2PRy6pOniouG99Dwa48QWblSJefcGmvrFvKVAk/SsePwnaaL4g0zyJmkV7hFaN335BYewqv4vvCzaqi3FrEseoSRLbxoRMy7mO7PTaOn5V8/TwlOrFSg9D67FZxXwtRwqwV/JnUW95G0L7XXkHvU1jcI8e1WDMO2c15feWkENnZTR3/nzTKxlhCEGHDYAJPXI54rd8JNHZ6nffZ5vtSJFkPtIDd+hpVcEoxcubYMNn0q1WMHC1/M7JcG6c96P4XA9TUnhjwLqfxMt73WLTVzYKLpo/ssa8INqsMY7fNj8K2P+Gf9VWEyS+IZETqWY4H86uOWzkk+ZBLiOjFuLgzn1YeSAeOetMuG/epz/nNdA3wIuo5I428SSFpBuVV6sPUc1AvwTWbcw8SyyKv3mBBA/Wr/ALNl1kjB8SUrWUGUJG/c7geKqXTruj5z7ZrfX4FNMzxrrl5IyHDKnJHGemasN8CZtM028uBe3MzJE0gWZDzgE468Zpf2a0r86E+JYPRQf3nn3iL95pN2P9g4rnNMxLHGxH8Cj9P/AK1bkrfadLlDHP7th78ZrmtNm2xwjIwExn8TW2EjyqUThzWoq3JVXVHUW6hcHrV6FhwD19azrNhJH1q9EuD1rpPGRPeYa0k2/wB31qpoNqftE8jLg78L+fNXJV327jOODTNL+QMued5P61y4pv2R7WUxUsSr9ESXChc49aktlwwFRzMevWnW2d2a8TofdLcuSfdX696o3yjzoz3xVyRjhDjvVK/+aaI+1KO5VT4WR2/zTEDtV+blOOefSqFqw849vWrkjfu8e+BVy3Ipv3TOt/8AXtkYGTUe0Pq0pHRY/wCdSW7fvmycZNVdPlaa8vpeo3bV+gFaLqzllvFPqzRkbayr2C5qEthj35qRmzMpJz8oFRMwMzfU/wBKcC6nT1JsY6n3xX2X+xHY7PAut3W3HnX4UH1CoP8A4qvjN/l7ds8V92/sfWQs/g1bORhri7ml+oyF/wDZaqlfmPOzR2w9u5x/7fXxAbwr8LLXRreXZe63OYcDr5KjMh/VR+NfnNZ3klpdwyxfLJGwK4PJOa90/bQ+I1741+NWsWL3TTaVoshsbWPjajAL5uPcuD+VeF6fb3upXy29jBNdXIUlY7eMs/AyTgCvdow5Ya9T4Cc/fuuh7/pd4Ly1gnHR0DH645rQOGOa5D4eXDSeGbVXzvQspz16mutUnZ/Wvm60eWbR+m4Sp7SjGXdDufwoVC2MGirUKFVAPTrWB3FOS1PlnJxzRZxAQqcZB5q1NnYxBycU2xKyQgDpjpWt7waOe1qyfkMY9eaepHBPGKR0O4dBR6YPFc51D/4ff2pV7d6b6U9frxVgSBfm96l3fKcnFQ7hnk08c1BaHg07+IU3n86FBpbFIlzSqvcfjQtK3XipJJQwret/BetTeHp9WSyb7DHIkZlz3IzwO/aueUFa734c/GCw8C6Dd6D4isb3UNFknNzFc2hDSW7d1IJ5Xj8Oa2pqMpcsnY4MdOrTp81JXZSh0jbCEYKVxnlaybcPa31wijaAjDn+7XRXHxCsPF+uXEugaWyaWAFMJkBlBHG4jPf0Fcz4m1zTImh2Oxu5pRBHCgy5bvx6AcmseWUanLujz4V/c5paHYaap2pn7xc/mQK7jwrpseoahbLOmYI/mZfXA4H515Lo/iS5hkWK+ijibzPlkX7uPU+nSvcfh00br9pEisuCVHZun+NdNCPNNI5sZW5aLmjzb9rjxl9g8P6T4Ogx9o1edRKq/wAMSsCfzOB+Bqz4It1sdLt4QgVEUABRxiuG+KXl+LvjZI8jLL/ZSrHjacqxycZ/HPFehaewtLRV9qeYz1jTT2POyyi+WVV9TJ+J3g/R/Geiyw3saxyIpZLgYDRn1z6V81fAWE6b8ZvDqh9wS9KBh/EMMP1r2b4weMP7H8P3SRNi4mHlpz3PX9K8K+GF6ukfEbw1eSuFSPUISx7Y3gGvTyiM/ZScnp0PLzhwjUiktep+maxjUfDmpRXK74JEOVPcEcivP/2RfCUvhP4VrFMWX7RezzJG+flTeQuM+oAP416bpsQOhzRkfeTj8ulHhPEdu0SDCqcAelejHdnkdDqYz3qwrZ4qtH2qwuK1GSLUqmolp49KAH/hQeKFpamxZheK326RKD/EwH61jSLssoQOuK1vF/y6aAe8grJuOIYl9FFfHcQSXsorzPUwK95s+VPjdN5niDxE5OQsRT8lAr53iWKX5JYxJH3VhmvcvjRcbtS8TPnrIyj/AL6Arw61w0hBTI6EZxWuUL3Y38joxT9ySFfSdMZfmsVz6eWKsL4P0yVebOAD6c1ajWHkrE+enLk1djXkDymx9a+1TufNmM3gPR5M5tIhUTfDnRj1tUPsGNdOLdWU/umxnuaDAqjHlvx6UyTmI/hjorMP9Gx/wM1O/wAKdDCnMLg+0hroVjCsfvp9aju5isbYlfgUFHj3iDTbLSfE1vbafvCx8vubPNai/wANZNywuvFVw5OSvetlYycYGa4q253YfZjQuGB6U/jrinLbycHYcE011KcYxXIdoEbc+lQjDTY9Kl3L3FRrgykgYFNEtnY/Ce1+2fEbw9F1zeRn8jn+lfo9pUe5rdQMcqK/Pb4A2pvfi1oCgZCyM/5I1fofpMe6+th/tCvks2vLF0ovy/M6qD9ybO5j+6KevY1Eny96mXpX3MFoeEfn7cscA4qGMbpAasXAJQYqqvBHGa/PI7H9JTRqw42kdTWfIu24znvWhbtjAqpc/wCvHABzzWUdxy7hIp25z1qKP7wwKsN90Cqwb5uKd9AiXZM+XWZMACRWn9+PkVn3AHYURLsU1U+aPY10TD/R15rnv4uua3lbdajHPFOexnHcaOg5qhcL++OTgVeWqF/8sg5xTgTN8rQR56datK2UI74rOjuIU5My5HvSvrmnwtte8hV+m0uM1r7OTeiMpV6Ufikl8y/puVbH+1VrVPu8GsrS9StriZlguYpTu6K4Nal+pMQ7VlJOMtUaRqRqQvF3KiqW4NLJI0U0ZHr/AEpFbHIFNumO1G4zuFDepS1ia8N0TbuO+Kzv+XgjOe9WbPPlt7+tVnI8/PQ1HcvsSSRjdnvUNyvzDn3qeXgA1Bdfw544o1LuEXHAouOGX1zSQ5P1ouGp21JZetzujIqvMMt1qS3b5gOeajuMbh+VSrp2CWxDDzNj3rSVcp64rMiUrMcetaAY7euKcrjjsVrz5o/TFQxtjBqS6bchxxUMP3V4OauPwmcnaYrH/SgexFarKrWxxWZIv76M4yK1Yl/0c/T61E+hSdyguPOH61WmwJSR1zVmT/XLVSb/AFhyO+acNxStYt2jHcPSorsYuBUtiw3DNN1P5JgB3NP7Q+b3UV7g7owOlWtPPIz0xVOTPkj1qzpzfMP60S+EV/eFuzi6Ujj096iuvug1NeqFuATnOaZeKABjkURFJkVq3zA1Z1ZS1uT7VVhYKwHQVe1La1qOc8US+JC+yc/Y/LIgznmtq9OI89cisK1ba649a3rhN8I+laVN0ZUeph+H/wDj+nHsK0br/WcisvQv3eqSjP8ADn9a1LrPmegz60S+IdJ+6yvbNtkY9s1evFD2TduCKowt+9YZq/cHdYkexpS3Q6fUxLZirAZOPrW5byHyeTxisGHj3rZsTmP2Iqp7BEo7c3kvPG7pWlZoMjNZdx+7vnC8ZxWnY/eU8Cq6Inuj9IPgDdfa/hB4UkJ5WyRD+GR/SvRfSvJv2Zbj7V8GfDx6bFkT8pGFes/wivvcO70YvyPwHHR5cVUX95/mKDQ1C0NXQcA1q53xzEJ/CesxnndaSj/xw10TVk+IovP0a+j674XX81NZT+Bm+HdqsX5n5ZXnyzOuO9Vt+3pVzVIzHeTqRyrkGs8tubtivgZbn9B0XeCZZmkHk88jFJb/AHeDximSH93g80Qc4wOKy6GxHI480j1XFVLgBtPOODirU2PNHc4I6VUkIaxbPHBq10M5dQsHPk4+9x61n2JG0ACrti22Mc8YrPtWCyOCRwxGPxreMdWccpRXKaN4gaybPPFO0lguR71DfToLPBYKcevvTNLuolU7pUHP94VHJLlZTqRUldmjfY29M1TVhngU/UNQtgvNxD/32KrRyLIeGVh7GojFrc29pBvRmra/NG2KzZvluH+tX7V/kNULj/j4fnvRHcqXkWLX5mGaW44mBAptm21s9PSn3TFpBR1F0EjPzetPkb5BUMfynnkZp83CA+lLqV0KWpM8em3bq211iYq3XBwea+j/AAt8RIvA/wCzb4X8TW+nLek2kIkhVxHudiQzk4POR+tfOV1iS1mQHG5COfpXqPg3Ou/sSxxD95JZiSMgdR5dz/ga+gyxL3vkfnfFUpxVOz01LVz+1/ft/qfDFuP9+9Y/ySs6b9rTxC7Ex6Bpkf8AvyyN/hXh1tp88nIQKuOm6ri6XI2AyZyPWvf5Utz8455Hq837UPi68UGK00mHPpE5x+b1l3nx+8ZSzJc/adNjkVSqvHbAkA9RyTXCR6HJGACUx+Jp66RIucsoz2wf8aqyFzM7Jfj149juIriLXVhkjYOjR20YwfXpVm8/aM+J19C8cvi66ETLgqkcagjGMcLXDLpL4wZRx0wtQGxeGVQ025WOAAuDRyxFdm9N8U/Gcynd4n1AH/ZkC/yFe7LeTeKP2V7S+u5nvNQU3EU9w7ZeRkuQwLH2VlH0Ar5qms8RkZwx6Gvob4Sxm+/Zj8Q2eS7W19edevzW8Tj9VNYVoqVKSOvBT5MTTk+jR5T4TlSHxBpMjj5Fuoi2fTeM19ZftNaLFb+B7O5jVf8Aj4AyD6qT/SvkPRZNuo2ZJ6Sof/HhX2/+1LpiL8K47qPIAuI8r25VhX5/Wi3drofr+LqcuKoN9WfC8+DK31qvcDGODU9x8shz681Fcgsuc8dq0jsfQsbMd0HBycVHH90VIwxbnJ7U1OY14rRGcijcfe6dDUsxP2NhnNRzgZ9amZQLOTjJxxWpkt2MsOo47U+7+9Uen/MQD6VJeL8xPXmk/iLj8IkAG4H9afqGfLQe9Jb+mM80+9X5FPvU394f2SpYyrBOjtGsoHVW6HioLojzgB3qSHGajvF2yDHWtupzPYWZisae54qSRv3YqC6bdFED0zWhpFg+rajZ2SAGS4lWJdx45OKcU3JJEzqKEHJ7I+gvh/pT6X4R0i2eWzhd4llk3jL5lcYB56hFb867e3v5bewluBrFmvk6dI+GQcM53f3v9j9arwy7khlW908ReY+z5efLiQpn73Td/MVc8y8bR7qNLrT3LWsEGCD1JPHX/ar9EpR5IKK6H4RiKjrVZTfVti3sayGe0aOz1OWS1tbRdhCMAWdWx16AMeo6V5z4k1K41Dx5eaZY2twYotpkgikGV+XDDJOMHGMDvmu81qR/+Eka9uooblLWRM/ZWKuq+S59evz8fWvCfDHiuGb48eILaW4lFzZRxyR5+aQyKA06An1JIreLUbXOazlex7pbo+n2jzW9rbQSwxrf29xdMC7qFAkHy9z9f4xVy4lSEXjnULu/SF49RhWxQgIrE7wCPXa5+9/HUElpFp19LLBZ/aBZt9q/0yUMyxSK27AyeMgtgdqZp/iSPTbyC3vrmRI4YTbTpZwb1CH/AFb78NxwV7Y3VbJRqtYytLqkMekrl1W9tpbqYE7h1AI3H7yg/Rz61LN9naGWKGLS45L6L7VbPu4EiBSM8f7h/wC+qg01oJbfTJ47OXUFtZmsXkvLkgbDwjEZOMkRduhFRM91odvGi2+kadFZX+wNvyVjkJC9NvQSD8qjbVj30NaS/OoTNENQsLQX9qJUMaZKyIev3uoDIfolUmvLi/srxv7SjhN5bBwFtjxcIpBHJwSPl6f3arQa4dPlmil1fT4zZ3qyRv5PRJANwPzdB5j/APfI9Kt3mrQRjUYZdWeV7G4W8j+zQZ+VvmboD380fjVPTREeZDeQ2+qXTlr+8uoNS08OEig+XKHIPCddso79qzNRmknt7k2enosU2jGVPtMO3LLu9uo3r+ddAt49rqEFrHJfQ21rtIY22f3cm4AfdyQHCg8dAKyLS4UtZIDqkqwXdxbL+5K7kO9gOg7BPyFRexTV7EGqMt1d3tw0+n28sW3ey9MsjIQeR1GyvO/EUJl8B3caQTrL5UrhrliU3KcZHPqK7l4VitrOCGw/dXMiGaS9TJby2VTyOeyfrWFcWjQ7rZi8ysZ/vSZiA808c9sevpUv3lysqLcWpLc+CtI8YXniXxdpaXiqGS5T7v8AvDisnxRcA+JtVb/p6l/9DNWtD0/+zvix9jx/qNSaLj/Zkx/Ss3xERJ4g1I563Mh/8eNccacaatFHTWrVMRLnqO7KxuCe2K6XwOxe6uQccx4rlYV8yRVztycbield5pOip4d8Tajp4vYL8QooM9uSUYkAnGfTOPwrnxP8NnVlyviYLzPXf2VboLZeKbMuBNHcW8qqxGNv7xW/kv5173rWnwXelTRT25nRhzEoBLewr5u/ZbYR/FLXbE4MU1nIcED+GRGFfV81qvlkHdwOtaQleKaOPEx5aso9mcN/Y1qslnO1iImhi2LwdyKf4Rz6mpNN8LaZaeYYdPjiEg+bjOec10FvHBeWaTRvJMCMgn2PfFaENjEuAOTj1zVanOc5FpNvDJJNFbqJJDl2AwWI4yfwqy2li6heORQyOCuPYjFbv2QR5AGBQkezAoHY+DLi2e1+22r8PFJJEw9wSK4q1k8uGP15H616n4/086b8QvE1t0X7bJIo9mJb+teT7vLjweCsjqf0rnp6Tkj2sQ+bDUpeqN6wvdpHzV0FndCRc1xFvcdMGtqyv/lAzW8kcEWdXuEkZGe1VtJYiR/fBH4gH+tVIrvKcnNW9CUsjSZBHAx39P6VwYpfume7lP8AvMbeZYm3YznmpLds4z1xUc3zZwKW3BAHrXjdD7q+panb7nrmql5nzY/TFWJcsEA689qr33/LMjrUx3CpqmMtz+/OPpzVm4/1Y471Ut1IuDnirkwzH1xVS3Ij8JkTSeVG7flU1jGIYyoH8OT9e9Ul23eoRwbvlDZat3yII/MDHJA5/KtZe6rHPTXtJOXYp5xIMn+Go1OLh/TJNTySRx3Hyx7gQOSaSO1PmF2Y/N/CO3NOKdhVJapIWTsSe2K/Q/8AZ3099L+DvhmIjazWvmkf77Fv5EV+fccIkXaWJQHhSOMn/wDVXp+l/tDeO9E0yz06y1dbe1tYlgijW3jOFUADJKkniqjaDOPGUJ4mmox01PIf2pPAd94H+MniRLy3mjtL+6kvbW5YfLMkjFiQe+CSPwrkvhv4k1Tw++rW2kQRC51S3+xtfMhMltGT8xQjoSODXs/jb4ha98RI4E8QXv8AaYt23xJcRIVU8Zx8vtXmeteLn0qeaG0hh89gOVUAD8BXqRrynHlitT5Wplqw7560vdOq0TT4PD+lwWrSj5Ry7HGT3rWivInUbZFbPTBrwXU9UvNQuTNczySyZ/ibAHsB2q34di1LWL+O1sPNEzcja54965Z4JyvOctT06OcRptUqcNOh70jLtHP5VaXGAfSuN0O38SaTMsGsRLLCeFmU8g+9dRHMR15HSvInDldr3PqcPiFiIXSs/MsEBs+nSm2UEskk7Im6ONdzYPQcCm+cGz6e1V2mbzpFXcu4dj1FODWqYqqd00WpD83HFNQFqZH93ipo8jrWbR1Rd0PEY45pfLOfalU8dKdv9qY7jVx6YzTwOcGovbpUiH5iM5AqB81h6qevepE9+DWx4m8G6p4Pa1GowrF9piWaNlcMNrAMAcdDgg4rGXOR3wacotaMqE41FeLuiXG1Rim/e6gg0rSBVzngDJ70lndJeZ8oliO2CDU2NOV2uloSAcZo2iQMGXcCeVNWLixntZDHcQSQSgA+XIpUgEZBwfaotu32NFjPRozdW8NxzXgubCSSwcoCHt+BkAA5H1Brnb7T9cTVLXUpJvtr2e4qy/eIIwcj6V3TQ7tPLc7lbOB3BH+NNtgAY3OCc8itqc2oM8qth4znYy9K8ZQarGgfgnqrda7Hwx4q1PQZCdNvNqD/AJYyDcnPX6fhXnni7wmf7Slu9MXyZhgmMcKwx/Os3RPGh0m6EF9uhfPzK45qVDmXPT3OOcVH3Kyuj0rT7m71vxpqt9cwpHJM6sWjXCn5cf0rqdY1b7JbFcgMorA0nXIJ7NZoJFYMPWuI+J/jyPQ7GTMm64YYVB1z61z+znXqWa1L5qWHpc20UcJ8UPEx1zW1iRsxQjGM5G6uLW6e1vLeZDgxOJAR7HNVob57iUvKd0khyT65pJixYAKWyeK+6oUlRpKC6H5via7xFaU31P1l8FakNV8J6bdg5W5tlmX6MoNWfDo8i6eP1z/OsH4T6fJp3gfQ9PlO17a0jiOef+Wan+ea3bP9zqSZ/vYrlWki/so6mFqtJiqcPXFWlFaj1Jlp60ylX2oAmGaCcUi0euaAOe8ZN/ocC/3pP6Vl3mdq/T+laHi85+yrnqxOKoXjbsYr4biF/AvM9vAdWfF/xgnEia7Io4a8PPtvNeRWIX5icA+pr0X4o3F4ttqUmdtnNchVx1JySw/lXhvipnENqAxHLHg/SvTymNkrjxTvGR3sM0XGZV9fvCtC3miZlCupP1FeFsT6n86i86RGyrsp9ia+uPnj6JjA2jninbdy47V4BY+JdT01g0F7PHjtvJH5Gu58I/E6W6vFtNU2/vCFSZBjn0IoA9GjhG05NZusZhtZWZuNprRiuoiww5P4EVneKJUOk3RRgxCE4BNAHEfCHwInxI8Zaray3TWiQxmTzEQMT8wGP1r2mP8AZbik+54gkHpm2H/xVcT+yND5viDXrnI/1IA/Fs/0r6utRuYAA5rOUU3qUpSjsfJfxX+F5+F62J/tL7ebothfL2bcY56mud8A+Fbvx94gj0+3PlptLSS5ztUV6j+1vd7dR0GAdVidz+Jql+yzHuvNZuCoztRN345qfZxtexUq00tzZH7N8cf/AC9NIfVv/rVv6D8I49Bg8s6Xp9+S27zLiLc30616lu9qC3y8jtVKKWyM3KT3ZyvgXVrC3+KVp4e/sqwt9UitzcM1tAFaNOAOcd8ivpbQ492pw+2TXxn+zbpNxqfx08Wa+ztLZsskULyfe/1g4x2GFr7S8Nx7tRBPZSa+Dx8lUzSnBPax71GnOjh5c6tdHXr2p1NX606vuDxj4AkP7jj0qovUVaOPJBqr/EOOK/OYeR/SUtzSs23Nmq198s2c85qex9OabqXyt/jWezLexG2cCoW+VsCpc/KMCmsPzp9CY7k8LZjaqUwLVbh+7VacEGoRrqVGrVS4S108ySEKiruYk9MVlSMN3TNcj8TvEj23h46dbNsuLoFS2cbV71106Uq0lCPU8zF4mGDpTrSeiRi6t8cFM0kdpbMqA4Ep6n8K4TWPHV/qkjy3t3IsbHATcePoKp2+lxrGzN++wMnb7VyF9JJeXTyYIGeF7AV9tRwNGjstT8VxmdYvFu0p6dlob0/iqdvlty0a9PnIJplrr15DIshdXPqyg1n29m8yqSvFa2l3ltp/mbrdLicAFVfkMPpiu7lj2PGdSct2b2neJpkHnlen/LSHgj3r0LTfifd/Y4o1lju4V6+apDhfqM/yrhNN1DzvKVdPhtJP+emOG+orXWztB5kkUqxSNy6x8r9eOlc1bDUqytONztwuY4nBu9GbR69ouvWutwCS3lUtjmPPK/hWhcf8e5r5zu7rUPDt4biCZ0ReDJG2OvavXvh/4ufxV4fZp8G6hOxm/v8AHWvlsdl7w/vw1ifqeSZ9HHv2NVWn+DO9ss7cA8471XmXbIOvp+tLYMSFPqKSfAxz3rxOp9iTt80f/wBaq82doPWrEbBkGPSobhflWpWjLQ2HPb+VLcBgpJPNLbk9DRdc9DVdSZE1u33SDTbn7xOO9Fq2VXHI9adcp14o6jl8JAB++yPWr8ZXZkms5v8AWCrox5eaiW447EN1gK1V4mG0VYmA2NmqkbDaOK1i9DKa965PJJ9zjoa07eQm3OVBOMVkSEMqk9jWpZsDGRis5lxKErMsiH3xVe6bdIcde9Wbg5K+mfWq1wPmqo9GJk1mSrg5yT0p2qMWmQtyfrTLZuB60/UvuxnGelH2w+wV2/1PAp2nqdw+lMXPltnrS2P+sGPer6MfVE98P3gJPNNuP9WpOCaXUPkwR9OlNmYSQioj3G7EUOeKvTfNagVQQjd6GtBv3lofXHSiW6J+wc9agF+ezVvyMv2ZSPSufgG2V89d1b3DWq81tPoY0ephaSwTVpF7YP8AOtK8YGUDrk1k6fxrBGf73861L+MIy9xmidroulsyvHjziOhrQkbbbMvUdqzYz+99DWg3zQtSlsgju0Ykb/N7VqWMxwB2rKX73HrVuzmCyYJxVvYlaMS6bbfexHNaFix3A5rN1AD7Yp4zt61oWLdMc0Ne6SviP0B/ZNuPO+DenLnPl3E6f+RCf617SteCfsezeZ8KnXPC38ox6cKf617wtfc4N3oQfkfhObR5cbVXmySlbpTVNLu3V2HkiNVK+XzLeRfVSP0q61VrjlTnpUS2NKfxI/LbxTb/AGXX9SiPBS4kX8mNYG0K2fzzXYfEyH7P461+MdFvplH/AH2a5LgNXwVT42f0DhpXpRfkh83+r5FMt2KtgVJuyhqKMbWGBnmuc6yK5Y+ap9/6VTmbFm/PrVq6X5hzjn1qhOT9ncAcZNaxOeWzPPtW1S4uNSnjE8kccZ2qqtgdK7TS/Bej2/hGx1C7W91G/vNz7FufLRFBx6EnqK881D5dYuie7Z/Su78X3Ug+Ddk0bNG32SVcqccb0zX2+Hpx9lHQ/EMzxFX6zP3nu+pg69pumWLkf6PFj+F9TLn8ttchdataIxEcsPXGA7N/Ssa7s0+y25UkFoUY/UqCajuPC2oaffWMdzGoS8iWePyXEjeWTjcQDx9DzXV7OPY8j6xV/mZcm1ePtMM+ymtjwbrE665aBLnzLeVtjKOnf/Cumk+DsOj2bz3lz58u3IjUfKOK4nwWqo2mcci+YcfhWVanGVOSa6HZga9SOJg7vdfme52cpVTnnvUVw2bhh78U+x5yM4ptx/ryccnvXwv2j94Xwofa/eFTT8YqG3O1hU03Yio6ldCKP7/YVLcr8qjI6U2NRuxT7gHb9KZe6Km0bW3eles/s6xnU/2Z/GWmAB3tbrUIwv8AwEOK8lOTnHNevfseyLcaT8R9FbGPtqyhfaSIgmvayyXvyXkfB8Vw/cQn2f5o8K03DMcNt5wVPUGtaFtyjA4HtWdeW8treuqwO/z/ADFccEHnPNaUOeMivpb6H5cWOCMEcD2o244x+lO5UZzSY+b2xzUgRSErxVK8+VUYDG1x/PFaDKW7VRvl/cv7c0MrUhkUleRivof9meMaj8M/HOnH5gt5bSbfaSKaM/qor5668DpXvH7J+obL7xppp/5baZDdr9YrhF/lKaUleLQ6cuWafY8atcwSR5+8rfqDX3n+0Y63HwRD9RK0BH/fJOf518Oa9aix1/U4AMCG5lQcdg5FfZvxyuhcfArQSDu89LY/X9yTXwNT3VNH69iv3lTDSXf/ACPh+44kcHk5FRztiMZ/Gp7iMtcygD+LtUc9u/l4KNipjsj6kY3zQjpjFRK263XA5qTaRCMCpLexn8lTsIHrmqTJaMq6Q7Pep9ubN+521rS6XE1vyD5mOT71CukyiF+joBV8xPKzM00dMipbsctjJ/Cr9jpUbMNrFTVsWYt1kBO/OOooclcIxdtTFt87hU2oIPLTnd6YFaiWUMjD5MH2NJdWCW6q4ckA9Gpc2o3HQ5mIhWI71HeMPMGef/1VttaxSsTxn1U1k6tAscwUHjIwa2i7vU5pRtEgmt3mESoMnPriraXl94bki1S2VkubMieNsZwynI4+oqJ59kcKhtrbuT7elaFxHFcQlHk3K4wfmNNScWmLkU4uL6ntfwr+KUvxB8INNdpZW11BYNZojqVDOThyPf8A1Z/OvVvsty0l+PsOnyoL21UHJzgeV/s+9fJ3gW4OgabqNpG0lxBHOrGExmTbHKCpbPbDAD/gQr2rQ/HFhcaLcXRs7FpGuYGP73ZyPLByCv8AsE1+g4aoqtJTR+H5jh3hsTOm+jOv1/z4bPXibextDJeQQiRJCrggQjI+X/aNeU2fw70jS/GUfiOHzknLM892QfnDbgHCnlvnXdnHAHpWvH4zt7zUo41t7a3mkvXu2iW3aQ7VTAPbglVrEv8AxNqf/CaWcN3JEA1vcLYRxuIjG3mK2c4xja4AzkfI3rXXG2l0ebr0OtbxRPZIIdJilYpE2+4cEblxl42J6gdVP4D33dHa7mtbOzW4keBZJrcG3RVRQqnCl2ByCobrnpXFQW5sbhLRIpBHKkizTskfzPkBg3l8EZ6cfzxXqOnzReTZXFxawIYboieS5l+VhIh2ttxjgeWM8VtLRkR1MS0sba+so/tNxZW097ZGTAkLyBlVBjAOGGSCMg47V07ala6q8IsRmHUbJkkb7Ex3SKBt9ACMt/3z7VHbSpZ29u9rIiQ2N8Y2Wwsi2I3JUAMcjAWRPyqS6tUtVvHzq7izvBcMUATEb4L8DH96T8qht7oLK9mWNlxrVkXubqOGK+szbyyC2xslUsNp+Y+r/wDfFULPUJppLAPezN9ssTHKUsySGXnH3e25z+FP1Czewj1gw6fqlwIZEv0DzbfQsB8/co/51b+yahZ3epSWmnjc9uLq38+43EPtZGx1xkBSf96kpJD5ehmafeXd3/Y1zLPqc8jQSWsuyMRZdQM9h0MTfnUcF9L9hsFEeoJdC4MMnnSJjfGHQncSTkhQD9RV24067ur6FhP5ME3/ABMYYvtTYJ3ZkXIUfeWRe/GTVXV/scENyLWwivHfZqcBlvAcgbSwwxPUj/x4VL02BFaOBZNQtEddSZrd5kOZQRuO0jgtjIAb8VrmdQe8W10aOdIY5mjjkKXLqskodlLEheCB8xrrpdPW1ku2iisokupobuNhcH7hKKxyB225P1rC8QfZ4YrsJDazXCRtbI7TbgGBDIgznGQ+KT3GnofCWr2f9n/tD6jDgc6q0ny9Pnbdj9a4jXCX1rUGA4+0Sf8AoRrp9N1S/wBa+OUl5q8IttQk1JvPgUYEbB8bB9MY/CsW+VZL65bHWVzn1+Y1yvcpGIo3H0Fdx4R0/ZrN/Dbzw3UUYCiaDdsceo3ANj6iub2rxj6V0HgmaS3uLtkOCygE4rjxWtKR6uW2+twv3PTP2f1/s/47LATxPbyrlfePd/7Ka+wmtx5Zx6V8Aab4wl8D+P7bWUVpJYkyOcZyrIf0au7j/at1hFKvGuT0OQO/0NPDq9KNzPMI2xM7d2fW0N00quFg8ob2BDADp3/GrSyBiMLtA9q+OJP2q9adcARD3U8/yrQsf2nri+s7j7TdR2c6riJVR5GkbH0wOcfnW9rHna9j64kIHIqszrnriviC6/aC8Uxs8cl9NG6nDKflI9sY4qg3x48Qyfe1KVSD3kb/ABptLuHLJ9DsvjpHGvxU1UxxeWGSIsc53sV5bH+eleF3ylGuRz8twRj6/wD6q7/TfEFr4v1trjXNWjsnkQ4uZN0gyBwpAyefyqlp/gEa5qGoKNREAafdDmInzlwcsp9R6da5l7tV+h6svewkVbZ/mcAkzbsAGp0uLlRlVbaP4sVueJPBd7oOo/Zy5eBuY7jGFP19DRHo91/ZZto9T/0d3DPChJUnjkj8BWkqkY7nPSw9St8CM+zvL26mWGLdLIxwFUZJruPD8E1qBDcxvDMEyyuCD99u1c5N4PSKKN/tTq3dlGO1bnhzTY9LWQK7SFsZZzk15+IrQqU2on0GX4GtQrxnPY0pAVUk063YZHNDjdGTnOKjtyVYcV5VtD7HqW5mJYdB2/Sqt0xDJxx1qwzY2ge9V7xguw9aUVqE3oxlvIGm6/rUt3KI4SzH5Bz9OKqwnM3Tiotck/0eOFfvSuF/DvWqV5I5nPlptlPRWLO87KAZGyPpWkH3TS88cfyqrY4jAxyKiutQis5Jtxy56KOSa15XUlaKucqqRoU7zdjTt4xJJMeeDirS9XGMHGfpVDSY7uNy11aSW8dwPMgMnG4dyK0IcfaJARkYANauLh7rHRqRrRU4DIJDHIe1WNwYdarz/e3D9KXzNuOuDWZ6HQe9wYfnPOOa8autRaTU55s8tIx/WvXLjcysPavFLxWhvJoyPmVyMfjXoYRK7Pks7vaPY6dbizvlDE4lxXqfwP8AD8VzqV5ep/q7dAhboNx5x+VeM2eh6gt3DA8Do8gDL6YPQ19X+EfBEnh3wXbW+nqJblk8yRufncjJqMdWjCnyp7nl5bQlOrztaRE1S4syjtuS98kgtCpyOvQkVueLvC9lDp+nmwjhgnunCqACMkjOBzVXwT4dCw6lHr8Uate5UQr0VAOuT9a3r3/hGNS0O7t9Wv5vtFpEUsp7dC0e7HqDjPA6mvn6dPnlywZ9NUrSoWqS0RyC+C7mOTZJInm4yUGfu5xnPbmsW+sTZ6hIpUqV+UgkE8V6fa2UtlYo5mW4+0QI64YEuwAGW9s8/hW83w50HWJx/acd0b4Qo8n2OQIMnPX5Tk1EZLms2dbxWilLY8PMaIqlX3MRllx93k0K4YV7TD8CdFvbiYpqt1YDgp9p+cH2yqVYj/Z3smwF16zb/aaV1P8A6BW9ubZhHMqMVZ3+48R37ccU5ZOOePwr228/Z4023h3HxENwGSIQJB+eAf0qlYfBHT5GQfarq4VmIDsyxBiBk8YJH44rSNPmdluJ5nQS5rv7jzfQvBPiDxRC0+k6LfanErFS1rA0gBAyRwK+hPhh8CbaDwz4c1jU4li1NtQ+0Sx3EJz5YUhYmB4xkbq2Pg1rlv4AjvdN02zkZYd8hMkhDElSDg9+ldboviObxBpVpcTRLEsRkUIJDkEKOo/Gu+nRhFq+54GOzKrVTjBWX4mj8Rvh/ofjnUtKt7mCwkSGRJHwzL+7ACkfIRnIwOeBXyH46+H+p+E/FGo6ctpNNBDMwjmjiba6nkEe3b8K+nfFGqXnhnUxc6Tp0eqyyqltMj3Sw+XGWBLjI5x6darWuiv4k8RalqeoW0MsMwRIxvLgcfNgn06cVnjqbl7tGzfmY5Vj5Yd3rX5bbHyNa+JvB+i3V7YeJ5bpL7ygbe3hQkbiekmBwMc9q9H8K+G9I1jxpoEmmiGO3mcM7Al0dFXI7+gNeueLP2YfC+uaPqUGj2MWk6lqC7ZdRjXfJjOTgsT1x2xWP4R/ZVTw3oi6eusyXjRq4HmLszuB44ORjPY04UVGmoy3N62aVKk5ShJqL6GZ8evCB1jxHaX/AIespb9ZYFjl+xQO6/KAFYv0PGB+FeZyfD7W4WBn0jUnOM7Y7V8D8Stdpe+E/GPw8vIbIQPc22QFngmbbj3GetXfG+seK/Eutzz6ZYTi22pHgTlUyEAPVvauKVGvUbly/ijmp5xXowUFG6R45rVvdaTfW8MsMkckbfNC6kEA9yPSkV08xhF90ycYrprz4G+PdY+0yyWCvFMctuvY+R15+YmuQmW40eeW1lRRPE5iYbvukcGvQo5XiakbQjd+TTPYjnFBpSqvlfzLd8wM6lurKpPHqK4n4s2tonh+9vZI1NwrbYnH3hyFxXfWVjHqjQN56qMKrjByvY9uteefHKZItEMccm5WuQg9SACc4rKngK1GqlONmnqVicyw1ShJRld20PPfBPjK/wBNhkt/tkipxjcu4IM/nWb4xcNqgdNVXVI7iPeWGQyc/cYEcHj9RXPxu0b71YqwPGO3vVhIzISzcGvoo0oRfMlqfCyr1JR5HLQngx/q2/CtHTLpbO+gaVd6JIrnPcAjis+ZdzLgYKcnHela6XaAeTW/Q4ran60eELlLyztLiIjy5oEdcdO5/kRU8rlbwsONr5rk/gPdf2l8PvDU7Nktp8Oec9Y1/wDia6q6wt5MpOMHNeZLSR3R1R1EDbgCKvRtxWZZyBoUbPUCtCJjtrdD1Jw3SnqcGo85p9ICTcKWmrStntQ9AOZ8VMXvrSPtyf5Vl6pKtvazSE4CRs35A1oeIGLaxAPRP61geMLjydA1N+m22kP/AI6a+Bz+X72mj3sCvdbPij4pS7dFgUnl7rOP+AmvD/FdwN1uD02kivZPihMPsWnrnlpGbB+leIeLGH25QOgSvdymPuoxxmkGYsjDtULYNKelRk55HWvqTwhu4U0sdwKkgjkEetD4qJm29KANNdV8QQn91dXOP9/NWG8TeJJYXhluZ2jYYIYZrHjvp1YMHYe1aFv4gmjyXVXH0waXvFLl6n0J+yHZtC2tSMMEogOeOpavqC1Ta3vXzf8Asj/FLRvBerX2p3s2mCZWTba6iu6Nhhhkj8eua+q7z9pvwl4i0+ez2+EbSW4Ur9oiAV0z3XLda7qWHpyhzVJWfoeXiK9enNKhDmXrY+Rf2r5zJ4y0+HPEdqDj6k1r/suwtDYatKUJVpFUEDvg1yX7RmrWPiD4kMdOvoNRiS3Rd9q29c+mRXSfBeXVtE0CQ2cOUmk+cSLnp/WuOysd9z38XCrnKuP+AGopb1FU8SDjvG3+FcPY6xqelNI0dhGofl8hzn824qLWPisfDtm13qMUEFupwXbd3/OkHMaP7Kbw6hea5ewzRSM0xVoUJzGdzcGvq3wqubqU+i4r5j/ZW0/Q5G17W9Fulmi1KcSywqR+5fByv69K+oPCq7pZ29gK/P5U1/a6Ueh9LPESq4XmlvsdNSr/AA03Ipc4r7g8I/P6Nsw9OlQLjI56VLDlo2xxjtUG4DOT3r85if0lIv27ngA0ahnZkDtUdqw3D1qzeDdHntUfaKvoVY2BjznFDLk5BplvnbjjNTMpGaexCJo4igBqldA7jVtZM49PrVe4+9kd6hFGe47Z/SvD/ildTP4hmhZm8iJRjHA5r3Wb37V478QrfztYuouBuCsuff8A/VXv5Xb22vY+L4p5vqXu91c5DwveH7SYlZo0bhvmxmquqQ/2ReSKYBLATnkD86taP5OlyTG5GWJ4xzWv/bGmahLs+wSTIq/NIx3dvQV9gz8eORt5lkciHdhh90jnNWEsZJrwOkQZlHIIxn8q2IdAjW7tZ1jZIz83HTbn+fStXSLi2kvpXww8k7th43DPYj0pgQ6P5nktFMpQhdyZGRitC20VrKNrmWdNj5BjB+YZHDDirLXYuIZ1ihDCMGQODl2GeevtTJrM6hYyQlZMyMrRytwGTt+Pagn1KE1iLjT2glPmxsflcjv+H1roPg5bix1DVLLezKFDg++cVymp3Emh6StsX3uCQN3UDNdp8Kb4XLTSHDSSjAYL/CDxXm5g0sPJM+n4djKWPg49LnqmnthUwfapJ1DfSq+ndsetWLhTkj3r4V6SP21PQlt/u0yfpyOBS2p9M0l12Oaze5omJaktyaLng/8A1qLfntk0tz82R0q0TLcWzk+UDGBVu+mEwUbEXamMqME/X3qhZ/dJHqf51cuFHHY4pPce8SmzDzFI4q4gJjHaqDZDKT09a0lYeX70SRUdiCdf3ZqkhK1dmbK8VUH3venAmpuhW5Q/UGtCxclTjrWY8ishGOa0NPbrzSmtBxIbpWbPOOaiul+6fap7oAFsVWm3bB9KUAkLbt0qXUMtEvtiq9uRuAFWdSH+j8DHFOXxBH4CBTmJselRWf3z9TUkA/dkcHimW+VkP15q+jF2Ld6u9ahYgW/rxVi6wYc1U5eHGeBWUdimRx9u5rTh+a3bPoe1ZajA681p2rbrcinLcIrQ55OLiQdt1b3H2dcelYOCLuXPPNbUWPs+evFaVNkzmp6NmFYrt1jPck1sagu7H14rHibbrQPbca1tQYfL6ZqpLVMdN7lNl2zVfRR5LZ61Rkb94DjNXoeUPHalLYqD95mSIwJCMcE1LHahmHy596hZ91w3bBxV62UswH86b2ErXKWooVuYz324q7Yt8y+mao6kx+2Aegq9Y/w5rTeJn9pn27+xZe+b4H1m3P8Ayyv9w/4Ei/4V9HrXyx+xJcltP8UW/ZZYZB+KsP6V9Sx9q+zy/WhE/Es9jy5hU9f0JV6UtMpd1egeFqBNQz9KlqvcsFQ54qXsVHc/NT40R/Zfid4mj6AX03/oRNcdLaC0TddBg8kYeIL3z0J/CvRv2hLNI/i54jzcIm65LbGVs8gHsK85uopLrZ5RSbaoX92wz+XX9K+HrUpc8rLqfuuDqp4enr0X5EKnMZqNW98Uy4mFhbs9z+4VepkG3H51hXPjCxtIZWKyOeNjBflJ9KzpYerVfLGJ0YnHYfCpOrNI2bxguOecis6eT9zKB0BrkNR+LNnZyot5ZzQxSKGjlT5lb19OQcj8K2LDxJp2rWxlt7uORHOB8wBzjpit5YarR+ONjjp5lhcTdUqiZw2qf8hi45yC39K7rxBby3nwjsYoY/MlaGdVVeScc4H5Vw2rW8v9sS+WjyIx7A+navRrG+udP8H+H5IAiyxvL8sykgAhuozX12HkvZRPyDMqcniJtLqzyVdLZrO2MoIYRIpU9QQKk0eGPSdSW7AZnXgAnjGc4/Suu8Q6xeXG9pVthn+7bgf1rgb7WJVkYB0UDrhQK6zxj0W9+IV3qkLx3KI4YH5sYP6da4rw/YCwvNNiMySS/azIdnIAbGP5GsMalI6k78/jV/w/Of7YtOePNX+dZVPgl6HThdK0PVfme6Wefmx6Yplw370gUWsgCk/jU/2GW5Ysg6e9fAS0dz9/p3cBkDDcuealkx8vNSLp08bD5M+uKu2dm6zAuny4xyKhtXNbPYoRxlmyBUlxGyxj5W+tdHHGiD5AAaluF3R1k56m8Y6HED5ScV6F+yHqBt/ip410/oLnT7e4A6cq20/oaxFt4mY7kUn6VofAVk0n9pOOJBsTUNFmUj3Rg39K9nLJr29u6Z8hxNR5sC5dmjm/Elr9k8QapAekdzImPoxFZsYO4rk9eOK6r4mWv2P4heIIj0+2Ow+jHd/WuXWTZceXtY5G7ODj0619Uj8f1J1jOOfSjG7JxxinrkrnFAU//WxTJIipXPGfxqtdw7oZPlx8pq8qHPzc0yaMsjAdcU7AZgO2MGvWf2Xr7yfidc2/QXmkXcP1KhZf/adeVRR77deDnHNd9+zwxh+NXhxMkeebi3/77t5F/mRQtRSZ1nxa8B2mi+FovEMUDJd3+u3kcsjMTuTClBjOAMh+g9a9l+IU8s37PHgKWSTeJY7Ubv8At3biqPx40tLz4ELNCMtYX6XD8f33dT+sgrl9cvGm/Z78EyM88hSZE+diUXb5i8flXxuYwUKkklufpGU1JVqFFyd+WVjxLULWFb2VwgBDdvrTyFaEgjJpLtt1xNn1zUccnyYryFsfpUbbjPLjMXKqfwotUEikEhVBOSeg5oH3SP0qstwqxyKTzkirWopBcNujbPHUCljfdbvjptqpISyvjcOfamRXnk27hl3cEVrbSxjcl0q4Xg4yKi1XUvs8xCICCM9feua02YrMyhiBk/Sp7yQsxJPatvZ+8cvtHy6Gza6whYbgR7Cl1bUUms9qdTWDbyfNVmZj5YbPTpQ4K5XtG4kMImVsqSc9160l7EWZTNuXnq1Ot74CQYQA98HtSa3eG4hVcDaCGxWmvMZfYK+pPHD5QjJZt3JqOS+kKLljUN5wsfHOabJ91TjtV20M7lZ/Flz4P1e11JQ09lJ+4vLVX2+dFkNtz2PGQexFdxp/xY8FGSeZALW2uOTZ38pJR+BklAOOp4/KuGutOi1S1e3mGVYduorz/WvB93p8vmw7Z4UbcCTzgeor28FjHSj7O58VnWVvET9vFHti/Hvw34ZaVbC0j1a6cFWvYw0bHIIwC3QYPYDtWMvxX8ReIPEA8UQQpKba5KxWr4ZVhO9mT3+ViPwFeW6Vp+m+Jrgs8QhmA/eCI4x74r1rwDodtbxNYwLLJY7WMkygZyVweT0ABPNelUxbeh8tQwF5a7HvXhC/tvEGr6feW86NFLaxtHLEodgpdBtJAB6HowPNeh/uJrecrDBFdzWJSOS9YvIzRkjKp1ySR0NeNfBbTp/Del3ltc2/2qyt5Xms2juAWdMh9nXuBJj6fSvQfE3jfw94FtJbq51K0037LcG6htd6meaNo8HY3U/MznH4ele1CXPBNni1YezqOK6Hbw3jaw8tw73gh1CwztiRYAzrn7oPzE4cL6/KKZZ6pe3z2Ri0S5ltr+zMM7y320O4AI9T0Mo6dq+VtE/aiubrUonWwE9lbSS/ZTJcOsnlsCFBPsMevSuti8dXOrWELPqkdhEs7XKxJEXKlixK7mc8Ydh+NL2kYmDjzHvUOoX7TWE8+m+YkkL2U+dQJDSKehGRjlX7fxVT+0PappzyQWz/AGeBrQmWVn3y5U7Dyccpjmvn/wAP3y33jCztXvnuLe6vQ7x7FX5jxkY5GT79zXHeMfG2u6H4i1OxttQeOG2v5HjXapwwYgHkVDrpvlEotas+obOF44NLgU6REIYTaAyxHPmuF+Qgt6KOe/FP0mxliutLm+02Dwx2kkERW0RQZPlBViW6fuwc+9fG198SPEk0ZSXVpP8AWecMKoO8d84zW340vtb8T/DDw9rlhdXi3NtNJp17Hbu48xvvJIQOp28E0vbqn03KcOfU+orvW9N0uxQs1j5w0qSJWmQREkbc/OAR2H1rI8Ta/dabuWO20+WPzY2cq3mYLRCMsCBz95G6V8SL4R8Vag25tP1Ofd3aGRs/pXTeC4brwpqN8dcE9mv2KR447uJwHdRu2gHGTgGkqyuPl0Lvj7QrCw/aYs47BUSG4e2lfy33Au2A7Z/2iN341wHjDQYPDvifVNP87zPs91JGGHcBjg1N4K8WT+NfjVaa7epFbvcX0b+XCu2OJAQFUD0AArO+I3iS31fxxrd1aBpYJbuRo24+YbjyKh6vQWxQ/wBHz99vy/8Ar1veGJI1llROPlBOR17Vx32ibcMWrcjK57j1rvPhY1tdyXxvhawsdqxPc3AjGec4B69qwrQ54OKO3CVlRrRqS6FbWNHtdQmeedS3lx54bAxn+ef51FD4JiubcT3ka2ob7omkCbV7DB5J/wAa9hj8F6ZqCrNNN9skXoY9siD/AHQKTVPh7p+oQbUuPszD5g6BUb+ZrkjTcIqNz0KuMjVqOo4I8I8UaTpemWsIsJ45pS2G8vdgcepFQeDWkh1BpY44WkRfllmXd5Zz94DpmvWJPg6uqTfLqcsiKC4VlDDAGT0FLffCuxt44jDqNvY7UAYsPvH1OWroStDluee6ylWVRx07GZa/CnU9YtluIPD17epMN4uVgdg+f4t3fNL/AMKN1iRjnRPJH/TVtv6ZrQsbe08IXEV3D4ymjlgO5UsnCsfph67GP9pTU9NjQx+KdUndl5SQq23HrncPyrl9jJbM9N49NWVNI4mz+BV/BLu+yW6H13E/0rH8beFdS8LtaST27RpES8d1a7tytwACc4GMdh3r2W1/a0vFVWn1b7RlQCk1hExH/kP+tdnof7VfgS80pW1yOKS9ZjvjTRUIx2wcjn/GnGMoy5mc1bFOpDkskj558Na5b+Oo7bRdRtW+33DeXuEZCSHsw/ut19vpWZ4j+EXiPw9qMsGn6Rd3FsrZFxgYbIzgfTpX1lpvx6+D2s2kk00drYXvAhR7J02nPU7flxium8MeMNJ8X3rrodrpFxax2zu08cSsyyhT5YPYAtjrWkve6aHLCrOnrF6nxHa+GfFV1Kls/hvUJnQjcYoiRz+lekeOPD2v+KtQtDovgPUNG0yytkt0jS0y8rDlpG2jqfx6V7tZ67qYgu7iTxzpOlyKLqFYZpbeJopQR5IaPb6Zz17YNUNa8V3kF5a3R8ZWGqpBMspWNJhlQq5UiNSpyc9axlSjskdX9pV4uMviaPk/UDPplxNaXUFxbXELFZIpU2spHUEHpUlpaXUjRlYyTIhlVW4JTn5vpwa6jxRq3hjxF428Q6he3sls89w00axSF0OSfXBHbtUGqeMNN03Q7yOKzjvbgQyLZyFgy/vHU4cdwoDEA8ZalTwsXK0tj0q2cTjTUobnPXVwYIVZ9sblSyK5Pz/QgYqnD4g0u4sYRcmaK76uyEFfpgj+tegfCrw/p/xA8SaRpF5qE9j5lqzPCm1ZBtBYBDjAAOD6mvQNG/Zu8Hy+IrrRb/7TNdqDPHMk+wSx5HOPXnnnqDXV9Uow6HkPN8TW3lY+eY9SsVZmW5Zj2Ur/AFzVdbhby/8AML/Ko+QH+dfVs37I3gxVP7jUgPVZwR/KorX9lzwdbM+xr8HuZHzj9Kylh4bx3OulmlZNKo7o+XomC89q4jxBNdrfTSMmI921WB6jtX1l4/8AgH4d0GOzWy1F7OS7mEInvGIiiz/Exz065rx/xt8F72DS9+m6zpGsyghjb2l0vnHkj5VP3vXis6cXRndnXiMVDF0uVdDzjwv4kuP7ctUuXaRDlBuOcZr0m1YmZ2Vu+a8eSOSzuVbayvG2cYwQQa9U0/VIBCkryBSwB2n6VWIjzao6MrrKmuSbsty0fmbPQZoPGB+NVG1q1jOfM3enFV5vEFuvI3ZrkVKb6Hu1Mww0fto0ZSFUs3C+9eReMoVh16V4MMrfNlORmur8RX02sYjhnWKAfw8gk+/tVfwx4Nt9a1JYL/VLexgxzIxOT7Dj+dd1Gm6S55Hy2Y4+GJXs6a0XU9I8B+KtE1bwTci6iZNWjVYwoj3eZx13Y4HFek+G9fkSxt1jn27VCsM+1eG698PdX+G9vHrNreQ31kHHzw5K4PQn1/Ctvw74gTxDatcWdwbS4jUb7frhvb2rycTQU05wd0/wOnA41aQluvxPZNQ1xl81pWjO5NvmPyEH09ag0DwXYtI0KDzo5EzcSbyA+7naVzjv6V4t448VeIdBhjtWWGSzvY/3N0EPPAyOvBGa90+HOlDw94W06NmPmeUrOzHPJGTXFKMsPS54vc71Vhi6vLb4Trr6G1t9OjQgKIVwmOw9AK2Phvete+cXUAScIxfPCkjGa+X/AIrftFSrdXOk6DCVaN2SW6kGOnBCj+texfBvxIPE3geyZhHDJMu5UyGyFOG4HTn1rCWGqU6XtZLcUsRSrSdGD1R7/HaS44QmrKWkm3lD+VfDnxM+Lfjn4ZeKp9PkuLeW1b95by/Zwm5PTK45FZmn/tgeLrTBMdu+OPkklX/2euqGBq1IqcdUzyp4iNOThLdH3uLVu6/pSfZl/uAfhXxZY/tyeIbdgJ9P8wf9M7hh/MGuisv28HUKLrSbn3Kyxv8AoYxT+p147xJ+tU31PrSG0VZFwn6VzPxCkeC9jhhlkRQmSqOQM/QV4jZ/t16DIV861vIT33WUbgfk4/lWTr/7WGj+IdTkmXWZLRGwE2aWAVH4uaxlhq705WjSNelfc+j/AIfxyXWlzi6MkrLKQPMJJA/HtXbQyTQxLGkjoi9FB4FfNHwy/ac8N6PbXMV14qsZlkk3j+0rKQSdB/EgwB7Yr0mx/aU8J333Na8My57NfPAf/H0rF0asN0y/aU5M9bg1m/jXaLp8fQf4VYGt3uwYuYS2PuEKXx64rgdP+Luh6lt8n+ybnP8Az661Cx/I4reh8UafO24aTdk4+9FLDJ+oelece5Vqcuxo397cahHtlMZ5zkJg/wA6pz+bJbmBVijBOcgelA8Radzvs9Ti/wC3bcP/AB3NV7jxLo0PJuZ4vXzrWRcfjtpqtUWlyHTpvoLK0NrC9zeWcN7DENzQuOGrgvEmraBqW8weDdNt25zI7OzH8BgVe8afFjwppWg3fna9Zo/3fL8z5yfZeteJ6t8e/C0KEQzzXLf9M4j/AFruw9XExVqbZhUp0b3kjoryWO3tZzHZ2cAUFsxwgGvl34u6xc6hdW6TS5XLNtHAB6V6D4m+PlnPYTw2WnzO8g27pCAv5DmvDfEmvT+ILwSzRrGFyAq19hlsowwtV13epJq1+3U8LGtSqxVJe6tzKjQ+YO9erfAfwD/wsH4peHNIaMvayXCy3K4yPKT5mz7EDH415np0RkuAT0FfZv7APhF7rxTrviPaPJsoFtUyOrOcnH0Cj86L2VzkerSPAv2hPh5/wq/4yazo8YxZO4ntR0HlyDco/DJH4V5rcW4Vum0V9ef8FCfBzWXizw/4jjy0N1A1u3H3WjOcfk36V8m3mNobHHanHWIS0kfov+yleSXHwn8NSyfdEARc+is6f0Fd34svhpfiSxRmAS5laHB9SpI/lXl/7HeoCb4P6ApOdlxcW+PT5ww/nW7+0dfPpfh2y1iJir2ep2756fxgEfiCa8+ovf0OqOsT13R5vMs05zjitiFuK5nwkt42nh7y3W3LHKKH3HbjvXSxfKtarYrUnVqcGqL3p9UBOjU9m4qFaVmwtQBy2tNu18DP3UWuV+Ik/leE9Xfp/o7D8+P610uqNu16T1wv8q434sSGHwVqh9UVfzYV+d54+bFQj/W59DgV+7bPi74mSGSTTox1UOf1FeN+JIy2pPnsoAr1v4kSFdQtRnOIif1rzPVoDLIznq1fWZWvdRyYz4Tk5PlzxVZj7YrQvICrEYqlIpA4r6A8QrSPg1F80mdpxinTqRUKseaAJB5+OCSKNsxxhCf+A02O4K9qlW+YHPSlqWkupb0vW9T0Vma0JgLDB/djn9K1I/HmpNKGvUS+TOSj5AP/AHzg1iNqDMD8xqxpsIkhYsMmtVXqRhyqTt2F7OMpaIs3niQXF409vYRWanpHEzED8SSa6rw38WxolqIZdOuJWBzvhvpIv0HFcmtmNwOOOtWUtUzytYcxsqFz0T/hflu8LRmz1SPIxj+0GYfqKy/E3xgi8YboNRhuBYErtgVwcBR3OMk/jWNqEPhxtAsksYbo6wGP2qSVh5WOwUetYn9nxt/DS50L2J9w/sVw6e3gfVLvTYHgt5r5gBJ97IRBX1r4RgaWKcqMndj9K+Yf2NdMGn/B+2bbgzXM0h9/mx/Svp7wxlbEnpljXwuH/eZvOXa56s17PCqJ0X2Gdf8Alk35VHypx0NSw6pNCuN28ejVBuLHPc19seQfn9bt8relV2YbqmhOSwqCRP3h4wK/Oo7n9ISehYhO1hVy4O6IGqUfylcDNaLL+5zWclaRS2M6GQrnjnpVlmLKSarwriQg+tWeoxxim9SERq3zdabcDqakVQeBSSL6ClZF3M+4yRjrXk3jmYQ+Ilkk4GNo49q9bmXaTnpXn3xE0Frrypok3MrBiME5Azn9K9TAzVOtFs+ezui6+DnFLocxJpunXVuBtzc4+Zs8c8/1FU4dNaO4AtPkCDHXgjPf1rno7++mvXhtW2iYn9Ca6mx0e78kBpvLkUgnuGHcV90fhhLHqktjGI7iOOSN1bkNg+mePQ07+y4JmupNOthcoiBTIG4BIPT1PX8qsh4tr2qxC5uUCssjrgBTyce9W9Nvvle3e2aGHkxxggBsknJoIMW3sb+41GGOGHAKA8HblQOQPyq/qVpdW0KKJGVhjPzcj2x9RT7zVrsMsdqImi2nZvUbot3BwR707T7d47S4nupTKzDAUdd2M0FbnMeILK78Tava2ltCXuGATbjqxP8A+qvWfDvwd8RfDm4P26IT2iIvmz2+WSNm5Ct6dRWt+zx4NGo+JJdUuYVMlpEWUSA4L9cfUDNd18YPF0f/AAn2rQM32OKSO3VQrkB1VOQR35OefQV83jsRKdR0Y6pI+4yOjHDuNeTs2+u1jmLBtszD3q5cfeP51iW+rW6SsQ7HoRtjY5/SrlxrUTE7Ybh/pAw/mK8F4aq3dQf3H6S8wwkF71SP3ouQsA3XtTrr5lOPrWLDrDM3yWFy2AWOAvA9etSNrklzxFaH5TyWkUfyzV/Ua8npBnO87wEVrVRr2uD1ouFPOay4tSuk5FtH+Mp/wqObU76ViBHbp9Szf4VsstxLd+U5J8R5dH/l5+DNOzb5mA9avTc7c9K5L7Vqkc2EMWGPJERIH/j1TTXGqNj/AE3A9EiA/nmtP7JxMnsjnfFWXxVk2/kbEmOMetXo/mhwDmuWjivJpPmu5if9lV/wrc0u8ea1YS7fMjYo20Yzjv8AkRXPisBVw0FKex6GW55hsxqOjRuna+qLLdD61V53EVLu68k/WolBaTA6npXnx2PoJkbL1OeKv2LfKOc09dMG0FmNQ2fyvjNKVrDjuSTcM/aq0nzRA56CrVwPmbHerP8AZsclsh+b5qhPlNGrmREvze1W7xd1qRntzSNZPC2cbl9qmeJ2twNpAq5NXREfhaKFupKDsMUyHPnNn1rbsbNfJXK/N3NVJtP3XLlDjnp2o5rtofLohLjmDPtVWP8A1J5rRuLF1tGYjj2rNhIZWpRemgdbEI+U9a0rFy0Zx6cVmEfMau2NOa0uEXZGRcLtu3wOprXjB+z9McVmag22+/OtG33NCBWr+FHJD42c/IwTWlwP4h/Ktu+ZSq/hWJdc6whx3FbF9jywTwKqXQcN2Vp5B5ifX+lXYTtjx14rPm+Z4+w9c1fjXMZ+mKiS90cdJGQzE3D8c5rSs2brjjHpWcw/0pwOea1bWPMec4q38KIjrIz7uNpbgMBkVas9ykD86hum8ubYrZA71NayYZeafQdtT6x/YjuNmqeJ4N33ooHx9C4r64U9K+K/2ML7yviHq1vnHnadu/75kX/4qvpb40fEEfDn4eahqkbYvWHkWozz5jcA/gMt+FfXZfNRwyb6XPx7PaM6mZuEVrKxt+LPiZ4Z8Cx7tb1i2smxnyi26Qj/AHRk15bqn7ZXgqxlaOC01S7IGdwhVFx6/MwOPwr48vL661S4NzfSvd3c7EySSOWMsn99jk8fUYrOkkPmCMMGXzCTg581v1GAfpXLUx1S/uaHvYXhujy3rNt/cfWd1+21p7b/ALH4YupAo3DzrlV49SADisC8/bU1CY5i8NWsKkZDTXLHYOxOAB+Ga+bo8eSZv9c0b4ZZOGdx6c5wPb0qW5VLe6li81ZcEMWjfcssmOBux0H+1XM8ZVl9o9JZDgov4L/Nmz448WJ8QPE13quq6XDaTXTB5Wty4aNQAM8nB47YNcpeeHVtYruVriAQwr5okeZVAjAzuOTkHHbFSXDYU7vmbcN/T95J2AHQge1eY/HLxAbHwbPbCQefdSrG0iknd3ZeeQAPwrlhTdWorbs768lgsPKUXZRR5tr3xGufEmvFoXa30+F8RRlsjA/iPvWmdaj1VUjMm+YDIOckmvJo7gxrtUcd63/C91PJeRwQfK8jBQ3JP6V9fGnGnDlWx+QVq9TE1XUm7tnq/iDwqt94Zt7ya2YW87iOeNDkxSY4lX046jv09MeP6z4ev9BupobhGhkicqe3Ir7w+CfwHutc0mCfUCxSVFIgZSQSOhC/jWt8VP2a9F8QXBia2ls7sIqvIoxvwMDgj0FeTHMIwUlPVR6npSwNSbjKGjl0Pjb4N+Opk1JNH1GQy28h/du5JZPZT2zXvcFrb8K0aMrHBjX5tueiLz1PqDXkvxG+EP8AwqnxdpV7ZztJZ+amWIwV5AOa9UhvFvhbPZzKkZOcMBnHdzn5WP5GuPEVYVLVaOzPt8khUdOdDEbx/I57xn4Da8t7prJMXUf/ACwU8OepUA85FeHWd1aWerSNqNm13EqsvlBtmHxwT9DX1RA3nRiMtiPHy4ywVB1YqeQWOOleBfGrw6mkeJhdxRqkV6vmhY+gbvx+v412YHFSnL2czx8/ymnSh9Zoq3dfqef3UytMzxqEHXaOg9q0vDMizavZKOGaZB/48Kyxbvt3sML2NWvDcnla5ZHGB5yEen3hXtT+Bnw2H/ix9UfS9nokn8TqOK1Vtxb4j68cmksZMjJ6YouJNsuO2K/OZt82p/Q9JJU1YuW+MgUtwo+XjvVe1f5hzT7yQbRz3rNrU1voSK4zycUXEm2MDPBFZ7XQi+8c/jUVxcyzYxtU+/NPlDmLYcLg/wAqT4f3BsP2h/Ak4JAuBdWhP+9GSKoKsjLhpmx6LxVK2uBpPxM+H2oBmzDrUUZJY4w4INejgfdrwPAzyPtMvqLyO++OVkIPiZqbAY85IpR+Mag/qDXCqArV6B+01Ndab8RLR4LC6vEmsUB+zQPIdwdxzgeleVmPxLqGDZ+FNdfjqtg/P5ivs0j8NujZWZFGS3NM+0Lv4Oar2Xgj4iagw8nwVqi5/imMcX/oTCtq1+CfxOvnB/4R63swe91qcePyXNO3QLmd9qX0/Sobi6CA4GT9a6df2cfiJNzPc6DaD08+WQ/ooqeP9l3xVI2Z/FmmW/8A1xs3f+bCiwrnCW83y/QsOvvXVfB3Ul074xeC7gsAq6tbBuezSBT+hNdBb/sqXLMBd+OJyO4t7FF/Usa6Xw/+zPpHh7VLPUm17W7q5tJkuI/mjRNyncMgJnHHrRsB75400n7b8KfGulspLRwzMq47x4kH6pXk2uTWkH7J/heZmC3C6gRk8EDfLX0BoM0/i5dbivI1T7WGRgqYUbwwP86+YvH4ey/ZgsLORdstnrL27qezK8oP6142Lp8zbfVH1+T1uWMYJ7ST+88wuZAs0xznrVWPUI+Rkn6CsFdYlYn5sDH51HHdNuYFj+dfLexP1mNZcqN8XYLOFUjvlgarfavlkHQ57JzzWSuoyRtIvmYGPWqEmoRiWQvOsZ4PzOBWkaUnsZ1cRCPxM0pNRWOSVCC2D/ep9vdR3Vu21wMDv1rnvtSzO5SSNz6hgK9k/ZZ1LR7PxpqKavNZxeZZlYTebdhbeuQCehxmuqFBydtjy8RmEKNJ1FrboeSafbyyXLBI5HO49FJzVjUrK6t1EktvNEnPzPGQPzIr688U6n8J77VE0q51y303UZ22L/Zt2Wwx4H3cjrXHeKf2fZ475YNI8V3F0shICXML7QwbaVZ0BAOfUCux4V7s+bhn0Zactj5pt2+Ydx9at3LHyOOtfQkf7IvjSZRu0qNmbndI6oPrlRmkl/Yt8Z3UJIktLdscI8u8Z+oA/lWUsNPsehTzvCyVpSsfNy8NgYp19nyQf4uK1fFXg/VvBuq3Vnqdq0TW8725lXlGZTg4PpxWLfMZLYEZz71nKnKnJRmrHrUq8K9NzpyTXkNufm2+tMZjtAxTWY/Lz2pWPyn68UuU0THW5zntVbUsK208joQferVr90MRj3qpf/MwOM80Lcip8JyA8Ox22rXMsD+Q7FWiZWxt65B9q6061rC6A1gZLextwpEslqG8yUdSGY9B16elYOoyGy1C1uDnyd3lSAHAwehJ+uK6JoFkhz8qqw+ZmPB7EcY9/wA69WMm0up87OjSi5N6HB+HZfE2vavFo+h6hdGaZ8okM7Kowc7uvAHWvcNQ/Z5k8TXVndajqkkUkNlDbyqq7izquGbJ9TXCaPqFt4M8+TSY/InmG1plPzY64B6gZ5ol+K2twyZi1O4X/toTXrR9o0rHwOIVKM2k7+h7F4Z/Zq8N2bKJrm+uCPWVUH5Ba9W8O/C/w/oygQWQc46zMZP5muE+B/ju58aaG7Xh3XdrL5Ukg43gjIJ9+o/CvX7a6Ud65J1Jp8rZnGnBq6KsfgXRoLlLmDT7eG4jYOkgTJBBznrUc3gnRZp5J5dLs3nkYu8jW6EsScknIrZa7G3IPH1qOS6AUe9Y80u5fLExY/D2mRswSxt0wf4YEH8hUv8AZ8cJzEvlj+4vQ077YPtMi+gH9aWW4JXcvFPmfUFFFe4t/lOW/SvI/j1oL3Xg2/vItrTw20oQNzglSMj04LD8a9UvLrA+bpiuC+IF8tzoGoRPyDCw5PfBxTjJqSFKKseBfs8/s+3vjLxvp0On6taGQupAdSequeoJ/u/qK888f/D/AFT4ZeIjpWtJb/a2hWfbE+8BXzjnA54NVPCviTQLPVEOptqmnwbsvNpjL5y4BHy5x396z/FWt6VeasX0yW/mtmRfn1Aq0pbHPI7elfQRceV33PJalzKz0Ltjqy3t5GtwIwkUEiqcY/5ZsBn8cVVis7XUNNijnlMcqSu3ynsQn+Bqlpt7bNO3nybR5bY3A/eCnaPzxXQaDqWmx2Z+0eTNJvPyOozjA7kcVk3ZG0YtvQxv+EdMbZt7t0Pru/wqxGuv2HzQaxcqo/hWZx/WukSTwtcnbJ5EcnfDOvP1yBTLrRdFltJXtb6TzFUlVW5VgTjgY5NTzXCzMZvF+pSZS6vro7l2nfIelQfbFk5Dlv8AeJJrLktXL/viwPfccULaxR9JT/31V2RJrRxvINw5Bo+xnqeD0qmskCrlrqQ9OPpxSPNYqclpH/4H/wDXoLuy41uFzukA+lNWSKEkiRVP4Gs6S6smyVj/AO+iSajTUbVRxGo/A0AafnWq/fn3HOeKmj1iC3B8pp2J6hcgGsn+2UX7qgH/AHB/jTZNe+XjI/If0qbAepeFPEF74osprC71eDRdPtogFaWKNGc54G4LuJ981xfjzWb/APtaWzTVpb+1UACRbhnVvfrXKTawZmy21v8AeJNNa+dkztJUdwpxSUdbhoa+hxRSXUQuI3eEt86xkBiO+Pet2HVo40uxBIsEUcgEXnsol2546dx7Vwy3TysFA+nIFaUWh3syhiAqn3zTlJR1ZUacqmkVc77Rtat7zU0+3+IWs9qFkuQ3KnHTcOavw+KLKG+ZJfG91Esa5FzatMwYnsBtB/OvMm0CWP70nv0pBpezqxIrP2kX1N1g6nY9NuPic9jzZ+NvEE5/2UKg/iZP6VQk+OniyJiYfEWqkf8ATS4Of5mvOobdpJlT1q1Hpo5Dc0m4LcuNKctEdT4n+M+veLLW0ttTvJLuO3BwJWzuJPU1R0e8vbthcKEgSNg6uo5BB4IrIXTY1dcqPxrtLq3TT/CNhJGw3XUj54/hXAGPzoShU1sKftMOrJ2uZl9dNf3ct1MRLcync8hUAk+vFVwxYHnBHaojLTDIa6EklY43JvcnaMHJY4qtKBnG7Ipjye9V5H7g0iSeTaBgNuzzUDSZ9RUDS8+9MMpbvQB6D8NPEDSag2hXxNxpuoKYjExyEYjgiuKvobzwH4smiVWUwSHaG6SR54/MVY8KTGHxLpUgONtzGc/8CFe2/FzwTa+ItPE+wpeRnCSouTz2PtXk4itHD1kpL3Zbnr4XCyxFOU6fxRK+hy6P8SvCAs96QGOeG4jSTJZGBfzFGATyNv1ruvG2sLoHg29uIXVzb2u7ChhsJ4AIIHt7c1mfDX4d2/g/SUAG6ZhueRu5rlfj9ry2Ph9YEKmS4byh/u45/lXhrlrYhU4fDc+gVOWFw8qs/ia1FuPhjp3xQ8H6VrCp5V9LbruuYxyWHDBh35Bqn8HNF1n4W+MpbK+XzNOuvuyIfl3fTsT/AErof2X/ABZBdeFLjRrkjfaTFkyf4W5/nmvRvF3h4Xtq1zAMyQESqB7da3r1p0ZSov4WZ4ajTxEY1lpL8zO+NXw9tvH3haTaqpeQqZIJccg46fQ18SXVjJaXEkMq7ZI2KsCOhFfoPDdpeaDEdwfcnUV8VfG7QP7C8ZTTRZWK7/e7R2bvW+WVnGTpN+hzZpQXIqkV6nEGH/ZWmG3HXGPoTUH2h1/ib86Vbp/72a+kPmbk0UAWQDHX3zWzHosTKD/WsmzmMkybhnmu5vtDutHWIXkRt3miSeONj8xjYZVsehHNc9WTjax6WEpwqX5jm/7Gjk6Mc/Wkk0JkIw3P1rSt2VeD1Jp9wxMg7CsPaSTPS+q0mr2Mr+ypl+65znsamhj1S1IMN3NEevyyEfyq8snze+DVjdlQSPSlz9yPqcHsyGHxt4r0fDw+INQhIPGy6cf1puo/ELxTrTAT65fSrtAIa4cgn15NZ2tt86+meaq2q7QDXRGMH7zSPJqRcZuKZcs5LgybpZGkY8ksc1sJeS4KgAfhWba43DNaC4WtfQjkRDNLK3U8VUkYMxFW5GHQms/d+8/GrhuY1Fyo07GHaoPRq/Sz9jLwj/wjPwa069ZfLl1aV7pie4ztT9F/Wvzn0PT5NUvrO0iGZLiRIl+rECv118F+HYvDXhzRtFt/9RY26W6j/dAGadV2jY5KfvS1PJf22vBv/CT/AAUvL1Isz6XPHdDA5C8q36N+lfmrJ81rz1U4r9l/GWiw+KvCer6PMoeG8tZICGHqpA/Wvx11axk0281CymQpNbzPG6nqCCQR+dKjJ2syqkdbn2X+xLqnn/DmS1z89tqshxns0aH+hruv2qJv+LPaxKpw0dzC4/7+LXjf7DN8zQ6/Zj+GeGcY7ZVgf5V7d+0dZrffBPxcuN3lxLKPX5WU1jP4kaweh674TuV1TwrpF+jhluLWGT/vpAa2o+mK4f4MzF/hT4SJHJ0y3z/3wK7eM5rQa2JutOBpi09aAHq2aVgOtNWnVBRyF8d2uTnr839K4P4zzmPwVedt8ka4/wCBZ/pXcStu1a5P+2a86+OEuzwkqk/euUH6GvzTNvexyXofS4PSifHHxIkMmvRrxhIQP1NclcqjQZ2/Nk5NdH4/mE3ii5CnKoFUfkP8a8w1DxdJ+9tYosMrlTIT2z2r7XLFaC9Dy8a9ER6sR5xC4wKxpflzTpJyxJLbieck1WkkZjjGR617x5JHJhgahWMnoOM1MIXbPGBU9rAdhJHQ0DtqMGmr2c/lR/ZRbPz4HuKtjIPFTqvzVlzM7404sy5NKaGIuXBCjPSr+nlI7UZIznpRqAK2shB9qo29lNNGCrYFPdambj7OXuo3YmRl454qWGdreQvGwBIwcgEfrWGLG83fKw+mad9l1Bein86nTuac76xOm0vVxpdw8hsrK9DbgY7qEMvI68Y5Hb6VTVt2cj8qxW+3rwUYULe3UbYMTE0uUPaKKtY/Sb9ma1+yfB7QVxjdEW/NmP8AWvoHQfl0+MAeprxX4H2ptfhX4aTG1vsMRK+5UH+te3aTH5dhAP8AZzXw+VrnzCrP1/M7sS/9nii6WAUk8Cviv9ov9su/j1a88OeBrhbW3t28qfVlGZHcHDCP0A/vdT7V9IftBeKbjwb8HfFOqWrFbmOzaONhwVZ8Ln8M1+UZmaT5jySeSTX28Y8z1PI+GNz6jtwN5zUEzBX5PP1r33Q/2RYLqMT6h4nt5I3HH2ZpZv1G0V1Gn/sreCrHAuLq/vWH/POKKIH8SGNfEfV4xfvzSP1yfEUH8FJv8D5hh7YNaUf+pI6e1dr8dPBVh4C8WW1hpaSJYtapJH5rBm5yTk455NcRa5kj55FcNaPJK1z6bB4pYqhGqla5S+7I3NSow4Gals7Jbq4bcSMVek02KGMnkt71DdjqM77vtSsu6mkBTwO/FKxyKB3KdwB908n6VlaleDTpLe7KeYkLhyp6EA8j8q15lO4mqGp2/nWcigAkqRiumnozlre9Bo+fvEFu+j640tswSMSyeW2BjZuyp/I1bsfFf2N1jAa5uJvlzGenJHTFP13wvrHiC6W20nT59Qn3EeVboXYc+1dp4J/ZP+MN5NBeWvg26i5ysl0RHj35r77D/vKcZH4RjsO6OIlBdx1vcAWpa5s/s7CPcQeCfY1UuUjktX87bGJBtVy3KjHTj3r2Wx/Yx+LtxYq95pMcshTadtyCfy9aw/E3wE8XeANKZb/wlqUnON2wlR/tbhmtpJxOKNNs88gj0+VooBJs2gBpXXAGBzyOtclqvxKFnfTCG2jliBO09RnPB/lXZ32leKo1uJbPwmzwRkebHINxZsdV/PoKtfDX9nW71vUBrHiG0/s2xjcSJYk5aT2PoP1rkrYunRjebOqjg6taSjGJ7P8As7286+CbLU5bPAmVpJBnaTk9ad4w8JXfir4l6ldWyqtskEZUu3quPw+6a6RvEVv4V8O3UEe2JVXCoBgAY6U34MPczeH7nU5o5ZTf3LvuYZ+VcKoB/A14uVQlisVKq1p/me7m1SOHwsaSfYwbf4YX77QWj+uavf8ACqbloy29WA67ck4PtXp322aRX22h34wDzjrTJ76eMHMccYPqf1r7b2K7Hwntn3PPIPg7ErhpLlwBwQqYqzF8I9PRkRZJGZuuAB/Sutk1m9LfurdZCDjOMAj8abIuvvGWBtoFx15JwfqK0VJLojJ1n0bMOP4U6Tt+47AcHdIeeavQfDXw9awzzy2iyKiHaruTlj0/L+lSSaXf3HzSa2oTP3VcKKTUtHsLGSK3fUpZLhlBkXzd2Cecce1bexXT8jP2suxi2ng/QoDI0sSE9ApBNX4dJ0KPIWyQemIwK0l03R7dwVM08qD0J57ZGKnjjs1yY7K6YnghY+DmlKnb/hhxk+pzfiCxtTo9y9lZDeg3HaBwOOeB6V5PZN5d3exd8q35jH/ste+rp8UPnW8MfkpLakFcY5B6/kRXz48X2bxBcDcSJFYj8G/+vXy2cR5qEvI+44Wq+yzCGu91+BfHKmo4ZvLkzjJp3XkdaSGMJulf7o5Hua+CR+7yZsQTR7QXZc4+6aktrWCRs7RkntXOtMZJNx7npWvpOpQ7VSQMCpx0qJxsrhGWprTafCvITn3pFx5GPQ0l7qcHyhA2fpVCLUDtkHygZzycVgr2N7q5aXG+rvlj7KayoZg0gPTPT0rXj5tzzVy6Ex6lC2+UEZ70m0faG9xVeO4kWRlSPdhiM07zytx+8GwnNO3Ym/uo0rmIGwkwe1crb9G/pXUs4eycDnIrld22R175Ip09miZbohk+VmPWrVn97rg1UkJ8wg9BVm3xuBzxW0loRHdmfqy4vAT0zWjZjdbk+lUNa/1iHoN1XbHItyAOwqmrwRhH+IzEvm/4miDrgg/rWrqRPk4HUDNY98xXUEOMDIrXvj+7BJzxVNaIUX70ijI2VQnjpmtO3JZeD2rKkO6Ljk11/gzR4dTWSafDrEyAxmQIuDnJJ644PA5P4US0SM51Y07ykc/puh3WpX1w8cPlwIwD3MxEcS56Zc8Z9q34/Cd9cWhaza2vm/5521wjyf8AfGdx/AGszxImq63dSS2TwXltafdtbKTK28frs4OPVsH3NUZpJoYRmMfVT0qpODSSOOhOpUcmmkQXULw3DrNG8cqnlJFKlT9DU1ueBxWnb+NJbq1+y6mE1C3QYV54w0qD0DHnHtmq2pWI0/VJrcAmJWzGx7qeVP5EU5LQ6qdWUpcs1Znt/wCyLdGD4w26Zx51nMn/AKCf6V6n+2lqpj03w1YjAVpZZyc9MBV6f8CNeK/sx3P2X42aEM/6xZU/ONv8K9M/bQhuG1zw/ISnki3k2Bc78hhn2r3sLL/ZJLzPiMdTTzuDfY+fo18y2mBZY1RgxO3kL02hgMioLmOUySJsMDPEMkYBRPbPDHH40/SZA1wf3eDgAMOee2R3Hf8AGn3lujLvwH+bjqEmf/2XFcErH2lNXZl3G6aSHcVhj4KZyQi9yRklWJ/nSyNI06SW4e3IG5FYfOseMFs4waJ7xoWSJlMzZ3PKeWz/AHfvcgYpb6QI53MhiuOZCv3SeoUEDjrWV3c6XHoVZmX7O4jk4P3OMhVPBZlzwfcV4J8fr5ZLrS4F3KiqzBWOfQZz+Fe9zRsvMpbeBh+u5QOi9elUvgv8KfDXxl+JXigeJIlvFsIoo4rZpGVVVw25xtPqMe2a68PWVF+0krpHzOdQcsM6cd5afqfH0en3MzKYI96t0I/lX1h+zH8BbuHydf1e2EZkwYY3HzY9fasv4f8AwDufCP7Rlzps9mf7HsLmRrZpjuymfk698Yr628S6fNptj59vYm9C4HlBiB1xkgdQKvMcybtSpdep8Nl2W8snVq7rZHpfgWGGzgVop4wqjACyDIxUviqT+2LrfIynap2lRwP84rwLVI9QbxbYWltaWItXhV/tFpvU7yR8oGMjHOSwHSvSPEEV3pXghrmGd1nRxHy3rxn6c14VSDpx5W9GfQUaim+e2x89/tX6HbR+FbiU3EUdwp3pGW+ZiDngV5x4WkuBotruT99Iqs4A4ORkAiu++J+h3ljqEUOl+TqNteWwa7uLuJ2mSU53puYcADoQax9Nso7VlMatkDCjcQV6Hdnj8q9CjH2dJU736nqZXepWnU26E1ukjSbpnjfkEdcNjgKGPTrXJ/HLTReeFo7zANxazDezY3fNwRkdQMCuxtlKMdjK6DOHI3dzliOcVU8daat14L1aBh8/kGQIz/dwQ2QT61vRlyVYyPWzGiq2FnHumfLs1wTDgthQMAE/ypdF+bUrZjyBKp6f7QpZrMjBfBI7L0qbTV2XAYD0xn6ivsH8LPwun7tRep9M6cxI654qPU79LedQ4OSvUVyulatLHhY5flx0x7Uuoai0twDIWZscDBr4GVJ87ufvdHER9kmdjY3kUiqUcEH8Kr65eBbMlH2tkYrlra5Y4PzAelOurjdFgBjzS9l7xbxC5XcnW4ZwNzEn1pZLx4+jsK5zxBJeJY/6I8sWfvtGgZwPbJrk4dA0/UJMy6zNLNnBEj7W+mDXZHDqS5nK34nkVcwlTlywhd+bsem/280PWdR/vEVzvi/xvb2kem3QmillsdQgutquN3yNk/pmsZfh7YSfM08zj2I5/SqeseCdPtYMp5jHPR3OK2pU6UKialqvI5MXXxOIoTg4pJrufXdx+2z8N2hjmW4vnmZdzQi0Ysp9M9PyNY11+3l4It1+TS9ZuDn5QII0H6vXyhH4btUUExRoPVm4rl/FYW3uUt7aBWAGWkXGPoK9+nV9pKyPzjEYBYeHNJ6n19qH/BQDSY0b7D4QvZueDPeJH+gVq5e//b+12UkWHhKwtx2NxcvKf0C18v20IeGIeUPMOS3zD14q01tt+7Guf96u9QSPEPvrwB4g+LXxM8G2mvqfDukQ3gLxQyQzGQrkgHBJ4OM1vR+DfiL8rXXiBHPeOxsoR/482T+lcDoH7bvhbw/4R0fSzod1eTWdpFCypCkS7lQKcN5nt1xXW+Ff24fh5qEyrqdjq2ivxk4SeP8AMEH9K5Zx5jeN7aHaW+j39vGq6musFgMeYN23/wAhjFaNvodnqWveHrdg9x5+owbvMlZzsTLsDknjCY/HFdZ4N+LHgHx0qvouv212/Xy1AMi/VRkivRV1nRv7HugNQtBJHEx3SOEKjufmxjgmseWzvcco3R1Oi6fb2tvsghjjTqVRQBXyV+1d4afw74M1yzSNRaXWvm/UKdpXzVLkD8Sfzr1TTf2lfBmk6olil/eXw+61za2xeFTnGMkhm+qgiuS/bE1C08QeBdNurPzNlzNE5MkbR4wHAyGAPTH5Vjiqi9k5Ho5amsRCPmfDOqWkjbBZg25X7+XDbv0rAurDU2YkNKR/sSEV2F1CY5nB5quMjJrwo4iUdkvuP0r6lGorub+85VYxHtS4hui/95pCRUo02BSWFpgf3gACfxrooYlfecBhmmNaptfaccntWv1i5lLA8r0dzDjt7SJX/wBFbH1I/lXV/DnQdK1vVm+1PPp8UERmM8BYsCCAOgyOT19qwHs0VWJC4rc8CeLLvwXdy31nDaXEjR7Ct3CHXGQePQ1Uaq3ZzVsJUlTcYJXPbvD/AIogRZ7bR9Uj1WeMbTcNGknlcHndtDD1yfTNb3wZlj0PxVPcWCaLq+qFXE0jag5u8E/MeSyke+PxryWx/aE1zzvNfw9oLvn76wMp/wDQqg/4XnqNjrKajZaBp+mzqP3n2FAnmjOSGOCefrXb9Zh1Pkv7HxN72PvW++JHi3yIhaeFbRcRgE3GoDHt0X0x+dYt14++IM1nOYrLQ7OVk/ct5juA3HXpxjNfME37aniW4UInh3TYVVQvLyE8DHrXBeP/ANoLxD4u0n7LPZWMMe7dvBkLD/x/H51Ht4N2J/sjFRXNYwPFnhHxPqXjTUru8WS8vbq9meby5MxBi5LHkfKv1Ndf4f8AgD4q8TaSLvTPDd7qsLJuW4VlSDAODt3MrN+n41q6P+0lp8fhe00+ae+gvIrRYGZbOF13BAMg9x9Rn1ya+yP2ZfGRvvhdYTlHuA8TuJnCqz/MeoHA/CuipSpVpJ32No47GYOnyuNl6H52+JPAutaHrj6XqGlQ2lxGFYwTI6yYPTq2CTjsTVk+B2urNvtawaDLjdC95KYlk/2SrnPPYg/hWp+2wlzr3x/mu/tS2sKxQJ9nYngYOX6Y7/XivP5mstDUtZ6lbSysuPOmk2gZHZWHX3Jrmq0qWiimelhMbiJQlJvlv1ev6m/B4B1FYmYSxyIpzmFJHB+mF5rB1DTNrbI7mKSRWwyKHDA/QqK5XUte1K4uIoINcVhjCpbzq2PoFPFb2m2kxtQkZZzjLyOck+uTWcMM5S1W56H9oVI0pVKkk4x7Ed0trpvEgW4lHJHUA1z+pa8ZGOXyf7oPSqfiHVC108MfAXgmsBidxH869+lQjTWh8LjMwq4uV27Lsa0t3JKMs/Hpms9pPmNN3/u8ZNQNIN4/Kuk8s+hf2Z5ma31tFkxhoWxn/eGa+gLO33L80mf93Of5189/swr5i63liqnyunrlq+iLWNY1zuz9a8ivbnZ6NP4UWlbyI1RSxG7uc0+6utse48AVUml24zisnxJqgsdLZ8jcTgD3rkNx1jqfnahdEn5cqvX8f61sSXHmFVU4FcLot18jSE8NIct+AH9K6q3ureOMu06+ZjIXPNK/QViHU78y61a2cbgAIZJAB26VxvjWY7pIIm2MxYZHX8K2dBSW9uL3VZTxMdkX+4On51zviZfLuZZX7Zb9KuOrRMvhPki80uxvLi4haNRIGOeNrA5rmr/Rltbjy2jI75z1rttQtYri8mcMylnLfeGRk5qrqdgZbUFl3MnIb2r3pJ8t0eXh6qjU5ZbM4r+y1LfKXXjIzSJYyKSFl575rejjXODyO9PW1DN8owOa4vbM+mWDpvU5+S1uITyVYfnVnUroXjQ+REsZSJEbAHLAYJrVurRNrE88dqw7OISXhU5HNawnzanFiMOqbSXUjXz2zh8euOKVYZZGwXJ/EmtdbNFPHJNN8nypORVe0M1hbble48P3VvbRzTROkUn3HYEZ4z/Wqv2A9zXUSa1qN/pNtpc1xJLZW7tJFCeQpIAJ/ICqNxEEUArtPuMVHtHsa/VoWuY32XZHux0FV5rPccj+eK1pv9ST7VG19BHp8cX2WN5jyZTnPXp1/pW8JXOGtTUdjOSyUL8xX86d9nRegUin/ak/55ig3gP3VA/CtDk5Rv2VCMhce+KGxt2Fcj0JpGvMcEj8qiN1ub73J7UXK5SWOCJmIdDyONpxg9jW9Y6xJZ26QmXIUYCnnFYEUc9w37uKR/cLVhdPu2YYix/vEVnJxa1OinGotYJmxceImaTDlXGOhQVXPiCA8PbBlz/CcVUXR5i37xlXvxk05tHVcgyEn6VjemdcY4l9yax232oKUCxrg4DMBj8a27rRbzT7O3u5oClrdFhDOCGSTacNtI4OCR+dYVnEsd0ABwBivRPEzGH4U+CEM8z77nUZBCzkxoN0K5UdiSDn1xWNS99DsoycV729zi3XefQAGtm6uBN4T0dc5KvKMflWP9+NieBtNWWkH/CO2ag/dkbj8q6aOxx5hvEos1RySE9KazHdU0Ni83zH5V9a6jyCrzyakW3dhnacVpQwJB2zx1NOkYY9ulAGLLbMuSVIFU9xVua6CTAXpnisq8t1OWHWlcB+izeXq1mw42zK36ivqrwzr9tqihJkDMoGQe9fMPgWzhvvFWnw3IUwGTLhumAM17BeWMugyebo1x567v8Aj3ZskfQ/414GZQjUlGPU9/K8VHD83Nsz2TVLmKz0t3JEa44/KvkT4reLB4k17ZG+63t8r7Fs17f9u1vVtHls7y3NvHIpXzQ48wAjtXlmqfBd2LNZzFT12ytnP41zYCnTozcpvU6MyxqrQVOk7rqcL4Z8YX/g+6e5sGAZhhlbuK9l8EftPww4t9chkRDx5ijcK8S1nw/d6DqT291E8YH3Wb+IevFVGhWRcFa9utQo4hXkrnkYfEVqOkH8j6gm+PvhO3hMdpd7UJztwRjNeQ/E3x3pXjrUbcafG7Lbht0si43Zx0H4V59b6TBJyyk/jVlY0tyAihR7VyU8HSoy5o3uerLF1asbTtYdPZw8/u0P/AarLYQMTmMYHpxU813GvVxVY6hGnAyfwrtjzHBOVJPoQJCkN4EQYGa9R+JVwG8QouNvl6dZR4HtbRivLY7iNrhpM4bqqnv7V1d94gm8STNe3Y23cgVGVVwoVVCrjn0UUVU7IrCyj7R2KtrC0h3GpJom3fjXovgv4ODxV4ft9Qg1cQXDZLwtDlVGSBznnOPSrV58BdeEh8q8s5BnjcWUkfka8iWMoxm4uWqPdjTly7HlqxndxVoYbAP4V2198G/E2l6bdXstvA0FvGZHZJgTgdwK4XkSc9jW0KsK2sHcXK47mVqzIybdpMxcEHttwc/0qpbttA9avak3yIARkuSV79ODWbGxyK9SPwo+eraVGzVtWJ/lWih+Wsuz7itOFQibsZPpVMgjljO3mq1tCrSAdT0xVm6k+XFLpsYeYZHTmtII46z1PYP2bfCP/CXfGTwzp4TMEc4uJPZYwX/moH41+oETeXfOyrgsqkfj/wDXr4i/4J++F2vPG+ua0yAraWghVj2aRs/yQ/nX3BcLNFfbVQELyp9jzU1d7GVPuXGB8sov3m4/Ada/HTx00sHjzxHFPzN9vnDnryJGr9i5mW1snkY4O3AJr8hPi5bm1+K3ihMFNupTnaev3yadHdjqaI9j/YXv5I/G2s2u4bJII2Ix1IYj+pr6f+MyrcfCnxbGF4bTrg4+kZI/lXy/+xJYN/wmGsXpGEhSGPr13Mf8K+sPiRB53gvX7fGQ9lMPwMbA1lU+IdPYpfsq6lJqXwJ8LPKSzRxPDknssjAfoBXr8favn/8AYp1P7d8ELKEtk2l5PD9Pm3f+zV7+rZNWUtidaetRoe1SLTK1HrQf0ptJI3yH6UgOKjYPqVw2cjcx/WvNPj5MI9AsE6l7rOPop/xr0m1OZJD6k/zryb4/TD7Po8eesjsfwA/xr8tzCXNmMl6H0+Gt7BHyF41Y/wDCSag3T5xgenArxm8gbzpJNjLlickY716z4wumXxBqkrFSVmf6cH/61eV6h4hm1iZ3uXWMFyfKjG2Nf91RwK+/y5NQ+SPIxkrNIprJu4rStdKvplDR2Vw6no3lkCs4zwbSAfm7VJczTTRRINxCgjKnr9ea9k8yN76Fm8srmxUNMgiDcAM4z+Wc0y31BY4WjGGdxge3vWf9jdiWYH3yantWSNimzFQa2bepaXO4VYi5U81COWyKnh+VWzWbO2O5W1Rz9lIz3Fafh/TWvNPu5ldVFrF5rK3VvmVQB/31+lY+qfdUepre0K6jt9F1KJ32yTxxoi9zhwT/ACFF9DKV/aDYMs2FUs3AAUc1bxLHnejIR13DFWvDKbtWtR/t5P4V311axTMSVrgrVuSVrHpU6d43PNfO+U7hnmolKvMoxXp8em2xGDEpU88qDXL+IrGBvFFjawoqb2jUhRjktUKupaWCVOyuz9E/h/bfYvB+jxf3LWMY+igV2U3xL8K6LL/Z934g063voQFkt5bqNZFOOhBINc/osPkaZaRKPuxqv5CviL47fAq88M/2z4ll124lEl2W8meBl++5wN2739K+ayP369WZOMS9nFH1T+1R400zWPgP4ljsb22uAyR4aO4Rs/vF6AHmvzZjfpmnSx3AUgzGWPqSGNQRt2r7qCseLO6STP21W0uPL2qIYUHRVUnFPjs3XhzvyeuMfhWkR6dPWhI89a/MnI+4i9T52/aw8Pbv+EZ1EAjcklqzY9Dkfzrw7T9NjMbbnYegFfV/7TOkm9+FbXKjLafexTdP4W+U/wAxXy5Z47VviPsyXVH2uRTUsPKn/K3+JSt7UWtwSDnd1qzc48tj7U65UJIvOOaju1LQHnBxXKtT6J6GIzEN0z6gUjHpzinlTuPPNRspbFapdDK5FPH8vXNMWEyOq7c5rZ0bwzqPiK6SGzs7idSQGeGPcFHuen5mva/DPgOw8O2e8S6TY3C8ebfSC6uc9yI1+UfrXt4PL54j3npHueDmGa0sJ7u8uxm/AXwHqel6XfXNi0liLyffmCy3TMMD+NuAPpXvljo8Njbr/aWs6rayY+b7VqMUIz9EyRWBZzLdQxqJdf1YMACsEf2WA+56cfjU832SweN107RdJc9ZNSuhcOf+Ajv+Nfa0qSpQVNdD8yxNV4irKq1a5tM2iTRukHiZ4ZT92SK4uLgj8iB+lQqtxHkQ+Kdbuj/0x06Vwf8Avo4pkXiOSRvLHiK6nHaHRdOwB7BipFaEEt/cqvlweIHTvJeX0dt+nBre/RnP5GVJ4XtdUUre6Le6kW4aWXR0ic/8CR1Oa5nVvgrDcKx0+XUrNTn9zcafI4X6MM/rmu1uobPzP9KS1lk/6fvEDtj8AKltzpsahgdE29xDrcyH+Vc1bDUa2lSNzenVnS1g7HzR8R/2Y/E9xbTy2V/DdTFC62bo0TTqOcIW/i/2Tg+laXg/wx4i0fw3plg0kNgYYFDK0W4jIzzk4619GNdWc0YVbuKaLOfs6a6Xb8BIuM/jUA0m0unD2lw4Xo9nqcfllhk/dmQFP0q6FOGF/hKxw4ulLFaykzxBfBOpXDE3Gu3BQjOIlCj6cVKnw5tPMXzby6lJ6lnH+Fe0tpdjZsoNjCUzwssKOyH2eJxuH1WppNCsJo3drWGJF5Jjt5E/Ta1df1ip0f4I8z+zFbe7PI4fB9jBtOJWA4OXJqxH4X0+MZEADc9Sa6rV9Eks45p13AKCywNG6yHjORuAyO2Rmsi3vIpt+HxsZlKt8p4xk4Pas/bVX1MKmF9ktYkNroOn2/ztaQhIxuPyAjNZc2n29xJJcPDHuB3fcHWtnVLxLeBIFfLudz4/QVBGyR25Q8g9eO/YUuao1q2c3LC+xShh8uQFY1A67scZqxzwG57+1CsVUhsevy4xULzHg4z64rN8zNbIzriMLqVvxw5dMduRn+lfOHjCz+w+KPu7VWV0xn6/4V9HaszLJazHrHOh49Cdp/nXhfxktRY+JppF4PnJJjtyRn+dceMp89CS8j1cpq+xxtOXaSMOG3km5UHrUGoI0O1WbIxnGelb8RHlrj0rC15gkyMSOlfm8felY/oqTSjcpLJ06Vbs5PmJ7k1lfaF3Z3qv1Iqe1v4UckyqBkdWro9nJrRHH9Ypxeskb9xwqnNMhuAsc0fl7+5prXUUyqqyo7Y6BgTUFvOsd0VY4Vhz71z8rjpJHXGrGSvF3Res4Q8asOGPrWxDDKIWCtjj/PWsqG8jMgVSM+lb1r80bY5FZzemprF7pGRbL5czqTzu5p10oeVcjIziqmoagLG9dNuWbnnpUI1oSTKsgVQT9704qkm9TPnSVjbhtE+ztyw4rknfbcSDvurtLOSOSEkSKQfcU6H4M+K9Ql+0R2EaQyfMrPOgyOxxmqoxlJtJHNiMTSoJOpJL1ONhtZb68WK3iaaZ+AkYyT+FdDZ+BPEMmNukXWCPvGPFdN4F0PU/AvxItnefTY7iCGQSNcq06JujYAbQVyce/GRXp/h/VmXTQ13fQyahkmRYdoj74AAY4GO9ezRwLqQ5mfI47iFYesqVFKWnmeJXHwl8ValIqxaY24HP7yVFH6mtvTfgj4nWHEyWsHH8c+f5A19bfCr4dw/EbRZ7+S6a1MUrQ7EXkMMdz9a7RPgXawt+81KZgOwRa6/7P0seBU4mr8142+4+Fpv2b9au7kStqdjEOPlG9j1+lbVv+zvLOqpc6ykOO6QFv/ZhX2lD8G9JUndNcvj6D+lTWPw10JpAktpdqx4/eEkfmKpYFaXRyviHEu7UvwR8br+zTpkNvun8QTuq9TDbj/E1ymufD+z0PxJDpun3mo3dh5UTSthUPmPKIyPu9NhY1+hNr8MPDdvIWFgC3qWb/Grw8A+HAQW0e1dh3aIN/Ouylg6cZJ1I6HHWzvEVKbXM+bptb5nwLrP7Ocuk38eoaHrbW0ikFFmbaQfZhXO+Nfh/rUemm/n0p4Lq3IS5a3TMUowcSjHA6YPTse9fpVHoOkwgBLC3UDp+7X/Ci+s7BrOaF4oPKkRkZSBggjBrlrZbTl7ylZo6MLxDiKLSkuY/ISSAOzYGCOK2o5LfUrWzimkFndxRBBJJny5QOmT/AAnt6cdql8T6TJo+t3ltLBJbskrAJIpU7cnHXtWVtN1YlFx5tuxb6ofb2P8AOvE5OZSj1P09TVSMKqf9M9P+CMNzpfxc8K3B2eWLxULLKjcMCvY89a98/bE0ua6s9Cu4/nCymIKVwV3DqD+FfJXgfUH0vxx4eusjMN/bvwfSRa+4/wBqDTJNV+F80wj3NA6SDnnr/hXq4CMnQnFnx+bSdHMqFRvfT8T4ssVEdwDzlRyyk8e49R0pbqRppJQJFhJU4bA2Y9/RjiksY2+0KCPlzwWGP/1HpT7hWknDDYqtyN3Rz6kZ4rkkfcU9ytIrCJCC6NGOCckxDPJ7Z71BtMm393Gd3KhvuEdNx54PHerSxR/L/EP73BbP5fdq2luPszALu3nLsoba/PGOBis+tzrbsjOmt/3JAGxAeDwTng84HSuY+FPiZfhT8erbWLjcumasP7PnZVJCMzDY+O43AD8a7KSPcJN3zAYDOe3A+XrXIfERrbwfocviCWFYpoQUsUbGHuDkKy47JncT6gDvVqSs4W+LQ+ezaMPYOcvs6n0/42cXnjCx1RUhEsinLRL94nGec856/jXo/hNI72NBOmexyK+NPh7repaPpfhq5v7+7ulurVZ4raSQGO3jjIjbaAT94jdk4r688E+ILXUrGOaB1B2jAzXk1qTpzs3c+eoVo1qanFWudbfaBp1jJ9qEYd8fKCvSuW1bb4k0G9s18mNXiYhSwyMdPxqXxN4sm0+JSLaS67Yjxx78muD8SapNqljLJ9m8lWU5YSoD796jllUOnmUVYqeIILOPwDd38iq0ptyMEjlumPzrwhYdrYYZ5wYxgEH0GOwrtfE3iK4k0G0spG2faW3eXjoF55/T865Vot28bdq5Bw2dy88Yyf6V34em4xdz18v+FyQ0qgLHO/d1fpk56EE9Ki1q1E2kXqFPMDwPiPPDfKehx04rQBO47cg7QCwB6YHBwBzTPs6zRvEys+Rt2AjPPZevtXVH3WetNc0Gj5RuLm5kbammxw7T/E+ahtYZnuUEpjjG4Z2GmaxqPkX1zEzvlJGX5vY1WsL6PzvmcYx3avsb81M/BOVQrtPoz23T1iXAVWbj1qa4X5hxjik0uRGjXaRgqOQfarkijd2Ir42pfndz9koWdJWK1vHlhxT5ozjpU8GCyjtUlwnBHB5rBvU60tCisW7qOKp6loVpdKDJbqx+la8a7cnrRNGWUY/Kq5mmS6cJK0kchN4VSLJtZZbY/wDTNyP64/SsbXY9S023QSTfao84y6DP5iu9aMck5B9KwfEhi2Qgsv3uctiuqnOTkr6nmYmjTjBuLscJNqENzp86TpJDIwKgryOnWuTZTCp23LSY/vA132oR6a6HdNArY6lxxXH6vFZwspS5hkz12NzXvYaSTtY+BzKk5Lm5r2F8K2KeIvEVjpt1NLawzyrG08MRkKg99uRn6VDfWv2LUJ7dGd0jcqruu0tg4zjtUK6lbQxoAMsD1AJo/tSJxkKx/wCA16h8xZlqOG4MYKRs30Galt7O/upljSNtzHA3ED9Sa39N8beHrOziWbT7qacLhiXUKTj61dtvi1o9rITbaGif7UsgyPyU1g6kr6I2jBtblvR/g346uGjuLayaIcFZFmQH6gg1+g3wZvBovwx0TRdW1hbnXIodkjSO5d3DF8BnAJ+UfpXwLY/tN6voTBdPs7UwL0jld3T8uP0qxdftb+MJLi1nhg021a3lE0fl27N8wBHO5zxgmsbzlug5JI/UXS9C02O8W8+wWv2v/nv5S7/zxnNed/tWSNJ4Lslz926hH5h2/rXwpJ+3V8Urj5I9Wht1/wCmNpCP5oa5Pxl+0v8AEPx5b+Tq/iS6mgDiQRgqgDAYB+UDtWGKoyrw5I6HfgZfV60aslex6XfbvtMuTznvVNpEjjy5UZ9Tivnq88VapdMTLqc756lp2/xrOl1Rpv8AWThj/tNmvPjlsrayPsXxFCOkYfifRDa3Y2ud97Ah9GlUf1qsfGGi7XDapbqcn+Pd/Kvn0agq/wDLbH+4tM/tJBkb5GFaxy2PWTOWXENR7QS+Z7heeONHSNgLsv8A7kbH+lZq/EnSreFkVLiQ4xwgA/UivHvtiuwCwyN6Vct7O4nyVt1iBGcyuFz+dbrA01vc5JZ5iJbWXyPS4filaW5wLKRiP70qj/Gorr4qLIzGO0jQHj5pWJ/Ra83azu1/gRFPTgmnrp9yeT09VWr+p0lq0ZRzbFzVlL8Edx/wtC6/5Zwwqc/3GP8AMis7UPiVqlyrIZI0XP8ADCAf1JrmmtnjbBJ9+BUxtUxu2c+taRoUY/ZMJYzFSuudliTxXfSN/r5s/wCywGfyFdTpfx+8f6Hpcem6d4l1Wyso12JDDeSqFHoAGFcbGdmqWbL8pWRcfnXdanYRmQ7UUA4PyjFFSdOk17u4UcLVxl7z2OG1rX9f8SXz3moXFxfXMmC007NI59MkkmqAstQm4CMGPsBXotnYxLNtKr1pZtN2zOwUKN3FR9aS0UTtjlDteUzN+H+jTwTy3F0CH4VFzn6mvoF9AGj/AA3vtYYqJUiQ7f8Afzj9B+teU6DCFkRO5b+tdx4s165k+Hd/Z+ZmHdHwewUEAVdGTqVHJjzSisLgIUo9WeHTTedI7Z5JzTOnbmoVf5jUm/rXpHxQ/wAw4PNR7iWGKE3TNhBlj2FXRprbfvBT6UAe9fsxrt0/WZcYHmRr+Qb/ABr6CtZtyj6V4h+zjZfZ/B107jBmumIP0AFez242J1rxKzvUZ6NP4US3U2GzmuC8cazuuLa3U/Lu3N6YFdJqmoBN+TgV4/4s1eS41QRRAvK3yJj3/wD1VhCPMzb4Vc6Cx12TyBDF87O3GPetgxrbwpG5X7ZcfIrd1U/eI/D+dZHhvT0sbfzpvvkAkjt7V1Xh/Tnvr439wuAPljU9gKqW9iU9Ls6HTrOSaGMOBDbRrhY19BXB/EK7WP7UwPlxKvLegA5P5V6iqgRe2K8T+Mt4F029gjby2mQoWPQA8VVNXkkTN2TZ8/M6XDM6MjKxJ+U1ZZT5AIG8qQ3l5HPtWZHpLaaxeJoJY/4lU4P5VvSaeLOO2kEkMiXEQljaOUNgEkYOOh4PB5r3ttD5/rdHL6parb3bbBtVsNt9PUVFG2P1roLiGO8P2eQKzHLCT+76VzqqyuyE8qSD+defWhyu6Pr8uxXtocj3Q+82rC4x/DXPaf8ALqnsSQa27hj85xzt7/WueSYx3jP33E0UdmjbHNXgzoGwrKRT7fWruxdPKdRtYMA0asMj2INZX252UEBj9RTJJjuySfxquR9TGVeFtDqrjx5rk8jyi/MLuSxEEaRjJ54CgYHsKx9W1q81OZZLy6lupAMBpXLED0rJa729+aja48xuc4+lUqdjnlWjbQuTSBoCPasxrG4uAGTATtk1ZVmkG0KT+OKntZgtsAWx1rX4FoYO1aVmVY/D8sg+efH0FWG8PxRx5aR3PHfFOOtJDJ5e3cP7wNaHmGRQRnacVMpTWrNqdOjJ8q1ZUstHttu5o8noN31rRhs4YV+WJAfm/hFSQxj7MrH6+/WlkkWGEs33VUn9a5ZScnuejClCEb2LDOscfp0qi19CrYaQfnWFqGpSXD5DFU7KKrw2N1cjdGjFT/E3FbKikrzZxvGTlLlpRubzX0TPw4PFPV9wyoLdelc+2l3ceflyfY0+0uZ7OYFwwCnlfWrVOEtmZyxVeGskatjEZdQZX2xDGdzcDrXq/g3wwvxU0vTdEN39ij0K3lZpI18zzGlmz6+mPyryFtYa6uMKgjRjwvUgele8fsv5EniOTv5UK+n8ef6VwZhOVGjKcHqjowLVeS5jk/il8N08A/Zo4bqS6WeNsu6BcEduK4OORW0mFA3Kuc/lX0z8fdHF94ZguwuWtpOeOxFfNdnaiPUBEx/dudyds+1RlOJden771DNKPK1KOxZ0vQ2l/eyrlP4V9fc1fmgEanAGMeldbY6QzWqnbg44rN1LTvKyCK96586cpIuM1XkY4INXryIx57fWsqaYnjNMBxO4Cq8w9qFl6CiYDbxUAb/w3k0ux8Qvd6pdRWsMUZK+YerHjivRrz4xeE9HjZoFmuyP+eEBHP8AvNivH4vBt/qWmz6khhgtIxjzZpdvTk8Y5rnbi1wV2P56IFMzrjarMeADnnjH45rhqYeniJ80nsaxqOKsj1rVP2homY/YtFyf71xN1/AD+tcvqfxo8R6gWWNIbJfSCL5sH3Oa7Twt8I/D+paZa3paa7jkQMCzY+owB65ruNP+H/h3StjRaVDv4xJJyf1NcMquGoPlUbstc8jwV4PEfiaE3Bsby7KgkS3DEj/gIrkrh723Y+fbSxN38xCK+0bUiGILFCqqvTCgU+e1j1BSk1rHNGQVIdQeD1FRHMrP4dCvZtbM+I/tk7fdcge1JNHMoBlJDkZ2t1x6+1fZWmeB9O0218hLGF4w2VDRqQOelJqHgnR75XWbRrSTcACfJXPHvjNbf2nSvpEl05vdnxeysx+VWLd+Kf8AZ5pm+WPy+Oc5r6tuPhD4euchdMZG/wCmLMKzLn9m+G63NbveWoPTzAGH6gfzrb+0KT8i40V1Pm3T7fy71Vbk59K6GFRkdq9F1D9npdFunuLnxnoVpEvOLicbx/wFS1cBeWsdjfyQR3cN6sZ2ieAnY49RkA/pVe2jV+F3O7DOMLpn098JbYJ4C03A2syknHf5jXXSR/MDnoK5z4WrjwPpGRz5OfzJrpJsBj6V8BiG/bT9T66HwozfG8ht/h7rr5/5dWH5kV8kLzKx/Svqz4lSeX8ONZ7bolH4F1r5RVyXY+nWveyle5L1OXEboxdUyLrPtVWHqKtamd0w+lXPDvhXU/E10INNtHuH7kcKv1J4FfWRaUdT5apFzqOw2xbc1ainavtXaab8D9TjbN5qFrbeoTc5/kK6C2+D+lRY+1ajdTnuI0CD9c1k6sO50xwdeSsonjtwxaQDtWlpa+XCWJxk4r1b/hWPhqNuYruQ/wC1Pj+Qp7fD3QWj2xrcwDttmz/MVrHE047mc8pxUtUvxPqv9gHT0sPh/rV9IuHvb8KhPUqiD+rGvqy48qRfQ4/Gvkj9nf4r+FfA/gix8I6mLi1eGWR01HaCuXbOWxyPTPPSvpm0kuL6xjubW8iu7KRdyTROCrr65FS6iqSvFnDUwtXD+7VjYmvnN/MLZThE5evy3/aO0tNO+NXiyNVwDeu4+jc5/Wv0+Zv7N0+dsbpZDzz1PYV+d37WnhG7sfjFeyWtvNdG8giuJDGhb5yMMOB6j9a3pbnHU2LP7GuqfZfG2tWLH/XWiTID6rIB/Jq+t/iddC38G65cEcLY3DY9vLavir9m/wAOeIoPilo+o2+kXraeC8NzP5LCNEKkZLdODivtrxlojeJ/DkmkGYwC/ie1aRRkoGG3P4ZNZ1rcxVK9j50/Y1+Kmm+Dfh94gttTaQFL1ZoI0XPmbkAOD042j869I1T9qq63OumaLCB/C9xIzH8hivBNW8JRfDXWdQ8MW8jzQWM5jWaQYaTvuP51Jb7GjLcVxzqylJpaH1dHLY06MalRXb1PQtW/aM8bXX3NQjs1znbbwoMe2SCaxJP2gPG68/8ACRXOP91P/ia5C8VWBxWFc9xis7ve56EKFLblR7H4f/ao8XaPcIby6h1S3zgx3MSg/gygEV9EfDX45aJ8SrZ4Yz9g1RUJNpI2d/HVD3/nXwDcsQwwat+H/EV3oOpQXVtO8UsThlZTjGKI1JRFiMvo1I3grM/QOxber8Y4/wAa8e+PEga/0eMnorsR+Ir0D4aeKovGXhG11OMBWdQki+jgc/5968t+P11t12xXH3LY/qx/wr86ry58wl6/ocsIuFJRe6PkLxnJuvNYcNuBeUg/ia8sSRIbOdHx5jMCMjnvXoXiaQtp98zNktn9TXnkyq9zgjIFfpOBXLA8DGazSJooRcMHcKSBgYGKl2+Wx2naPTtSK208Cm8lutdrZMYqKLH8OO9QBWWXAXKsc7s9Kl/h696fjauT0FPYco8wgzu61dt03LzVHd+WKuwPhQKmWxcNyhqnyyRr1q3bLuVO2BjNVNRbdcRAfWtWBv3YRVUKMfw8mn9kiOtRnSeDY1k1qFTzgE13cyhQfWuK8CR79WZjyVQ1280P5V4eIl+81PYp6wHQ/MoPbtXP2dqdU+LGiW4xhr23Tn/eFdDb4Zgo7DJzWf8AC+E6r8dtDU4wl5vPp8oJ/pWSlaMpdkwqr3D9DdIXc1qp55UV5p+3XeC0+BskOcG4voU/LJ/pXqehx7r63A42n+leFf8ABQjUPI+GmhWwP+v1HP8A3yh/xrh4dj7lSb6s4sXrKEfI+HtHs4ZLGbzpljG1ioPUnHSufyFbnpmku7i4tJBh2QEcD2qoLhn619nFdTyakm3yvofu8sKwqFjUKo7ClWF5G+VSa24rKOPgjd7mn7Fjb2r80Z9dz9jj/iB4XfxJ8PvEWn4y81i7IOvzKNw/UV8N6ZIDGhP3sYP1r9HLfZvUNyhO0j1B4Nfnr4l0tvD3jTXtMddv2W9ljA/2dxI/StKi5qKfY+n4frP286T6pP7tChqA3Z9RzUM3zQj6VNeZ2k+1V42DRgd/pXNFaH203YxXO1mA4rR0DRZtbvkhjHy5+Y8k/QAAkn6Cq81o890sUa5dzgV7H4O8L/2bbwRtGFRhlmuJjAkhPoqZkf8AQV7mAwjxE7vZHzuaY76pTtH4nsX7LR49I0u2tLtlihUDEV/c/Z4T7iKPLv8A8CrtdEm8u3WOxefyh0Gj6MIk/wC+5M/nVWztUhkUW0v2Y5Azp2nrGTnOPnkJP8LHPoM1chjF3/rLe8v3baE+3XznJZiFyq7VAIBb6V9zCKirJH5rUlKpLme4uqRs5zfRSFOx1nWBGn/fuM4qfRJFjbNibVT/ANQXSGkP/f6TiiSaO1jnksreCyjWOSWN47VQzKFARiTn7z5A9cVfhhna6zNcSXKR3MzGOZiQRDDuC46fMTz9K1szLlZYumvW3NO98BtJzeapHajHfKxCq8Ok20jNJcJp2EZFZmS5vWDP90Zcgc1AtiItNaJolMn2Gyt9yngtLLuP5rwfpXT28QuZFJH+u8SrCR22xoQB/wCOCi2gnoLp7W9mzJFcrHtu1siLbSYY/wB6e3JP51treiGOZ2v9RIhulsztgtxmQ+ny9KxNJh3tp7MMeb4kmZv+Ag4rVkUfYG4+94ocE/jQ0RfU0by4W2TUXm1C6K2Lxxy+ZaW7jL4xgbRnrVfUNJt1e782TT2e1hFxKz6WEZUPQ7o3B/Ko9e/5B3jDPP8AxMLcH6fLV3xD8t54uA/h0uLH/fIqde4c1kZv9nSW6hIzatvg+1AJPcrmP+9tYOMVDFpv26AeXBFdqo8weTHDcg57lGVH/KtqGMNqmnjHXw42PzNY1vaxXel6VEE0u8uGtlKWdyzQXDDJ5jlB657UatApO5UsYlWd7ezGWBy9nbyFHH1trgcf8BasTUNLtr5rkLHuniHziONkuIxnOGib5se6lh7Vu3i8ixndvtB+5pXiIfMf+uNyOfpyayNQ3tiyljmluU5XTdTk2XcY9ba5H38ehNQ7mtlLc88kheDUlkmkV4pWYxyLypwcDn/ODwQK1DbFk+Zhwew5qbWLdLpZZBL5gDeW00i+W4k7JcL/AASekg4PeudutYm0tjHOJGGdoO3DA9ww9RmrjNt2bPFxWFUfegjbNqOzfL/Oqklmq4+cgD3rnJvGLbCIrK5mlP8AAAv881Qk1TX79mMWlx26Yz5l1N/QA1r7OTPJuludBrUKJps+OSi7uvoc/wBK8f8AjlCl5NI8RUsbcEbTz3IP6Cu+Ol6pfQut1LAu5cFQWK47jiuP+KWmx2NhZBBx5ZRu+cY/+vWNan7jTZ0UJ8tVSR5omqM8assjEbQf0rlvFHiTT7C9s/7RkaGORWVZMEruyPveg96db6zbRW6J5yu6jaUXJII4xXPeMtHt/FQtYp72PTkQttkf5gWIGA3oPevisLhZRxCbWiP2PM8ypVcvcYyvJpbfI7Gx8Mwa9eQR6dcxSQTwtMku7K8FQRkA55NdFB8IZGUM99GB/wBM42b+ZFeefBTRdQ8F+Lrtb+GRoXsyYmjIeN/nX5kOcV71D40s7VYWksZGEcgdkd+GwPQZr6rkXY/LHXqdzl7P4Z2EMgL6nIXjPKpGFJ/HJxVfxFoyaE1q8E0kySBgxkwSCMY6D3r0PWvEHhDxpcWz2tqmjakIdryXCmKOZvRnBIBGOGIHXmuR8b6Nreh2dnJPoTtYbyGmhPnLtI+8HXg9K8/F0IVKb01PZynMK2HxELNuLeqOMkuG8zOSOa2NP167jTaJM9hkCsW4LKiyrzDJnY+3G4A89atWkwZeQBXx86a2Z+wU8Tz+9HYi1K+kubwySEs+AOKgmfBUnjp1pt8wa5BHAxiorgDauR3FNRSsX7STua1iTyM19j6/qln4Q+GXh3Vlt52kuNDF0ZI13p5ioeGGeAcCvjOxlKrwK+39H+zeLvgj4a05gsxk0ZrWWPjcu7cMjPfBr08DyqUkz4viWUpUYS7M86+Fvwvt7jw3Z69qTyanqeqr9ulm8xgCZBu2gDHGCBivQ4fDNvH8kcKxDp93NeQ/CfWNf+BXia38BeN5/N8O377dC1hh8sbn/l3c9s9u2frx7T8Tbq/0zwTqFxpRZdQiMbRsgBIAkXcee23NerKCufAxqzitz2D4Y6HqXgvSZYjaRukz+YoSUYAwK6qa81S4bcLaCMY7yE/0qfQT9o0OxkB4aBG/8dFX/LH+RXaou1rnJe71MMvqz5y1un0Un/Ck8nU2+9dqB/sxf/Xrb2CjaKOXzAxvsN633ryX/gKqP6U06NM33ru4P/AgP5Ct3il+UdqfIhXOZuvCcd5GFe6vFwwOY7hlJx269Knj8NWUbo5gDMD1clj+preqGP52Ln1wBUuEdrD5j52+PXwP0Xx54wXVL+4a3kW0SPbG4XIBbnp718t/EP4V6V4f02TVvC+rnU/sWGu7ckOY0J2h8gDjPBzXQf8ABT4alb+MvDE1jM1uh0xi7LIynibHQHH8Q61438E2vvBfw08Za5r96ZLHVLaPTNMLNnz5ZGy2P90CvKxGHWs4vX8T6zLsfXpuEHJ8uiXYhhVRqFvcQEBldWEZPIOc8etfpH8R9Nj8QfC3U7cYkaayJCqc87c1+ZifvpEdTlV6AGv090iH7b4Hs4ikjPJYpkEnqUHqaeXvmU0kepxHenOjUvt/wD89c/6UI23xHGGBz9cN+nPtUkkbxyFcEf3mGSuMjC8DqaueKdPk0vxRfwSJIrQ3LgK33sZJ49RyOKS82eZG3yh2+bGBt985/KvMqK0mmfdYWoqlKM11RltDLHuBJj2MM5zlFyeOvNaFjp8183kwwebIV3bFAIC8HdntUmmaW+sarb20JMReUAHjKjPLHjoBXs1j+zn4t1yxYPPp+m24yEspJmyx/vEoMFvqamFOrUdoK9jDGZlQwdlVmo37nkNvp0NnN595KkmxMLBbSLIz9eHK5Cj3PPoK8c+O00HiJrS01K7SzeR828eCFjAGAAOy9q+vX/Zj1u32y3+oQW0AO2VoI2mJGeOpH+TXM+Kv2BdI8faglzN4uvbe4EexFFqoAwe3PrmvRweDn7RTkfG5tnmFdCVOE+aT020PmD9ny41O88dDS9UdJrTT7JoYFUDAV5dx5HXknrX1XZ6bqPg+X7XZAz6ecFkXkx/Uf1rM8B/sX6p8GZpJo7tdfVyf9JjTZIFzwCpJ/Q16tpdoyw7HBDL8p7Eexrys0Uo4h+7ZHHlM4VMOkpJsytL8UWOubUklCN3VjiofFGl6PDZtO00abQWLSPgAfX0q3rnhW3uVZlgi8zru2AH9K868R+FIrdSsgMjNwNxyB+deIpq9j3eWSWpwGoXcOt3v2iF5GhLBIlZdoKjPzDnvz+GKmW1lmIjSF3brhVO7PHPAr1b4G+Abm51y7u4nh+y2yCN96hmDNnG0AexyT2r6I0rSIYd9vd2kSzKAzSsg+dfXOOa+ywuDjVoqo3ZHj4niOGXz+r0481vP/gHyHpvw58QalIoisWgyP9ZP8nBzyRya6fX/AICatoWiQXXmyX99JIqCytoGO1Sclt5PBGB2719G/wBiTG6uI1kWC1zwFwVK/wC91rbstFlaMRq+9CR5e6Tdntj14rp+r0eXS7PIlxNjpVU0korp3+Z+LfxE8L3Gk+MdatJAYZIbuRWjccr8x4rkLjT7hOqBh7Gv0U/bu/ZzeRIvHOi2ck19xHqUFtFkFQrETEDuMYJ+h9a+EZbb5cHGfpXTSxGnKuhzujHE3rWtzanLW+qajpcmba4uLc/7DstbVv8AFLxDZ7d12JlHaVFP9KdJaqynjGe5qlNp6suNobHfFXL2dT44lQjiKP8ADqNHomk/EaeTwu+o3MtpHO1x5McaxsWGFyxI6YORjkd6zbj4qX0gbFyB6eXbAD9WNcrCotdLliKK0W7f5ZH8XTP5UzTbJNWWQsgj2MFCrx1zyfyrl+r0tZNaHpRxmKly0ud3fmbsnxO1ibhbt0H+wiL/AOymqN1441u6+U6ldZ7BZNv8sVNa+F4mKMEJDeprUh8MxMyjyU27gOQPWs37CL0R3LC4yoven+LORutY1G4/1l1cMO+6dzn9apeVLO+C28+ud1enahoFrbxSrHGFKjjgcVoeAvBuj6xrUkGr3bWNuLWSVJFXJeQKSie2TgZq414paIwnldW/vzueVw6E03LXcMHsVbP6LU8nh2JceZqW5fWONz/MCvUviB4Ds/CuvLY2V/BqCGIOWjbJQ85VuOox+RFcvdWIjhjUhevpVfWXsgWUxcea5yraBpy5LXt5L2+W3VR+Zf8ApVU6MisRGrhD/ePP6V1ttZI0YLfe8zHSrzaOiseOhFV9YezJWUxtdHF6hocOn6aHkjkE7S4DhvlK49Mdc571zotbmQ5jhkYZ4IUmvUviBpqxxWmxcBsDHviuJF5FHmNrmc46qoP5da6aNRyjdHj4zDwo1HBuyRjf2Zeso/0eT8VxT20m/wBmCNij+84GP1rorSxtb5fll2y7gAkr4z+lXY/D8O5fNj2n/e4xXQufseU3SWzZxi6bPyGljH/A6mh0pGX95eRr7BWP9K61dJtc/LGpJBzg56Z9akh0uCPB2qc8jIHPPSqs7EKpBPY486Paqcm4kYf7Ef8Aiafb6PbseEuJfoAP8a7RreERtsC5AyOPzoRY4Gz6NkdOlCTtuJ1IX0icuujLHHuFg2wd2JqWPR5ZFUx2sYDciuq+3RKoB2HaSOTzg1Tmmt1ZwkpAHA2k1PL3Y/bW2RmR6LdbATHGhxkfISf5VN/Zt1HjfcMoxn92g/xFaUeqRxZO5pRjG5hjH69qgm1a38vb168sR6U+VCdabRTNuFU71vLjHb5VH8zTtH8Vw6Dds8iNFasMSQvCkzPjkYyBj6+9RtrVtHgM4B+uame8hmthKdPM8TDCuY2YH6VVktyeectmc9ea/J4gvjJcbYUZsrHCm1V9vetm60G403R7PU2Sb7FK5RpWGY26fdPc+o+lZ/8Awj32iXetncxoeR8hX8sitxlnj0OPT72+vhpkMplWzknJj3kYJC9M8daLQ2RLdWL5ncpTaNKbuCWArNbK6nzAy5Az3Ga7a9dZ8iEM6AABiuB0965O2v1aNRbyW1jF93Mh+f69KLtrQc3OuGQkZCxqSP6VxVacJSXM9j2sLiq9KLcEterOh3JbyeZ5kSkHOHkApJL6ORyzXduSecB+vt0riLi60zBZZJ3b2wM/rUGkNb3WpQRKkhJYYZm6Y5pexp2vymscZipTUXNansfhmATXMTFtvfJFWvEszf8ACH3OTkkjOaj0Fdm9wfuxk+naq/iRivhWVT32ipwu7Z6PELtTpR/roeWr8uf8acqlzgeuMVHjc2B1zWxpdsi/M45PH0r0z4gs6fapb47tjk1YmA3HAwKj3BZKjuLjb0HNAH0x8EYh/wAIPYtGQQzvvGf4t3/6q9NdhHHXif7M+sm60nVtPZuYJlmQezDB/VRXtF022Fs+leJWjabPSpyvFHEeI9RaNZBj9a4XQLFNS1aS7KF5QxCZ6AVp/ELXF0rS765ON0aErk9T2H51H8OwyW8UvXcoP1zSjG0Wxyauonc6RoscmGncuey9BXV2cSRAIgwBWXYncoLKFOK1rXDMG6+lYNstIn1K6+z2Z52gCvnP4wTNNpN4WOA7rGueB97P8ga928QTFoTGprxL4peGb/xJ9j06y2hmlMsjMcYAGO31ranKMWpSIlCVRcsFdnhUdqWbAw3PvXeeF/hfq2uNC4MNtDJyfObp+QNeh+BfgXBpcwub6Y3k6gFV2/IPf617JZ6XBYQrGFVeOMVlis0UXy0dfM9HCZNzLmr6eR5VY/DLRY9BWwvrXfqiO2L7T2J8xTjG8NwMdK5LWvgVBJIslvqq2Ttw4uwNv1BBr3XXLiZYVRLWKTcdqM8hUofXjrXOeI4rNUR31LT0kg2CRoW3YYhSVPTnmvLjjK1TVs91YOhQtyx1Pk3XtNk0XU7yxeVJzA7R+bFko4B+8p9DXIF3EzlHZST/AAnFfRXjrQrDWLG48meO4lwWR0GNp5OK+eoYS11JgZw1fQ4SpzxueNjI3lGIq2csi/OWJ9SadDaMzBcZ5wM1tJEG+U/Sr9j4V1PVmSOw065vZHJCrbRNIzfQAGt/asy+qwSuM1/wTeeF5IE1CONWmVmQxuGBAbaSCOoyOtYU1uFfgce9dmvgvXp2UXdrNaqi7Vkvj5aqOuMtXK6ov9n3jwzPGXQ4PluHX8xkGkpSbsPloxjq0Ury32wkjOajsYV+zgsoJwTmrrK19bb4yNjEoGPqOo/UVDDC0KLGTuxkHHIrX3lHU5W4SqWiZt1av9oOFJB6Gt7T8tHFGwyQAD7UGEMu4Fh/umrFmqw8Ad/1qZVLxsXSw/JU5i9JGFjUdB2qtcqps23DIxzn0zU00hZVXHHFQXMbTWbxg7WZcD865Vvc9OpH3Wl2KV5oUceoHb89spJHuO1X41XCgcL2H4VW0m7N1+4dgsiHYdxq7JGY3KnqvX8q3xF7p9DgwEoq8HuZ11hRn73Q1iXkm5mOK2bjGf8APpWfDbCa5YEfJGNzfXtWlG0Y8zMsY5VKipopWMf752blhX0Z+zJGP7O8RS4O7zLZfbq5rw/wppNpq11dJc6hFp5wAjTAkFicdga+gP2cbMWuieIlDrKv2u3USLnBwrk4ry82l/s8vkdmXxUZpHqXivTV1zw/fWbf8tIiF/3sZFfIurWLI8sRGJoW+X1yK+ypCFX1FfKHxCZLH4na3aLgR71dR/vKCf514mTVHGpKHzPVxcYyilLrodj4E1OPW9Hgc4MijY475qTxJpoijLBa5T4aXn9m+IruzGPKmG9B+v8AjXceKLgfZ2B6jgV91F3Vz4apB05uL6HkusH94y1hTZ8w+lberN/pDn+tYk/zNVmZFvC/Whn6ZqKQkEmoWYnAPAoAvXmuS6tb2egwTLBAWzLJIQq5PPJ9BXfaz4N0/wD4QpYdMa3nms/3wkjZWMhH3gceozXnniDQU0/Q9N1BQWN28gLH/ZC8VgpdSw5Mcjp/usRXK6fPZxdrFX7n0T8J9dXVvDsdvkeZagJgDHy/wn/PpXoMMSyNjPPrXyh4X8Yan4YWSTTbgxSD7ykBldfQg+/869G0H9oWeGRF1PS0nTPzSW7lW+uDkV5GKwdSU3KGxvTmrWZ75aokeAfu1chVd3SvPdH+LnhrWFDR3M9o5/guYSMfiMitweNNKQki9hcHph68SVGpF2aO2MXLVI61mXsMj8qlh+dlRV3FuAAMmuSj8YWkufKcS/7p6V13wz1y1uvFVtJeKqQ26tcfMeCVGQCPrXLWjKnBytsWqcm1ExP2gfiGfgz4atdC0eUR+KNSTzLq4UAvbRkcKvoea+P9a8RavrTGS81O8upD186dm/ma+gfFnwl1X4oeONX8Ra7qQskupy0UEa+Y6x/wg5OF47c1bsfgH4R0xc3IutQkH/PSXap/Bcfzr6DLqdHC0E56ylq3+h1PK8VXl7sbR6XPl6OMt8x5PvzVmNG/hBINfWlr4H8MaaoFtoVmPTfGHP5nJq8tnY2oAhsbaHHZIlFek8ZHpE9Gnw1Xl8U0jM+E+pC98F6TsGAkflMO4ZeCK69o9znJxk1jC8aP5UIQf7IxSjWJo25f86+VrYP2k3KL3Pq6eV1IwUea9in8YMQ/DXUyOreWv/j4r5Xzhm96+pvE0P8Awlmgz6XPN5McmD5iAZBByPrXzh4s8J33hO/a3uxuR8mKZR8si56ivSy+n7KLg9zxsdhKtH3pLQ5K8TfOFU5OcfnX0d4P0+Lw3otvawx7MICx7lj1Jr5tnf8A0jOeARX075qSeH9NvIh8k0KsD+HNepiG4xiY5HRhWq1HJapaF5SZCWJPNLIg29aq2Nx5i5BqYyANiuZbXZ6coOM7FeZec9TVNyQDgmr0rAj1+tUbnvSep1wRA0zR85r2f9nv4zT+ENcg0jUrkvo10wQq5OIXJwHHt614jI232qLzWiZWBwR6GlGfKzLE4WOJpOMkfpfJm9k8xQTEh/dqe5PesfVrWG1tXnKKZGOFYjkk9/zyfwrlfgD8RYviD8P7FTLnVbVPs11x028b8+pGK6nVJFvtQ8peYoePbPp+H+NerTlzao/Ma1KVCbhNaoydMtY4Y5CqKuTggD0qxLGizWZXk78/1pbrSWtw9xFL5aj5zHtyCcVzGl/8JQ17DNqsenWVmrFtsUjPI47Y4wO1Ko1H3pbEU05aJaniX7TXh9bHxZPqcKcXMEcrEf3h8h/kv5149pN9uiZX69q+j/in4V1vXdWc3lo8djcQPBFI+AMnBUj/AIEB+dfMirJpt9JDKu1wxQqexry/bQqTbhK6P0jC051sBGM1aUTSuJt2T2rJupFGT1qxdTdaxbqbDHmus4aaElbdVOQbcY6Zokmx35qNpgBWbPRij6I/ZT8avb6pf+Hpn/dXMfnwqx6OvUD6g/pWl+0BeBfErsD/AKuzB/nXz/4F8TTeFfFWm6pEcG3nV256rnkfiM17R8eNQj1DWL+4ifdC1irKy9MFMj+Yr5LG4flxkaq2l+Z5eKjyO6PlLxKdulyc/eZf51wt9MsV4zdQT2rtPFT/AOgxqP4pB/WuC1LPmdO9fdYRfuz47FS/eFiO+jZup/Knfaoi338CspWI7Uu78K7OVGHtHY3RLEyDEqnn1p/mhlwDnvXPt0pNxHTilylKszoVbd1q3Gw2cVyqzuOjH86kW8mXpKw/GjkKjWt0NW5YvfKOgArXhYqoFc3aSvLMGY5NbyttjU0pLSxdOV22d98O+JrqU9AoFdlIxbLYOO1ed+DtetdKhuFn3B5CMemK6mDxfpxxulx+FeFiKcnUbse1SqRUFqbYVuWUZ46YpP2dLX7d8cdPYjOzzpP/AB0j+tUbjxFY+W7RXCgbT39q3/2RYxqHxgaXG7yrOV8/VlH9a5KicKFST7FVJJqKPvjw+A2oJnsCf0r5k/4KJ3x/s/wbZD+KW4lPPoFH9a+n/Da7tQJ/urmvj3/gohf+Z4v8JWQPMdnJIfbc+P8A2Wp4fjbDN+bODE/xfkfLtn4avvGmr6Ro+lxG51S9lW2ghXgs7EACsXXvD994V1q+0nU7dra/s5mgmhbqrqcEV3/wisrzTfiV4XvIbl4Wjv4mEsTEOo3DOCORxXOfEi/vNe8ea5d3Ujz3U95K7ySElj8x5Ofwr6eMpc1lsedVS67n7ost3IeHjiHptLH+dJ9lbgyTyOfwA/IU+MT+bl5kI7Iq/wBc1Mynbmvzt3PpFYj3FQea+OP2m9FXRvi3d3SLti1K3iuv+BY2t+or7HaP5Sc4rwb9rrwb/aXw90/xJZxt9v0+6W2lfPWF849uGxz71vSi6kJQXqerl9ZYfFQqPZ6ff/wT5lupN0Ge2K5R7qRd48xuGx196tut/JbjfNGg6czL/jWaYfLyGuYySf4ST/Sop0ZI/QauIg7WZ6J8MdBbVrqa8b5Ui+VXPrjJx7+/avdNLt7fTy8qRhW3qWJ5LYCtyTyfuV5p8JYVbwr8rB90jgMoxyegr0i0ha+kaBDzMCUz9Ng/U197gacadGNup+a5lWdXESb22Ols7UQNGjHdtaNCfpaMzfqxrQ0/5prQkDO+1PI/ie3Zf0wKzre6F0VK8GZty/8AbW1wv6qRV3T5Y5bi2ZfuNJbMPo1syr+TA16noeVsS2flfZbUlQVCaccEcYWUqf15p00CLZSuq4aO01KTcO7GXbn644qPTwhjsePlxpwP03tkf99VMVH9j3Gev9lXjfibiqFytkklqP7QMO3AW+0yH8BHnFaOmrs+wE9V8UyqT7nzBVfUCIdTvJM/6vVNOY/98Yqzet9gt9VPA+yeJxP9Azcf+hUGLGWPyw2XbyfFMiH6MGq1dSBLC/Y8CDxKsh+jGqd7m1g8TjvY67Ddj6My8/kxqzrEf7nx1AP+WNzbXifTKkn8s1D8wW9y/wCJF22vjmPPKTWs/wCGFNaGrxm61XX41wftWgiRffGR/SoNSjF9rniW3XpqGirOnoSFO39QKk0m6W417wnOx/d32lvbt/wEcio1ItoN0thcap4VbKhbrSJbfI7kKDj8zVHT7eXUPCOlIdMs9ahjjcSWkjBLgEOQWjb1AHI+lM0mZrex8Fzt9+yv5bB/qc/4Vaks9Ph0fU4ru2vJF03VJQk1gSJYFY7lcY5IxQPqZce+9iktbKX+27ZeX8P63hLmL/rm59un86x7hUu7eWyt1a/hT5m8P6sSl1AR3hkPJ9vp1rbvFbU7EXN2sfinTo/9XqOn/u763/3lHJx6fjWNqBGrWYnnf/hJ9Lh5S7g/d6jZH3HVsf8A16hmqOR1HN3pl7biW6vrHBjnj+5qNgOnzD/lqg/l61yutWbz+TK0ouS0GPOt+YrxVGFkQfwyp3Q9RnFdtqTFo4b+e++0wKcWniC1XE1vnolyg6r65/TNc/q2nu9wbaSNIppx9omt7Zh5crDkXVs3ZwfvL3z+cMppS0Z5JffEJtLuWtzbSeapAbyVXac45BzWXq3xC1OACN7eW0LLuHnOFJXtVn4heE7fXdGla0ulTWCVmtTayja5yQwPsSDxxjOO1cb8afC+oat4Z0SW2t2vtRyFf7DEzOwK8ghc8ZrnqY6dKcabj8R5by2HLOpfbUs3XxFvF+aS9jj5JCtcHgelYd/4+trp2+16hashBAUMTjP41x1j8F/Gl/Gvk+ENR3dme1dR+O4CtnT/ANm/4hTNkeHjAmeRcSog+vXNbOo3o2efGmkzEsZNNNxcLDLEWaV2BzjIJz/WsjxxfNpdnb3Vr5MxWTDRsAyspByCK2PiJ8J9c+HsVvLrUUSwTHCzQXCuFb0OOQfqK5+OHRFt1muvEe9iv/Hots5P+6WyB+IrxPq69t7TmPtVmHNhPYci1Vrlfwn4gN1rFj/ZN5NpEiBjNZzDzIdvBYJnpnA6VuatdXmrX1xLH4qurWJX5tbeHHl+2SM1m6J4PXxJr1vP4QujLqDAiSxmcBl4wWUk8ivVvCPwD8WRxX66nJCizyb1XcmSeCSzAZ7Yr11NWufJzp8rszyiytzJfIo8Qa1eTg5EfmlVP1GOlegaLdeL9PWe8tJ722gkIEjfaRBbgAYzgYGfwr1WL9n/AESO3triNfs+poCJFadyhz33Zz6cYFVtQ+A8NxBGlzq7OFfcIwpcL6gBm4rkxE4uDTOvBRca0WnbXtc8XvvFmoXWo3LXl3FfNwFYyNKB7DipLXXr6RgIYVx/1wIH6sK9mtfgVosOd93cP/uqq1u2Pwj8MxFQyXMh6fNIRn8sV83K0uiP0enWp0/d5n8j50uZtSkugGuYoN3/AEzB/SpJIJFTdNqDyD0VAP5V9MJ8LfC6yhhpUch/6aFm/matHwfplmuIdHs4lU8bYFJ/lT96NrW+4j61SlzX5n8z5603QoL2MK32h2Yfwtyf0r6G+Hdn4q8N+C4pNKuXvIWT9xbagjlYcE5UEc4xWja2otx+7iVMDHyqB/KvTdA1BY/A9q01ykHl3ciEuQByFI/lW9C7m02eHmlSMqK5VbXueGfEb4iJ4x8F32ieMPDOpafhS1tqNqhnjimAyrjADLg+xruf2b/jEnxO+HsdnqV2v9uWataTSbwJXwMLLtPXIxn3Bre1TxNoV1bmG+1DTFLAhnedF/XNfKFnaeB9K+OXie3u9btbPQtoubTULaclI5vlYhWU+pYfhXpxjdNHyct0z9ZvCEUkvhnTT1/cKM/QYrWkhEK5kkjjHqzYr8/bf4qeDtSs45Lz40+Lkt1URjTtChuQihRjqqdT1/GsbUPFvwXmYSX8nxC8Qnrvv7lo1b/v5ItX7dJWIVGcnon9x+gd94r8O6Xn7Z4h0y0x1867jX+ZrnNQ+Onw00vP2nx1oiEdlvEc/kpNfAUnxg+A+iyGO2+HrX0y87tS1mID8cO9ZNx+2J4K0eR49E+F3hO1aPIElxI91z+ESg/nU/WOiNo4ao9eVn3bqH7W3wl0/IXxO1+w/hs7KeXP0wmKx5v2xfCcjY0vwt4s1j0aHS2RT/30R/KvhSb/AIKBa7bjGnaf4f0lOgWx0TJ/N5P6Vjap+3148mj/ANH127jJ/wCeNnbQAf8AjjH9aXtp9maRwc5dl8z9A7b9prXNWFz/AGd8JfEW2OJnje7KxeY3ACgYPJz+QNQR/Gz4u3yqbb4U2OmRdn1HV14H0AFfnfY/taeP/FWj+JGn8R6u8tvZrcIFvnTH71FOPKCY4btXk2ofFnxZ4mmxPLqOokn/AJbSz3H/AKExrONWTk9NjaOBk+35n2d+2F8QNd1HV9PTxpYaAbGaDy1tLO6DN5aypIVdt2QSyjp2ryOP4heC/HXhvWLfXDa2l5YQx/8ACP2MExjtrQhsNhVPzOR6jtXhUsniD+z47+506K1iZiqGS2RHYjGcZHbI71HJ4kurGGOSWWaMSMUVs8EjqOOO9ZPutfmexRw9uVSaVvI9YtW2ng8e1fo38FPFmn/Eb4eabqMLOJY4xb3EJcny5EABH48EexFfmrYXIaOJ89VBP5V9O/sXeO10rxlf+G55MQanF5sA7ecg5H4qT/3zXHgavs63L0Z9JnmF+sYP2i3jr/mY3x38MHw38QtQjw6xXD/aFVjlSMnOD2OcVyDSMbNXJbdkAhs/N7df1r339rrTRFqWjXgIVZkeI5XIY5BAP5V4FEjPa7FYDa+wK2COc/zNVio8tWR35HX58DFvpodR8OdDm1vxECUXy0Ijcsuev3l69Ngb9K+2/BsLT6ejSK0KIzGMrwcds/jmvJPAvgOw8L6fZW1vC5kkAbccM5J5Y5GOOAK9y0my8u3UDdEvpV4essHL39eb8uh+e57iP7Uqtw0UNF5jLtjcXEweQ7HAVgRnNSabpcGnxsGj82FgcLnP9KfJ5Me0Bg65wfU/5xU0Uwa3ZTl/LHGzkspr06Vek3zxlt0Plp061nGUVr1Kwtxzg5PbP6VxfjLwOutWsssFwtnqa4PmooAf2Yf1ruGsJ25ik6dNwwQKhW62SJ9oj2yMdoYDuO9dlT2OJp8k1uclF18HUVSlLVHzlfaXqlhI0U1y6zocMrKCKoN4fh1D/j8VZD6k19BeIfCVtriZuEDTkn98nyMPb3rz/VPh3eWjg27eaP7pxn8DXxOKyupRk5QV0fpGCzqjiIqNR2kJ8KfDtppTXv2eIRxu8bPt4zw2K9Gm8uS+iaNNqqDuXdwc8dO+a4vwbZPZ2txcySFEZvL8v3XByfz/AJ10NnJdXdwjxKXtlkGN3BB719Dl9aPsYwnuj5LN6P8AtM6kHuTXWl/ZZ5LqK382B0zsUAnB6jHp7Vfsrq2s5iIZPL53YjOMk9eOlaHmGKZowuVHIPYA1DqFvDZFkZI8SfMwABH/ANb1r161CO8XY+coYiW0lexX8XXKSC2ym9yGyrLkdMn/AD71+dH7Yn7Np8G6pP4x8NW7HQb2VmubOKMg2UhG4nA6IefoeK/Ri+YyS7CB5qMAueRyO9VvEXhe11rR7iyuI1uYrpGjmU9CpBBH6181iU8LW5k9GfXZfivaQ9Nz8P24bHUVG0fUivWv2kPgxJ8EfiBLpC3Ud5ZXCG5tXU/OsZJAVx6jH415QzbVNelCanFSR76I5V/0Unocf0NXvB1ss81zgbV3JnuOhqq7Brc56Yqx4OmCzXA3bQ23vjPJ/wAaqV+RmtFL28GdpaW6Rxx4GeTz+NKyAM57K/Ye9EMq+TEN3V8VFN8iynkjf/WvKe59pGSsaE9m90l3II3k2qCdoz+ftSSaHfXUKPBZ3EqeUBuihZhznjgVB/b97pbTCyupbVnXBaFirduMiti6+LHjOXQdP0z/AISbUY7OxhMUEcc5UqpJbBI5PJ75rWMdNTirVKidoJP1IbfwLr1wYPL0O/Y7O1q/p9KyPE+gX2g3lrbalayWkx5KyLg4PNR3niLWL6WP7Rq+oTkjkyXUhzx9axpHZrmGSR3kbdgu7E/zqlFHM6lb7SVi1DbBuV4Ak/OtdrcSI4435xzVG08toXO7gSdjU0+pLBu2ckNRZ3NlLR2Ork8Mxa5b2puPLA86Nf3hAH3TxmtfRfg7pHiPT7r7dosbmGRkjvLYsjsASOSvHGO/rXmHjfXJpvCZkR2jaK9gClTzzHL/AIVyOjfETxt4ZLSabq13HA7bjHkOh9ypyM+9ephX7p8TmcZVKrS1sereJfgDZ2FuZ7PULqIMpMcNxGsmcAnAII7A1wUngnxXpcO6TSb4wYOGjUyrjp0GccVa/wCGlPEstm9tqVva33ysquUKOpIxkY4zgnt3rpPCH7WDaSEi1fw7HcJgAy2kxVsepVwwJ/KutSnY+flFXORutLuYYYp7Vbi6mkBEscdmy+S390kjrj0qmNP1lo1K2NztBwCxCDNdX8YvipZ/EIQajoSXVpa8Rz27II8MATnCscjBHNeXfbpBCCSwJ5JZuP1rB1Kt3ZI9Glh6DgnKTudSfDmqJHulNnbpjP769Q4/AEmqM+nJHgy6nZAkZ/dB3x+lYD6htXLTxgf7wJ/SoG1SLr5oP4HNSnV6s2dHCR0/U6Rbezw27VHJz/yztj/jTD/ZMTfvJr6fP8KlUz+hrm/7VjXkFvwH/wBemtrC7uInkz6tir5aj3YOWEjtH8zpW1HSo/u6Y8o7edOx/lim/wBr2u3dFo9oo/2gW/mTTNL0e5uI0nvI0tIGGQshJfH07Voi+0ewz5Vt5zDv2p+zk9yPrFGPwL8DKbVLmQYgsoFPby7dc/nitGC41W6swgkuLaRMkneQHz0AHbH9anbxbDax747SGP8A3sZqhJ8SJs/KsY9MKP8ACn7JGP1qSd7FdrLU5bhGmEkq5Gd75/rU2qW99dScwlkXgKuMUi/Ey5jYAxRuPUoK2I/Gkklotw1pbzp3CoMr9a2jHlWhyVKznLmZxNxp88b4eKRTnupP8hSrpdxM3lpBI7f7hr0nw34n0vxFctbPZPBKq5+R8Z/PNReJHttN1O2jsnabzo1kYEYZPmIKt+X5EVMrpXRdKcZSSkjkNW8B6lomt32lXEG26s52gkGRjcpwe/tT9L8K3VjeRXMu1VjbJGSa9u+ENlB42+Jy/wBrwrdrdtPPKshLAt5bvznr82DzXu114L0DT9FvPK020hAhcs6wqMAA+1fMYzN/q01Tavc+so5dSSU3ufNNhIBYXDH/AJ5H29KzfEl8JdD2A85HGfapNGvo76EkDMMuQQfQ8Vg6r5ixy2z58yM7T/n6V7mEe6Zz56vaQp1I7Wsc9a25abLDKj2rVRlVQKr28YXoDUjEjNekfGEnmflUM7FvamlmBwBUbzHpnI6cCgD1v9mjUhb+Nb20LcXFoSB7qwP8s19H6vN5dpIc44r5L+B92bP4naOd23zDJEffMbf1xX1D4sulh06TJ+8MCvJxS9876Gx4/wCOLP8A4SS7XTseZG7b5M/3V7fmRXVeDbGOHTYEjbBiATaO2OK53Tb63XUry5kbLgiJT6AfMR+o/KtXQ5pYbr7RAcxyHLDPUZrkjJyk49D0alKMaUZ9Wel25PljnmtC1b5ay7WQPCrL3FaNuwVeOaz1uc5BfL5kmK4TUfFGkaFrl0+o3cNvsCxr5jgHuT1/D8q9DZTDbzXMnQAn8MV8R/Hi8a8+JV8HONqRrz2yoP8AM1tCh9Y9xuwRxH1dqaVz6Q1D9ojwjp00FpZXMur3Up2rDYxkjceg3HA/I1k+G/2ldI8QeJLexksJbSKXcq3M0wIU4J5AH9a+R7e1mkbdHkbTw4OPxBrT0+3NmyOoXzVOVetv7LopNO9zT+1691a1j7H8RePtJW8tokurO+3ZJikmCq2eNpPvXA6l8UdBijVb1GlSKYtHY2cI8lOv8WRkCvD7O6uLO8gvI5j9phkWWNmOdrA5BwfcdK9A+IWuaD4+0e11+PGl+K5JPL1LT4YdttOcZFxHjhScfMvqciphltOCs2XUzarPaNjD8c/Em+vtQ8/TY44bfb5aKg6D1I9a81gu/ssjtJkknPTrXSfYn9QfxqvPYiXKyRhx+Br04UoU48sUeZLE1ZS55PUyG8QFdxSP8zRYeJdWtbxbjT7m4s7mMFlktXZHUAcnI5HGa010W1jUShV8wN/q8E/j6U+HS7dfl8lOc1fLFdCZV6tTSTOdNxPeFjLOWIG7Mj9fpnvUQyFB3Zz25rp/+EdtGzlWA/2TUc3h2P8A5ZHZ6Buau6MDnNrH+I464zWxYyD7PEMc45qreaTeW/AiMi+sf88VdtYStumRtO3kVlUeh24a3MX1k2r14qa3+aTiqLMNuD0q7Z8c/WuNntx3J7j5dmexB/Sl3BlXHXim3XzYHTt+lLCoXGT2GahbHR1MvWLVoZUuIF+Y53KO9Sw6sZ1US8PjHNSzahFHJtI3dwaw7yVZbh2ThTyK7aa5lyyPExXLTn7Sm9TV4nZ8chVz+uKhit2EM3HzOfX3pNNkC6bcZzuLoM9v4j/QVpWVtHNbqwkwfQ06kVCNkPCyeIquT3GeFZodD1iG6v7GO/tlPz2zk4bII6jpjr+Fem+DfjDaeELXVoo9JL/bLv7SgSTYEAXAXoa88/s92xtbPpTG0u4z93NcVanGvHkqbHsU6MqT5oo9N1D9o3Vphi00yzgHrIWc/wAxXlniDVrjxB4gm1i52/bJjuby+F4GMY+gpW0ucZylQSafP2Qn6VFHDUMO7042KqKpNWkX9J8QHR9YstRK7ljOH9cV6F4g8SWWsWgktplkU847r7V5Q2m3T8LGzFuNuK6Lw78H/F2vKJLWwlt4G/5a3DCJf15NelGpGK1Z41bB160704tlS/k3yHpmsqVfmwBk9vevU9O/Zt1yVl+3a3b2yH7wjVpD/QV1ml/s66Np7LJc6leXrj2VB+WDWcsVSXU3pZFjqv2Lep883VjOqBuAfQkf41RYhM5696+uI/hN4Z27ZLF5x/01nc/oCBVq1+GPhW15TQbFj6yRB/8A0LNc7x0OiPYp8KYmSXNJL7z540Wx0zxj4Oh03UL86RcWcrTQyNHuWRSMEVy8vhG3idkFw8wBwHwFB5/GvsJfCujqoVdKsQo6KLZMfyqtceB/Dt4pWbRrIjPVYVU/mK51jGm2j048JNLWV2fH+oaHDp1v50BLsvDqT1U9a1tDso54f3dmZZY+G2R7j9TX0Zr3wg8P6lbulosmlSEYDwYYfiGH8jXhfi7wfrPgLUD/AGnctNa3GQLyJztkI6bvQ47GumFZVo2vqePi8qq5bNVHC8SxHJ9n+VtPPy/xNJs/nWPqnjODTro2wshux1Eu4cj1xWPca1pkeQzeafqWrEvNYsJGPl2jE9ucVpGjf4jzauOsrU9GeneG9Yh1S8ubZjGzRn5JIydrDvjODXr3wvsbq6v5xLcTTWkSglM5PJPQn6V8t+FddGm+ILWZ4/LhJ2NyTgGvrn4Kt9ovru2Q/wCsjDA+w/8A11wYykobLc+oyKpDGWVWzlFnSzSGPKA4yeaqMp3Gp9c/0W9kHOA1QrIJFBHeuWGx9bjKfspJpblWZdqnHWqFw59K0Jm61mzt1qmgpSuis0m01BJJ7052PODVeRsj3rM9SGw5bgrmsnxhoqeKfDl1bOoNzEhlt27hh2/EcVe+9kmpIZGSTd0wacXyu6MsTRjiKUoPqfKl0pWaRSCrBsEfSvoz4Z3L+IPg7bsctLpd41s+RztcBlP6EfhX058Af2dPhj4n0ga/c6BFfas0zfaPtTmRFfOQQh4A6dq9B+JHw00xfDN3p+m2FtYo67kWGIKNw6dPfFcmIzanOr9X5XfufC5fg6mBxHtXLTZo+KtNkMckkZGO9WZn56/rUN9bPYX7B1wykqR6c0yWTdk4yDXfTfMj3MVT5al+4yS52nAqvJdHBzio5vyqBuefTimyaaQ6S43dv1qtPIW9TTmphB55rO52qKPXv2X/AB1ceE/HT2e8mDUYmi2McL5gHymvr/TYyGy/LHkn371+eXh+/k0rVra8hbbLDIrr26Gvv/w9rUeraHYXkDAi4iVs/hXZhalpuL6nwHEOF5ZxrLrozS1qYR2rLkDdhefc4qWxjT7Q2VBLx4B9COR/WsjX44JLRY7yZYopW+Z2fb0GRg/lVPwJqU15p84kmW4+yztFHcIciRR0P5VWOp+3ozpd1+J89gp+xrwqdmdB400xtc8JysBmWD519Rjr/Wvhz4vaGdK8RNOgwlwPPUgY6k5H5g198WZ86SSHHySrnrxzXyn+0V4Ta1SQhD/ospH0R+n4Z/nXw+WVeSo4PqfqdB+9Z7PQ+fJpzJGG46Vj3Mm3qeatSSeSGQ/Ssa6l+Y5r7iD5keFVp+xquI4ybj0pjOfXioRMPxpPM9amR3U9UWllx7V6LqGry6r8P3u3cs4tvsrkk9VIUf8Aju2vLvM+bAPFd94Mhn8SeB/E2j26NLcQot5Eo9AcMPyArhxEFKKb6M58ZT54Hjfi+YW9va5/v5/SuOmxdynaPmJzXS+PldvsaYO7LcflXNWitBLlk5B5HevocL/DR+d4r+IyBrd1zlajC4PK4rQbdk/KQKhaXa2GH6Zrp0OQg8nd0FL9mOKsK0bc4wPXGKmSPewCHJ6c1JZQ+ynpSNAV71pom7KkDIODTmjCqcjIp3Az7T5JOta4nBVRuBxWXGvzMcZ5qwscTNyv5HFJlxk1sbNvOgxznNWY2DYzisyPTYmhLguv0aj+z2bAWVznoMZrKyOtSnFbG1eN+7AB4r6G/YisA/jDW7zb/qrRYs4/vNn/ANlr52t/APiO8YeRZXTA8gmFgMflX09+yPpmo+Co9dGpWzRT3DR7TIrJwA3qBnrXm5nRqPBz5YvbsaU8TGVRJn2j4X+a4mPooFfHH7aHg3xL46+M1tHouh32qQWmnxIZbeBmQEszEbsYzzX054f1q4m87bLsXj7tam7dyetcuTQlTwkYtdxYmovato+H/Avwr8XeG/FGhXeoaBqFlBHeRCSd4iFGXA5P+etePeINIuY/EWpObeZFaSQruU9C3rX6N/ES7Fp4XkkblVnhOM46SA1oR/BX4e/EbQbS5W1mtrwwIJJICEkVgo6qw/mK9yGjZwVajqNXPqWwsWbcY7JoR1DOBzUV9q2m6a2261G1ik/55iTc/wD3yuTXng1CS6Y/aFuJ/wDaupy+fwzinrOIFxEqxD0jUL/KvibYeO95H0KjWl2R19z4l01I90cd5dHttiEa/m5FeafHDXbrWfhD4ptIrS1gtfJWRzJM0snDgjGAADx71qSS+YfmJJ9zXDfGHVodN+F/iBJGYNciOBMDPzFs/wAga2p1qe0I239Top0Z80HKV9V+Z8bsreWQTmqUbHcy+lakmCh7DvxVFVG8881yxkfpVlY9v+C80o8MNkfLHOxj46kcgfXk16jpbm3urd1GRHIoHHUD5/55rwL4M6iIdYvLNnZd0YmTacYIOP6ivedMeTaYz8/7tguOuSpUD82r7fAzUqEWfA5hD2eIlfqdJ9m+yzIQD+6dAAewjuiv/oMlLYyCx+zFjxC0AP8A2zuXjP6MKa18txHOQyszrMeO+4Rvx/3y7D6GjUMkzvndhp3OPa4jk/8AQBur0zzS9Yv5UdsD95Bb9+MpdMv9avOv/EtuE7/2ZfqPfbPWU04hFzzjHnED6XKScf8AAWBH1rZijEl0IQc721O26dyN4qrGWyDWJC0PiGVeSsGnXy/RSuf0zWl4sUFfGsac7ls9QQewChj+a1T0e3/taG3UjI1Pw00K+7x5H6Airdq41q80wHlda0B7Uk/89E4P4gmhkCa4omuPFir9290q31AfVBtP6qKsK327VNSXGRqvh1JgfV1BU/0NU9KnF9c+Fnk4XUdLm02X/eUYwfx5p/hu6MbeCbiZSCBcaZPnsTwAf++f1qXoQbWi3An1TwfenkXumyWje5QAj+dUtHk+z6F4cnY4bS9WezcnsjE5/pUNlI2l+HdMZv8AW6HrbQP7JuIP55FWdWtTa2fjWxXhoLiPUof91trkj6YxUagRakrW+l+Kohw+m6vHfJ7bmGf0JrTuL2S11rxgtrdfZZDbQX0cu3cFAAy2O4wDmq2qAXmp6yilSutaKLpB2MiqVI/LBrMtb5L670i6O0LqugSWrbj1ePr+jUeodBNSxBMl/qMf9lTnBi17RTugkz08xf8AEe1ZGqybLiK+1KRdNuG4t/EWljMMvoJk6c+/0zVO31Kz0fTdP/s/Uv7Mu7i33G2uubS6IJUjHY5H/wBasGw8QibUJra3iGk6mwPn6DeEfZ7sd2hY8flUdWaJGhqz3NtqBndLew1a4XaJY8NYaouOjdlYj1wee9c3qFisKx2axT20AfzVtWBa402Xsy/34Sc5xkYrYjWI2tyLS3e+07P+maFOf3tqf70eece35e1C8sLefTYDJfXF3ou7/RNUjdvtFg/ZX746D+dT5E8xxNxoarM0gtBDlzv2MNkchbJAPTa3LKexJU4zXIeLdF8V6LFNd+DtW/sfU9yxytMqkBWPAwwO3PGPcY9z6bcaHO2qN526XUJISk1usxEOqw4++hzjzAOxrDv9EtY449pkugsJtULZ3uoO4RsD9yZCMjPDc1lOnGdrrYvmurLZnyl8SPH3xd8NW5ute8R+ITprN5a31oxjtnPoGQAfgea8a1b4s6nfMfP1fVLwnqZr2Rs1+gWm6INYi1SxdhcWdzBtngCgJMu4sOGUgck9SMcjtXG/Ez9jvwh400dNZ0qSLQdQVQsq6bBElrI23cVw0mAw6Ejj1quSKV7Hn1MPJP3GfB1x40mmJPl+Yf7zlmP6miPXrua1aZWjiw+0osY3Yx1rvNY8J+C/DGoXFhfReIJr63cpJGRDCM+ufm4pTJ4LsY42g8K6hefLljd37Bc/RVFcLxMNlB/cdEcBWkrykvvL3wy1G0028j1ay1WaDVox9+Vgmwd8djXvOkftHW9r5UWu6haXKdDLbyBZPyBwf0r5yHjfSbMN9l8FaLCeitOZJsf99NT1+K97CpFvpeh2o7eTYKCPoa86pGrUlzK/3o96lKhGkqdRRuutj67g+OHgAw+bHq9zOzDJSK2kds+nSmzfHHQtw+x6J4gvz2/0Mxj/AMeNfIP/AAtrXpFMcmrzW6+lsqoP0FZWqfEK+uFYT6nfXRxwJJjj+dQsPUfQh4jDx2l+B9f33x8uYVYweD5o+oze30MX5jNYFx+0hr0fK2PhuwVRuPnX5kYD6IK+PW8YSTMIltGc9BuckmtW3stZuphHNZrZKRkmQc4+ldEcFI5pZhS3uz6Mvv2ntbmYB/EWj2Q6/wCiWEsx/wDHsVzur/tFardRsP8AhLNWkyMf6LYxQA/mSa80tPD8aqN6+Y3dmH9Kvro9ttw0S/lXSsEjieYrZI1Lj4v3V8w8zUPEE46szagEXH0VR/Osa4+Ik80flm0mnjLb9l1fzOufXG4CorrS4GhkSNEiLIVDbc4Jr0LwzpWl3VqrxW0MrIqgtt/iwM/rWNanHDrmaPQwP/ChU9mml6nnw8W3xjBt9K0+Juu77KJD+bZrV0u71GPw29xbtIutXMu1hHEqBVB424AxXp66fEtm4SCJT/sqKxoTjxBBGF2llZsAemBn9a5KVeMlO0eh6+Myz2TpXlu0tEcWdP8AGWtqY5Zrp0xkq0hx/OoT8OdYuF/fv5Xbc75r2axtXa6mHTIzzRJpbtGGY8bsdK4frVtIpI9/+yaW8m2eTv8AB1ljQ3GoYLDd8gJq7p/wdsVkUSXc7h+PlAFeu6ppIjs7Y4HKY9zT9N03mEheMnpWLxk7bm8crwqd+W55Ivwy0m3vJISk0iqMgs9bVv4A0aPT/MXT0JD7TuYn8a63XNP+z6w+RjcucVJa7f7IkU9FYn9amWJqSitTrp4DDx2gvuIvCOi2em/2isNnDDG+nup2oOfmQ/zArGkWSJpljwoB/hGMc12WiXEcGvaaXGYZWEMq9ijfKf51l6hYeRealC4IKORt+hxXPGpLnbZUaNOMmkjzP4l6hdXWnaTbPu8mMuyrngk4yf0/SsJvBepatoGjCMBEfzbgNJkBgX28fiprsPiBZo2n2Z43Kn5Dcw/wrS8H6o2ofD2xt5GzLplzLAM9o3O8frur2aVSUaDceh83icPTljoqezdvwK+n2strbwxOOVUKSPauw8A+In8GeL9H1mPI+x3ccre6g/N/46TWCrBnGOtOaMvktwo7V48Zvm5j6upSi6TpvZqx94ftQWI1TwHYajEFfyZkcM33drDGf/Hq+ZtBAh1SwWQbFkmjkAbv82APp/jXv+hawfiJ+yrFI5864tbVreTccndEcc/gAa+c4ZS99aqmUA2DaWzs5BJBr2cYlNxkuqPj8l5qdOtQe8Wz7U+E/hceGdH0/T0unvZo4lLyO24KWG91X0AZiB7CvUbWORsHGdwI2j0r5bbXLu68bXVs1zNHa221IoVcqPugljjqSSfyr2Dw3rl3BEoW7mIUcB3LD9a8TEVI+0s+h4SwdSsvaXV5anfN/rDHOFAH3fXNFnmKSSIridCPu/3TyMVjx+LYvMU30S/9dUzgfUVbuNYjt7+zuVXzEkBTCjnBGQa0o1UpqSZ5dfD1IJxmjeujNHHEyJyTg4HSmtZx3EiCVVOz5gNx+Un2pyXMd5GrI/CjJQnv6UW8qSAqCML8oPU19RCoqnw63+48GpDkeuhHcW8ayd+nGKryWcbICcZz93pketaHlM5AI3FuhqO4s2hY71z9Ohr1lFNcsjxpScXzQRz1xCLVmZVRI2O47VBGfX61TYp5iCG4WLgFhgDcc88D29637q1yp4Ow8FMZNY+saXDaaZPcEbI8iRvlI4HXBP16VyPCwhpFbnRHFTmrzeqNOzj/AHUTsjDA28nIPpWDqkc9pqkIjEkschLENztxyefTFW9DkmubVWBYQ53L68dKk1i3ivFEQb5hkrx0znNdNWHNDlkcVGpyVOaJjapePHMqQhSgbcZeS7H1z6Vp3niLz7AJaECXb80mOnHaszVrOO30W4vGbL2eSV7Y/wAK5vQdaa8h8yQ7mfkhRgD2A9K+XzJctOMZaPW3ofZ5PTVarKe8dPvPmr9rf4K/8Jvpb6taoZNaswzq+eZV7qf6V8B3CtDI8bKVZSQQw75r9i/EGkjULdwU3DFfAP7T3wEuPD+pXHiLR7dntJTuuYYx9xu7Aeh715uBxXJL2dTZ7H2VajePNE+bpG/0UjGe1M8PzLb3bE9MDofenlT5Z/z3rEWQLMx3EEHG0DoOtfTxjzJo8aVb2M4z7HeTaysaxbD0fNTS6svkuARuY561wcmpLJhQZCR7iojNM7fKGbnoSax+rI9SOb9lc7e+1ZfLb5lJ2+tU21zzFA6fL+FcubW/k6K7L7A4qWHSL1uzJ7YrRUYpWbMZY+rJ3jBnQNrW4oC65xVae9k3RkZYA5HWqa+Gb1vmKHP+0anbwfeSEbwq8Z5OaXLTXUHWxU1pAZ/a0isVMgAzu+9RLr5jBKyA/WrP/CEuioWkX5+mFOaa3hMeWT5jGqTpbGfLjVF6WM3VvEyahoc1oSfM+0RSADOMKrg/zrU0P57GInuorEms1jsbhAFIWVMnYN2fmHX046V0ejw7dPiA4XAp1VFQSiY4P2kq0pVSK+s4JVy8SOd3UqPSsXUtFhkdikez/dFdFNjy8deTVO8PyNis4SaO+th6c1qjkbzSJoWxCGZc/Snw+HL2ZQfLx/vEVv7sg4HfrWlaswVOTjNdDrSSPMjl9KUr3Zx7+F7kY3MoB96fF4ZO4K0mfUgdOcV1N0o/d/571Wb5JlI6Z2n+dONWTRjWwdKm9DC1LQY7S3zGGd8etdF4esdP0nS4by5MUtzsMigphkySAPfpn8afcQiSPOcEeveui0zR08SeCdWe1BeWz8tlRh8wjyd2PoW/WumEuZHi4qmqc9Njz7VvEUl9OzSEsvZOgrIWS5vCQmfYDitN9FeK8dZ1xtPHuOoqwkYimQADByP0puSQ6dJyje+hiNpV1t+Zce5NN/smTuwropvmXkYGP6VWlTYpI59qy9ozq+rxMRtNKrneM/Suh8C3U2m63GDZw6jbP8ssE2drL9QePrWdJjPPeuks5F8O6C1x8puZhkY6qtaRk3uc1anCK0L9wYdJEz2EC+ecnCnO0E9u/FcvZyX9xq29jIWJy2c9Ky7PWNQh1qK9tpGS5VwUI578DHevT7DXrDxUz/a7ZdK1RAPMe2GEb3KdvwpzXMrLcyoy9nJTa0R6P+z38nxJsWc8+XMOD6wvXr3xg1ltF+HOsTRNtmnh+zJ9ZDtP6E18/fD/AMVf8IH4st9Slg/tO1j3BhbsA3KleM/Wux+IHxW03x5p+naZYQXEf+kLNcG4jChQoOB15618RjMvr1cbTbheOl38z6+eYUZUJOEtbbHk3hNWt/PhbpG52n+f61reJLFWe3usEBx5bkeo6Uyz0mWHSRqy82811JFkdmGD/Wtnyv7S0uaAD52XK/Ucivo1USqu3Rm1Gl9ay72Ut7aHD3Vn5MhHBHqKryx8dxW3PCJLZZBkleDWbKoPbpXsxPgWuX3WZ8j/ACmquevpU90rKPaq7fKoPY0EHTfDCYR/Ebw+QcH7ZGPzOK+m/iLqKW1qVc4CoWNfLXw7kVfHWgscAi9iOf8AgYr3D4rag15ZXxBP77EIx2BODj8Ca87ExvKNztw95e6up8yat491a8urhYbpordpWYKgwcEnv1r6V+GdyLzwrpEhYsWt0J3HJzjn9a8s07wtpsJKpZQK3YsMn9a9X+Hqj+zYowAAhZRjj+I1lOpCStFWPXqYGrh4KdSVz1LTZP3aDqMVtwxGQAYPNYGlgh144rq7Nfuk81xnG2UfEUmyxjtf4rhgo4/hAyf0Br4g+JV1HefEfxBxwl0yfXHH9K+1tRu45ru+uSf3djEVJ7A4yf0xXwdqmbjXtQvGYs1zK0+T3DHcP516OEWrZxV+iK8gLNsH3RT48R7c8npim7vmOOp6/wCFLH97J616DOQsqT34qxHvIyeKrx/eyeR6VcVgvU/nWZZLu2j+dRSbJeGAz69DTWm5wPTrTEYck07AI1nIvMdw/wDusARUiwuMcbm9qdHJ8uQDViFctzxRcCvuaPhhj609XyPTFajWK3Fucgg4rD9QCQVPIbqKNwLGQ2cnn0zSSQoy4IyDUMbdct+FTKwxRyoabWxVk02NuVcg+/NPjj8lcdAe9PLNuz/BnjHerCosi4IGKylTT2O2jiZwavqivJ2z/nioVb5hk4GR/KnTHbIUPB54H0pv8ODx3/SuOzvY+gUlNXRTsLifRdWhvBZ2+qQxtv8As9yCyN14YZFVPEWrHWtYlu2sLfTPMA/0e2UrGMADgGtE4xwcGobizS6Ubxn09q6IVOXc8ythef4WZVrJ95d3BwevpXQW9pbHR47nz5YpvO8t8jK7cZBGOc1gTaMoYmOVhVGazmt1JEzEA+tdPNGe5weyrUHzRPWNH8LvehBp+s6TesVz5f2sQv8ATEoXn6Zq7qPg3xnpkiqfDOoSK33JIbdpUf3DKCD+BrxmJJZEI8xtv410Phv4heJfBbKNH1/UNO2nIFvcMq/985xWTpJvc74ZhXhDVHVzape2cxhu7CS3nXho5YyrD6g1reEdOvfGGvQ6fawAbvmkkI4jXuTVCP40+PPFVrdRz+I725uQFxcTXfl+WueR2Bz/AEr3/wDZ1XUr7Rbu+1bUP7WuTIEWXzzLtUDOOeh+lctePsoOR72U4iePxMaLWm7+RreHfh/pfhmEFLdZrjqZpQCc+3pWw8gVuRWhqn7uQnOPasWRie9eNdy1Z+mujCkrQQ9pc96jeaoWcjIBqNpMrnNaGkETb+mKd5xwBVMzdqY0xb3qLHXGJdafC1D5lVvMzk9qQynPSmdMYosvJu6msnXNJtPEGmXGn38Kz2s67XU/zHoRVwydaY7Fk4oXuu6M61GNaDhJXTPjvx14KfwV4iuNOlBaNTvhkP8AHGT8p+tYR2KvQCvpL4wfDTWPiFa2J0Cwl1HVbUtmC3XMjxYycDvjGfxr59/4QvWmcq1jIjKcMJMKQfzr6DD1lUjq9T8CzjAvA4uVNL3ehQjt/tGQjKGVS/zMB05/OvqP9mnXgPEujW89xHI1ynkv5Lbsbh8oPvx0r2D9kP8AYx8D+KPhfYeMPE1sdb1O4mkV7WRz5NvtbAUqDycc8569K+qZ/g94T8JWezRtBsNPjmiUg29siEDGOoHUEV4GNzWkpuiottHq5Ph6mFmq7krPofJnjaxa01K4RhjDH+dYFvNujA9K9T+MWhmG7judmDMmWOP4hw36g15DuMcjr0PpVU3zbH6hWSxGHjNE00g6CqM3P5U6Sb5uvNV5GrazPNo6aFebvUH8VPmPOKr7trVLPWhsTKgHbmnBOtMVt341L/D1qTc9w/ZY8VtpviS90iSTEN3HvVf9pf8A6x/SvpPxNF/aOn8Lnj9K+FvAuuv4d8WaZfKSojmXdzj5ScH9K+7LCdb6zilGDHIufXg18hmtP2VeNVdT53FUuWo13Phn42eGm0TxNckLtSZvNXHv1/XNeeoxZBk19J/tNeH9kFrdKmdsjRlvbqK+aeY5GQjFfR4Wr7SCkuprJe2w8Z9VoV5CMGq7SZ61NP371XkU113OKBEzfMKC3PNMkyv1ppY5qTuhZlmKTbIMV9efs2+JDrPhNLJ33SWblAG67eo/Q/pXx0G2sDjpXu/7K+stD4i1C1Vjv8kTrGBndsOG/Rv0qJVPYtVO39M83NcMsRhZR6nunxh17w1psul2niI3bwndMsNqTh8YHz4I49s15b40/aA0LQLSCz0O9GmWi8CMW7Lt/IVnftAa8Na+IDInzQWtukaHHGSNxP6/pXhfjPSvtWnyvzujHHtXsc0aqvF7n5f7Jw0e6Pu34M+P7Tx54RsNTt7pLgxk28zrn7w9c+2D+NQ/Hrw6NW8OTTqmXMTQvgdxyv6g18v/ALFPxDGleJb/AMKXTYgvwJ7bnpKo5H4r/wCg19t6pZjWNJnt3H+tQgg/3h0P6CvzvFU3g8Y10vdfM/QMDX9tQhNbrT7j8zNZhaG6cEYPpXOSqzyZA5r1z41eC5/CPia4EkRS3lYvC2OMZ5H4GvM5prazQksN31r7LD1lKmmjbMIpzVRPRmaYm3ZI4o8mo7jVg7EIufSolupJM722/Sul80tjiWIpU1dstrGa9U/Ztmex+JttG20wXsElu8ZbG7I3AfXK1qfBX4A2XxE0E6xf6rNFGrlTa26jdx3LH+gr3S48AeCfhLZWWtDSligs3JkuXLSyAEAhiT6Anp6V8/i8wppSorWWx3Rkq0VLoeDftDfst6tdasdZ8KQm5hLl5bDgOhJzlfb2r5p1LwL4g0maT7fo19bNuOfNgYd/XFfp1pfjDQ/FMKyaZq1rqC4yBHICw/DqKbdQwTbg0e9W64Yn+ea48Pn9bCx9nUhe3yPKxGSUsTLnhK1z8tH02aPgwyL9VNQ/Yzu+ZP0r9P5vDel3TfvrAOPVlQ/zWqbeAvDkzZl0WBie5toj/wCy13LiaP2qf4nFLh19J/gfmgtuY1xtwPpUM26OZCMjHPAr9LZfhf4Qujtk0SzwePmsox/SsvV/hH8PLSMPqGmaRax/3poRGPzBrojxHTk7ezZhLIKkV8a+4/OuzRpN5I7+lXFt+ORX1L448P8Awb0vettC15cEYC6azqgP1b/69eLanpOjS3kj6faXEUGfljml3H+Ve5h8d9Y15GvU8ivgXh95p+h58ulRu2F3ZznjmrsPhm4uOQm0Z6txXa2WjtdSLFaWrPIx4WJCxNdzofwX8RawVZrb7BD/AH7o4P8A3yOa7ud9Dg5Utzyyx8OiNdszl/VV4ratNNtLeRAlvnnnb94/QnvXveh/s/6dausmpXU16w6pH+7Q/wBf1rtI/h54ehjWP+xrRkHGGjBP5mknrqRKo2rHzNLfXmjsZNL8Q6lY7T/q7qByn0yu4H8q9Y8O/ErQ5NNtIrjVFfUfLHmSNIELN3ODj+VdzdfDDwhNkvo6RH/pkxT+WK3bf4D+F/EmmiS10uQqo2f6zPzAf7Wa+twOa4eg37WyVuux8xjcFVrpcl736Hhl/wDFHxNpd/M62Go3FiHISSynIG3PHKg9veunsf2sH02Ei6tL5GVRhfMSRj9d2DXQTfsmXTSNdWNldQrk/wCp2gg+2MGqdx+z7q8W6D+0NZikkwgV95Xr/tE8fjWVTGYatd306aL9Dop0K1Oya19WaEnxa8U+OPDsNy/hO+j8M3EgZdXkhxH8p49uoxXp/wAI/Gl9490cS3GltpggRVSSORt/HAOQBjjng17b8JPh74fs/hhp3hDxDtvrW0jBuJZMqJW7Ywc5yf0qrH4dvtGuryCN4bjTFbNpGihHjT+6QOvbrzXy8cxo1HNTil0T2+Z9HPAVIxjKEm+rRoGaNmBHnTH15xVlpPl6kVg3fiywsYy813bW6+s1wiD9TXP33xe8JWWftPirSk29VinDkfkTXwfK3sj6dSS6ndb680/aHkCfDWYd2vYgPyaqVx+0l4DsVONbkvGH/PG2kcn/AMdrzf4wfH7RfHXhddL0TSNfvLgXKSlxp7Km0AjqT710UKNRyfusuNWEZwbezX5nmDfNHVZVHmGs+O+8Q3ELvB4Q1IIOslwyQqPck9KxL/xBrdi4M8Oi6cG/5+dUjZvyXmuiOErN7H1ss1wyXxN/JnpXw3vP7P8AHens2Nkm6Nh2wRn+Yr6T0yMNJkEjaCQA2MkZI57c4FfCUPxOvvDeoWuoDVtFuHt3DG3tRJI7KTggEjGcZr630j4k6L/ZtvPLfwJHPErqrPyoIzz39vxr6bARdKnyzZ8zj8RDE1eemmetfukkjmVuWlQj/v8AenuszDHsaksbhWtow3z5jQYzyf3EgH5rtFeZ/wDC3fDTNzq3mnaeqkHPzEdB1yIz7HPY1ftfiz4Z+2oy3gjjEin5Ym+6Jg3p6An/AIEa9T20FuzzVBvWx3lxJu+0FSzlo5QpX+Im2jYY+pQn8DWxZ6gI9YguC26OPV4pCT02XEIGfoTiuE034keGpPspk1KPCm3DKwZeD5iv1HYMM1qad4p0O8sDarqln5txp7QbjOoxPbvuiYknuOnrgVaqwfUiVOp1izuNHuo9Fh0AyyKo0vVLjSpSSP8AVyEgE+2AtVtN1KHRbPTWuJSh0PWJbabKn5IJMjceOAflIPvVS11rT/EVzcR/aYGi8RaWs6qsi5ju4gB07fwmpodYsNYvtNuZ5Ixa65pzabd88C4Tgbv9r0+lUpJmfK47ob/ayadFgrNI+h6s920awsSbOTP7wccjkdPQ1bkupLtb2ztbKRpo73+3bF8qqzQk5O3nr14xVTT/ABFBD/Y15dBmS3R9E1ZME7AThC3HQnv/ALVWLXUDpVlbfupzfeGbkxzkjbvtHxhueoxj6YNN6iSsaU87a011Gkfl2Hifa9tMzD9zcR4yrD1JFTtqryJf6vdWzL5EH9kalaqQSMkjzQfTkcU1tInkXVNBs41UgjV9Lk83OM87RgfUfjVmKcahqWn3zwL/AGf4itjZ3cY6CZRgcnofTjtWRGhUaS407UdHibdNJo1jJOzrx9rhZcfJnuMYwa5TTJruO38NJbTKyxR3V/bkkESRHIMIwDgjK57V0TR3FrY2N5PNuuvD18bG5IGd1u525Oe3I7VS1CxXQft8EO7boOqRXkA3HC20xG5B/sjd9OKaV9y00ee6hpOsX+j2EUYsLkQ2imJbqEhWEzlueeikBenVutcvrcIEn2ISLKy7ZRpuoSGOWJsZ3W8x5xn34r2a60NbXz7QFYhBdXForN/DHOvmRE+24AA1x3iLT9M12G4tb+JX80qIHmjziRtrgZ6rnJHB5Aqmrg3bY4nRfHUn9oQ2+pS3GnalEdlvqE67X9km7Oh6Bxx/XuIb6WS+nltIUtNY25u9NZh5F8ndk7ZPr7814p4zvIdBthaGSay2sD9k1NTJDz/zzlAyv+635Vt+HfE5itIrLVjILKFVaG6hbfLZE9GVv4ovfqOh7VDj1RErejPSlubOTT2kjge60JX/AH9mci406QfxIeoA/Sq+rpA0X+l3MYFwoFrrGAYrgDlY517t6NwfQ1hX+rXtlfQTvcxW2qsuLe/HFtfJ/df0P/1qzf7cttQF1ZC2Jic77/QpDhlb/npAe478e1QZXZBdeOND0w3E0rTQS2su29iQFpLZiR+8RsfMh79/ermm/FSP7dc6fZNdajqEkW4Q20WftEJ6tE8gOw+oJPTimXEFq9nHqNvcRzWe3yhqDRZdF6eVcp/Ev+11FZ1nJBpl0lrcWuFjXzIfspzJCP8AnpC45dPVeo96A9oz5Z/ay0cW99per2lwxaZpLWZJBtkUjDhX45YByM+wr55kmupW+e4Yj8TX0h+174kiupNE0s3KXt6pku5rpF2iTcdqnHrgY/Cvm7aW96zcUmcdSc3KyYKgkHzyMSOvanKsaryWPbljSCEt0GTU0djcSD5IXf6Lmp91GajUlshqSRqciJD/ALwzUy6mYW3LHGCPRRUq6DqTjK2FxtxnPlkVraB4f2sJbxSCD8sff6miLUtmKdOdNXkrF3TYf7Stka6t0Ydt65NbcMe3GOPQU4QqOEXbVqG33dTWtrHO2JEuckjH4U8qW6c1ZhgzkYqbyQuFYY7fjTEZcsAbgD5jXR/DOZrTXGtnOYrmMkA/3hz/AI1g6lIsJH1rQ8F6gkHifTHuB8iTZbHXbkg/zrmxMVOjJPsejl9V0cVCS7o9cWOPy5FIHH+etcH4faS88YajOR+6tk8te4GSTx+VeralpEd14PvvFGnRSR6RHdNYP5hyyTCMP9MEH9K808F2/k6fqNwzAyTXZBccghRjj8zXyUE6dOTl1t+J+n1qkcViaUIv4W2/kjtrQq99jjp/Srt0oWxc+jKf51Rsbf8A4mMTdQV/pW1dxqdMuQRnGCMV5zPoW9NCDVS02l2b7QwxyScYqXR/uw5HG7jNDbZNHts9elOsyvlxY4w1RKziZa3MrxkrLrQCpjMYOevrWJYyFdPu0IxtzXReLmxqcBPJaP8ArXN6a3y3qNzwTirj8COiDJo5mja2kORt6Hv1rZ8TSRTalJfwgeRfRCf/AHXziRfwYH8CKyJV3QW56DNXLPUNss1jcWxu7Nsy7Ffa6NjBKtzjgc5BHFJp3ujKSafMcF48mxY26npKjYAHo3es/wCHWqpJNeaPIir5qmaOQcEkcke/Ga6TxtaaBcabayJqtxalWcKLu1+UH0LIx/PbWBo95pvhvSU1K0+x6nqFvc7nm8tyqREAEYbAJ69Qa9WjUUaajbfQ+ZxidSs3HdWa+R2Nj4fnut0wZbe0X71zMdqD2B7n2GTVhbDTpCEGqfMeN7QER59znOPwqvrmo3GpXAkef7QuwGLACoFIyAFHAH0FZYaRc5IP4V5coTjJqTsz6OlU9tTU09Gj63/ZNuLi68C+MvDF0FdY2FxA8bBkdXQg7SODyv614l4k+w+B0lvtbmWNLN2b7Kr5ckHgn+6M9uvtWh+yr40Phn4tWdhM5jttXjeydT03EbkP5rj8a8R/bY1WbS/iBfeHIJCIfOa5kXtz90fqa96lCdenTjfZ6nxNat/ZuJrSl9qN15vY+wn1yDUPFtlfWs3mwXljDcIw6EMCR+mK9b0W8cQpg5GK+Gv2OtX1HVvDqpe3UlzFYyG3txIc+XGOQo9gWP519q+HpAsK5NfPZj7uJkkaZbd4aLZvX98fKbnjFaPgmS9v7SCZju8ksI9x4xnAya57VGC2rtjtXQ+BI2bQYGaZo02/wYHv1NZUFKSaRyZhJRSud9bxwW0Y8xy05GGdeFPt9Ku6bcLDqWCwPGCcVkW8MUNuJIofPbqNzbi3ryajvmaNopoV8mZuCjcdBx0+le/l9ZU6nLLdnx2MpynDmjsjsLiTzmbaMyN0K/rTP7aHzRyZaPZtAx8351S0ua6uIUmkcmTnBI/QVP8AZVKuksjLk5yDhf8A9dfQRlNVVe/6Hky5ZU21YcnOM87R0PpUc8UNwrRTR+ZER90+9FuyoxRv4ePrVllMi7sfL1r1JWtqeTG/Q561aGydoIY2QJyqcnj6mnyMLhS6DbsPHHze9GpWM43y2TL5o5EcnAJ/+uKqSXCWN5uaUJ8wGH4UHoRn3pL3tGc8k4ao5z4hXjxeGdRSLPmNBIQq5+Y7Tx7815R4E8VR3drGwYHI6ele4a9ZpeLNCybV+8GXr6g//WrxXxl8O7nTdSl1jw3bySqzZubVBwW67lHY+3evnMfgp1PfjrbofZ5PmVOj+7npc9Et7pbqPGQciuV8V+GbbVoZIZUV43GGDDIrK8G+MEv4CAcOOCp6g1s61qgj0+WRmwFGSa+OqR5Xqfo1GSnG6Phj9oD9ms+HZrjWPDuJLcktNZDqvOSV9vavnfw/oJe4mS7s2G5sgyIRjAPrX6J6jazeJ7hpbkAxg/JH6D/Gub1jwLb7WZoI2AH8Siu+hmE6UeSSuc88LCc1PsfFtt4btWaUiBPlGVGKeNMhXYFjUHGenWvsK3+FeiWJuGFjaXFyHaOWaSFWHQghQcgDOeevfis+b4J6LrVxKtppUe5c5dMrj8uK7ZY1Le5rTVO+kT5MuLUQ7AV4GenSui8Ax6HD4q06bX4Gm0WO4RrmOM4ZkHJAPbNfStr+x/p2qWsc76jNG7yYFuhHT/eNZnib9jiWG6MWm6q0ELOA8c6iR16ZxgjPFOOMpvRs6ZclrHiHiq3spriS8tZbfa7kiO3PyheNuOO3IPuKxWUOVBOfkr6g1/4G2Hh/4ZPb2+mjUNTigMC3EcagyOWJ3OxwVIODyccV85eJNEfwveQ291cQtcmP5ooZA5TjPOMit+eNTWDuY4Wol7k9H59TMkhVY7XKr90np9ax75DDbjA/ixWpc3KlYMPg4OOay5ZDMEVjxu9Kcb3uehNJqxyjWjNo+rSbceXJET+JYVc0eT/iXxZ9K0vJRvDfilQMNGIG6f8ATUD+tZGir5lig6ba72+aJ85TgqddpFmbDRj/AHjWfqDj5gtXZsiI9uazbrc2frnrTijoqPSxDGvr0yK0rdh5a5HQ8cVQRdvX1q9Djav1q5GMNBLn+DnAqvNxGzDkqc/rUt1J930pFG4HOOfeiOxzVtWPjuF8rPZqXwp46uPBfiB5VAe2kyk0WPlZT1FUUXy5DEeVDZX0xWZqlmZI2lU8jqK64NRZ4deLqK3Y9Z8aeEbPVtHi8Q+H3+0aXIdpXOWtnP8AA3t6GvNltTHcKXXlGyQaXwH481HwbeuLYC5tJxsuLOUbo5V9CK7y80LS/Flu19oDFGA3TWEh/ex+u3+8v61rKN9jjpTdNWlsedyZDkD5jTm02e4bgbVx/FXQf2Ytm+Gh2N/tCp1h3LyK5JSsz6Shh41YqV7nNLoL7oyXDMWwFA61YutL+33hhkyEXhgvHArp9LtTJfBlHEKNIfwFZ9kPlllblpGzu9a052oXOL2EJ4v2aWi3M6Dw7aWsiOkZDKcjn0q6luBdG5GRMRtLDrirhA4o2D1rmcne57yw9K3LyqxF5kiMGzyPYVLDqVxbvvARjnPzCmbQSKVlHpVqpLozGWDov7CN7TfGa2vgqXw/LZCVTcNcJceZgqTjjGOenrVrwzqgnUOPlKkg5PpXIsBUul6gdNutzH9y3B9j2NcvsYpykt3qd+HkqLiui0OlurPF5eRYwjEsv0PNcxeny2wK6HUNYihljnboy7Sa5+/nSaRmRsq3pXr0Zc0EfCZjSVPEzitr3+8yp5AylcZyaZcIg0+PHzSCQ7sdgQMfyNQzMIyT0otVa6uI4xuwzANt9K2PLNbwDZzTeNtEXYybrlCrMCAefX8K9l+IzZjjRBvijfc/QjA6n8yK5bwXp7zeJLAW8X7qA+YCxGFwpXJP4/StzxtrEVn4q0rTXxJBcJJFIe2WC5P4V5uId5HrYGyqRb7nNwttdSOP0/xHU/pXoXw8x5c6HcP3pI57ECvOYoZLOee2lGJoG2EqOODwcj616L8L5FvGuYPm3/K4yc8cjH8q4Uj7HHe9hm7Hq+mMFIBGK2bm9XTtPlum6RoTgd6wNPLx/LJ1HcVZ16N761trGI7fPfMjeijk1NtT45swfFU76T8JtdupPkuJ7SWRmXrucH/Gvi+NvtGhQT/8trR/s8w9VOSjf+hD8BX2H8fNQWz+G+pQLwDCRgfhivjrw7MP7Se1lH+j6gn2Zj/dY8o34MB+Ga9XC25WcVZO5EG3N9KGcjpwcVp6T4Tv9TVgpWMrIYmB67hxjH1FdDZfC+WRgZbptvU7VxngH+v6VtOvThpJnTRy/EV0pQjozj4ZCrZPJqc3A/vAGvQ4/hTZLtV5bljkZw6j+LHHH0/Omf8ACpLQqcTXKkjO4gMBwT29eKw+tU+53f2HjP5fxPPftIbAB5qSOb5eldNrXww1bRrV7yKI3dnG2xpY+inGcH9fyqt4T8C6t4xumhsYDtjOJJXyqJ9T6+1bRrU5LmTOGWAxMaipODuzJWbpk1f0+3mu5gscbMT6KSa9v8N/s/6bp4STU5nv5RyVztQfh3r0LT/DumaOgS0s4bcD+4gBrkqYyEdIq59HhuGsRUSdV8v4s+ftP8Ia5f26rDps4BP3mXb/ADq/D8B9b1CYSySW9lnruJY/kK+gfMC8AAUeZyc9a43jZ9D6Gjwvh18bbPINN/Z3t4yrX2qySn+7CgUfrmujs/gf4Zt1AkhmnOeryH+mK7zzSTQsmeawliqr+0e5RyHB09oL56nMwfCTwrCuRpaMexZmP9aX/hVnhkZxpcX5n/GunWXtmneYKz9tPqz0Y5VhI/8ALtfcjjbj4ReGLg/vNKjB6fKSP5GsTVPgH4fulJga4s265jk3D8jXpTMas2t4kayRyRiRHGOeoPYg0vbS7mk8rw3LbkR82+IPgHqtgGk0+6jv0XkIw8t/54rzjUNPutLma3u4JLeZeDHIpBHNfYtx1P61yni3wnY+KrF4LqMeYAfLmH3oz7e3tXRDEvaR89jMihy89HR9j5Ukyqn8azbxj5bema6HxPo1z4d1SaxuhiWI4z2YdiPYiubuiPLYnvmvVhrZo+AxEXC8Zbojtz+7HvUklsJFzgbuxqKAjYvNW0DoQdjflW/U85Nctmd18LfA9rq/g3x7r10GabQ7OCS3XjYzyTqh3A9RtLV9Lfscv/wkXgPVt0UMVxb3LFliQKMFVxwK+e/BviYaF8MvGWlpaM/9uC1QzFx+7ETl8Yxznj8q9s/YPkvbTxFrWny2twmn30WEuGhYR+YAfl39Mn09q5sU04WZ7XD9T2OM5l1TR6P4ijaO4kB45rnDIOfWu98dac1tqE6nrnFcBJ8rtkc14q0Z+0aVKSkhjv1HQ1HI/wAvvSP1qMt61djnihWYD61EzYyaWoyelR1OyI7dlaN/y1Fu59KVWNOxsiXdRzjj0ptPpMs1PA+snw/4y0u/3bUinXef9knB/Q1y/wC0H4Dj8NfFDVBbw+XZXxF9DtHGH5YD/gWavTDZyOK9K+Llj/wl3wn8LeJVXfPZKLW4fH8J45/4Ev8A49WKqOjWhPo9Gfn/ABPhfaU1US1R1X7BPibdp3iTwdO5AOL61Vv++XA/8dr6hvLR7zSNgwXhYofo3T/x4frXwV+zx4sHgX4taFfO6pBLL9lm5wNsny8/Q4P4V+hD2/k6g8K8x3C7Qf8Aa6qfzA/OvHzOny1/aLZnyeBqN0uV9P6/I+bPjBpLXmky4Qkwv5gOOgYcj8wf++q+Y9UiMN0fTJFfcHjjSFupJoXTEdyrKVYdCwyP/HgBXx1420z7DqVxGRhkcivVwdTnop9tD9Cy2p7SjKk+hyUrfNVdpKW4k2tVdvmr0b2RivdlYSWQ5OKrb/mJPWnyZb6VCV9etTc9KnsSwyHNTrIfWqanpVlDSOpEqyFXDDqK+3PhHrw1rwjYS7twaIHr0OMEfmDXw+1fTX7NesSf8Iq4Y7o7a4aBhn7oYBgT+Z/KvDzSj7Wjdbo8rHLl5ZnbfG7w7/bfhG9XaGkRPMXA7rz/ACr4Z1RDb3OcdTg1+kOqLFfWfYgfe3dCP8Oa+HPj54Dm8B+JGnER/sq6kLwSY4Hqh9CP5V5+V4lW9lLc5qM4wjOnLZ6o82aFmXPf1qJo9vU1VuvFFuq7Yz/hUWlw634mk8rStMu79v8Ap3hZwPqegr6hKUuh5TxFOnrKRNMFHO6qzTRKcbsmk8aeF9Y8CwWc2veRYPdNtjtzKGk/EDgfia09C8NW15Zi4lZpHI6KeOa1VGbVznlnFCns7szIJBdShIo3lcnAVFJJ/KvdPgB4L8R6P4507VDo11b2uxw0s8ZjG1lP97Gc16t+zj4R0OPwat9badAt9l0luCuXLI24cnpx6V6T421pfC+ljVVhFwLdGbyzxkDnr9M18xjMY+aVBR8jsji3XgpLZnMeNvhfovjI+a5+w3YGPMH8vp7GvLNc/Zt1OeMpa6hZ3EbAjLNg/wBa77TPjZ4V8SQpMJ5tLmcZMV0h2g+zLn+lblrr2m367rbVbOTP924Qfzrhp4rG4L3Unb0OGphcHi3zX1Pli1/Zb+InhXxBb6tpBszPbSiWJ45yDkH3Ffamh69PHp9ub9GhumjUTKBkBsc4P1rnV82XmKRZf9yVW/lUckd6JMBJie5CZ/rXJjMdUxbTqpJo6MLgKeGuqctGV/id4T8O/ETSpLLUQAT8ySbWVlbGNwOODXyR4m/ZV1qzupW0jUbXVbfJ2iSQRvj0INfYCvextuLTgD/YxUpvJ3X5pWIHZl/+tSw2Y1sL8L0Lr4KFZWkz4MvPgV4z0/8A5gksgxnMO1/5Gsq6+Fvi63fMmgagAOc+QxBH5V+gnmfL88UMy+kkA/nTPstjJ1svJ55a2Yr/APWr148QVnvFHlSyWHSTPGv2W1udB0e907UYJLIyKsgFwpTnJBHP1Fei/Euzj8QfDjVbMMpYxYHPcEr/ACauljs124guEYDkx3SBTj/eFc/4h8deG/DUZXU7iBH5BjQ+YD9CDivD9pUxFf2sY3d9kd8accPSVOT27n5ureXtjeMN01tPG23Iyp4NdJYfEzxdp6BLbxHqUQ7AXLkflmvpfxx8cvCF0skNp4YtL1xkeZdQKQfwx/WvDtY1ix1a8aaDR7Cyz0EMCjFfoeGm8Sl7Wjb1sfGYhfV2/Z1r+ly74P8AHHxT8Y6mmm6Ff6trOoOCy29tF50jADJIABOBXoMdv8etLGLzT9ct1HXztKbP6pXtH/BMnRv7S+N+p6l5XyafpUhLY6M7qo/TdX6i7g3fNemsvw1Re9TX3I83+0MTF6Tf3n4l6h40+J9vCYbr+0YD3b7H5TD8dtcBrJ1nU7hpdSlu7iUn71wzE/rX74SWsM334o3/AN5QazbzwfoOpZF1oun3I/6bWqP/ADFXTy/D0vgil8jOpj69RWnNv5n4UeHfBUevMTcalZ6aucf6USGPuBj+teqeGfgx4Pt1VrrVotVk67VnVE/IHP61+sGofAv4d6oSbnwPoErHudOiB/MLXOX/AOyT8IdQz5ngXTY8/wDPDfF/6Cwrq9kzjdRvc+C9G8MaTotuI9MtLa3TH/LJRk/U96uLbyeYVKY4zla+ybr9hv4QzNuh8P3Nm3/TvqE6/wA3NUJP2GPAUefseo+IbDuPK1JmA/76Bp+zZmfH0szRsVMLDB6k8GohdFuRF+tfX8n7EukRg/ZvGGvIOyz+RKP1jz+tZ9x+xWdpFv4vYnt9o01G/wDQXWsnTne6ZopLqj5O2+Z96HB+teofD5I7XQVG0hmdicfWvTZv2K9aEhMfiHTZV/2raWI/o7Vu6b+zH4g0mxjgS602XZ3WVxn80rzcXh61WHKlc6KVSEZX2OZ0lwbVQHIyc/MKk1iQJYyEMpPH16120fwP8SW0KoFgfA/gmH9aztX+D3in7OyrYeZzn5Zk/wAa64U506KjbZCjaVVa7szPA8I1Py7dF3yyudzEfdQdT7Zr13TdDhtI0is4Ioj/ABNt5rjPh74M1XwnBcS6hYyWrs21WkwRgDrx/nivQtDvEukaNkzIvWQDrXhRipV/Zz0uenUm4Lni7n4xN4zhkkUJpOlwoMZUI8zH3y7NzVlvEmrMrfYrWOBc5DR2MYOP++K97bwRo0UX7qwRSeu4s38zUi+GNMW1/d2UEb56rGAa60eyoU072PnCbUvFt8GT7XfbWP3YyEH6YqheeGfGWoRBEub+MHp5lyy8fnX06ujxrbhjGNuelUNQ0lGXALKT0rpjZFOEeiPmeD4N+I7wA3F5EgY9HkZj/KpL34HPaxvNe6pHDEi5ZtmeB9SK+g203yJow+WBNT+OtT0HUvhnrmnzR2tnf29s2zzIh5krDBDBj1zzWvMinBKD8j5Tt/7M0SRWtoPtEq/8vEq859h2qU+IJrpsvISPQmsWaTqOnPTHBqIEnofy712xhGKPlqlWcnudLHrirxvYfjVuz8RSRzAxzOreuTXJj5cepqVGaNh1+taaGHNJdTurfxhfxt8t43HQZratPiFqKY8zy5h/trjP5V5nuY8g1Zjupo9uHPA6VPs4PdG0MVXh8E2ey6Z4+eVleS2eAjpJE/I9673RPiVrGl6e0NlqLyWUkonaBwHUuCDnkZB47V89aT4kaFlWTp04r0/w3HJdxpPCd6kcpngj3rKVFpXpuzPWw2bSjLlxK5o+h9SfD/40WHxI8Q6lpN8V0W61mzEbFmHlvcoCEZSe5AXg9xXpejXMV5P4fv7uZiuqW76PqKZIHmKMLn/a6j6V8NarayadMsibl6Ojg8gjp+Ir2v4O/GSO88N3Xh/W78xalBcpqNjdTN/rpAw3RsT/ABEE49a0w+Kcn7Opue5i8ujKn9Yw2sX0Po3T5Dpel6RfzbjfaHftp9w24ktCxxg+3TH41dvtPNnp/irSYWbNnMuq2m0/dU4Y4+nI/E0TWcepalr9inMeraZHfQZ5/eKPlI98gVd0++W61rwvfvzBqmnPZTe7KOR+ea9BnzN+ot1Cmo6tdBcGPxFo/mAHp56L/hisKFP7VXSp2Yj+1NCuLF/d4h1PqcE/lV2ylksdP8MTOxEmk6pJpsp74YkA/jxVZmXTWsIgfLisNfmtdx42xyqcZ9vmH5VSBdjGm1JGNnMFBaa306X5jk7lLIefzrmpikESrePhLl0WeN05CCNSjKfXBb8q09KU3CI7RtLZ6bDGLxEPzFFuJPmX2AFajqzwzWc00c9tHCIfJliw8tspJiuIm/iKhuR7Vd7M3SS3OE8feCdH8daLBY6jZwzX0Lqy3L7UN1Fxny5CRhwcNgnqTXz18RvA+ufDC8tdRtfD97DpLyhf7bhuAUgYkALPEo2bD6jHXrX1ppumtJptwksMN9YecFZXjEiwOPlEoXuN2Qw9waq2N0IfP0+3vNNgtnyk0I0+ZbeRTkFXVsrg/hUtdjGSW584aH4nWS2ubK2gjlkUn7ToNy2FODzJbv6d8Z/pT5r+0vLTzYbie6tLdsi4gB+16Y47OOpT1rM+MHwxu/BHjBVs9Pa907UzvsLG1bb5DBSWaCfOCOMhGwccdq5WS68VTakljbW95Jqoiyrw2xRLhRwYplwFdh/eBI71nynO73O8g8Yahb3wVPJuNQmX5fJG631KPHQ9lfFUb7xBHefZLawJtbeS5wFuTsk06cYOzn+A8j8fesrTfh94r1ya60+HTW0jTgPNMbSmSW2m/vqqZYLnnpitzVNH0b4H6MfG/jS7bVgVCJDYhWt7+YAlU65ByBncBwDS5bak3tqz56/aG0kw/FTVIdTsdxgSOODbIdvlBQQRj1JY/jXniNZ2qkJpVt/wPcx/U1U8ZfFq58beJNS1zVIWlvbyYybVbCRr0VFHZVGAPpXNyeLpefLt0XP94k140oVZybPoaOIwVOCva/odnHrTLIPL0+1VPRYhW7a+KEjs2WSBo5P4TG2APqDXkM3iLUZuI32Z/uCuq8P6dfSLHc3856cQgD/x7A/Sp+rSnux/2vRov3Iv8Dp/7SvNQUrK3yNwOOcVLDZ7cACkt/LXaDkCtq1gVhlTkfyr06dONKNkfLYrFTxVRzk/+AVIrM+mDiriW/l8EYHrV+O3C9s1JtXo+AvuK1OIqLCFVjjnFQXUoWMsT8w+XH06H8qszMYSTn7p/Uf5/WsLULkzSEqMJ2oAzdSuCzgk5Gf61oaJIZNasRHy0kuT9Mkmue1CbbNz0Xk11Xw1t/7Qll1KReI28qL8DzXHjKip0W+57GU0PrGKhHtr9x6/BJJb/C/xLcNPKIk1O2j+zqfkJeGT58evy4rG8H2/l+D7Z2JVndpOe+5s/wAquvqkNv8ADfxdC5Qu11ZSIjEbjhZxkDOT1HT1q5pFiLXw/BGf4FQdPavnsQ17CNuv6H3mCUpZjVvtH9bFrTrjbfQ5PoBmtm8b/RbsM38H8iKwBD5c1vJ/DkVpnzZluMbv9WcV4sj6rqWI5P8AiQ25zkhjVe1vB5cYH96ren6TeXmkqsdvNL83G1CantfAevTRr5OlXjktx+5bH8qzuraszcop6sy/FWWvrQk4DJjOfeuY03P2m6GSRg16pqHwY8XeILqwW300xlchmmlVMce5rlPGnwx1j4Z6pCmrPbyC8iMkf2aTcBjqDx16VcJwceVPUIVoOaimYszP9hi2kgE4PP0NRTqqahgA8p1J46U+GR5tKjJ5UHHNPnjAvEOM7kqr20Oj4med/EhC3h6PaSNs7HP1ArK+Htul7pN7G4yr/KR+FbnjyMyeHZlJ2r53A9Oldj+yr8OdP+IVv4hivJJ42tTF5b27gfeDZyCDnoK9WOuHfkz5fFVaeHxqnPaxjeG5pJPD0EcvMtrI1q/rhfu/pVzarNntXqrfAW08O+OlsJ9RuJtM1ARs20KrRvllGeo54r2XRv2b/BkcWye2uLiX+9NcMc/gMCuXELman3RGFzXD4aMqerSbt6PU+TdC1CTQ/Eum6lF/rLW5jnUDr8rA/wBKrft8+E7q6+LC+ILeBjZXllHIGAxgY6n869y+LHw8s/hT4mtdQs7f/iSX6+U3BPkOO4znqOfzrw/9pTxFqXjDS9G0+K2nuZLXKJe4ODDjgH1I6fTFdGX4xU6rpSW+xy5vh/7QoQxVHW17rqdR+yHZrpPgMXMp8pZZnkLH0Bxn9K+krX4ladbqEiSacD+JF/xr5r+B+8+B9PsyceVuV1PruPavYLK3TgEflXkYz3q0pPqysLD2dCMOyPR4fG1v4gVrS3WSNyjNunwiKACSxbPA4q94T+JWgWKw281xJLsHleb/AADpz1zjPtXC6fp/2z7TbqpAkgIyvfDKxH4gGmrpMEK/KFTj0rGnWlR0iY4jCxxTtJ2sfRGn/FfwysMUZ1dVOOY0jdsfjir0fxF8K3O9bfUIJZm/imfZz9WwfyrwLUprOPT7W2sIkEsg6ryfTn3JrZ0fQ10eaFzatcXYAZ93ofStPayi+fqcKy6Eo8tz6A0f4jaRHaywtcxu0ZBVklEi8n1A4x71utqDXTEOmCRkdq8DW8+xyGYW/wDoVx8snYofp/Su38A68lnM2l3ku9oU3W+7J3R55GfbP5fSvocJmkqj5Kmj7ngY7JPYw9pRd0t0elbTNGhQlHyCMjOaVLiSa3Yoojl7M3Q81nx+ILFI2ji870ysbEAn3xUsHiKFQYzHPJt/i8lskY46CvRVen/PqeH7GVvh0LkjFsF1CS4BIU5/GqOq6Ha60pM9tFJIFIVn49+v4VL/AGtG7ALBcIeodoyKG1a3j/1kix46M4I/nXbHFRlT9ySv5nn1MPyz95Oxy1xqF1p8cY1KzCET+UG3k5j4+fOOo/pVv7FFbx3LQszebgZU8j3+lXrzxHo0kMqXVxbvGB1Zwc/TmsHStf0jUrqWysLsvIibivICqTxnNdftVNcq3OP2Ps5c/Q+Kfjl40uvgL8bhcXBY+HNeX7SwA5t5R8shA9CcMR/tHFemw+PLHxZ4dgms7lZopgGDo2QRS/t5fC//AISz4UvrVrbLJcaLL9oAijJYQkYkOeuOQ3/Aa/PX4afELxD4b1f7Noc7TWzHL21wf3fufb8K+cxWX+2bcdGfdYHMvZ0ld6H6Kaa0QjHIHFSXkkG0EOqMDlTgHnt1r5V1r48eIfDemrNJawtIxxs8wnt9OleWeLf2jvGmvQyQ293HpsRGD9mB3/men4V5McrrydrWPX/taio6O59n/ETxx4f0u6iE0sOk6abRRcXMp5luCzFsKCflxjkV2fwfns9W8MjUrSZZreQHbNjAkX1weRX5WT3+oau7Xd9c3F44IDTTOXIJ6cnp0Ne+fssfHa7+HPiiz0S/u/tGh6m+1ImkDCCQkgHGeAT2+hrtxGWuNPnTvJHNhczj7RU2vdZ9yx65ZTWOsvZXKeZYzSBOeAwG4A/TIr5d8AftJ+KPFniCfxHq2uaTBb2uqWljc6Mu1ZrqOV2UPAmMnZjkg5+YZ61J+2d8Urz4f3r+GdMsobRdUtBcC4+7JDvZg42+pwefevjLStcfRdWsr+0QfabWSOZN/wAwLoQ2cehI6VOBwftISlNb7HVmGNdOpGFN6rc/Uq98SfZvjZceGpGjHh+90d572ScZjtpA21Cx6AEEjB67RXwf4mt7bT9ev4Ldo5YY5ZFSSI5VlDEAg+mKp/EP9obxh8TvEOqaoV/suHVbaOxubTT1IikROQDnvnJ/GsJdUkW1iR4lVlQKxllRDn8TW1PBzpJO2p20cwoSb5mX2uN0kGT8tEEgaNW7B8VgPqixspa6twR/dYuR+Qx+tUZteEeQlwzHOR8mP612LDyZUs0ox63OphkRtA8YKpGfskTnPtcxf41leH8fYFPU1j23ihbez1S08oE6hCsDzMfugSK+QPcoBWt4c+XSyGxlSRwc55raVJ046nnUcVHEV7xJrjHlHnnfVOSHKuScHFXbpQAT/tf0qGZFEb+uOtZRZ6skZ+/bvGelWbWTMY4/iqjNnc34ZxViCQKuM9GrR7HLGT5rBeMQV9MURv7Zptx8yDmljUSFh26Vcdjlr35rkNvmaZ3CnC4CjueetXrXSTOpEqlVPbvVzR7PdcCNBknua7G3sLK1wZ5l3f3c1FSpy6Hbgsv9sueTOTtdFitRmKABj/FjmpWs5YZUntt9vOhysiEiuuXVNFhLLt3N06VKutaTtICKDWKqyPYeX0HDkurGTHrCazp4OoWoeb7rTRnDZHr61my6eBGWtbhXXuknBptzqUK3kqQfLF5jEfnQ0ytGzBlr1lFTiuZH5tKc8LWlGlK1mzQ0G2mt7fVrmfC4tJPu8jG0j+Zrn7eM+WuFbH0ragvdui6kpYHzLdl647g11XhXTtOuNBtZH2+Yy5bn3rnxDVOCse5ksJYrEycnrY4T7O/df50vkNwMV6d/YmmFjtZc/UUq6Hp/PzqT65Feb7U+6+oPueZfZ/m6c/SmizlbgI2PpXpraNZnhNpHtiq0mnRQ5IUYp+0JlgvM87Glztk7M0jaO+MuCB9K7S88mJSeBWFf6vBDGzMdqKOfatIy5jirUYU17zMG6hlWzeAp58eOBu2sPzrjodU8y+Nsok3AkZyMcfjVrxR4re+c2tn8qnq4PX6Vt/BbwPB4g8cQ2upozW4gaUqjYOeAOfqa76bcI3kfD5hKFaaVPW3UrWelG8baQzHGcZxXV2eg2tlaswt3WSSMkfIx5HPXd/TFfR2i+BdA0l1Eek28TBcCYJuP45zXimp2sGnaldBYIm2tIqs0SHjnB5XHv1NXTqc0jx5xUUW/hbdJ/bkizRNNI9sRFGOdz54yc1u+Mvh6da0LV72ItJqujQfa12DPJJZh+QH5Vy3wskl/4S2HyWRSsbnfJjCjaQT9a338UrZeJPEUF1rK20F0qI0Lybd6lMcge1Y1otz0Lpu0TxrQfHF7qviBVv2WZ7nEfyoAcjgYr2H4Pap/a19qT2x2pZTohf8AvEg5FfOevW9rp15OLW6M7i4cKVUgBRjawbvnn8q96/ZatVTw/q8z/Ostyin/AGcL/wDXp1aUYrmR2Rx1WVN0m76n0HZyNuAZMj+9WtHZxvIszHc4GAPSqOlq0ahdgMY6HOa12Ijh3BQK80jc8j+NtwsmjTQlSyEZfHXAPb8a+ftQsVvNPlhitpGcrlCkYGG7EfiM17l8ZNQNjoN/fAndCpK7QD0+tfPUPxYeb5Z9R1OJMY/dMFH6V004Tkk4ndh61GnGUanU2ND1OebVrUNbvHPqe0FXBUCYEK35nB/4Ea7uKw1O0bZJDZxqDg77hQfp19Cf09K8fl8RLq1xKWuZ721tpEnj89iWVOAw5/D8q6u38ReHNo/0iEn/AG2rStRc3zI7svzBUYunJ6LY6jX9QudA02e8j1LT5Z403i1jJZm56ZHHYflXJaR8WL6489r6SGIRopSIQsxlJYAgHoCB3PpUl14m8LspWUWjjpworntQ1rwszEQxMzf9Myamnh4pWkrmuKzKpKSdKdke+eEdQi8V6fbva7njuSC8XJ2NuJIPQZFer6XpNvpNtsihSNc7jtXG5j1J968c/ZR06LWV1i7tRJ5KyrEscmCQ20kn+Ve8apH9n3IP4a8mrFU5uJ+kZSlisNCvNaswrqTD8HiqLyH1qS5k+Y1UkbHTvWWp63JrsSeYOp5pvmFu9R7qAwNRc2jAsq3vmpFOeMVTVypqXzCV96XMjRU3ck8za3tTlbj0qqrYbnin+diocjdUyXzMdaTdnkVBvHUmlDH1qOY05R0nPXvVK4UDOBVxsbagk/OqUiJQujxb46eG/tFhBrES5kgIilwP4D0J+h/nXgd3nnuK+0NS0qy1mJrG/RjZXGEmCcHbnnHvXG/tjfsu6R8E9P8ADut+F57y60XUw0UpumD+XJgMuCAOGXPH+ya9XD4yEJwpT3lsflPEWAlCcqsdmfMEM04UKj7B22qBXW/DvwnF468eeH9Fv9QeCLUr2G1e5kJYRhmC5/DNc9a2kkzBIonkc/wopJroLXSdV0Caz1N7K5tBDMrJNIhUBwcjGe/H6V7M22mouzPhIxjG0pK5+t3w7/Y++Hnw/wBJFtaaTHfzhebm+AldmHIPPA/ACuh17w3bWNmI7a1jh+zMlxDHGoABXnAx+I/Gt34T+NIfHfw78P8AiC3fet/ZxzMAc4fGHU/Q7h+FX/EVuflfHCnH4Hkf1r8srVqsa15y1TPucG1TklFaM+d/jBoccNw11GD5UyiRPowyP514TqERjkfjvX1f8RNIXUvB67R+9s3aEjvt6r+h/SvmDXLUxytj16V9lGSmlNddT77LqntKLg91oYD+lQk1LN8rVAzdcVojVaMYWOaazH1pC350xmzSOuJJkD0oXtTOG570q55zQdBMv3etPXlsZqNSAvPFPVutGpWokwDLXsnwbVPGHw98TeFp8ElWaIem4cH8GXNeNsBtr0j9nrUvsXj77KW2/bLd0Az1YfMB+hrixMeam7brU8bNKKqYd3R806140bQdTlgaLZcW8hU5BG1lP+Ir9P8A4U+PE+I/wl8L+J7dwZZrZFl5+7IvDD/voGvzs/bC8Anwz8TLu+hiEdpqgF1GVGBuP3x/31k/jXvP/BOP4hLqHhvxD4Eu58zQP9utI2POxsBwPowB/wCBVONgsTg41o7o/IaDdDFOlLb+v0Pqzxxp4eOK6iHyyHzAfTPI/XNfJHxy0RLXXpZEXCTDzBj3GcV9mXP+n6I8DD54Tgr/ALJPX8D/ADr5q+P2i7dPjuypBU7DkdK8/AVkny9z7bK6jp1lF+h8uXce58Y5qIW56da0P3bTybiMZ4pZJ7aNSTIo/Gvdcuh6lb3arMqS2I6ce1VWtz+FT6j4gsLdSPMDEdcVgXPjSBciNM89zTSk9kOOIhD4ma6xFTjFTeXtAJP51yUniqSZsg7R7VZ07UEv9Qt4JJZFSWRY2k7KCQCcfjQ4y3M55thqe8jp49jcEj8697/ZbvIbfVNW0qZt0V7CrhfdT1H4Gur8Hfsw+E9CkkfUXn1u4QqymY7I9pH90H19TXqNv4X8I+Cb4yw29lokMrBI5wAgBboNx9a8HFYyFSDhEitjIVo8ttGRXkV7pYZQjXFsPuzR5OB6EVzGvw6X4k0+aw1O2hu7aQYeKZcj8j0rvbtbq2bIUXEJ5WSE9az5p4rj/XW2/wBfMjDfrXycoPn54uzM4xXLZ6o8Es/2efCGm3E82nWFq7ucqLsGYJ7DJPFaqeAtS02HybMW/lD7sSyNGgP0Ar11rHSm5NpAvP8AcC1HJpum7flt4x/uvj+tejDMMXTXxX+RwVMtw1XVx/E+NvjH+zj408farbXUElgscKEbXlYMXJyT93p0A+lcnovwD+JnhlDFFBa3EY/hWdWB/OvvFdJsM8CQf7s7f401tDtyT5clwn0cN/MV2xzrFRVrpr0OX+xcNvZ/eeW/s2xal4X02/sfEdoNMLTrInzh1bcpVjx0xxXoPjKKDWPDt3brIk24L8qnPUbSKu/2Cu7Junx/00jU/wBBUn/CPRnlWjY+w2mvNqYmdao5ztdnZDC+xhyQvY+FoWuPD91NaahBLEI5GUM8ZUnBxWzBqFpMQY51z9a+wNQ0pNhjvLR5Ye+9fMTH45rkNX+D/hDxJCx/sy3jdv8AlpbDyWH5cZ+or6GOdU4pKpFo8CplM23KnJPyPmjVF822YR3Jj46q+3+tej/s46Za+INL8Qw6kJLy4tZopY5GncMEOQQCGHpVTxb+zfe6f5smj3RuUHS3uBtc+wbof0rZ/Z48Nax4X1LWn1TT57O1ubYRq8gxucN2Gc+vNdtSVPHUJewV3+Jw0/aYOtH2zsvU9B8beBbO28L3d3pdzqVjdxAMskGoTjAyM8FyOntXz9ovjjxdZTeUnjC+uCGK+TIwk6Hp8wNfVV5cR32nzWTxhoZlKPzzg9awdH8I6J4fkaXTtMtraZjkzKgLn/gR5qsvy2dn7eKt8mLHZpHRUZO5w3hnVviLfYbyojE3/LS9hRB/LP5V2GmazqF0oGoJZRMhKtJaoxz+BNbtxMVgkbP3VJrmrGFmtc4yWPWtMwy/DUKPPGCucFHMsVUlyubsc/8AELWmj02a2W52y3CEJuB7EdcZxXzh4ns7q+mRhLHKIwQT5gH88V7f8SFI1K3R+QkW7H1J/wAK8O1Cc/Z52wcn39aWV0aaXMlqznxNatJ2crnJS6RcvNkRs4J4aMbx+lNXT5I2+ZWQ+jDFXY41Zsn5ffFa1i+3aBK454AcivrFHQ8dzZ9+/wDBMHwW1j4R8W+JGTc15dR2SH/ZjUsf1cflX3Btdf4DXxx+wPrlxH8J9QtoZWCw6k5/76RTX1BF4gvU6ur/AO8tax0VjPfU6fdJ6GsT+zNQExdbvyyboTkjJ+QADywD64/Wov8AhKLhfvRRkfiP602Dxtb3EauqI6MNwZZBggdaq6AvxSanBDGDHDIwUlxvP3uSME54zinyahfxxxsLUSsysXVf4TtyB15y3FQJ4otpOsbD6EGpV8QWTdWdT9B/jR8wJv7Su9xBsnP7sOCpGC3df88e9RNrFwrKxsJ9pjDFcDIYuFwfoOTgnipE1eybpcgH3BFWEvbd/u3SH/gVMehRm8RSQxs32GZiqyNx3CEDjj+LPFWdYvpLPTzcwhS3ygKwzkkgD+dWVmiOMTp+YqVWVujhvoRQIoPrUVveR2szZmdgo2DjJBIz+ANUI/GEH2GSaSNllVHkEQ/iRXKZB9zj866Bow3JVSfcVBJp8EgYNBEwbGcoOcHI/WnqAlvqVtdSNHHMjyKSpVTnkdR+GatbhVaOwit2Zoo0jLEsdoxyepqXa3pRqBieMZ7ePSx9olWGMuPmfOK4yzNgG/0e7Uu3UgMB+eKs/Gi+a30S2hABMkucewH/ANevL9It59St9/lx/LxjvXgYqUJV1Fxu0j06UJeyveyZ8yiL/RT825qqun+jsc7SDViCQeW+RtqvIwWNs81mj6zl2I0k22pAORz0NUr+MGBZByfSrEbHyGI5HUGorzUI9P0K4m+xPfyquUhRgGJp82pdrK5QuNrxqSMla57xVpMWqaTdQOoy8LqMjOCRXdeF4/CGo+FRqGr67qVhqDPt/s2LSpXdB/e3dCKmu7z4bw25HmeLNSmB+7FYQQqfxeXP6Vps9zP28dVyt/I+DdRt3t7hw42kHFU93WvTfjwukw+LXi0XT73TbExiVYtQdHkYsSS2U4Az27V5fvHQ85FepTlzRTPlK0XGbRMrFsc1YjbtnJqor81YjYA8nn3NaHIW4224wfrVhZOobmqS9eDnnNSq3OTyegoLRbBXqOP1r0f4VeLY9P1eC3nYmCQ7WzXmK59at6bcm2uY5A3Q0LQmUbn1p4m8Nw3VtJAhBZo/OgbGc8ZxXkNyHim2ZKspzxwQa73S/FMuseEbGZWInt/kMme3auQ1pftEjTAYLHnHSuDFQ5WqiPt+G8Zfmws35r9UfYn7P3xgh8ZaV4Xa8lRNZ0lzpd2pb5pYnX93Lj0yCD716X82leHb+IDE/h/VxPHnqI2bp9CGz+FfnZ4P8TXXg3xNZarbscQuPMUHhkzyK/Rq01CPXtWspoyJdP8AFGkAb+3mKv3vqAR+Velh6qqwTe5hm2C+rVeeK91/n2HaxZ4m8W2yN/rEh1m0Y/7JDHH4qR+Nc/rl9/bl/qVzbox0mQ6ff3YVcsoz8xH0AGTWhbma8s9Du9R3JAkc2iXSqdpiY8KxPf8A+vVOLVYPDqwLvWXUdKuI9LuI7dS0d1bsSVJ98H8K7FoeMlYZNCdLjt7K3mt45bV/LttSPEU9vKrsscvoSeM+9NuI5Ht2tLeF4/IkG3Tro/vrNjyDC/8AFGwyuPenSK2mR6g0NlK8OmXcdm6ThRHPbOchZEPdd3De1XLjQY5rXUba7lktX0a4Ahfd+8S1kwV+oU4Yf7tMu5lbv7H0+88qVlhyUO1AR9GXI6jHcHPI6GsHS9QuJ75Zf9IhjL7RNNeXUUZ9gzKUz9Tit/XruK01BZbmVrXU3QCdIJ1heRxws8Rb5XVh1U/zqfTYZorhQvmyyyLueGS2SKeVMfeUKfLlA7jGau5EuZGL4g8CweKND1PSjCLiJQZJrCVD9ohJ6TwEHqO+04PUdcV4Z4Z8aa34Z1K58P8Ai/Totd0yB0hjuvs/lMkQPEjR7clivO5cH619C3F7pWmeVdzXx0oIC1nexEskRycqQf4D/dP3TkcA15x498RaXbrLq2tT6ZazGQxTtFdNJ83bgj5cjsCRXnYqVSnHnp9DWnyTlaZ0LXmlzaImrQ3Muo6Rb5EFwgK3tnzjKN1kjJ9f1r5x+MHwb1H47a1Dd6heyW1tbgpDDaxiNG5/1jp03kYya6C3+JXhGTUleLWvMMYKxLK7+XEM8hAQAOa7XTvHdpdWq3FreW1xEeA8bhh+deHjMbWkkoJxOzD4ei787TPn7R/2EdOluoYrnVJdrk5kMBfbwSOAa3Nd/Yt0LwrpIvgbW4yCgJm+ZCBnc0ZUnb+P416d4o+Olj4LurN7i8urYTbk8yxG9lIxyy7lJX6H8DXhPxS/aL8TfFKBNPnvJ4tJhY+XCGyz+7N1PGOOla0KdavSUubVnm4jEQw9flhFcqPLdb8PW1ney2mnR27WsbYM0cYQv9O+KmsdAhVV3QhvUZNPjt2njyG5HVSTVyxaS3YKTlPRu1e1TgqceU8atWlWm5Moalof3WgjWFcdO35VShaWxlDY2r0dfx6j2rtGiE0GMjJHSsG4hVMhlwVz17VZiWo9skYkByPrVW6uFAyT8tQwzNa7o/4O2e1VLq4zIWQg7/vD0YUAF1efLgct0zWBqN4luuSfmPFXLi4CZ7YriNU1Y3d2+xiY1O1cd/U0AWL68WX5UyR/E39416F8JzjRvJ9JpP5j/GvOdBhS8vwJi3loNzFeteifDVhby3cYbcguDj6EA14uYSvDl7H2PD9PlrKp3TR1Hi/S7e31Kxt7a6W8luxGHRVIER8wcH14z0ru9sn2GQDO0AVwtxuuvG1mi/cjIY/gM/zNd7ZyCS1uVIz8v9a8PEu0ILyPsMvinWrVe7t9yOq+FNnbat440OyvLeK6t5HcPFMMqflJH8q+l73wnpUO0w6PY2+MqPJhAyOPb2r5o+Fsn2XxxoMgIDC6CZ+ox/WvqzUmIiTf13/0NfNYuclNWZrjtJplWziREEaIiKp/hXHWpWkEkny8cODUEMwbJVscZ6VHHes1yq9Rv53e5NedJ/zM801rdFXVI8HdvcYJHbpXin7XVmIZtAlUYz5o/Ra9m02UyXMLA5G8Y/76ryz9r6P/AIl/h6Y8KJXU/ivT9K68Nb2qN8L7taJ81WMgbS8bSNr1c2ede2YAwCuPrVez2/2bOFO75+341YhJWewAzivZPpepxHjiEzaHqaYwULOPwGf6V1n7FPi/T/Ctx4r+3TFWkihMMKglpWBfIH5iuf8AGI22erqAQdrc4B6qciq37M/h7V/EXiPU7PSVUP5Cl9wG7ZnqMkDNevC/1aTirs+TzKlCpiYqpKytufSPijxtYahb3t28k812g3O0MfyI3GEBOMhAB+Oa6yP41XNxYQva2MaylBmSWTdz6gD/ABrMsfgnfCxNrcPa2VuykNvkLsc98Acn8arfDfwfYG81DS7q9nkudOcR/ulChwO5zn2/OvGjHEVoPozOccswsk0+fv69Ct4s8Yan4vs0t9TZXtUYOIfKAXcO/TrXk/jK3Waaz/0d1hUshbIA5H/1q9+8Z+KPhx8LxD/wkl3Z2ckg8yOO+kLu4B6hBnIz7V4h8WP2xvh7deF7zR/D8M+oXEmBGYLQQwgg55LYOPoK1oZfXlUVS9zT+3sNRh7KMOVGT4Rmm0m8uXEZFm5XL4wA+Oh98Cu5tfGFsr7HnROP4jivl+1/aM1k6fqGmWenWcMV8qhnmLSPGVJIZTkc8nrnrXPXWu6jq3729vZJ2/u5wB+Ar2ZZZKo+aTseTWzalKcvZK6Ptiz+LWg6DdK8+qQxup3LhgSD64rhvEX7QGn2l60FpMdRQ/MJI12456YP9K+WZLt1hyWKR5xuzxmptF1CxtdQlW4uVaYp+6EWZCzYzgY9eBVRyuEVdu5508zlJ6aHt0nxm16xuXvLcQxQS9Irgbx6gjBGK+hfBf7XfgmTQdGXXL5YfEiiBZvs65hYSBQxLfw7cnIPTFfHFv8ADfxx8QrGKPTtLkitX4MkzCJQP+Bc/kK9l+E/7DN40iP4lnHkSlT9mtiw3Y5IaQgYHrjmpnQw8Y8s3Z+WrMY46tGfNHVeZ9pveRHxNb2vyy6TqVuzRSryElGDgn0YHj/dNJpt3HpN1vMXnzafP93ON8TdOfoSPwqpovh0WdhD4dhsfnskU210hZlVVUbVye3Qc1o6Rb+ZcfarOH7dPs2TwXC7VBORkZ64rwXBQke9HFUqkHdnrOn63aalagW8bFyB8oABStG182ZVVpFQbeHJ5OK43w3Z/wDCN2mxJBK0zBmzgBTjoOe1b8V8skaiR1ZWOPl6fpW8VaSk1ofM1VG8lDYvafdRz3LwcPJ6hs1auLO3aNt43DqcHNZscumq52IN/UbRk0SRiUEgOq5zzxxXRUmrKyuc0Y666GVqGg2VzHJLEmxjwNuQw9yKyrfRUtLqSa2bzHI5BGSRXUeRDGGkeTCLyTjj8agaSPdvt3jXcPqDx/8Aqop1Z03zp+hU6cKicGrmVqCvd6bJZ3cMUkE0bRSQsAwdWBDA57YPSvjb4lfsM6Lpul3WofD37Ra65H8y2d1NvhmB6qCcbT6c4/nX2u0gkYu0aswOMLzn86rR2FvPLJHlWyPmQckfX0rpWOqylzzlqRHD06ceSMdD8hPFnwp+KlmrQar4R1aGKM/eW0d0P/AhkH868y1TQta0Kctd21xZyZK/OhQ88Y59q/db7HbrH5aoqooxuAGK5zXPB+leI2MGoaba38D5+WaFZFK98qRXTHM531RX1enbRH4jWbRzWX9n5WGaRzLLNPjYVVfkA4yDnd35yKrafDBp8lxcPLNb3kSpLZtGBguHByxzkYGSMd8V+nfxE/4J6+A/Gclzc6Qlx4Vv5MmNrNjLBn/ajbp9FYV8u/Fv9iXx/wCE/D9qtvp0euxWZkja60sbmaMPuVin3s/M3Y9K9WljaVVWvZnHLDzi9D5z8c/ETWviVrjaz4k1E6jqGxYvNkAGFUYAAHSue+2LH8yNg+q10uofDi+0a4a31KOaznUcwyRlWH1Bptv4Ps/l3mRuM9a19pSgrRPQjha9Z80vxOYW6G3gseeM0xro5xg13lj4Z0+N1LW4c7T945p0ljbRzMI4UUbey1n9Yj0R2Ryyo/ikkcCvnyH5EYn2Gam/sy9l58lh9eK7NFVGwoxx0qKeTawHTij6w+iNf7MjFayOZ/4R+525Yov411Gh2rW9n5bNu21BI2EyRkEVo6a4VSCM5wcVnOo5KzO3D4WnRleO4+8j/cvgfxVn3uQrkH+EGtK8kKwyDp81ZE0pZGHbFYRPQmUmkPznP1p8ZG3/AIFVdv4s0+PHT3ro6HnKWpLK4456Zqezz5hz/nmqcjBf17VZtZAvPuapKxhOV2WI9eXRdRBdCY2Qgleo966PwFqnhi8128uPEzalc6TaWzXBg0zas0jAgAZbgKM89TXG6lZ/bMMuA46ZrGmsJ4W5OAeODWipwlvuctTFYinFwi9DsvGHxI0rUrqVPDvhyLRbQn5WuJ2uJj+JwB+X41yLeIr7bgSAfRRVb7Osec81L9njK5x+taqEI6WOBVq8tedl3T9UkmU+Y+Xzz2q+14y55NcvdRGL7vSolnlVRiRlP1NbI8+cXzanZx3rSRlAWwwINdF4a11LGKKG7Z/sgfDlCA4HfGeK8s+3XSYAuJBj3qa31B/MUSnzNx+85JqZQjJWkaUa1XDy56UrM901DWdAYyPp76lJAuF3eZGzKxA5KkLx269RWxp3h3TL7wXL4quPEd9YaXb3aWk0bWUTTBmHVEE+WFeQ6Lb3WoSRQ2SNPLIdscUIZmY+gA61sWvnWun3F7dXdpFDC+3yrhizlwM8IBz+OMGuaWHhbQ7o5tjNuc9UudM8CW1rbzWvxB1iZ3OZIm8PurIvPP8Arefzom1jwDaaLPLb6zrWp3SEKsDWsdsze4XL4H4188Nc6leTPcp5ioW58rKr+VdZ4UsZNY1QWis0jsG2oMkk4OAKUcPTkzaeaY2nFXlY7+08QaNfWMjXelfYvlIWWS4ed89jsVVGfaq2r6r4T16ySyv21FbIOjGKwtRCXIABLEIN3O7GRxnrXAXmsXugxzhZNrqwAimQNzkHH6ViN8QdTjm3kQsM/c2ED9DWypQjsjz6mKxFfWcrnRt4P0cXyNpQuli28NeEFs+ygDH416N8MdAbw3ri6gkkMs0kHlKkhxjLAk9fcCvL9J8e2zWoa5byrrncFB2kZ9fpXRaf48t7raYW5jO04J9f/r1UqcXqzGNacVydD6EuPF97HCVQwruyu5eOenBNeU+MNQGkWty2I2kn+VeMkZPORj0//XWefGkt/aiNISXHKsTwO+f1NGi+ENQ8b6kMDdswGmZ8LEM+/wDIVmuSkiWpVGbHwe0CK4u7rUdRVmjWPCxK20sSemBWrresWOi6brWsXKxwrDKyoiqOoACoPU5GPzr0LT9CsPBugvZ2g8xkjLS3G05dsdSa+R/H3jCbxNcQ2EEubCGR32LnLSFjlm/pXPC9WbbNZWhGyOQmklvrqW5mJYuxdj7k5r6b/ZaQw+EdUOMo9+cZHGAi/wCNcf4L+E0V54Xnk1CL/SLiI+QpP3PRj7mu9/Z5sZNH8IzwS/upPtso59QAuD+VbVpKUGkZ04uMkz2qxZkb91J5eeqkZFbGZZYTvVWAGco3Fc7Y3sG4rOzQN6qdy/nj+dbUjhNNldJjKpXA6YrzG9Tt6HiXxwmSfwrqfy5i2bF7D7wzivlSTT7fbkLj8a+ofjfcA+Eb3nCAAH88/wBK+YJZFZ+GJBr0aHw6Ee7f3g0fZZ6pGp/1M37t/oRg/wA66LR9GttN0HVbi4SNp2k+yo0gB2HuQD7fyrmZOgbDAqcg4rW128ZobaVGzb3KCUrnjzANrfy/WumUXKNjKNSNOTaVzmxbb5Co9epq8tmIdpHzE8NSRugOQFUn0/8Ar1IrKx4l5/Om3qKMVbY+y/2FbWG80rU0VMFLhi2B/srXqviq3Md9OO2TXlP/AATp1OOfxFr2jM48ySMTIMYzwQf5CvefiBpTWd9MGGMMRXzuLXvN+Z+z8O1ubDwp+R5RfALJ6VTyK0tSQIxx0rKJ9q81SPsZwFz7UL8tHuaTdSuEYkgYlqfzVdW96f5h47Coub8orcfWhmHrTdwY5zSNj8aRrGAZ468U/IqP+VKDu+lO5pyk38NRMo5NLuwadSJcUUrjOM45r2X4macPjB+xrqK+WLjUdGiEyhhkh7duuPeMn868emXdiveP2WdShvofEfhq6USW9xEJvKboykbHH5Fa58ReMVVW8WmfJ55h/a0HofnTo/xG1zRY1is3tYkXpttY1/kM1e1vxrqfjO1t7a72yCN/MKwREZOKzvil4Tk+H/xE8Q+HZCQdPvZYF/2lDHafxGDUPgvEd8Xf5gqN/KvvKXJUhGpFb6n4DU56cnCXQ/Rv/gnv4+t9c+HOo+HFctdaLP5ixtnd5UnJ49Nwb86+ptUj8+2wFJyCh+o5Ffld+w38TB4L/aK0uCWby7PWlfTZQT8pZuUz/wADCj8a/VlwJI5Y15PVT3yO9fnedYf2WJcltLU+vy6t7SlF9tDz6+sVvob63PS4g3DP95f/AKxP5V8seNtONrfToVxg19fanbiG9SVRhVcOPoeo/UivnX40aH9h1icgd/0r0Mtqc+H5XvE+/wArrJVXH+ZHhdx8sh9zVKVsNWjqEeyU44xVCQcZxzXqJnt1NJkBbdyKTvkfjT2U5+lAT8KVy4yQ3mpAeopNvy0Yy3tU3OqMh9PUHFRcfTFKsm0ctxVFcxPzt64+taXhHVJND8V6TfxnmC5jf8M8/pmsY30IYAyKPxq5YhJJEdG3YOayqNWaMMRJSg49z6A/am+GR+IHw3nudPsjd6npoN5bRRn55Ex+8jX3wOB6qK+Jfgf8TIPhp4403xZaxTwPYzmOazDZaSM8OvbPBP4iv0p8F6suveENNuskloFyf9ocH9RXgnxk/ZXtvEWoT614ZihtbyZi89mwxHIx6sp/hJ9Dx9K8XBY6nTjPD1PhZ+XZhl9T2irUlqj6r03xFZ61ptlrumSi50zUIVlVl6FWAPP1/mK5rx14bs/FGn3NlcDzLe4U7ZF6+zD/AGh6V53+zHY694P8D3+h65aTQpZ3J2QysCPKZQcxnuA2eAe9eqTRv5TSWjC6tXGdvXj1Iz+orxqt8PVfs3dHo4e7im9Gfn/8X/hj4u8B300ws5dR0v8AgvLNCwx/tKOVP14968Rvde1GRiPKmX1yCK/VK5+x3XySq6N05G8fqQa5vVPhl4Z1Zi17pdlOT1aWLaf1U/zr16GcxguWrC77l4rD4ms+aM7H5dS3WpTSbiMKe3U/rUsM0vHnRvgHqRX6Q3H7Ofw+1BiX0eFc/wDPGQDH5MKzp/2QfA14f3UF1H34kJH8zXqxzrDy0sfP1MsxbetS58D2l1BKoVuD7ita1t13Ap94c19lXX7FXheQEx3t5EfoSP1WsO4/YtgJb7Frbg/3WKE/lkGqeZYeXU5Xlddas93+G+qf8JB4L8Pak3zG60qItnn51ADZ/EVzH7Quntq3w3vAMki33j/tm3+Are+HPhfUfh54L0nQ7uOa5WwaQfaVTCtGxJx17Z9ak8aQx654bls9jtIwkTYUxlWX/GvmNPbXjtc+i19jyvex5f8As/yXWpfDyJodW1C2ubeaSJts+9RggrhH3AcHsBXZ+JvEni/whpP2+HUbHVIhJseK6tTG2NpIO5Hxng/w1xf7Omm32i2Ot6bfW81rIkwfZMpU/MhGeRz90V33jy2+0eDdU+XJj8qUfng/oajEe7iGujFQbdBa6o4jT/2lZ7xP9K0axP8A1zn5/Va1YvjtpsihZtGTHqrg/wCFfK93CYbyWPoFdh+tJHNMo+RmBHvX0CwNGaTtueH9exEJNKR9Wp8X/D7MGm0yYL6Kf/r1ch+J/hGblku4D9M4/IV8o282qXEgjtmnnc/wJlj+VdtoPgPxfqG1pVWxjPO65OD/AN8jJqVk9KXwpjedV46No+hF+IHhORlRPEJtC3G25yv8yBWzazwXi77HVbO7VRu4dcfmD/WvHLP4U2TBG1K5kvnXnCgRr+nP611un6PZaXHstbaOBcY+QYz+NJ8POUrqVkariHljZxuzuf8AhJ4bPcj4Zh1EfzD86wtS1SO8uDJbWy2jnqynlvqOlZ1PwN3TFexh8kw9HWXvPzPHxOdYitpH3V5D5JpZiN8jOOwJ4pOvFHAp3Ne5TowpLlppJeR4VSpOq+abuwVSacq9qX8aN1a2MypqzGHTbhh12VhQ3TQ2kYA7VreIJMaVKO7ED9awJCVt41HHFfO5vK1FR7s9DBq8mzy34maw/wDbFwegji2/p/8AXrxXUL3/AEdh2JFek/Ey4MmpamQeN23P6V5Jq9wIrdQBk5zmry2FqaHiN2Qrc8jAxVpLzyz8x5rAN1Lycfh6VH9pdTyK+iseYfaf7JP7VHhP4M+E9T0jxBa37y3N59oSa1jDqF2BcHLA9RX1FoP7aHwl17av9vPp7N2vLd1/UAivyPhvR0H6VZTUMdzT1IP2n0f4xeAvESD7B4s0e43dF+2IrfkSDW5a2ehXcMYtWtpYlRkQRSBlVW+9jBxzX4gx61ICNrbT9a1tP8bappjK9tf3MLf9M5SuPyNGotT9spNDsZmLGMBmABZWIPGMdPoKWTR45H3C4lQ8fdbjrn9en0r8g9B/aW8f+HmX7J4p1SJV6KblnX8iTXoWi/t7fE3SdqyatBfoO13axtn8QAf1pfIZ+mk2l3Q8ww3gyx481AwA544x7flUf2e8Ej4ijZA+AQSp27Rz9d1fAWk/8FI/FkO37domlXS9yivGf/QjXeaH/wAFKNMmZV1XwpNEO72l0G/RgP509APsFby6ikSN4LhdxUZU71BIyefQY61NcagLW6treWcCa4LLGpQHJAyf0r550P8Ab8+GmqKv2l9T0xj/AM97UMPzUmuu0/8AaY+EniS4imXxPZR3Azsa4V4WGRg8kDtRoB6ymsbWZFuYGZdxKiRoyMHBPB7GrC61cZ4aU9v3d0W/nXOafr/hXxlZy/2dq+n3yTIY3e1uEZip6jIOa1n8O2sjxuqFQrs52n75K7SSfpRzX2YF6TxFcqufNv0A/uhH/oart4suVPGsywf9fVkMfyX+dPsdKjsVKQhgmAArMSBgYGM1Y+zM3anqBwnjzWf7UktYrzUrO9dQShtU8vgnoRvak0+8tlt0MMaQRr6MOtcP8WtWltvGBhTaot41AGAQSRk5/OuYHiKG42rPYQcn5niBQ/XivIq0qsarqQ1uerTq0p01SnpbqeJed5bHntUZuhyCO3es6O6ErDmnrIu4nOOa5LH16JbWZtsg9vSqzOfK2k5Ge1QG6KbyGx/KqjamqqwBHWrtc0Jo8eWQTxUM0atGzg1Qk1KPyWZ3Cjvk1Rm8SWcNmf8ASY8r1y4H581XL1HscH8fPDK3Wh2+tx/660PlyADrG3+Bx+dfPjPtOetfTuv+LNI1bSZtPuLu2eKZCjgODwR7V8wXQEN7cW4k3mFymR3weD+Vd+Fbs0z53M6a5lNdSUSHrip45zge9QwxtN91Se1T/YpVzlfyrvPAJ45uRnjNT7lbkNn2rN3MjfMCD71NHJjk8VNh3NSHnj+VScLz71QWYr93p2NWFm3NgHGetTsUj1/4V6uZbaexlbKsMjPatm42/antyOXzj2I6V5f4L1g6bq0RBONwBweor1PVEEz+ahChsMPXPWnOKqQaZthMRLC4iNVdGYU8O1mDDaR619afsz+PdV8RfDe40i3MdxqfhSZby0RiRI1ucllB7jqPyr5Y1DbIqSowIYYOPXvXoP7Nfjb/AIQH4uaTdTSmOxvCbO5zyNr8DI9mxXm4aTp1Emfq2Mpxx2Eco9ro+y5Y4tfvL+1DzQ2/iCFb6xWT5UE6EEoexyQPzq5CtjcA3dxb/ZdP1qP7JdRgY+y3sZwp9uR+lNS1mjhuNJtoGe70u4/tLS2Y4WSAnJQH6ZH1qzut9QkSe5kC6D4ibmNP+Xa6HfPqSM59RX0R+cFSY3O68luoPtc0cf2LWLIfekjHKXC+pAxzWRcNfLNbRWrSajdIkkVtNsVnubc7WXcrECQAblIByDXQW+rXccdvqskX+n6PcfYNRcj/AF0BOAx9eoI+prP8SXQ8Mafe2St5tzp0yanpbrz+5dgCv+7yQaAi9TJh0mJVt2adWNxC81isZY27unLwPE5bafoRVmzaXXhJaaPD9nikt49V05QceVMjYljT2ODx702XSbpdQv5pQd2n6lHqiwp3t5Vw5X25JP410P8AZsel2y6dZyLE0RkvdF1BOVYH5mhJ/T6VVwbMbxZpNtq1mDaQJPY6w3mrHJwI7lQDJER2DgH8RXnPxe8Bw6l8J9c0sC+trryWnWzvpBtGz5laIgBXAI5/iwa7fX9de1jubmCFo76/EGq6ZCoHl+cBtcHtk/1NZ+t6hHdeE9Qieea2P2aSR9N1QYVSFJLQSdiP7vORWckYytsz83rOVyo7dq07e4uLcMLeZ4dww3lttz9azrdfLZ+cDJP61Ykvo416++AM1nKz0Z4/M4vQgubdtYuTJLM8kg+U+YSaQWLWijAJHZl6imS3j+dvhgkPGDnjNS/2pKoGYVHqGcVOkdEJ3e5Yti24bgGB/ixz+NWxbq2FORno1Zi6kEOFSMe2/P8ASp11xWh2NDgjkNv/APrUXJsbMKtb4brg8571ieIAovHCn5Wxz65q5/wkSyW/lvGxcjGQRWFqV095IjMuNgAwOc4oGMubgLCA3LMm0+xHest5h1zUmpXTMH7HJPArL88jimiCnrt0WjMMeQ8ny5z0Hc1l2ukRxqBs/GtaKzNxM0p6dB9Ktx2p3Yx2zTRZTs7NYPuoBnqQK3vDeoxaPf72VjHIw37eo7VWjtPLznoKjv8AFrdIjHCkK3HoawqUoVVyzR1UMTVw8lKnKzR6D4al+3+Irq/XlNvyEe56fkBXZ2shZphnqpzXnHgO8WGa5txyqycGu/0lma6mz0wcZr5LMI8lXl7bH6nkdRVMKp9W3f1Om8C3QtfE2iS5O1b+Fjn/AHhX2FrEgbGDwG9K+KtMnNvc28mcGOdGB9wRX2bqOzy2J55B496+SzB8riztxcdUVoGO0gnHJBH4UgVYpN/cFW/KoBJtYgcnPNE043ccEqwx615PMmjzbF3Srjy7hckfJIufzzXF/teW6zeD9Hl9LtRn6q1dVaMBdTH/AIF+lc3+1M274bWT4+5dRtn8CP6124V/vItmlFfvYvzPlGwAitrlR13Z5PvWnY3UV19jVCH2tgsvBrGg3A3gHII6du1FhJ9jjs9gw2/B/OvpLI+jaI/iBbRR6fqjHg9+eeQ1V/2QdWXTfiqkBZtlxAYlBPTLCjx+zy2ep72KDHIAz/nrXJfAW6OnfETTbtDxC6luccFgP617GDs6TTPjs7T6dj9JRGBXlPifUrLwX8XtLla6jg/tRPJmj5AzjqT930PWvXPmaNjGFEmwlNwyN2OM+2a8i+Lnhm91vwEjX13HLNpLm8j8qMF2PO4tj2JrpwmDqYhtw2X9WPiq2Jo0o/vW7vZL8z5//bi+HOpeKvHejXNobGKFbPDSSMRMTuPB4OVAwR9TXznD8Er6Nt02oW49kVj/AEFfanhb4Yz/ABV8IWNzLrTI1nLJbqJEMhCYRlUHPAGelXT+yuShDa/x/wBe/wD9lSnWq4Z+zT2OhUKM3zSdz5Q+Ef7OOqePPE9vp818mmpMJGVhEZHKqMhgMgYP1r6h8K/sJeH7OeRNV1rUruaMcCNkSMjuPlz/ADqD4N6FNo/xI0+0yJ3s7ia2OV4bAYfhkA19baZar50ziPaGIAXJ49hXrYOo60XOXQ8rOoLCThCi7cyTPz6/ao+D/h74X6lo+j+HzGb3WoFjME204xIfnDE/ISdo9wDXzn8O7qPwz8RNInvI1e1juljnV+nlsdrH8Ac/hXs37S2s3Hxe/aavdNsW82CG7j0i1VeQCGCtj23FjWJ4y8BwfCX4r6jpc0P2yHR7yC8jLDmW2bBI5+oGa69L3Wx58ZPk5Zbn6QfC3RdL8N2a2WlQCK0iGIWPLFfc9T3616DfQq3+vVo9wBXH3jz69q8u8JaxHcLZ6np0YMNx84U5wyqMgH1PvXYQ66+tXz7ZissnOx+OMdq+VrUZSqynFaLqerSqR9nGM3ZvobkV8sNuQrYjBBRB8q8dKigjutpkVFRpXydvXGevpSwwhFG1d3OfmrUtbHc6SI3X+F8gce1ee1e7e53JJLQf9oFucTbWkPC/T1q9pcyuWjYAKACG4xyOmPWpY4BIpDCNhuGfWr0cEO4FXVR3UgZNVzKMbGT33IpNNFqvmQlzIzZCqcD6cVJNZ3E2GSZYTj7hwc0+6YW8axg7Y1+ZmUZxz0HpTbG4DyRBIdqMPm3DGMd/pXPrcrW1ylNFcrDJA8hMjAF/L6e3NR2el/ZWJwqr9efrXQT2xd96SKq4/hXOaqCxaaMksyvggNn9cVvTutOhm5FKaOKFmfIWLBOM5NZljdI9432YF3lbDOqHjjPJ+laK24ZmV0ccAHzBw3aoYtPtoWWRIR8rYIj/AKAd+lRUWraNqclazL62+xchWJ796WONIcEoolY5xjk1LueZsrlQcYU0szW6sA8ihug+b9KcVfcylIRWU4ClVBOOuR16VFfWVu0eC371eQo46+tWttvHhN3zdfLjXLH3OP61pW9q02PlCL6d678Pg60norHFVxVOHXU8h+K3wC8MfF7SVtdeshhVzFdW+FnQ+ofBOOenI9q/O/49fsw638E9Qe5iY6t4cY7Y9RjX/VknhJB/Cf0Nfr9FYwwx7I41UewxXC/Ej4Y6R8QNHu7C9to2+0RGFmZch1P8J/mD2PIr23gZRjeMrsnDZvKlNcy90/FSFuQfrVCZi8zdht5r1P42fB3U/g348m0K9iYQ5MttMRxJEc7Tn14wfpXlcny3Dd+K4lvqfcQqxqQU4O6ZFHnCnqcdarXjYceu2rXmBV98VlXUpLZ9q2irkznZFhlLR4HpVuyby+M+mKzo5Dt59KnjbHINU10CMupbvLjdC/Y7sGspmO1yPSp7q4U7gXQc+tUJ76FUI8wE455pRiKpUXVkUj4Zs0+Nvm5PfvVB7xCSQc0xtQ4Jwa6FF2seU60U73NKRh3PtRHNjAJrFkv5O3FQPdSMMFz+daxhpqc06yvdHVrcIqEuyjHqRWbeXlvuysqn/drn2LM2Sc/WnxruyDVqFjmniHJWsXpryJ22KCSxx0qeaB7WGMn5kcfK3bPesoKY356it7T9uoRi1dgPMOEZjgK3aqa0OZSdzO8wN15pG2tjii4he1Z4nXbIhKspHQ1GrE/lxSS6m3Uk2rkfLk09oFkXGFz24pseGbGM1ZdRt+XkDocVL03NIpO56H8Hby6j1S2iFxLGIDviKMQUbrlfQ5qt41hafWri03ssDPuZfU+/vUnwoH/Eyj7HH3ql8aZXxBP6Z61cvhbOGkl7ZJ7XM6OMLE4wAFwABWz8NY1iv5LhnZZ4yHjmjYoyNnhgR3zWGshdnUdM4qp4d8bx+H7idZ7RrgHKgK23BFcWFerue5msbxg0jR8T6lf+IvEU13qk32uTLKZHUZbGRkkDk+55rFvtLtgjYhTOPSnQ69/a18+Iyi4LdamlO5ZM8HAorSfPoPA04+x95HN6loTs2+3A2bclRxivWPg78FT4n8PjULi/a08yZlEQj3cDjOc+tcKmGRue1fT/AMF7E2fgHSRnHmBpPzc//Wo9rLlsc2JoQi+ZE3h79n/RNP8A311cXN56R5CL+OBmvTdJ0ex0WxMNpbRW8ajhUT/OTVmGPCKuc8VMcbGXtisZPm3OJbnnfxCvntfD+pzsTFGkLscnkgKePavl/wCF/wANv7fLanqAeOzR/lVcZkbPT6etfRPxZm+16b/ZueLyRYWx1ClhnH4VmWdlb6bZRW9tEsUMY2hQMYFXTlyxsgdPmdy1HMvlhFXaOigjGK1PDtvHaxsIosRs7SMB6k5J/Osduq5Ge9dBorYhwen/ANespOyNNDct1BkBUbSa0Nazb6WVjXYzenFUtJjMlwozx9fermtsWU9TgcCsRHk/jhnktVhht4r2TkiCb7jH0NcVdeH9e1aAQzaNoFrEexjyR+Vd1q80Nva61rVwCbexAUFRnvzj35ryrxF8ZHuClpoVtM0sjbTMyZYA/wBxM8n6120+a1omUnFas4T4keHIfDM0UH2qCS+mO5ra2Vgsa+pJ9fSqcejvdaZJp8jqk1rKjh2PAR8KT9Adv513Ph/4XzyXF3r+vJLLlt8NtcHMkhJwpk9O3FQeKfDsmka9YS3QEUOowmGTHAUngfkdprqjUSagmKVNypuozoPhT+x74y+J3ihtNt0t7e1hG+4vmk3oi9sKOST2GK+zPhz/AMEw/CVjJDJ4j1a81Vtu5kjCwofbjJ/WuP8A2I/iGbHxTpNrcyn/AImMJsJwx6TJnGf+BLj/AIFX6Fwu0aI46q3OPSvz/N8wxVHE+y5uWPl+J9DhacI0FOMVzPq9Twi3/Zu8B/BWK21zwnoq6deRTRpNc+a7s0ZbBB3E8VifGjQ1humlQfLIA4r6O8XaONa8PX1ies0TBD6N1U/nivFvGUJ17wPYXzDMqR+XIO4Ycc104CpKpTnTm7tan1mU4pxlF9nb79v1PlfV4drMD61gSJhjj1rs/E1mY5pOK5CZdrYFa3P1L4opohYe9N3Ur03d1ouiUAb0pd3HvUZOfpSq3bp7VJtEcrU771MX5uadHknPpSudGw4KW9qUrt7U4NSlgvvTI6kW7uTT1YEU1gM0L1oBobIPauw+CevDw78TtFmZ9kc8htZDn+Fxgf8Aj22uQbHYVW854Jo5I2KSIwZGHUEHg0pR54uPc8/GUfbUnBnYftjfBXRpvidH4hltXb+2LdXkaNsDzU+Rv/Hdh/GvnnUvhzplnbv9j863Yj+GSvvb4yaaPiJ8HtI8QRJvnt447psf3XADj8Dg/hXzLcaGsysGjyT2Nd+V4l+wUG9Y6H4LmWGUKz03PliGxm8O69b3NrcSR3NrMsscoOGDKQQR+Ir9o/h/4si8ceA/Dnie2dWj1G0jmk2n7shUBx+Bz+VflZ408E+XcGVDtJPIPWvsL9gfx9I/hHV/BF7cb5tPkN5ZI55MTcOq/Ruf+BVlnMFXoqa3iRlr9nNw7n1DrVurBsDG3+R5H9a8Y+Nmli5sYrvGX27W+or26Rknt9/YDaw9vWvO/iVosupeH7uGBfMlQF1Vf4sDt718vl2JVCraez0PuMFJwqRfVM+NtVXbMw79KzWj5z0qTxNqiWdxIZDtKnBU/wAq4678eRxEhEDN0r69Ny2PqsVVhTlds6w49arTXtvb/ekUH0zXEzeJNQ1DIQSKp6hVzSrHPIBm12sf4pWJJ/Cq5X1PMlmVCG8jpJvEUCsQgLn1qpL4gkYHZEoHuazFs5GUmR8dtsYAqRLVM528+9FkcNTP6VPSGpI2rXMzf6zaPRadHcs/LMzD3NIbfcvI+XtSiEr93jvRbQ8arxBWnpTVj2f4E/BvTPija6hd3l/Nb/YnVTbwqNzgjOdx6d+3avqTwr8G/B/h3S7dbXRbWWQDJuLhBJIxB5JJ9iK+d/2QNYNn4u1LS2IC3lqHX/eU4/kx/KvrK2kPk7F4w35ZGMfoK+Xx1SpTquLeh0UsVWxVNSlLUit7fS1WfTbZoYZrf5jBEApUHkHaO1Zlxp80bExr5i+q14n8eNQuvDvi/RtYtriS1knjaAyxsVIKkEdP94/lRo3xs1y1jQ3Ih1EAfef5JMf7w/wrnWBlXgqsDFZgqFR05nsCwk7vMhZaa0cPQBkPXIyK85tf2kLKXUIbG50G88+Ztq/ZpBISenQjNbr/ABd0S3y9xZ6jZEcHzrTd/KuCph6tF2Z6lPFUqyukb0uk20hO4vk/9NGH9arJp0UbERS3Cf7kgP8AOsiP4zeDbqQxyazDA/dbi2ZD+daVr4y8M32Gtta0yc/7Nwo/TNZ+zrb2NVWo3syR9NmQ7hczv/10AP8AQU0Q3C9Cj47tDj+RNaFvdWV2f3EsMvvDMpq19lHlnmTB9QSKhqWzRalTezMaO7uo2GY1IzjKuV/wq9DdTt8vmyI/91nOP/HuKnOmyNnG2Rf7vWoWtRGu35oz7DI/I0KSXxIUot/Cy8n2+JdyozJ/eWMHP4rimfb/AJv3lus3qGGT/wCPf0NVY5vsbHfKsG77sithT+B6UaXceI9Q1BoXskvLDGRdT5jP0wwOfqK9Cjhqtb+FFs8ytiaVD+M0i7/Z1jeYMZa3duy54/A84+hNYPinQZJNFvrLK/6VH5SPnjcCCOldpB4VaZt11cLDF1MFvwP++m5/Kti10/T7Nt8camXoZWJZ/wAzzX0GHyXEVLOs0l97PnMTnOHp6UU2fG2mfsv+MPEmsXDywQ6bZmUnz53zuGeyjmvUdE/Y90bT4Ue91G4vrrqVZAsX5A5/WvoE3SLn+7S/bYx/EcV9hSwkKcUkr2Pka2LnVk3ex49D8DpdFQrpiWca+iJ5ZP6VTuvAOu2fWyaQD+KNg39a9tXUITn5untS/aI2710qPkc3tH1Pny40XULX/XWVxH6loz/hVTaV46HPQ19HLJFJkAZHrVe60fT71f39rBKP9uMGiwc589haeAK9sm8B6DcMf9CjQ/8ATNiv8qy7z4UaZN/qZriD6MGH6insPmPKOKXdXoFz8Ip1z9nv0cdhIhH6g1m3Hwv1uHOxIZ/9x8H9cU/Qd0clTlX8a2brwbrFquJLKdD6qm7+VRLprQL+9jYN33KRSQ9DlPE+RZRr3ZxWLcZwAVPSur8Sxx5tEA4LE1iXjJFFKwP3VJ/Svk85nZwgergluz5s8eSvJcXkhON87cfia8y1xljWNQOeTXo/jKZpI0GOHkLV5zriILhMnPy8ivWy9fu0Y4jdmE1xtzgdutV5N8gyRWi7wRrgp24NUpHQ9D+te2ecVx8nepI5h0qKbGT3p0KFuaBMkz3FJ9o2980rRsQMHP0oW3L80CQv2h2Iw20U9d0nGc+tOjtQp9TUjDC+gFBQFduMnFSrc7eAarGTBoyOlArGhHdupznIq7DfNuHzfkax9/THX61PCG27s0En0/8AA+Rl8J+aGILysc+uDivevDOv39lYqYr24jJORtlYf1rwv4Vw/ZPA+mL3aPfx7kn+teyaank2MC/7Ir5vCydTGTfRHo1ElRijt7X4leIrNh5erXOPR33fzzVnVv2gvEnh7Rby9aa3ufIiLgTQjBPYHbjvXFbj9K4z4p3m3w6lqGCteTpCM+5z/SvoTgsd2vi6+8cRxa5qMccF3exrK8UOdq5AwBnnpiprNfNu4I+u6RR+ZFZVmotbWKJeFjQKPoBitrwyPP8AEWmoejXCfzFCDofKc3xAtrUAsVLd1WQH+Wayrz4qAkiEAH/gTY/QVlwfDtmVVlmlZgf4LXA/Nn/pV1fh3CmMm4bIxjfGn8lNeW4wR9gqleWysUbj4j3cj/JNIVP8KxAfXOWNZt146vogCkcxy2PmmUfoFHFbq+AI4rgRtCPmH3mmkb9AwFXLfwfHa/IIrUhf4hbozf8AfTAmnFxQ+TET3Z5tqnii+vMgxQgE9Hlc/purHN9q88DJCLdAPmPl2ysxyexxzXs0PhyFfMO51OP4fl/lVC38O2i6gzXUmyAY3SNyev8AOtYzj0J+rVJOzkePwW2sxzeas1wJl+7lAoFcr4i0e9sbkX08bBJjiRyc5PY19W+PvCv/AAicWn3mnvbXulXRRXXJaaIsxXk7QMhsZXnGRya4DxHoKX1vc2ssYMbqVzjj61XteUylgFJaPU8e0/5LVB3NWN21sj9KhksZtHke0n+9CxUN6jsaeG3YOa7E76ngVIuLsWRGsgO9ARULaWGyYjjvg/yp8bHIq5EMqPWrMjHML252upzUqsOoHPetr7Os67XG4Y45qhdaa8PMY3L6d6gakFnMbeZZAec9TXreg6h/aejo+7LJxXjXpmu38B6uYma3L/KegNNEyOxt5PMma3bJDZdcjoe4qPzXhmV0O10O4MvBBHNVr13jmSQH7jbs+1WJJB53qDzXnVo8lRSR+k8P4p1sM6Evs/kz778FeItQ1bwzpd+X8zVdGgjvYmBwLuzdQWAPsMj6jFdhJp0OrXF1plqwSw1eManpzdo5xyyj057ehry74EeLotZ+G/hfUY4wJ9CLaffR4zvtm43H6cfmTXqn9mPbw3Wh2rf6Vp7jU9Ilz/rIyclAe/pXvR95Jny2Jp+yrTj2bJF1RbiXT9RWJdurqdK1C1c4AmCkKx9OmPbisywsV063ivNRVrp7KNtK1iGTlkhJ+SRf9kcfhWoVsNUnNzIPK0bXwu6VeDa3i9D7ZI/EinS3M26S8vIg95p/+g6zb44uLY8LLjvwc1SOVdiG1ju7GbZCRPqeixlQr9L+wbkY9SP51SkhNwtvb6SyzWUjC/05GPMcyH97AfqpOBWh9gMLW2mrc7LmAedomoZ+WeM8+Sx79hiqF1LaXFxLJOZNJEky/alXhrG8A+SUf7Djg9qBrc4zx9r2g+GfCms319azXnhwBf3Afbc2UxbhV5Bxu96+W9X/AGi/Eni3RdW0DTdsGgpC0kqXO2aSKIcEmQjI6449a+rfib8P4vidot1oWsXCaTrNwB9nvl/497vBypYjv+vNfBnxK+FviP4G3tyby1ktoLwSWjSBw8Uy5BK5HToCKxm2clbm3Rw+saxaWMDTkbwx47CuZl8bzTMUs7ZmP+ytLePFr0YhEnlSo2Qmf5etSWlq0c0du7OCw/vEZNQtdzzrsqNfa5dRNIkXlgDncaZDY6rdKGa8iT+9gk4rWOmyR3TwGaaJtu6Pa3DfmPSq1it1JdvEHUv/ALXG6nYi5N/wht86ox1YYbn5Y8/1qK88I3tuu5dX38Z5j/8Ar1p6XqjRu1pOdjKeAx6GrV1cHyXXIPOV+lPQZyklnrFpjZdxTL75FQSeItR0xttzDuHdh0/OuiZdwzVC6UMGRlDDoc0uUVxNP1e11b5GbbIeoPBFF9pM9uodACjNtDDt9a5TVbU2M/nQ5WPP3c/drsPCuoXeqWssKW0l3LGm/wCQZ4HUmlqh7ktvahYQgU9OuKn8ja2SBkn/ACKdb3QmjDKNvHIprSbpEzwM5NMgg1NvsYVXIzJ82BxnmqWuSrcaoiKcjYo5+maPENwZpFkY8/Kqj9TWNdTuuMLm4n+VFzyF/vH8KCzrfAV9u1grnKyydc+gr1ex+W8kCnGRXmnwn0OPW/FtnYq6xxIkjmSRtq5Ck5JJ4Ga9Gso2j1Iq3AYf0r5fNF+8T8j9L4YlfDyj5/oa1qm62kOeQwIr7KWcXFjEVbzPMgjYt9VBr41tWCW86eh6j619heH5Ek8G6XOB88mnRHPphBXxeYRcoJn0WK0aEkjMcgJ6kfyqNoy0oORnPPHqaklYsoJ46imLyxwem018/wB0jz9SZk2tvVvmdCSM+4FYX7Skf2r4QuwAYxTRHr/tjn9a31VZI1xyy/KePU5rC+Oy/afg/qXy5KJHIPwZa78P7tSLCn8afmj5ItyN9xnH3B/Kobm2MlpFcINqxS/Mc+vSmtcbbjCchovT2qM3MclkVztff0b619VE+iluR+KyJrG7JP3ozyfpXAfDO+g0rxMpLZaZFjRgM/OXBH8q77xC4lsbmNArkwH6H5a5r4I+Hr/VPHmjQ2bW4nuHZAszfwAEueOnAOK9LDy5KbZ81m1P2jS8mfpJZtvt4G65VTXKaprEcl8ugPFcTSXMZVxBAfLVGyPmIGB3rYjk1JVRVht4goA+aQnt9KfI2oyZPnwxeyIT/UVx4h150vZUajhdp3W+nQ+F9jRlUU6keZJNW9Tzb4B6Rc+HbfxRod0piey1IlBIeTGV+U/kBXouoatZaWrG5u1HoqjJ+lcbp2kyL8RNeWW7mIuLW3lYRYXPLr7ntXVw6Xa2fzRQKrf3j8zfmea66spVXzS3Y6cYwjyx6HlvgfUrKP44TJawzqrTFmjnQqwZkOTg/wC9xXr3xA8aL8NPhz4t12dvLn0+KYxq5yd+NqfXLMteXahZyWPxU0S9jcxK80gdgBzhQ38q5v8A4KQeNDp3gXwx4dgfbc6zL584Xq8UYGM+oLsP++a9vBK0HB7HHmjVSVOS3t+TPFf2I/A7+Nvixc+J76JrmPTFa6Lt3nkyFJ9+WP4V2n7bHhqHTfiL4Z110222o2zaXdtjoSTsJ+mc/wDAa9a/Ym8HweBfhJDf3BxPrDm7k/2EHyoPyBP/AAKu0/ai8A2vxH+D+vQW9tHJqVvb/bbOQKC4eP58A+4BH417Lp2VkfLRxHNWbZwn7Mviw6v8J9Mjm+a/0+d9LuHY9NgOw+3ylK9Ts7O4umWLy3gvIPnCsOq9M59K+a/2N/FdtH41udMuY0Nvr9guoQB1ztuI/klX6nk/8Br7mt0SGzVUh5kBztXGV6AfSqoOFGDUlucmMp1KtVOL2MPQdRnjt0jnhZoww3M2d0Y9/Uehrq7fybpV8pyjb9ijqDxnj1GKybLU/wCzdUeQWxnt0jETKq846k+4Bz0rfjFuJhc2TeS2ctD/AAN9QOhrx8VgaeIi50LKT6HoYbMKuGap17uK62LQheNlYttKfNtBABNTxL5irIz7Sf7rZphmhvo5NgUXB6Rlu/19Ko3Int76G1ljkdGTd5yAhAeeOvXrXydaM6D5Kisz6mlOGIjz03dGxM/nbokKn5eVZc5qXy4g3kI/lyLgkADOKjgaJo1Kjtzknn3qfzAy42ZwCdxHWi1upNx03l29vLKq545GKZCwyZCf3YLBgBk8f/XzVlcfZwDgknjinafaq/mjbgbsn6969PC0/aPlRyVqiprmZDdaelwiny94Bzt6fnWBqWuJp5kCWTtJGCdrMEz9K7jywseAOKx9Y0ODU0xIoV/4XA5+le8suo/aPIqYys1+70OM0/xBrWpquzSbaxVhyZL3eV/AJj9a1odIuL6YT3k67sfdgTaPzPP8qrf2bd6fdx2aJhGIbzuwUH+ddTuWFVA+Zj0XuTXoLAUKfwR3PFjjsTOTjUlawWGnR26hERY09AK0lUKMCmxKY4QTy2KXzVhjBc5f0rfyN42itSR2ESqOrNVK9XbyThScZ9D2qWBmupGmP3RwoqWaDz7d1IxmlYte8rnyf+3Z8LU8d+AbbVraDdq+kiSVGUEs8YALpgdeMke496/K661GGOZuoPIxjFfs58ftVuND8FQ6pFE0yWd4n2qNW2kxEMpIPbkivzr/AGm/hz8M9etpvF/g/wAVabpOosjPe6DdMVlklHXaqg7XJ6g4B6g14WIcI12n1sfaZXUrRwqaXu3aPmWXV0VdqjJx61nzakXbIFVWzxUb43Y7VuqaR1TxE5bltb6Q5IOBTZLp5PlZuKqLJt6jipM7u3Haq5UQqzas2Qys3Tcfaq/O/nNWp1C9Kpsx696uJz1NCRsU1j2pm404RyN2yfarMua4xnyvvUZY1ch0m6nZSsTYrRXwrOwBzg96l1Ix3Y1TqT2Rg7s0bju4rpofB548xiB6DmtCHwKm0uVcp3boKyeIprqaLC1JdDjFmO3BGcd+4q1aztG2RyPautj8O2KkqGjdx2Vtx/SnTaLEseIwEz1+Wp+sQ7D+pVN7mFqV1HqFvbygYuVXbKT/ABY4B+uP5VSjhNat1p626lVO5upP9Kq9vetFJSWgvZuHxFbayN+FWI/9X+tNkXP4U6EbcnrT1HF2Z6N8LLZotVt96/KR+dTeNLctrFy235c53VP8M4yt0jAkEjscVT+IUci305BZm54zWjV42POjLlqc3mYSzRRzZLDG71rEubbTZZnczbWZiTtOaiSzvLhgVtI0bHLSEnPv8xp39g3e7MskaLj+H/6wrgjTUHfmPoZ4idaNuS6Cza3s5C0AkckbSzcD9aS61Y7mAMa57b8/yqx/wj8C3D7ncjggZHepxZ2lg+DbLMQesmav3L3epnGNe1lojNt9Q3MMmR/VY1A4+p/wr7b8AaeLLw1ott5Zi8q0iBRjkg7QSCfrXx9YxrJqFttRYxI6jCgDuK+3tKtfJUHtjispyTskjlrRlD4nc3IwAvpSR5w5JohUt15+lQX2oRaPZ3V1chVihUyEk9gP8ayOY8Z8f6hC3jK2jllWKO3Jdmdgqjg9SfqKx9Q+IXhzTZCJNVilkXqkTF8flxXO+JvCNz8Ttce4e4+zWkZLyOF3NvY5AA6dAOfepdP+Anh+3YG4N5et/wBNJdqn8gK2ioJe8yeae0UV9V+N2hW5YW8U13Jnjoo/Pn+VeteE9Qg1TS7a4ib93LEsiEe4ziuY03wBoGl4FtpFpG6n7xiDN+Zya2PDFr9kuJYUAjhjlYKg6bTyMfTOPwqZ8sl7o+Wa1kei6HbjazE8+tQeLpGsNFuJgfmwFUj1JxU+l3CRkITjPtVLXD/a2rW2nBsqjCWQAcKB0z7k/wAqwfYvU5fxF4bjb4fTadLu/wBK2CUqcE5YE81yXh7wXpXh2NVs7RRIOszDMh+rf4V6l4+b7Fo0aqMuCcDpnCnA/OuUjhYJkoGcjA7VrzNKwoRV7syNb0177TLhIR+8ABC8noc4riPHsFnrvgPPnqL21AbaWw6kcEV6xb2ZI/eLsP51SvvCemalvS4to5Gfgtjnkc9KzvytSO6LjKDhLY4r9nPxINL8TR3IbMqyQ6nEQedynbIP++lH51+tuhalFqljBdxMHguIlkRvUEZH6GvxX0XTj4Z8ZLp0wf7PYah5ZwSpMEvy5yOwIU1+rP7OetDUPhjplsJWL6fm1O85OFOVz/wEivk+JqOkMRE68valTlTvqj3DcJ7SNx6bT9RXkF1p3kWviXR5F4hmNxCPVH+Yf1H4V6xpc2+KaLrgiQfyNcJ4vg+z+MNNm/5Y30L2chx/EMsn9a5ctrrnjL+ZWfqepgZOFVw+f3anyb42sfJupBgDmvOL5dkhPvXuHxQ0j7NezjHRjivFtShKyMD6169Rcs2j9jwVT2tBSMrls9qjZiBSsSv1pnr+lSdIBhSN14NKy/LimZ2gCoNYsfz6cVIjfLUX8IqRG2rig2uSc0bjmo9340m4k0ASs3HShaiZ9vfikjk6DrQVYmYc1VuF649KsbjUci7kPFUpWMqiuj6q+ANxH4u+DraZcnesLzWUg7hWG4fo/wCleEa14duNE1a80+5GJbeRomA6HB6j6jB/GvRP2S9X+y32uaTIwEdwqTISejLkZ/UV2Hxq+HrXkza5ZRsZ1XbdRAdQBw4+nQ/hXm0MRHD4qUHtL8z8gzzCS9pKy1WvyZ8oeM9DMlqWVSSOtcz8O/GWo/Dbxrp2uWSMJrSXLx5x5kZ4ZPxGa9h1SxWS3ZWAIIIxXlGtaOLW8PykEHivpW1OLi9mfIU/daa3P0Q8L+MbHxVolnrOmSGbTrxN6Z6oT1Rh2IOR+FXbqAzQny/nj7Y+8tfO/wCyTrEjeG/ENhEfMe0njnETnAZHG0j2IKg/jX0At1tZkjLCRD88ZOHT6jvX57jKLw9Zxjsfb4aSq01NbniHxY/Z00n4gXT3qM9hfty0tsQFkPqyHqfcEV4hqX7LmuaO58mzhvFB4fJBP5jj86+3JL5JhiRI3bphhtP+fpTQbZeGt5Y/eNww/UitaGZV6K5Yy0N61CNbWon8mfBs/wAJfE1gMNpEgH+xhv5Gsy48I6vasBPpl1H7mFv8K/QYW1tIpwzgf7af4A0yTR9Pk++EP+8g/riu7+2KvVI86WW0f5n9x+eTabNF9+F0z13KRUK2vOGABr9BrrwbpFyoLW1pIP8AaRR/Kse++FOh3SsZNFiYf3kGR+tdCznvAw/smm9p/gfCDW+McfjTlhTGMe1fZV58BfDV/uH9n7TjrGAD/wCO4rn7j9mnRVdmt3b/AK5sxBH5/wCNdUM2pS+JNHPPKqkdYNM8T+CWpNofxO0CdH2Bp/Jb/dcFf5kV9zLGEmuUQ8sCw9v4v6V8u6n8D9R8P6pZX2mLHKYJklCN8jHawPB6HpX0xa3UV1NbujBiVAbnp2Of1rhx1SnWcZwdzqwdKpSjKM1Y8T/aa0syeEzPj57S7VwfQMCP6ivnjSfElxa4D/Og4A9K+svjVpR1nwpqFsoLSS26uq+rIR/8TXmPwy/ZJ8TeNpI7rVF/sDSjzvmGZpB/sp2+px+NerlkZVIOKXU8nMpQhNSkeeeFNYW48c6BcRxssiXsJz3++BX2lJpN1qEMqRWrynJ/hro/hx+z34V+HMI/s/TluLwgb727xJK30PRfoAK9MTT08vaYVx0woxXr1spWJalN2t2PLo5tLDpqEb+p8MftIeCZ1003aaTKkySRZmW2OcFcMCQOma+cWhePIYEH0Ir9dG0uJlxt49MZFYOsfDTw9risL/RNPvAevnWyMfzIrenlqox5Yswq5i60uZxsflXHcTRf6p2Xn+E4re0DxH4vjuAmkajqZbPCwzOR+XSvvjVv2U/AGoXAmTQUtH/6dnZV/wC+c4/StrR/hLpHhOELpunW0IUcMUy351X1GL+Mj69OPwHzT8O7X4v6k8L3wtmsu7X8IDEfVcE17Va+FL+4jH9o3wRT1jtE6e29sn+Vd7NYXUfCIox3zzWBqUeo27EvaSyp3aPqB68V81jKkcPK1DCuTXVrQ9CjiK9ZWnW5V5bnmnjnxhD8NbeQ6P4M1PW77tdeSzRj3MnJP4CvBtY/aY8X30jwanZyWMRP3LAm3defUgk19Zx/2zdb/KKRxHhXdG3j6rtrTj0OG4thHqkFrfMevmwhv0IryP8AWTE4dcteivRXTKlgacnzKd356nxxpvx8u7PDWniDUImz80OpQLKB/wADBJ/Su10X47a9eOojn0XVj2QTCGRvoGKn9K9w134N+BtUhklv/DWnQxqMvPt8jb75UivFfFnw2+DdrcrDbX+qLKTg/wBnK1xGv1JX+RNe5geJYV9FTlf0ucNTAq95W/I0pPj5qen3H+l+GjDDj5h5zE/UHbjFadn+0RoVwyLcWl5aMT83yKyj8jn9K88X4V+FQxbQviO2nT4wqahBJb49i2RU6/Cfx80RbTdU0TxXanpslhmLD6uA35GvcjntC/LJ8vqmjjlgE/hX6nsGnfFLwxqyjZrUETk8LcAx8+h3ACunt9WtryHdBPFLnvG4YfXI7V8rap4C8YaVua/8CzMM5MlkHwPX7pYfpWDDqNvp85jmtNY0m7HQLtb9DsIr0aeaYea92Sfo0ck8vktb/efaCTfLhBnHakmT7TD5cj8E5O07TXyppfjvXtPcfYNeuJFU8R3Mch/TDCvQNB+KPjC8UI9tpl82MgNMkUjD2UsCT9BXpxqRqK5wypSg7I9zt38lVVABtHGTk/rVyO9PO4DivK7b4oanpsCvrPhW/t4yP9bGQQ3uMgZ/OtvS/ixoV1CPMN5bMx/5bWj8e2VyKr3XoS4zirs9Ct7mNiNzZB9uKvqqt0NcbY+KNMus+VfQ47LIdn/oVbdrqCtJGIpElDnkI4IA9ahxS1Q4yd7M2CobpUU1nFMuHjVx/tClh27jlyT6VP8AjWadzc5HXPB2i6hMnn6dCzAfeVdp/SuU1j4Q6FeWswVZrfchGY5Ceo9816PfSRRuHd1VFHLNwBXB+L/ibpuk2cyWI/tC72kKiHCZ92/wrw8dGk5L2ljtw7nZ8h4B4s/ZMtdQUGw8Qy25GSBcwCQfmCK+ZPjD8Kpfh/ehJNf0nUpuFNvayMZVHqy4wPxNe7fFjxX488ZQm1ikk06xP3obMgBh6Fs7jXz7qfhG7imYTxzPKepcEc/jXVh6lK3uMJKp9o84aN/4sComjLfw/iK6q48OXKSFTHtGe9TaX4Lv9Uu47e0tZrq4kOFhhQszH2FejF82xi9Nzk47Pc2Sv51P9ifbwoHevrT4V/sL614kVbzxXct4cs+q2wAe4ce/ZPx59q99sv2O/BOn6OdOjh86NjkzTKrSk+u4jI/CuyNGckcUsRSi7XPzP+xsuSVJ/CmiMrkc1+i17+wv4GuRlZ9Qtj/0xnGPyINc1q37AWi3CE6Z4mubdj0FxAsg/TFX9XmSsTT7nwawZeen0qu82M5Ofxr6r8UfsA+OLVmk0rVdJ1VP7vmNC/5FSP1rzfVf2Qfilo5LSeFri5UHGbWSOXP0AbNZSo1F0NI4ilLaR42Mt22/WpPL+YAn8q6nXPhn4q8N7l1Tw5qVgF6tPauij8SMVg/ZyvVcH0rPla3NVJS2ZXVW3YQFq0rTTbqTBWJmB4xioorfaSwBzWppM13Jf20Ku21pFUr26iok7K5R9SeFbFrPQ9Pt9u0pCi7fwFeowrshRfQAVwWjruktYwP7orvh25r57LPelUn3Z6GI0UYj2auH8bR/2l4s8MWHZZWuHHUYUZ/oa7jaGqo2h2c2qpqLIxu408tW3cBfp68mvdk2kcNr6FpW6Cul+HsLXHjTSUVWdvOyAvXgE5/SsBYSegzU1jqF7ot9FeWL+VdRZ2N6ZBB/Q1Vm1ZE7I8Jkj2uDSyQEMjEZB7VZMe6NXLcEUTsGRK+fufoqiVpYfmUharTQgXCkrx9Ku3Em3yh096iu7gLJFj0pFlSa2Vc7AoP0rl9ahaaR0K5DDnFdxNZv9nFwCpTO0KGG78qqN8P/ABTqKx3Ft4d1KWCY4jkWBsN9K0i2ZOUIu8nY5+z1nVtW0dNIuZWmtbeUTiRo8sD0GWx06fiBWbqFnHJJIrnBr0DR/g/46aaRH8PXtnhf+W8TIrDcOM4wPXn0qa8+COrWrPPquraFo8eNzteanEpHr8u7JPsBWklJ6mUcRSi2nJHyp8SrcWmtKU5UxiuTjmBPNehfGKzs7HURbRXtvfzQtgz2rh43U9CCP5V5wrBRgn8K9SjrBHymKalWlKOxpW7Kzfex6Vow4HesaBunetK3Y9e9bHCaCtuIwelPHzcYzUURzVpcKuO9WBQvLESLuQfMOvvVfTbk2N2MjDZx83atZhgHjNU5rUTNuxtYc5oJTOmuNaElqWZgTs4/Kt5JP9Ht2IGdi5/KuCmgYLGiszbsDnjqa7uaMhVUDAAArz8V9k+24ai+apL0PpX9l3xHc6bp0vk25lKzyBoHH7u+jKqXi/3wOR65r6K0TWE1W6s7bTblUe2Yz6S9ySCy/wAdsx9R0weeK+av2W7nztB1LTLlBbiW9R7DUf8AnhdhPlVvZgP5ive57O3vI21SeN7ZPNWLVraI4ezuRwtynoD3I4NevR/hxfkYZkv9qmdbHqGnzrfiaCW10DUW23SsvOnXY7n0BI69M1Zj1OfzopSN2u2EPlT27fc1O1/vL/eOOe9c1DqWqaHrM4mRb67eH/SrVQDHqdtjAlj7eYB1FXrPVLS8tbSwM42MTLompkcxMOsEh7Htj/CtjyXB7mwwsG0+NGkaXw3ePutrhfv6bNn7p9BmmXS3bal5U1tDd61bwYkRuI9UtPUdiy9frVFPENnbtdXMcBjn5TXNDb+MY/10a9/XI60SatpXk2cP9qsdLZt+laxG25rVz/yyk9B259PySFytMVVtI9JmnCNqfhrdi5s5CftGnn1HfA5r4y/bU+KWnW+hv4QsZ5r+W9ljm+2TNyI0Vl3L/vAqM/7JNfXXirxAYcl2XS/Ei7UlZOYNQtycMR2LY/Hj8vza+PvxAsvGXjzydQtJFh0pDZWixIFIiVjjcepPPes5HJXlyxseLqsse0I7y7ed4HzL7k11egawmreXa3TrDcDiO47MR2PvUUc9l5pOnxuqAYbzU6+vesrW9K/s27EsAK28mDt/utjPFZWPNudjfTNHcRGRDFcwEZ5+8M9aj8R2JsWiv4FbY33sdjWdbamfEGmssn/IStVyGP8Ay0jx/MV02m3kd/pEaSncpXa6kfnVIVtTk9Pb7fdPdyLuC4GT0ycVqlS0YGOhx+VQSWiabNFbR/6pptw9cU61l3Rvzj524P1qyBzL6f4VmXsnlsc8Gr7yBc9sGsHVrry3Izlj0FAEEkP9oSNERiMDLMP0Feo/s7+H/wDiqne5Um0jtJDKx9Cpx/SvObG1do1iUMZHPzHrXsl1dw/C3wK8k7hdWvovnx1RPSs5MpHnN9shvrhE5CyMPTvWbJcYkYscKo61mW2tGeGS4lOJZ3Z8VWmuJLohIwGAOefX/PaqWwMuxwSalfN5amXnCr/Co9W9BUi2iLPMkbmdl5muccf7i+3+FXPD9rcXubdJSsGR57rwPoP8a0bi3jSRLSEYT7zYHGBSJJ/CNmv9oxHuiF8fyr0eBgdSgZjkbRXHeDY1kvNQmIyFj2r7DNdR5xjnt2A44FfJZlLmrNdj9Y4dp8uDT7ts34W2tcKvUj+tfWvg1nk+G2guDlmsUB/BcV8i2ZIuJgf4hX158Ktt78K9BbqywMnX0YivlMdH90e1inpERbhm256e1XDt3EYx8p7VXWJIo/VsDvVu5ULGhHUjB79TXz3KeY2TQELJMvUMyn/x2qXxStRefCHVQBj/AEJiMeoGf6VLDN+8Le2efyq34zg+0fDHWIxwRZzD8lNdlFq8RRupaHw5CgFwmT8u0jn6VRmVW0+Y/wASS5BFTyM32iIrycYxUSr5mn3RY85xX1ce59LuUNeby7Y4z+8hxjPeqHwH1ePw78YvDVxO/lwfaPKkY9AGBXn2yRWl4gYNpkOwZlMOR+Vcp8LJJLj4oeH1iaNJ2vlRPOGUZicYYeh6fjXp0NabPm8zfvWfY/TkYZQRjFMk2qpZiFUDJLdAK47Rbi9t82thdQRtCNraXqe7fCf9mQHJX0yD9am1R52jK6zeQzq/Eel6epzMfRiTuYevQetc+nc+G17FTw27ap4w1fVB/qJYY44eOPLBbafx5b6EV1jVT0fT3sbeSScKLm4bzJFXovGAo9gABVl2zmq3BHlnxn1iPwjotvr7TtafYtSQecqb9u9FAyO4zxXyD8ZviNe/H747aVAkivbwvBpVoACFA3fO2D/tMx+gFfSX7XWoWUPwr1y0nmZLljDPCoQncQ2OvbpXz5+xn4CuPEXje+8UTQGSx0GEuruMq9zICqjPqAWb8BX0WDguVSR5OMqe5yNbX166n6WaZ4Wh8M+GtLtrDH2SO0iEcaAA7QowD+VX20tbyxkZBuDLgoBwc5pvh+4+0aJaSs4c/Z0I56fKKctwbfblwsEh+9nIH4160pW33PladNtvsfLn7JHwZgj/AGgfGGianbtv8K3El1YlnKgRTn5cAdRtz7cmvueTRYIHUKjPgbQM4AHpjv8AjXw/8fPiLr/wH+M2j+NPDRV4NasTY30PRbkxPuRd2DhsNgH2r2L4T/tteDPiR4KutZnujpmqWCn7Rpd0V87d2KAffz2x34wK+ex06sbu14n0mGoxm0l8R2fx4+I0Xwy8LNcW4gXVJT5NrDIoI3dSxHcAf0r5aj/ad8b+YzT3lvcp6NboPXpjHp69xXM/Ez4k678Udfn1S50W8VS+23QyqVSMHpg45I6+5rhFi1K5uyLXS7tjGy/d28+uOeelePSVS91ufomHweEo0EsSld9z6A0P9p7xPHMskkdldQq3zwvvVhjrhi25ce/Fe6/D/wDai8P+KFW01VW0fUW+SJrk5hkJ4xv4x+IAr4+02O3hit7hUuIoZlBcfZkbKgd2XuWNbsmnWqvIcM7XBKsR80jD+6MfdXA6nNVVrTmrVNbfedv+r+DavRXLftt9x+hMNut3bIyDc20EOCCDnvxVY77OYRtwFUZZjgAE18pfCP43Xfw5kitNRmN34aU+W6p8y2x7eWepPcrx7V9hx/ZNQt4bmFlfzkVlYDqpGR/OkqKlHnWqR8ZjcJUwFX2dTrs+5n2kzyR7sh17FK3NMjC2q5HvzWP5Xl3zsCSVXnB4BPtXQW8e2HA7cflXu5XR5VKp9x8vjql2oDqikj6jHFTbabIte6eaZl9bvJF+74kXkZ/lVO2Z4bgF4WaVhweorYYnrikEYaZcDnGa2hLSxw16XNJST1KDi6kO5n2L6BTTobV5GGZA/qc1ckWZsqOlLBb/AGfq+W/ujpVc2hmqT5tbsmWMRqFHQVIinaaaFLLyMU92CR471kegtrHD/EbwxF4l8O6jp0iK8d5C0TK3Td1U/gQK/GP9prwqfDPjRbgq6SXYInRhwkynDAHvxiv3HuLdbmFkYdRX5qft2/DKCHW72SSPbGsi3saqOSXyHI49RzXk4r93ONb5M+uySTrU6uE7q69VufAHmE8niomVj0BP4V6BH4f06H5XjjVv+msuD+QNX7HQZbiXZYaXNdN2aC1dx/30Rj9axeIT+FHasK18c0jzOLT7m4+5BIx+laFr4Zv5l+aPy/8AfOK9ftPhd4o1EDGn/ZlP/PxKqfoCTWva/AnVpmH2vUrSzXP/ACzRpW/XbUOtN7Kwezow3lc8W/4RV9pEsyD/AHTmkj8JW6sS7vIPRQBX0TY/ADS4lVrjUb68bqdpWJfyAJ/Wt+z+DPhy3YMNJ+0t1/0iR5B+ROKjnn3G50v5T5ih0OxjYIsSu390tk/lW1Z+Eb+6wtpol1L7pbMAfxIxX1dpvg230+NUs7KC0VR0hiCY/IVsR6BJzn681Dl3ZPtuX4IpHzFpfwh8R3mGewjtV7efOoP5LuNdLa/A+8yon1C2iHcRQNIfzJH8q+hINACtg/dPpViPRYIscZz1qdEJ1py62PF9N+COlW/Nxd3t0+em9Y1/JQD+tdDb/Czw/Dgf2RDN7zgyH/x4mvTls4I1wo6+lL5cfQKG9cVLlbYj3pbs8l1L4GaNqCN9lt5dOkI62+Nv4qf6Vw/iD9n3WreEtYyxXwAJ2N+7fp2zx+tfSHmbSQfl9aiaYck5x2qOa5rGpKHU+H/EnhHV9BZlv9MubUgkbpIztP49K5OSHaT6V+gNzFFNGUkQSK3VWGQa4XxB8GvCeuM7y6XHbTP/AMtLY+WfrgcfpXRTrJCqS52fGrRFlwBT7e3XOG4r3nxB+zbPDI7aPqSSLniK6Xaf++hnP5CvOde+G+v+GZCb7TZjEDzND88f5jp+NdSqqWlzFw6nR/Dm223iBDk4xg8VX8eW/l6o/mEDnoOaufDvK6h65FVfiA3mawy++OT712dLHkJ2nc5u35VOP4agmXdMcnJ2/wBa9R0v4E63JGjXF1a2gKZK5Ln9Bj9a39M+AdhFIHvdTmuGwMrDGEX9c14jlqfZRrU4xWp4HOhW7GfVaj1J/OmOBk54wK+nIfg/4bhlMh0/7QTjDTSMfp7VT8ReDVt2X7Lp1rb2WzlYYwCT3LcZI6VpTkm0mclbEJJuKueA+ENMl1LWrKGOMuwkDEegHJ+nSvty3jWOFdxA+UV4lpJi0VfJhtVhEpImlVRz/dAx056+tep6Vqpuo0DuCwUDit6qUbJHjyrSrb9DoPtTsNqfIg6ua4Lx3BdavH5JlWOyjO4IhP7w5+8x7/0rv7eESqD2xXKeJrc3HmhjtDN5S4HPXGcVzMS7HLeG9LFvYDGQZGL8dOeB+mK110//AGjuzk8YrVtLNY4gqABFwoHOKn+wv/CvH+zUc3c6oxsjCaH5du3ryfWodLtlGrPzwUBw3Heuik09jztwO9UZrTyb6GQED+E/z/pTU9LIlxudDb2paEeXbNIe2DgfnUcdm9pKXdFjlkYuzbtxPTqa1NNkP2Udq4z4geJpLEi3tMtO8ZG5f4cnFEVdnPLQxfiR4sgu9QisYm+VJRvdTnABGam0vULO+kMSSKzoPuk5Nc7ovgTVL5hcvBsVuczHBOe+OtegaT4Yi0m1CoB5jHLOR1Pp9K1nyqO+pdG93daDBCMBeAD0pv2VITnaqgnnnFasWmtHjOMe1I1qO4yD6iua6OjroeCfGjRF0/xJYalFxHqUTWU3+91jbjuDg/hX11+w38UIvEdvdaTJJtvZLRJ5I2PSWM7JPzyD+FfPPxf0R9W8M3McaSGaEedCQPuspyOa5j9l34mJ4N+M+h6gZFjhvZVFwqkADzPklGO2D84rlzKj9awMordIvCy9liVfaR+u+lzeTcwlvut8rH2NZnxAsN2jS3CDMtnItypA5Gw5P/ju4fjU9jIZouG56itu6jW+swzAMkqYZT37EV+dYGpyqy+y7/5ntyk6daMz5u+MGnrMzXMf+rmXcCvuK+ctbh2yMMd6+qvH2jmPQ/IJLm2ZoQT/AHQeD+WK+ZPElv5NxIvXmvuKklNKa6n6tklRTo8vY4ybO7BFR5C9asXWAxGcVSZ8Y5rG57UtGPk/SmVE0wXOT2qJrlV/iFLUaLme4prSevWqrXgCgA/rVWS+98GjU0TRp+djrwKbJdbehxWNJqWO9VJtWVR8zgfjS5WOVanBXkzoGvFxyc01b5R9K5L/AISO03FftKFh1ANVrjxSiqwiIY9QWPFX7OT2R5tbN8LR+KaO2/tE/wAPNbGh6Tq3iSbytM0y6v3B5FvEz4+uOlL+y3HpnxA+Il3pWtwfa7ZLJpoVBKqZFYenXg198+BtHsdCs2hsbSG0hjIcRwxhRx3468V5GKxToVfZNankVs+j7J1KMb+p82/CX4eeLfDPjHTLq80eawtZCyyyTFQNm05BGc56V9G31u8abSDKnY5+Zf8AGrnxC1S10PRRqV2223tZ1EkgGdqswTP0ywrIh1qK6t0lhlS6t2GVeMhh+BFfP4qpKUue2nc+cljJY6SnJJPsefeKvhbpusSNLbP9hnPJ2LhT9VP9K8k8Wfs367efvbCS2uu4DMUJ/TH619MzXEMisdjemB836VSVYOQsoj7/ADAp/hTpZrXo2indGE8voVNXGzPEP2efAviH4e+LtTTWbBrSxvLJo/O3qybwQy9D7H86+jrOOw1G8jMzQyBhjO7DL+OeKw/JdmLJOz567ZM/pVG5s1kYmRGPPV4QR+eKVTMHWmpzjqa08FGEHCEjjviT4o1r4d6XLqNpJHqkMU4ikt71MkKSRkOuD1x1zXHad+0e92FE/haQvnlrafI/DK161N4bttQtyk9vBcQv/CQ20/hkisq4+G+kHPlWCw/9ciP06VtDFYSX8WDv5ESw+Ji/3U18zL0n4xaZcAGTT9QtCepbacfka3rX4naFcAYv5IvaWI/1FYN18ObFRgGaH0+Ukf1rOuPhbLN81tdxyY/hJ5/Lr+lddP8As2ropOJzT/tCmruKkegR+NdLnjBGqWZX0kwK0LXVoZPmikt5R/ehkANeK33w/wBYsfn+ztKo6+Wcn8utYLxSwuVbMTr1BG0iu2OWUa2tKrc43mVSnpVpn0t9uSdcOJgfZg2Pzpn7qRgplV/TcNrD+n6V87WviPVdPbEOo3CAD/nqT/Ot7T/ifrdqy/aJYruMdVlQA/mKznlNePwNMunmlB7pxPbpLENGQFwO6N0b+n502w8Ly6pcBbGN4bkcnHC49fapPhT9q+IcH2qOCaztY2AklfmOQ9wvr/Svc9J8PwabCI4Ygi+3f3ruy/Ja1aV6y5Yr8fQ5MdnFOjHlpPmk/wAPU4zQPhzb2zRXN6Fvb1BgOy/KvJPA/HrXaw6eFUd61Y7UKMCpPJFfoNDD08PFQpqyPha1epiJc9R3ZSW3C9qeIRVvyxSFK6jnKnlChoRVraaYV9aAKnkCo2t+2KvMtNZD6VNgMqSzDdqqS6aCc7B+HFb/AJIpDb57UuVDucpNo6SfeQ59epqqdBjjYsvyMfrXZNa5qNrMHqK5amEo1VacE/VFxqSjszybVfhPHqGpC/TV9Tjl/wCeX2kvCfbyzxiq5+Gs0LMfMUpnPAKn+teu/YV9MU02Y7DFYPL6HLyqNl5afkbRxNSLvc8S1DwHJGrGbTBfLjnKq2fpnmuL1TwJp6tufQGtJVbCSrBsx+K19PtZhuqg1DJpsUnBjFcUsppy2k0dEcbLqkfL0dpeW6vDZalfRsrYRIJW3D6Ketbem6H4mvoIjqWo200Rb5rbUrKO4bb2xjGCfc174/hu0bJESqT1OOtUz4RhX/Vqq/7tfN4/IMTNf7Ly37tanZSx0L++meQX3wh8J6yoM/hywRiOWii8tj7jaRiuX1j9nHwhIrC1utS02Q9IrW6Lj/vls/zr3i98HzS8LNJGvdVxz+NZreGbm2BWEx+Z0CrlfzPJ/LFfP4fJc5wkuZ1ZWXRPQ6niMNVWqX3HmPh74VxaTYw2l1rWtXcUQ2pFNev09AiYAH1q/N4J0CFXja0RppOD5OfNI/2nB5/WuvudAvLXyzfP5Fu5+5B3+tXrfT9NhjxFJ5bHr6n8aK+NxtOThKo1Jd3b8NjZU6HLdRuvJXPlL4tfDvUPD2p276LpuoX1pNGZJPKVmaBs4wSowcivOV1/UNJkxI+oWEynBEsbDH45Ffd11Yw7SYpg+OxqrL4dXVINsltDcI38Mqhh+RrqwvEuYxapVaSl5pnLUy7DyvOL5T5I8L/EfxvqFwIdM1C8ulX7zrIWVB6nd0rvNP8AjpqmiyRRXF6fED/xi3jTy1PpvwM/gDXtn/CC2VnZ3FvFpkUEE6ssiQoEBBGCMLjGR6VwGofs/wDhGZWMdrcWBXqYLhl2/wDfWa9B8VU/a+zq05JeS/pkRy33bxkmzynxJ8ULvXrsy3wuEXHEKngfhxWCPFVnNMqbpVdjhVMTEn8hXWeIPhloWi3QjsvEF7fqG+a2RFcfTfnbn8DVGLw/crORbSJpFr0xbDdOw95D0/4CBX0DpxzCCqwUvmrfmca5sPLkk0VJreRI43mjeJJPumRSufzqD+yY9Ryv2cXJUZKhc4Fblx4Zs5oY0YyEpnDtIxY57kk5J+tWvD9ufC811LbvJK0yBRuYfLg59K2o5Teceadl1Jni7J8quxmk/AbwTrEytqus6YqMA3l2zbZDxnBJAwcnHQ17h4J+HfhTwTYhPDmn2lspGGuI1DSP9X5J/OvMrGC816Bpn04XMQJRt8SsM4zjr/Sq0a2mluyfYLzTpunmW8ksQz/KvtMLRwlH93Cor+b1PJrYHHYqPteV8vktPwPeJML918GoLiSbAMS72+uPxrxBfGF9YTbI9fvI+uPtIWRfzIJ/WtK08f8AiBWQpfabfJ6Sp5ZP/fJFenKi5K0Xc8j6tVpS9+Py1R61HchGzOrySdNvIiHuSMk/54qws9rGG3lryY9EhGxF9v8A9deb2vxMuox/puiSZ7va3G4fkw/rV6H4o6O4CzQ31p6mS33D81JrzpYGop80pM7vrnLT5FSSOudlkkZsbFxxGvb8TS+YAAA2P+BVkWfjDQr7b5Oq2hJ/glfym/JsVrRyQTjMe2QY6pIGFdkY8iseNUbm7uNh3mfKQTuB4wwzXO618PPC/iVj/afhvSr5iOXmtELH8SM10TFI8BlYds4pR8zHDrjtuqvdMU2jybVv2U/hhrJbf4ZWzc/xWczx4/AHH6Vyc/7DngqO/gu9M1TVLF4XDiOR0lQkHpyoOPxr6JUbe4OP7ppQHwD/APXrGVKElZo6I1qkdpHkFv8AAOWzuo5YNRimEZ+68ZU9Mepqxc/DHWIFysMcw/6ZyD+uK9aVdvbFOXnkN+tcVPA0aaagrXOz65Wl8TueGXHhPVbViHsZ1A/6Zkj9Ko/Y5YHxKjIf9oEV9BN5nfn61HLHHMMSRI4/2gDVPCLoy1jZbOJ4bHD8oqKaHv1r2ebw1pMwy2nRc90Xaf0qjN4F0aYnMMkI9Vc/1zWTwsu5rHGQ6o+LreYNbY9OlRmQyR59qit5MxNSxsGt/wAcV8hqfrC3GXLFlU9wahum8wKcUxrxfLyeccVFeXieSDnA60+VjZV1SxS6urOYyTQT27b4pYJCjKc+3X8a1vE3jzxb4g1CG5v/ABTrEtxFEIVkS7aIhPT5MZFYd7fK3lnd9Kp32oJ8hPB/nWsW46IznShUV5RuUriG4udQL3V1dXm7732id5c/99E1FPotsLhmWGNcf7Apy6pF543OBzUsl1HLcZDDOOgqndjpwpp6JHmXxWskgsbdowAVdgcD1FeYRyGvVvirl9PcIrMFO7OOK8jjk9q9PD35D5XM4qNZ2NGF84I5rXtW3qDWJbsFYHr7Vr2cvtz6V0HjmnH0HYmrSiq0LeYyirfl+h59KpEajuOCTipY7dXZe7Z6DtTY4t3U4Oat2kfmTKcdO4pgRfZlXVLRSNw81SR6812NxH8x7VzEMe7Wrbn7sg/SuruWDuSAAqnpXm4r4kfoXDUV7GcvM9z/AGcJvJ0HVopDJNBczBZ7M9JFVQd8R/56JwcdxX0Ho+rXH2iCeAx3+o+RtDNxHq9mOo9PNUdq+YPhDePYaUFjYSNc3LbEjJD7lAwPr3Ujng9ele2aPrizWu6YSYZg7RqRG6y5/wBZH/clHdej9vSvYofBE8rHy5sTP1PTbSTT5tNtLf7U/wDYcj7tM1Nj+8sJ8/6mTuBnI5o1Hw3JqovYoIVtddADXumA4ivV7TRHs/fI9OawNL1aS6mk8pIb2e7Q+ZbAbbfVFH8S5+5MO49RWza30DWkSS3U4sbdsW+pYP2nS5P+ecw67e2en8626nn69C3pivrmlRnUTmSxO201qNf3sDdPKuV6gZ79D7VHJoNnrF1OIbSKw8R7SLrTXBW21BB1ZPfHcfjVuTULhdQjuPMgsdacbVuIyDZasnoewbH480SXhuy0NpZj7YmGl8O3jbHQ/wDPS2kOMfQHH0qW3e5JxXju5svDfgLVb5G+26Np8bG60LUm/wBItX6DynPOM8c//Wr8utSlOueKbqXBxJIQPz4r7E/bW+KiR6bZ6AIXXUXO6SadDHcrGOBHKOjc4we+2vjjS8SShgcHdnNYNs83Ey5p27G61hHZ+VAqDecbivPU/wD1qt/2aupS+RKm6PydpH4dfrSaXD9q1CP/AGQX59BwP61t26LD50vTAwOPSrWxwM8sWOfw/rwDkHyX2knuv/6q6qzvHsZpYiMLIfMTdxwazvEmmPPcXNz2XBPuDWlJZ/bvDFlqKEbo2MEn1H/1qjYrcNRY/abd85AP1qjYzF1kI/vGpbqcG3Ud8VTtZBDbnJ564rUzJ5pMZxWC0gu9QkmPKJ8qDrz0JqbULxypWJWaRuABzzXSeFfDNvptqupau3l20fIQjlz7VLY0joPA2l2+g2h8RauMQRfNbwn/AJaN2OPSvO/iD4q1Lx9qwdpP3Rk+7noP8AKz/iR8TZ9euHtLVvKtF+UKh4UDsKoeCtOt5bU3j3LvdeZsWFT8oGOS3vWe7Rey1NvT9HiRQrDzDjknrWnFpgnkWKICNP4nAxx6Cp4k3MFArbsbdVxxkZzW7My3a26WNkIbeMIcYUf1NZl4q2MLg8zSfL+Fb4YKM5Gcc1zGqyBpCWOQKQHR+AWDWep8ZYFVyfoa6Vvla3YjPqOlcR8PrtmGpp2YK38xXX+e3kwE8Y96+Mx0f38j9eyOSeBhbz/M6G2J/tDrgEf0r6y+AV59p+F+noAWMMs0R4/2yf618hw3X+nI3fHWvqn9mnVon+Gt0ryBVg1GQfmqn+tfP42P7o9PGfAvU6G9kNq2Am479mKt7vOt1OOhXNZOteJtLtrqUT3kCKJG+ZnAz271gX3xa8O6T5kUt/CzHgKhLHpx0Br52NOpJ6K55lnJaI7O3hJGAcDbtH51qau3m+ANTTGQ1vKOPcGvIx+0BojXRgtLee4ZTuBCbRjB7k/0rI1b9pK4tdFvba20lWUqy/vJeMH6D+tdlPD1tHymkaNVy+E+eLmYw3UJH3d1SRPm1u+u0HnAqvM/mRwTHjLdKbHMYorxX4XcSpPevpoxPf8AUTxFIs1hayRDam0rx6V5fo+tPofjC11BG2vaXUdypx3Vlb+lelX8O3RY2zuCvx+JryK7RotUlYkZ3BsivUwtmmmfOZtdJWP1ctY9M8W6PZXslvBeW9xCk0bSIG+VgCCKns9IsdLz9ktIbbd1MaAE/U15L+yb4v8A+Ei+FNvZSSb7jSpWtjuOT5Z+ZP0OP+A17DJJXPOn7OTj2Phoy5kmMmYVU3ZzUk7Z4zVK61G002F5bq5hgjUEs0jhQAOp5oiOWh8jft6eKo7SPR9BhkX7RdL5865+ZY1J259Mk/8AjteffsrfFlfha2pw3spm03VFWY2qjktGxUspPG4A9+CDXnv7SXi6w8a/GDxFqemXMl1p7SiGGZnLBgoAJX0XIOB6VU8Iw22t6D4cgmLW6/2tPbyXEYyxV0jYD9DX0dGDjh/Pc8xuM66UldbH6h/s9/Fyy+KWjam1pbG3axnaMQzMGYxnkOccc/N06Yr1CWGLaIYyJVzkNggdOmDX5+/s+fGDTvB3x+0nwxatHBpN1C9hcSFsL5vWMn6Ebc/7Rr9Bl2TW5KY3D5sr0CjvXXQlzpSktTzMwoxoVXCk7pfmfNn7aGj2Vr8KrzVnithcWNzbz25mypMhcA7cdW2g/hmvg1fFyfDv4hXep2DJbbkLwKyg/LIA3H0r6H/4KLapqV5eeC7nzpY9InS4jS13EqJFZfmPqxVh9OlfKXjqxn1W18N3luhmkubAIQgyd0ZKn9AKc4KV0y8PUlT5Zx3R6Kf2lNWvm8r7cqhuCJGKqf0rL8N6hq2i3U1zourR2Us3LL9sBJ68c9uT+deRrptzbsVktAsvQGTqPfFPuLH7NG5UtLM3qvNcscPGDvHQ9epmFXERtV1R9o/CzWrq68NqL25dbuByrzREPGw5YDH1I4r0hYhfWu+OWOWTbl5kbaygEFgp9Tmvk39lvxMdP13U9KmuZI/tCLLEMblyv3sj6Y/Kvq/SN9xbnzEhmSMb2MJxnIJOR26ivnsXT9nVa7n6vk2IjicFCa3Wn3EscK+fFIgLNjbBGMZGOryKTg8d6+3vhVcPrnwx8PXkU4d/sixGRehePKE/Qla+JlRlcqzs02fmcE74UBxjgcjGPyr65/Zf1hbz4d3NkpDiyu5Ej4IyrYYHB9y1d2VOPPKEuqPmuMaLnhI1o7xf5nc7ZptStGkJTnY8Q6ZGDn3zXUR/6sfnVN4h9ogz1Xc36Y/rVpfuivqVGMYqMVZH4zBzcnKbux9LJ2pFNLJ900zoK7r2qHzDDImegNWWAZfeq8ihhg9DSjuZzV46F1lIAoVR1xTbG48+EpJxJGdp9/epjkdOKpkxfMrjW+XHrUMnXH41K305qPHFI0Qxl+XjrXzF+2Z4Vg1XTdJupbaOeOUSWkqyDKsDhwD/AN8mvqHrya82+PHhlPFHw51iJo/MeCP7THxzuT5uPqAR+NcmKhz0mketllf6vi4T6Xs/R6HwBY+DbGzUCz0u3ttvA8uBVI/IVs2/h2RsKw4611luga1hYRgMUBIxyDipFlDKAyLx3rw+Z7n0FSNptPoczD4aCyE7lJA+bnFXo9AWPBZQynnd1rWUqzZyOvSkaMLn09qjmZHLcpx6TDH91D/ug1YjghThYufT+VU7ybUFuEW2t4ZIcgM0khXHvgCrSNJIuAVBz0/DHWp5mVypD2UJnKgjPAx0qPcFped2GLKPUUnlsScY3fWnqUrIieZlYbV47kmjzh68d+akeJmYn9PWmbRyeuO1AeZA373GRx0pqw7Rt+6M5HFTY9RhQeM1LldvTIqdxra5VaFl6+meDgVDJCiRMz5VV+bPWrUkiLGWZlVVHLHp+Nc3rnjjw9Y288F3rdjCWQof36kjIx0BzVRjczckjwbxN+0xqy3k0elaZaQWysVRrjdI5HqcEAVgL+0p4tOC1vp8mOn7lh/7NXn91ZrcSSuk4YrIVVQpO4Z60Wvh3Ublv3NlPIf9mMmvWjRppbHmSrTvoz1fT/2mrtWA1TQ4ph/etpmQ/kc/zrrV+NXhjxJpN1Cj3FncywuixTxnliDgAjIrxG1+HetX2AdMuuePubf51cm0m18OqlvdWU1veKcySSSA/hgUpYeHRDWImup0vw53fbCXU5HGAKoeO4y2sqV+Ylhgd85re8F+LNO0sb3k8wnrvGaz/FXiC01e4MkKunP8C4zW/Sxz9bnut94w0DRoAL/WbOBgoBQzKW6dMA5rmbj42eDbGPCajNcsvTyYHY/mQK8I1jRbia2W6TTblY+gkaM7T+NYDRyxYEiMh9xiuOOFju2djxUrWSPoKb9orQE4g0/UJ/8AeVIx+pNZs37RVhI20aDcMuO9wv8A8TXhE0pU8KS1Tabouqa0wFnaSz56bRV/V6S1ZHt6j0R7jD8XPCerJ5d/YXenseA0ah1/Qg/pXeeH9E+2Wdvqek3P2zT5l3RyA4J56YNfK66LqFvfXFrJazebbnEibclT719afAdW/wCFZ6crqVdHkAUntvJ/rWNeCpxUos0pScpcrOm0ueZYwsyMrDj5lNVbyylur63xGTCrF3bsPT9TXSNhfmdmVR1XAqxCsc2RlWx2H0715rm2dagkzE+yrGpbO1RySamt0jkQNG4fjsa02sVlyNny9+Kd9jRWyowRxwKm50dDOWNWxleetLJpUFxxJDk9QV4wa01szgjgZ9TT/sxGNzZHpSFZFCSxjaDyw7RgDqO9VbXw1Y28hmaJHm7SONx6+/Stk23z54Bxnd3xR9lLPl8krzVc1g5EUmtVbb8mAPaj7MjdRz34q8sPJGMnr2NPW128kHHSle4aIzfsoZWPA9BimLYkqWx064rYSJVXdnGfypVhLZxxnmp2CxxniLTxNaSb1HSvk74leBbrw/rp1XSAyr5nmmNDyjZ6j2r7ivNOSaMho89zXlXjLw5aNMzyW4YE4wBmqjUcPQXs1JeZ9pfs4/Epfih8JfDHiDcPtFxarFdL/dnj+SQY7ZIz+Ir2CzmG14CeR8y/TvXxp+x/4st9AuL/AMJkLBDcN9rtRnA8wAb1/EAH8DX1ulwWjSZD+8Tt61+aYqP1TEzS+Hp6M+hcfaU1L+rnL/E7TAuk3EyDIYfMPcd6+N/GU3lXUqn1NfeWoJb65pk0EoykqlSO4r4V+PfhnVPAutS/aYJHspWIgu0UmN/QZ7N7V7mDxkZ01Sb1W3ofbcO4qMealVdmjzXULwLnnmsia+7lqqTte3X3YGHu3FZ9zY3ysdw4+hr2o02z18XnGGoys5GlNqS7cZrPm1mOLq3eqJ0+5Y4wT9KjfR9/JRserCumNCP2mfO4jiVR0oxv6j7jxVGuQuWPsM1jX3i646Qwkn/a4rUbw7kfKpHuaa3ht2UkxMR711Ro0lvqfPYjPsdU0hLl9DlJfE2ovMNzbEzyqiur0W+tL+ICUqT78Gqs/htWHH3vTFZt1od7ZfOkWPpxWsoQlpHQ8j6/iW71ZOR0WoQ6RynkK7Yydo+auJ1PSILiQG2luYkJ4XflTz3q8mpTQq6XULO2PkY5BU/4e1a1nqiNJL5NvHGJoxHIpXcD6nnoalRlAqVaFRHpn7L9xc+G/iZ4dN1viLu0BDHqGUgAcdCcV+jHhyYLcGMnhsrX5n+Crm4sPEWk3qE77e4ilUk5+6wr9ItFuAl5HKOVOHB9Qef618PnceWvCp3Pawc/bUJw7EfxStP7T8BeIbRk3BrF3C+6rkfqtfKngvxXfWaL/Z9y8TdSofj8R3r7L1q1S6hlhcZSRXib6H/6xr882lm8P6xdQYKy28rRHjurEV2Zby1FKEldHk4nmSjKDsz6Hs/iVqca/wClW8Fx+aN+f/1q27P4kWDx7bm0nhbH8BDD+Y/lXhWm+NIpoVSeRon67hXRWesW10AzTx5/2Tj8a7qmU4Op9m3oKGZYulpzX9T1eX4ieHrcbpr4wH/prE2PzxWzaeJNNumAg1G3JPQLLt/TIr598VeVcWLMrbu9ej2nwr1W60mzu4ZbecT28MwG4j7yg96+ex2WUcNb2bep9Bgcxq4ltVEtD1e3vJVUYk8xe3INSNfSZ2lFJ9HTH6g/0rwrx94N8UaOllPBbXUaiNgWtZCehB/hPvVex1vXLONDb63exsRyksnmAH6MDXPRyupWTcJaruaVsfTo2c479j3r7cOVlgx7q3+IFEgtJmw7LGe3mrj9a8ksviN4htflm+y3y+rRFGP5HH6VuwfF6xs7G4uNVsZrOOGNpHkjIkQADJ9D/OsquUYqCvy39B08yw89pWZ3zWMtqjMr/JjPzHen156fhXA+LvGPgzyZrXWJobi4UHizy7/gy9D7E1458XPjVqXiTw7Bb+HLTZC582RVdj5i4ICMUP0PTtXitp42uocNd6XcQyr95bciXb+Ar3sryWcl7SpPl8lueVmWZ+xfs1T5vOx6trHiRf7QmGjmVbIkeX9uVTIPrjivV/2d/gLe/GLUJNW1y5kPh61l2yRISnnv12DHbnk18yW/xC0q6fYL5Y5P7lwDGR+de2fD39q/xr4PsILPTtRs77TogFSGaFSAB2ymD+dfeUaMaaSavY+GqVnNtpn6P6P4ftNF0+Czs4I7a2hUJHFGuFVR0AFaKwha+Yfh/wDtUeJPEmgrfyaJY3TqxSWNZmiII9Mg5rutN/aYsXIXU/D+pWJ6F4gsyf8Ajpz+lehGpA4nFns4XnpQy1wOn/HjwTqGAdajs2P8N4jQ4/76ArsNN8RaZrEYksNRtbxD0aGVXH6GtU4vZk6l3ZTSoqbhvejbVWFcg20xo89qs7R9KTy/WkO5W8o+lJ5Rq3sFJt9qAuVxGO1IVqcx0mygZBspCnqKseXTdvtQBX2UnlCrG2m7fagCDyaTyPapwvNO2/hQBU8ntTfJ/GrZFNZRGu5ufRe5oKRFDamQ/wB1fWpZIoLcngeYRwTVKbUDHkMV64VI+tRzJNdR75GEeB8oNRzLZGns312I7uCC4wrqJW6Ko5rJ1jw7b21sJHgj8xjwqjGPyrasY1iJIk3TDrjtWJ488Qx6DYC+u2VLeIgFj69h+NeXjY4f2MqlanzW8rnTTjU9ooU3+hxPiC4s/D+nte3cswt1YKWjUNjJx0yK50fEDQ4bd5o9WwF/g8tw5+gx/Wub8ffEp/EuizWEOnCG2eUEXBJzwcgAV5p25r558P4DGJV+Vwb7Ox2fW61Fum2n+J6DrHxyuvtP2fTLZiMZ826b5jz1CA8fnXF6r4o1HXrhpdQupJt38GcIPoo4qh5K+YH2jdjGadsXHTNe9hctw2GSUI/N6v72cNTEVJvccsgYcdKfu9aiHHSkavV+E5SXzPesPxN4stfDFn59wssgPRIU3Ma1OaoalpseoBd/VenpWkOVu0mTK9tCf4e/EDVtc0dbjRtUs9PVpWJsrqIOzEcZPII/CukuvG/ja0b9/oek6vD/AHrW4aFz+DBh+teW65p1vo9qJJInmV3EYSGPe2T3wKjtdPntgslte3VqGGdnmMpX8M14+KwEZSlNVErn6Lk+YL2UKEqDbXVHqDfEKwuo9useDtTsmPVo4EuF/NGz/wCO1RbxN8PbiQpLqUemyHoLsPbH/wAfAFcimsahHb+RLqM84znc+AfzAzVea8ecFZHMy/3ZPmH6140VWpP3J29Gz7j6tQrR1j8nZnq9r4b0rVLfzNO1YXaYyjRyiQf99Kahbwrqtr/q7lJvaX/69eMyaRp0khkNjbrL03xJ5Tf99Jg1NHNqdiwNhr+sWBXosd60if8AfMm4V6NPMsdT+Go366nl1shwVX4qa/L8j1W40+/jaP7TpMdxH/E0agfoDzReW+mxM2LeW0cciVXeP+f+NeeWvxC8c6dgJq9lqYHQX9ioP5xlf5VrQ/G7xPHtGo+GLG/QcbrK8MZ/75cH+delTz7Fx/iQUj53EcJ4OWsG4/P/ADPS9FW7a1aWz8UXkZQf6uVxIvHYhs1XXxr4jt2I82wvAOAzw7T+hFclZ/Fjw5qTD+0NA1LS5P4mltRKv/fURY4/CtSHXvBt026LV47RiOBJI0OPwcCu5cQUtPa0WvQ8OfBr1dOqn6r/ACOtT4iapY7ftugkqwzut5iOPoR/WtW3+Lmi8C6S8tGxyJYNwH4qT/KuZ+yvq0KNbaxHfIPusdrfqhFUptF1KHPyw3K9wT/iK7oZvgKm8nH1R4tThTHU/hipej/zPTbL4ieHr4hU1e0ViPuysYz+TAVupMl1HmKRWTHDxEMP0rwe4sJWj/0nSGK9tiBh+hqmlnZW5zCJ9Nl6gqzR12wq4Wp8FRP5niVslxtDWdNr5f5H0RGq7fm5PY4xTxGmM7iK8Gs9T1e3wbXxFeBe3mP5i/qTWxa+PvFFmuWktdRRTzvQBj/3yVro9k3tqeVKhUjuj2MQ7hkPz6GmNG4zjBH1rzGP4t38Kg3Gi7xjP7qdlP5EH+daFj8ZdFmkVLyG709m5zIquv5g5/So9nOO6MeSR8S2+pBVYA8Uw6oSjfPtX3ryCbxpPMpHm3GD1+YKD/3yo/nWLqHiqJpGad1K/wDTaZmH5Fq+G9g0z9X/ALQj0R6/da3bwKwe6hi/35VX+ZrKu/FFgsO06jE7f3Ytz/yFeLXnjawWQsZId3/TGP8AwFUrj4hW2PlMjn/ZH9a19j5GEsxfSx65N4wtW2hPPlPTcE2j/wAeIrJ1fxstxCUhtpA4/ikkH9B/WvJ5viBwfLtmb/fesy48bXsmdiRx+nGf51rGjboc88dNr4j0afxddbhuKgeoyT/Oo/8AhML6PcwuZmX+EKQmPyFeXza9qFwoHnNz/cGDSR2urX7BViupi3QYY1sqaW5yOtUnors7fWPE0t9DJHPNuVhgh5mP8zXMQXAYcNle1Nt/AOu3UjYs2TjPzsBVWC3ls5pLecYljPNaxavZM5K0KiXNNNG5BL+NalvJ0Oaw7dtuK1rOQHAq2cy8zZt5BwSeK2IyDjAz71gxt029K1LW4DcHkj2oRLNKMZbOBWnp6jzAKzbY9f7vetXTWHnoR8ozVC1COPy9Yt3JyN+cHp0NdAy4VR1zz9KyZlC6xbnOf3gzW7MFhid92RjcTXmYn40foXDkv9nmvP8AQ9c+GNrC3hNdywNvikkL2zFZo2V+HKnqV4z6qQR0ru9KtSlwr3TSXEd0rB90g3wyrgkEehA3e/UY7cJ4DnF14N01QqzIbNfmU5IJ5yG6jBYevBPY8dUuoJbpOZA0Myw24jWbI8tlO3cr4zlG9eoyp7V79OFopHzeIm51pS7s7TRfENxeWcjR/LCso3BxuDY7nHJ/31+YcZyOa6Oy1a4upjcveSNeqMeaEDytF6MBxPH7jLD0rjJJmn1a9tzGQjICI2KxwifaCV3jghuHU8Hk4wc1NZ6qr6RC5jlWG4kDQgRny2fvhhyG/wBpME91NO1ieY9GjhsJNMeSyv7RbCbmaxuNwti46lGxmFwezDFYHizxpYeHfD91Prc4NjYxNPHDqj7ZEwOPIuUyGz29axtS8WWmk27axd38dutvHvmkZvKlUAch5VXY/biQA/nXwp+0V8crz4wah9k0UQW+iQsSsUIEMk7D+ORQ23P0qJaHPVrchwvxg+LWo/E7xne6xd3M06sdluJ33NHECdq59h+uao+FpGuCOCPcnpXH2dhP9uSGeF1fP3WBr0XSrEWMIyPmbr7VlY8eUm3c6PSm8uSR8kA/KPoP8mtfT7K48Razp+jWBD3V3IEH91R3Jx2Arl5LplX5WwfatXw34ot/C9pquo+e66s9uba244RX4d8noccD61cUQYXixltNRubTz/tKI7R+ZHkK2DjODzius+ENvF4i0DxJo7qDKtut5CCe6nD4/A/pXk1xqEmoXmI92wHt0r0L4L6wNL8cWSNuRrnfaMx7LICv9RUy1NFCRzuoM9vJJEVJKkr054qvaWdxqEgREYdq6zW9P+waldLKd0yyMrZ+tZ8+qOsJjiVYR6oOajm0FbUm03S7DR9txdFZpxyIxz+dcr441q+8QXRtLeQwwqOQvRR6VqJIc5Zsk9+tbXh3wr/atu1wFBy5BJrCtU9nHmZ62W4NYyt7M8dbwPdycpKp/A1seGfCOoaTqKXDkNGAQQpPNe2R+DAoPRSKd/wi6rwcH6VwfXJLY+zXDdJr3mcTCwhddwZS3qK17NwwBzkdsGtW+8NhV4IPpzWBbo1nePAeRg8eldVHFe0lytHi5lkSwtJ1Kb2NWaYeWcEniuT1iYKzdq6F2wpzXJ65INzegruPjDZ+Hk2NUkTP+siYflzXeZVrVCf73FeZ+E5DZ6tZuAfmO3P1rv5rlltSehD/ANa+bzKH71Puj9M4bq82HlDszYgkBuosn+HPpWrpPiC9tbW7tLe6nit3be0aOQrH1IFYCyAtbtnkirOmTAXUy8YHavFlFWsfY2TWp0A3SwW0rsXfcScn3qHXGVboseDgHiltZlazUdQH/Gq3iCZVuVZj1UZ/OsY6SB2LeiMv9p56jFVNXucRX0YYgg8DPFT6HIv2xPpVPWlH2i+VRS+2WZzxuuk25xxuBzSGxW6kljdiARnirQkY+HkU8bWz0qG33m+bj5NnFa33sK97XILyMR+H2w2dsgHP4V5XqkarrkykgAOo9q9QvGMmhXWQflmUfrXmHieML4iulUZXcOK9PBrc8HNLJI9r+A/xWtvhD4q1QTmfVNNnU2jx6ePMLzKf3bKO/Uj8a9R8a/tT69Y2rSWek6T4fjxkSa7fq02PaCP5s+1fM954Z1vTtLj1xdKj0vR7wokUtjLuVZAODkE4Y4z+FdD4N8RfDqXR9X+0+EbrxD4t850sred5Z2ZQoxJI4YADO4nA6Cva9jTn77V2fl0qkqcnFOxnSftIfE7xZql1GPEslraNumJtYxGqqDj5SFLAfWudufi1q3k38moXOpa2HiaEzy3jMqkjAPMeOvbipdG0XSfCniK2ufGUH26C7LsbK3fbsbOVUjPIzx1r0eb4zeAvEfw58ZeG77T4vC8k9j/xKFhhMm+VGzhyo+UnAAPueavkinaMDLmctXI+ZbXTbnVmWG0hknnkbaFjBJJ616VqHhO50DwbdG3ilhSOeyu4pEO5g5Vo5PodxHH0rC8O6X4p0fSoNf065WztLW4E0Mn2mJXMpwuVQtubjg8YxmvXdC8SSpqWoeH/ABjJaahf3SNfSXdtOksPl7S7AhCQGGM8elaVpygk4q/kduBp0a03Tqy5W9n2ZN8PfgB4U8XaNd3EXi6PT/EtqhkksL+UwXSSAZI2MBnB7g19q/AzxtJ4r+Cls93rNrLNYq1pqF9JMqKqIcbnOcLkDmvhbxJ4Dm1TzZPDFzZX9tdzrM0krIZlzwG80kkLwcjPHevPvFvwv8X+G7a5uWura7sZcG5OmagksY5/jCnt9KKNaMtUznxuCnQly1Pk+jPTf2zvjnoXxR8ZadpHhmb7dpGgwNCl6qkJczMcu6A/w8AA98Z715FJM158P9OZBuks7+SHnj5ZFVgM/UGsjS9Nh34ktpzJgsWX7pP021u+H7aX/hGfE9vystt5N9H6ja+Cfyauts4Ix5VZDLXwHqcVl/aAt3eJsBnjgbYmTgFpCAv5E1ueEfgvrPji4naFoLWKA7XuJmJXPoCBycelW7jxn4q1TS0xrKxLImGhe442+4zWP/wkGuabGqLrJkTBKxWgb5WPXgDFYNvubpI7Gb4X6z8IfEWh67LqtvcxR3CxytChG1G+Vsk9eCa+m7IKHXaqurcedDwMHoSPwr5K8VaxpmvaDGjaZr1/qARQ1xdS5QNgZIG08Z96+i/hTqzeIPAukXzhllWHyXaM4YSINpJH5fnXjY6Lspt3P0LhfEJOdDbqj0GRi25AzMmBvkAbIH3e55r2n9lfxKdN8bXOlzFEh1S23xhcAb4+nGepBf8AKvEv3UkO4HdGCRvCBT04zk+tJb6peaPdQ3tjdta3sL+atxCwGG6gcD615+GqexrKfQ+tzTB/X8LOhfVrT16H6Jxt51zLIPur8i+/qacrdBXmHwF+KcnxD8NMmoBY9ZsiFuFUYEinlJAPcdfcGvTW+VS391sfga+3jONSKlHZn88VsPUwlV0aqtJPUnWpaiU1J/DVEkRG1sdqhmX0+tWJF71DIPlz6VAGe00tvMJUXI6MvqK145BPGrocg81SYA1yHwl8ZL4k8PzOcmaxu5bK5Q9QUYhW/Fdp/OtU1LTqcypyhef2evkd8RSbfepNodQynIPNJtqTdEcmNuBWbqCo0ZilG6KRSjKehBFaZWq11Gsq7GGR3qWXr0Ph/wAU+H28L+I9S0pn+W2ncRsw5KE5X/x0isjy/LfcD+vWvTf2gdK/s7xwJ8ErcQIwb125X+grzJnG4hjjn6183VjyTcT6yjUdWCnLdkWNzA7hjPrSGQqGGM+461JsJjAQ59eMYpY4TwpbJU/5xXP1OjQgUeYccquOppVgK4Y8H1FWTCNwwOB9KVVKxkEHHWmBBt8tvm3SDr6UvHPHXnFWFUNGM/X5fWkWML15yO4oLKF09xgvBtYc/Ky5J4+tY2q+JLHwhpb32u34tYOxlUEsf7qheSfwrp2XodvXPvXzz+0LeI3jrw5bXBHkJAXVZD8u4uQTj6KKunHnkkYVZckW0bV98drrWAU8MeGby9B4W6u/3cY98D/EVzeoeJvHeoEtf+ItP0JCOYbNAzgenG45/Gs3U9cl1KaSCK6+0TA4W2t3GF7D5V4AqTS/Aev6gquumzKrc7phtB/E16PJRp7nn81WotDMvNPs9Ulzq2uaxrLd/MYqvXsCT/KoGg8LadgQ6KrMD9+43Pn+VdxB8INfuSABDb5ODvkBFPm+BWvIuZZLQe/mkj9BTValHYXsaj3OOg8Qafbx/wCjW1tAevyWwB/PFWl8TTSLtF0wU9Fzt/Stn/hR2q9TfWqc4+8xH/oNOb4K6qq5F9aHHPO7/Cq+sUw9hM5i81qae4ijSfgsMlTXHfEBUkvt2P4c16VN8F9bXDwahZhwc/xjn8q474keCdY0HT4rzUVtShYReZDMSxJyR8pHtWka0JOyM5UZxV2ee2DMqllPX1NW4EeaZSSwHoDUEVuW2jHXgV0ek+H9T1KYrYadPeCPh3QBUU9cFjxn2rSUlHciMW9EbszSQ6DaqkjgMPmXecH8KzdpmiGcNj+9iuluPAvia80uKOPShDIvd7pCMfQf41Qh+Eni+5YqIFwvBUSgf1qPbU+5fsZ9EYTaXYTZMttGx7kfLTLGzTS7rztL1G606cdHhcj/ACK6GT4N+LFY501n/EH+RqnJ8NfElrJmXSp1HqUbH8ql1aT0bH7KpHWxh3mhajeahNfPeJf3Ezb5HkfDMfU5713Hwt+Ir/D17u11SzufsNwVI8kbtjg8sM+o/kK5m68N6rZr81jLj/ZGarxyX+mr83mxjP3ZEJH0waJezqR5UyUp05c1j6s8L/Ebwx4kRRZarA8p/wCWEx8uTP0bGfwzXWLCnljaFGf1r4zhax1WNjcWYV+m+E7CDXc+GfG2ufDqTSpf7SfVdCuHAa2uDuaJc4IBP3Tj04rhnhbK8WdkcTd2kj6Z8vbH657Ck8koSQu4djTzO5bEdtJOOobgD9TVtYy2DjaeuDzivOZ330KaxszAsuOO9O8recZwBz81XfJQ5BOT3qJ4SsmFwcevX8KllIiVWUrv2nmnbFVm4B49Kc8O7BxggcdamiUfKGANPUrUreR8oPNKsfBzkj8qsfLHjjLE5pPvMCeD6UahqVFgWPJLFxncM84py4dQygk49CP0q15fzAAc/TFN8tmbBAH0zRqSVvKDZHJNcr4jsY5FkKjOD/dIIrtUjLKVVdp9xVLVdN86BstyB0brWctUUtGeT6ZeT+H9Ytb6zkMFzbSiWOQdmByK+2fh38RLXxr4ft9RtmAdhtnhzzE/dT/T2r4w1WxNrM3fnv3r1b9nO5kj1PV7aB9kjwpMqn7rYbBBH/AhXy+bYdVaXtFo4nvYGXNLkezPpya6dZmlt3HP3lPQ1kawttr1jLZ6jaRz28gw8NwgdG/Sq8OobpDGQ0NwvLQydceoPcVZW9XGJF59K+F9pKD7H0UaKXS5454l/Zy0DU2aXTGm01v7sbCSP8jyPzrgdS/Zp1S3dnt7u2lb1kVkJ/nX1AvkTMeMfhT/ALLGyna/Hs1enSzXE01ZSv6kTwtCXxRPjTUPgh4n0/dt0s3C9M27q/6Zz+lctfeC9U0/IvdKuYh6tCwH8q+7G0/dzncP9pc0TaKNoO1W9cZr0aee1Ptxucc8voP4ZNHwF/Zqx5VYtoPByOaX7JtbkDb/AHcV9t6t4N0nUFIvNLtrjPVngVj+eM1y998C/C18u+Oxa1J728rLj8DkV6NLPaMnaSaOeeVSteEkz5Ik06LdgqAPYUq6HHPj5Sw9O9fSV1+zjY+Yz2uoSsD0jnUcfiP8KYvwdn0xSVsluEXvH836da9ejmNCt8M7euh51bB1qO8bo+c08ArffdtXznHK1raf8GfOjDvGEHGF24Ne4LZ/Zf3Zh8pgcFWGDSMyo20ZXHQ160ZNrc8x6aWPF7n4droOHQNuHrxX2h4TvPtWh6XPuyZLONvx2ivn3xRatNYuUVSc/jiva/hncG48C6Ex5IttnH+zkf0r5PPk+SD8z3cpldzj5Hpd9IWjjfkKwVx+K/8A1q+FfirprWfxC8QxomFa9kdflPRju/rX3HdNu0+BgekaDn8a+ePiVoNtqPiy/wDNjHzMGJxz90d6eVPmqNLsZYr3afzPnN1O7GCD6ipFmlU8swx0r0u/+HME3+okdT6YzWRP8PbuPkOrqK+l5WeTzo5P7VMV2mRsfWvtH4f3DXngXQZQ5/5BsAP1UYr5FuPCd9bqW8pmUcHivq74T5T4d6Ar8MLMqfwfFeHmi/dr1PYy6V5tI6zxQok0mzbOMlhnv0Wvk3WfHMNprWoW8sTL5dxImc+jGvrPxAok0G3bsJiP0/8ArV8QeOl2eMdYHYXUh9O9PL5PfyFjIpxs+52Nr4y0+TgOyH/a6VV8ZXyax4R1S3tpvNmlgZAkZG5geoHvivO+d2emO9PjupImG1sewr3OeR5Madmmjz280O5symzz4MHrIGU/Sq39qalagoJDKnXD/P8AjzmvU/8AhIpLTPmsskfQrIAR+tcZ4q1m21BtlrpVlakH/Xwbg5/I7f0rWm5Loe3FTrL3onMXOtC5jVL62WdV6ZGcfnmnWseivzmWzY/8tIWKMD9QcfpWjo9rb3d9HFeyJHA/y+Y6Fgp7E4I4rpNQ+COryTqlv9mufMxsMcu3dnp1xWksdDDtRqSsZTyyNRcyimQ6R4k8SaRCF0bxhctCOfJuGWQfT5sH8hXVaX8aPHekNumistVUdTBK1vIf++sD8ga821D4e+INIkZJbGeLaf7pwfxFZcd5qmmMDGZI29ORXXTxkKnwyTPIrZTy68rR9A2n7VRiAXWdG1GzQcM0luJo/wA+Ca7Tw18ePAetSJJHeWdrcf3o5WtJB+eP518s2/iy6TiaBWPdguxvzGDUpvNH1Yf6ZaR5P/LQoCR+PB/Wur2ie6PNlgJraX3n334e+J14iq+k+MdQjX+FZJxcp+ua77Sfjl4y0/b5s2l65F/tqYX/ADBx+lfmRpuh6csjSadf3WnTD7slpctGfyOf5109r4s8f6HGv9n+KW1KBcDy7+EOfpuXcf1rSNRdHY5JYWrHpc/Tqx/aTijA/tXw3e247yWcizr+XB/Suu0X43+Dta2BdYSzkb/lnfI0DfT5gBX5eaH+0H440PJvNEg1OL+JtPnw3/fBz/Kursf2ttKkkWPVbS805ujLeWu5R+I/wrZVJdHc53TlH4o2P1Ks9WstSiD2l3BcoRkNDIGH6GrmK/Obwr8avB+tSRyWWq29rcN0a2uTA/5ZBr1/Q/i9q9jChs/Fc7x9luts4/MjP61oqndGTR9d03HvXzvpX7QniGEr58Gl6tH6xSGFz/MV1th+0ZpTKP7R0jULH1ZFWZB+KnP6VXNFisz1zaKQrXGaT8Y/CGrlVj1qGCRv4LrMJ/8AHgK6u11C1vow9tcw3CHkNFIGH6VWnQRNsNJtqWk2iiw7kLLj2qN5AvU0t1cJbr8x5rHkvizb84A5pFxNUyLCu9hn0WsbUNWSaTygo85uFUMAfzrj/GnxQ0nwnatNfX6xFvuxpl5JPZVHJ/lXJ+A/j14a8Wav9lmtLnTLhnxDPeBdsh7cg/KfY1xyrK/Lc9XD4SUoupZux6lDZ3mn5uJHV1IwY1HI991VtXvr2S3EsLqTHz5ZPB+pqTWPG2k6fDIjXSO4UkrGC+OO+K4O9+JGnqu2KKa4Zu2NiflUzcY+6mdVGjVqL2kofgLH4n+IdnqpI0TSdVsScKILp4pgPfcCD+lWtY+KVpbr/Z/inw/e6bHdDyyZEW4gbPGCUJP5is+H4ibUwF8gHrtXmvNPibqX/CQaslxCW8tFwNx71xXlZqMvvOz6vLRypfddP/I9MufA/hLVdJLWdxaJ3j+0O7KO3IDA14f4q8Or4fvzEL+zvtxJ/wBDcsF+uelNh8SXlnbtbCUmPBABOcfSseaQyMSTkms8LSxUajdRrl8jz8S6NrQu359Pu3E4HU4pNw7HNRn9KQfMQAMk17J5MY8zsiTeKN6+tQ3Ud1b/ACrayM/ZTxWdcaXrVxu8y0uEjzztiYAfXiuOpiox0WrPoMLkeIxDTmuVef8AkWLzWLa3+Xf5j/3V5rIuNcmmOI8RL+td14V+H3h+Rll13WvL9beGJ1/Asw/lXrei2fgGwsxbWsOnlO5lAZm9yWrjdStW68qPfWFweXW/dOpLvbQ+WpZHkbLMzH1NIG+lfV03gfwXq/zLp1hJnvEQv8jWRefBnwtOCUsjF6GOZqw+rVJO/Nc9annuFprldJx+R8zMrN0NRsxUHua+hLr4D6HIMJLdRHttcH+YrLuP2eLfkw6nMnoJIwf5EVDwtU7ocQYGW7t6o8K3UGRlU4P6V7FqX7Ot9ZWpujqlulsOTJPGY1/PJrzvxB4YXQ22HULO8fP3bZy2PfOMfrWMqdSn8SPTw+Ow+K/hSuYPnANgigyelOW0aRsAZzUv9nydOPzrO50ysQ+YcHtUXnMD1xVxtKfrjmojp7qeVb8K05mjL3SBZDFIssaiOVeRIgww/Ec1r2/jPWYcBdSucDoGkJx+dZ/2FumDn6Gnpp/qCKL3I0NmL4ga+GwL5mHuin+lXI/iNrYXbI8My+kkI/pisK102W8uRBawyXdw3SOBC7fkOg96v634euvCmmtf61Pp+lwgfLFeXJWRz6DaCAfzrSNNz+GJy1cRSoq9SaRpReOpJv8Aj40uzlJ/ijUof61ag8VaU+Fksbm2PTdDNu/Q15nffELQLWSMpcsYMbpbpgBDGMcnceSPcCueX46eFZb7yY5bi4jztM0ceE+oJNbR9tTfuXXozi9tgsRG8+VrzSPpLQ7rTtW2R2eqx+bni3ul2OT7ev4ZrYuPDeoswLQQzj0yCP5V4ND/AMI94rhhlOr6nZxH5gbNjGM9vmUE/rXZ6TNr1ujLovxDuLhVHEWorHckemSw3V1f2lj6GvM/mjzKmUZZiX7sY/J2/Jn5ZRyaxqh2L9ruO+1dxq5b+BdfvkLLp823u0nH8694hVY5iqqF7cCprcH96nfGK1eKfRHztPKY296R4la/CjWZIvMlMMC9MM+T+la+n/CHzGIutQAx2iT/ABr09pAYHQDkdao2822YgtjNDrzaN45bQi1dXOWs/hLo8cRaaS4mYHGNwArRs/AehQWbMLFHdWzukJJreWbasqgZINRQufJkUc965/aTb1Z3xwtCKXLBEMOm2NvZYitIY8H+FBQGHmIfu8cCpYpN1rL2x0qn5mdhz360k22auMUlZF7G2bk4JryDxxbLZeIHYfdkOSfevW5v9dGRn8K4P4maYZrV540yY2yfXFdFCVpo8/MKXtKD8jk7abdx3rUs5PQ1haX5lwqeVG8rtwEjUsx+gFbZgn0+YxXNvJbyjqkqFT+tesfCmvHJhQB0q5bzFWGPxrKhkJXNWo5Apz0qUUzorWYMPm/StzTZQZF71x9vcDPX61orqyWse4vgjtVEnT6tqUX26DaVYtIo49c1b8XXzLoN6sTYmkjMcY924rznSL6fWfEFupJ2h8nnoBW94g1pF1KK28zcIRvcf7XYflXnYhc00j7bI5ezw879XYo/D3xJ4z+HEwGlzR3FkSC9ncAvGRgg47jIJHB717do/wC01cfZWTVvCF1PcL5R8y2mRlkK/KchiCAyDB5PIBryOz1iHHXmte31O3IAI/KtFiqkFodv9k0am0mj1WT9onTWhnSHw1r8BuC25kmiBODmFj8x5XofUe9VNb/aO1OZZBo/hBklKI0Rub3akUmPmfao6k++PauAjv4uy4/Cr9uUmUkLnvU/Xqh0RyGjLebOB+IF18SvitetNrWoJ5LdLZJmEafRa5KD4K6zuDG6hQ5/hz/hXv1vCvoD7VZX7PGADtGO5rnljKtzdcN4Td3fzPINN+F+pWcQ33pkcfxYP6VuWvgO94825LnpnbivRH1KxjjI3Ke/FC65aLgAfjUPFVe50RyDAx+zf5s4hfh623Lu7nt2qeP4cwnmRPMGejHIrsG8QQcgY+vpVZ9c8w/KfyrF16kt5HXDK8FS+GCM21+H9pCoCwxofZcV59rlt/winji3khGzy5I5lP0I/wAK9f0O11XxJc/ZtLs5ryY9fLUkL7segHua4748eEW0HxBp9pLc28t9Fag3Pkvu2OSTg+4GK6sLz893seHn31aGH5IWUrrQi+IdoknjTWTnrMZgPZ8MP51wdx8rHmtDVdfkvLppZXLPsRC2eu1QB/Ksa6vhICVPNevc/NbC+YF966Twp4oOkWEsJAP7zcM+4/8ArVwst9tzzxSJ8SNO0OzMC6LDqd4WJM9xPIEUY4GxcZ+ua568XUjypHq5Xilg66qvzPSLjx/IzYUA/wC7VuysfGXiKJptL8PapeQZwZLe0dhn0yBXGeFf2qtX8Dq7aP4W8NwXh+7dPaNJIn0JepvEX7bnxc8QWD2Q8SDTYH+9/Z1skLn/AIEBu/I1wrCz7H0lbiKX2Ebd1/b+l6k1nqdncadPHgvHdIY2AI7g+1ZFxqqXniQR27+asSkyuOhY9s1zFza654oumvtW8RXl/POAXlmkZ2YY4ySa3NFsYtLhWKJcqOSxOSxz1NdtHDcklJs8jG55PFUnRS33ZvXTBY+mTjpXFatw+DyWbmu3lUPASWxx1rhbhxdajgZwXwD9K7T5k0LU/Z7q1Y/Jh1I/A13vnB7eRSM/NmuEvPlkjGOQc8V2duxuLVnAC8A/pXi5lH4ZH2/DNT3pw9DTg3MsB6Ve02PbqkwPO4VQs8yW8WOua1LE7tW28ZxXzkj9ERpR7ltTj+/UHiTDiJ+g2ZqaOQfZ5VAHDDpSalqEH9nmOeEyPsxEwPQ+471lG7kKb0uGhyeXcQZ9MU7UsPqF5gZ4yPzqvpGW8ls9eKkvJM6lOu3Hyk5/ClL4tCkRSbRobZAjcN0yTmqEN0Vv4uc/Jjk1d/1ukyL1+bNYVzMlndQCU7CRg5960ir3QnJR3L00gm0+7QdDIOK8x8WNs8QXOGwzcnmuwutfWAXAQhtpzXE+K4ppI7LVGUiO8Mio/P8ACQCP1FephIPU+czatDkik9bmOniLVFiGlw3M7adHJ9p+xqx8nzMYLBem7FemfDvxUuhaZrcaz3lgt9AI7q406GATmP8AuebKQUU8fd5PrXmWh6DdT+LLSziuobB70BRPcDdF8y8E5/LPrXQXejW/gvxJ/ZviZE1a0YB2/s+4GG9CD/TivpFblsj8sq61H6mvpnxE8O6LqEq6H4SW/wBVfcqX2sTG+nzz8yrkIp/A15HPM91OGkILZbJxjqST+teux+MNO0PTNRvdP0A6bbqhSCWJ4xISwIG53JbrjhR+NeT6HZjULpElcqrHLYBJPsAATSgrNuxLPVtA+Emt+KtJP9ku1+sEHmsyRLHGkh+ZUB3DcSP4iOOlTaf4A17wrrltL4h0+6tfMPkQ3IQGLY6MsgbGSThhj8a3vgv8Ul+Hl9BOFmuNL+0/ZZ1Y4zCR1KE9VbofQkV+iNx4S8M+OvCOm/aLYXlnMq3CNG7KGyMg8H0Nc1apUpy0tY0pqMtGfl5o/hbxDY3qPp01xpp8nY8qtgtyeMHsRXT23wpivrq2a48R6iks0WblfJVMPnlQQSCMdziv0P0/wl4D8GTF4LDS7KYD78zKXH4sSRXJfFa18I+MtLAiv4LfVLf5re4tYDJz/dbaMEGuOdSb1Wh6VGUE1GouaPqfJuk/B34a2a/8TjWNfvnx9yCIAfmWrmdd0/QPDviafQ/DllL/AGXrFlNGtxfD/SA4jfCZBwFJ2nHqBXq3hf4lXnhPxZPYfZTp1wnLRT2w8m5/3fY+2MZrD/aQ8bReItd8D63HpsOmi2uwkwVslgxGeQOnBqqNeTmozOrFYDlpOtR1j+K9Tf8AgT4z+GGk/D3R5L7w3nW1t/IvLhLJJfMZTtbl2PXHoK9Us/jF8M7LBh8PXSkcDbYxoPyUgV5p+zpr7aL4Z8RaBLcRQJpGrToGaOMHY53AlmGfWun8QfErwXaq/wDamuaWB0Mck6uf++Rn+VOpGXO0eXT5eRXOl1T9qjwFpFu6w6XMZMYEZhjTPt1ryfwH49sfGPibXWsrZrKGSQXUcUY+7k4b69BWTrH7Qnwy0kOLayGrSdALewVV/wC+nArkPDPxy0TWviXpMWnaENEgvC1rLMrj5yw+TKgcfMB371nUoylBux7GVYmGHxcJX3dvvPoq3dVgZ94dgRtZcDnr369TS7XLPGG3BucBiVds8dB6GorGR9+5FBydvmKcdyeePQVeKmQx4XzWYYWM7mHTGe2OleBzH7Ka/wAO/Glx8N/FtlqtszeRny72AjG+InkDJ6jgj6V916PqtrrmnW97aTLPbXUQZJFOQwIyDX56NDuU9NitwDtD7iPxJGRXv37M/wAR5LW+l8K6jdB4Jv3tjK5OVk6tFnpz1H0NfRZbiv8Al1LZ7H5pxZlHtaf1ykvejv5r/gH03ayb4+eo4NWKowybLpl7ONwq8vSvoz8ni7oG+Zai9qlpkg5qWWioyhX96+WfgL48j8N/FbVdLupWFnrU8iAvkKswdinU9wSOPavqe9YQwvKeAqkk/QV+c1zqEkeoNeQSCOaOfzo5AArq+cgg85wRXn4qt7GpCR9fkeAjjqOIpS6pW9d0fo3J5lnlk+eFjyvp7irMV4JFz1X17j6iuP8AhP46j8f+B9O1QlTNInl3CqeFlXhh+fP0IrqZIRHJwCo7MDXqpqSufD1adTD1HB6W0a8y5wy5ByKikUFSTUa74xk8juyj+Yp8kw2c9D3qGjSMu54b+0Zoq3egWOogYltpzGSB1Vx/iB+dfOh/1hR0ZeM57EV9a/GdY5Ph/qoJXcpjZQ3rvWvl1odzAkAn1rwcYuWpc+ky+XNTa7Mpxx/KMMcY6HmhYirHORn8/rU4hk3tg4B4+lL5bAglOM54rzT1rEYhc9SG/Dmn7V+UFGAGOamKHgquAeetOCBsgnAzzQURJHu6njpjFI0KeWWBI9farQh+XKDrxg0nksrZxx9aH2J9CifkX5Wyor5q/aiST/hINBnjISQW8gU4Bx83v9a+oltd3zAc+1eT/Hb4S6l4206zu9GVJb+zLYt2YKZVOOATxkEDrW9BqM02ZVouUGkfLLX2reHZoZlu2tZmAlSSAhN3cHjr+NfVnw58QTeNvB+nam4AmlUpLg8b1O0n2yRn8a8ag/Zr8b+J4Y5LyOLTmjPlxw3EoJ2+vy5GOtfSPw1+HP8AwgfhOz0nzRcSQqS8mMbnJyT+tdmIlCS03OPDxmnZ7DY7Mqepz6dqsx2tzGytG5B6jniul/stNuXyATyBzTm0+MYIGDXnXR3WOeuoxdMEuIInbGN0fyt9TVG40NX4ikZT/db+VdT9hRZmIRcngtgZ/Ola3XacjA65ovdhy22OKk0G7hjDmB2XqG25Brw79o6R/suiWQ6yPJKR24AUH/x419PKJraQNFMQM8ccV4D8ePK1D4k+H7e9CNC1rzu+UHMjZHB9hXRR+NGFa/Iz5903TZG1SO325kDbSFORnpj35r6j8I+Brfw/p1tbpCBcKu6R9x+Zz94n8f0rzrwf4dsbr4xWFnbRw/Z4mZ/JySF2rkEnPrivpRNBnhxhCyZzuTmujEys0jCgtLnN2+j/ADZAAwO9Wv7JO4kjryCvaunjs/lwYyD6GpFtEXbj07V59zusculk8LElamXfwpXHtXSmzDAELk/Tio5NOVWyFAx2GDSuFmYDwpO3zxrID2YA/wA6pXXhjSNQjdLrTLdgQOQoU/pXYCy+XG1eeenIpkliOjR8eo60gaZ4f8QPhFotpoOpatpsbWt1awPMIlGY2CjJB/KvCJtek1HSrODdGdjEsqo+QM+/FfW/xQsmj8C64YVYObSTIHcY5H5Zr5e0650OHRYD5byXaxkz7VyFOeD9MYr08LKUk02cGIik00fWvg/xBaeKtBstQsfMa3lTGJBhlI4IPPByK6JYVbjGVxXiv7NuoNqGkazHAGFrFdKEDZwGKfMB+S17ikLfeA2H2PFedVjyTaO+lLmimytbtHcRswDjacfMpH86ayqoAKkZ7+9X/IY9zn3pWtcxgYx7VlqalJY/7vT65p3k7uR19quRxso6A844pWtSwO0bvepK1KJUgrwCvQHNIy/LwNzZ5AxVtoZM8gg/ypdnZhz2FAWK6orrtOVH1pI7HrtZyeuWOcVY2/3etA3KF+Rjk9aSDUgkhORgcetQTQK0bBtxB6Yq7JkMSxIHqQDUirG64G3IH0phqeY+JtN8t93XPrya0vgnqklh8R9PgMTCO4SSEvxgfKSB1z1ArofEWjpd2r7Bl8cVyXgtW0nxzpEzfw3aDPTALY/ka8vGU+alOPdM78JU5akX5n142m2+oWyLPGJMHAboR9D2rJ1fR9U05t2nXEd0m1SILwEHpyA4Hr6g1vaS2YWU8lTirN+gaGN+vGPyP/16/PKSUtGj6iVSUJ2TPDLH47aVNI0V/p13ZTKxUlVDrke4Of0rqtN8eaLqC5ivnjz/AM9AV/nXm+r6Xp1n4g1O3ES+bHcvnd165qZY4REqr8/ovTNfUf2Hh60VNNq55X9rVqcnGSTPY7O+iuCPJu45BjI55q/Hd3Eak7g6n0YGvEo90Kjywwx3/pVqHXdQtVCxXMykerZH5GuSpw7Jfw5/ebRzenL44nsn2jb96Pd+BFJ50MnDKQPcA15pa/EDU7NcS+XcccZypNbdr8Q4JmUXNoyZ/iUg15NTJsXS15b+h2U8dhp7Ssdktqj/AHGwfQf4UfZ5UYlRuHpWJa+JtMu2HlXIDnoJOP51tW1/Kq5UrMleVOnVou0k0dqlzK8HcjudHsdajaK8tkkJH8QwfwauM8QfCea3jebS2a4TvBIfnA9j3r0eGa3vgVzsfsp4NWI1mtfv5kj756ivSwmZVsO9Hp+B5mIoQq6SVmfMOvaeVSSGTdHIuQwbhh7Yr0r4QyMPA+nqzbgssqr9N5r0DxT8P9O8bWbfdgvCPkuU6/RvUVyHg3w3feEtHbTb+PZNDcyYPVWUnIYH0Ne1jsdDGYdNKzT1MMvo+yrteR3rN/xK0PX5en/Aq8U8fbh4qudvAKocn/dFeybv+JYAOflb/wBCFeOePlJ8TXAXJJjTpz2rXJ2/apeRnj1am/U50L6YPP4VB5OxmYFm/wBk9qtouEwUxxTGDZA5yK+0PmircQl7dsggtng//Xr1j4dyGLwTpIxk+VIp9v3leYzx7lYH72MV6f4F+Xwfpyjj9zIf/H68LNv4S9T3cq/iv0Oq1j5vDUI9J/6NXyn480/QrfXNRluJm+0yTMxjjG5s59K+qdYyvhuLqT9oH/oLV8n+JtM/4qrVpjGAHunIz9ayy+19uh7UMD9eqSheyTucU1nE8zNHG6x9g1VNRkFnCSqZNdk0O1fuKfwrI1zTjeW7KkQLY7V7yduh7kMqhSXuo8r1LU3upGGNorK6HNdPqHhm4gYsbaQL2xWHdae8bMCrj8K0UkZSw0r7EKuNvvXrfw48UHV9JfTZZC13aDdEe5j+vsa8daIxkjJrc8D6g2m+KtPcHAklEL54G1/lP864MdQVehKPXdERpOnK59GC+N1Zpcbvnztbjo4/yD+NcN4y02y1FZS1uiuy70KrgqfTI56giu+/4RHW9LnvLa4sZgGXejKpOSv09ifyrhfGCT20ZLxPGVJBypHBH+INfDYaTjUXKzSrBSj6HHaf4BttWs2vLW+kjkB+5cRCRD9ehrH1D4W6tGrzLBbXUbE4+zy7Txz0bH869H+He248Hh1Q/NKVLN1OP/110EkK2+kqxO5xv5H3QOOQfzr62OJqU20nsXLB0KyV0fON5oN5peZGt54I+mZIyB+fSqMN1eW82Y52dc4JU5Fe+w3B/s2ccY5/GsePR9JvoZ3ubC3kYg87AG6eorup5hJK0kcNTI4S1pux5EnibUoZPnPmhT/FyD+dai+NhJCFmiDHuvOPy6H8q7EfDfSr6OWSGS4tmXphg659MH8O9c/dfDe584x29xbzc4HmKU/xrtjjYS0eh5dTJasdtTEuLzw7qrYvNOiDY/1kabG/NdtWNPsbeydW0rxBqWl5+75VxuUfgdv86ral4J1bTXBl0+Urj78BEg/Tn9KyJ9Pms+H3wOegkBX9DXZDERaupHjVsrlG6lA9OtvF3xH0GMPBrVprMAHAvISjY/3lGP8Ax6t/SP2ivGOl83/hia5hX702lz+Zj328/wA68Xt9SvNNcPHI6MD96NypH5VoQ/ELU7d5ZJRHdNIPv3EYdl75B65/GuhVn01PKllsb9UfReh/teeGLgiHVTNZv3jv7Ugj8VzXovh34veENeZX0vVIEm/6dbna/wCWc18b3fxAt9ZwL2wiPAUgDcDx1w+4VWksfCerYZrSO0lPSSINER+Kkj/x2tPbLdo5Xl0/sSufopo/xO1LT9v2HxVfQDslw/mr+Tg12em/HXxXDHgy6bqgx954zGx/75OP0r8xtNs9V03P9i+LtSt0B+VPOW4Ue20kH9K7HSfiV8T/AAy0ZN1pmtQt0S7VraQj6naP1Na+1i9mck8JWjvE/Q68+MHiK4h8yPTbRHJw5kuGI+igLxWP4g+JXiTVrcWsKQ6emPmkhbe34EgD9DXyZov7U2s6dCg8ReCdVitx1m09xOn16Y/WvVvBv7UXwq1vbFc682j3feHVLd4cf8CwV/WocmKEVF+9odQun2rzPLdO9zdN96STLMfqTWzouh2W9JCTAufm2qOR+Aq7puqeE/Fih9H1nTdRLDj7Lco5/IHNbVlpYsLfZt3erV5s4zk72sfY4XGYbDw0ldlzUr37VZi2soCkOMFtuKz00SOGFzLMrqwwoUkYNSNr40MuxuBGCpBWQ9vpXEeIviMY4XS0UKenmf4CqhTlKV2c2IzP926VNWT+852Xxdf2krQtIHCEr8wz+tV5/FlzNBKhjjy4xuxyKwJbrzpGckszHJJ7mhY5W5CfpXc4wjrI8inWxdX3KbbJ/tzZ+ani63dM/gKhh0+a7lEUcbyytwFjUkn6Cuus/gb8SNc095NP1H/hHoVXMSXTYLn2XBx+IrJ4m/u0lc9Ojkrtz42oqa83r9xyzTSNkKhz6twKWDS73Vm8mKKW4Y/wQqf6Vpz/AAx+M/hdA/2fRfE0a8sk0C7z7ZGyoY/iN4u8Msw1T4ZX1kwPzy6PdSIp98FWB/OuOcp1Pjdj6nDZfhsOr4VRm+90/wAG0XdN/Zl1DXJFluE/spG5Mklwwb/vlST+ddc3wA8RaHGv9hfEO/hZRxFO5ZP1zXHaf+01pscwivbvxJ4ffONt9ZLcoP8Avht36V3mi/Gy21ZV/s3xn4Z1In/ljqDNZSH8HUc1VOjTXwvX1DFV81jbmSUe1tPvszIk8PfGDSN3+n6Pr0fQrcW8RJ/HCmufvr3x3blv7R+Hel33cyWMksDH/vliK9bXxx4lRfNl8L/a4e1xpkyXEZ/74JP6U1vixZ2vF/pd3YnofMhIOfocH9K0cXHeT+ZyxxVeT1oRl6O35M8RbxppUORrPgfxRo5xgyWd6ZlA+jNWnY+MPBEiqsXjXWNFcf8ALPVrPaPpuVRn869ph+I3hfUIwJLqNAf4Z4yB/LFUtSvfAs6GS6i0+aPHWONGpa90zT6wm7Sozi/J3/NM4ezbUdQ2nQfiFpWoE/cjluTET+Zb+VazSfE7Twu61N6n9+FoJFP0JKt+lcfrV54JuLmYW3hiILnCyglCfyxXMteT2d00mlzz6ZH/AAxwXEgx+tYSrQj0+5noU8D7ZXt/4FFfmjp/Flt4x8QEDU7DUDChysS2zFB9NoNcdd6JeWufNsL2PH96zlH/ALJWxD4+8W2PEWr3T8f8tJS/881ow/Grxja7VaaK4A6+bCmf0UVhKVGfxNo9OnTxFGPLThG3k2v0OK+0RwH95vT/AH4XH8xTf7XsV4+2WqE/3pFH8zXokfx78SLkzaZp0v8AwBwf0apJvji92uLrwzYue5YMw/nTUKHSp+Bo6mJ+1RT9GjgIWN1xDNHN/wBcnVv5GnnT5sEtGQB1J4re1j4iC5t3Nt4a8OxSY4aayaQj8NwrzzUviB4nML20R0+DcGYNbaIoI78EvtGPU0ShT2jO/wAhpVpRcnTsl5o31jMbdKbNGsqlXUMp6ivEZ/2jruxtbi0j0W71fUYmx9te2+zwgZx84UkHnoRtFcJrHjTxP4umY6zrJsrNz/x6Wo8tcehA5P45qoYactXojycVmuGw/u7y7I+jde+Nx8IXEEFj4is7Ubtr2VtbLIVAHYRrwc45bNeJ3CeIfiFrD392LjUryRtxvNQJPf8AhjHArzbXPFkWgzKqyxzXEJwiqMs2OxPpVDUPiZ4u8WTmN9Raxt34Ftp48pQPTI5P4mu72dSMVGLPnI4jBV6jq1qbv2Wz9T1TXPDfhPShjxdrazT4/wCPZJCXX6InQ/XFeeyabpN5rAXw4l89ozbUS7UB2JPGAP60zwl8L9T8Q3nl20DSuxy7seB7sa+o/hn8L9L8D2aTSKtzqZHzTsPu+y56Cqp0Wn8TZjjMwpqOkIxXRJa/eZHwn+Fup6Rb/bNRuXtfMX5bNTnj1b39q9CbwuwbKMjf7y1uxyrgcgD60271C10+1kuLiZIYYxueR2AUD616tOThHlPjq1aVWfPs/I+KfO/0pSeAeeKn80Jec8gjHFZtxJ5c0LZxmnSTbbiNs+1fP2P0NSJVb5nA4B9apw/64560nmeXdOB061AJD5w+vNaEN6l+DDPMM+9PtYwWlQHnaaqRSYuyCThhxUsMo+2FOxXrWfU3T0HW6qY5V/CqJ+aHk9OKnjk/esMY4NVmHysPQ1S3MXsXJi3kxMDWfrFqmoCaFlyHjq4zbrSMH1AqKSQLNGT8oIxzVc1glHmVmeP+H9aXwh4gLXVt9qgRmVoQ5XIIIPI5Fd5JeWep6bGJoZ+V3xhLnzNhP1/xrmvGngrULzVJbqws5rmBhuZo1JArV8MyImj20NzFarKnyMsgZCvPcjvXsU5xnFO58JisPOjN8ysjOZmgUEhtvZscGmf2micl1Ue5xXZ2uli40/zHWMwwyFPMnlPlDPIC4/Gua+JOkxx6PFNAIp0icbntbMhRn1l/oa0ehwL3nYzX8QRrwJ4xj/aFUbnXoG5NxvPomWrkfOA6Rr+NH2hvZRSNvZrqekeF/EFosNwIryLT71sItxdKT19AP51N4g0e+8KTQtqcik3a+ck5b/Wg5+bn6V5lEktwx8tWc/7IrV8TeKNX8UGxOqTvcGxtktINy42xr0Hv9ay9mr3uelTxNSnFKK0R2VjqCzY8uTzM9lOa37eS7C48mZT6bDmvG7G6NpcRy7d20525xXqfg34l6hHcWyR65fWUgIG77ZIAvuOcH6VnOj2O+nnE6e8Tq9NhvZsN9luGAON3lsQP0rr9J0/UGiBFjcvxkfuWP9K9g8F/H6+8M2MCQ+JxdxlfmXULYfMSOTujK9fcGux079peC4upLbUNa0lAuD5UYlBXP+0T/SuL2TZ6UeIJxXwnium+CfFmtQNPpnhnVryHBIlhtHK8dcHHNU7X4Q/EbxLqi2Nl4R1VJnGV+1QGBMA9dz4H619PR/GTR5rJ76DUZn063TNw1tBJJtbnow+Xn5evoa+e/HX7Y1/Fq0o8O65qsO3PlERwgBuw2lGJH1NTGjKT2JqcRVWrJJG1afsUfFu7uGhktNPgRVDCaS+Up7gbcn9K61v2L/8AhH9N+2eJ/iDpmkrGMyFICyL6/O7p/KvCZf23/jLcQxWlz4ot7S3mcI10LCLegJ69O30qb9oLwPDZ+DdA8R3Hjy68V6nqRZpLW5vGkZFxkPt6KPYcc4rX2NpJM8yWd4mSupWOl1SP4L+DZgLvxzf+JZY2O6LTrZY43A7Zy5/Hiq+pfEf4fWfh6DWtF8Ive2Ulz9m8y+vWUoe5Kbtx456Ae9fONuug/Il217att+Z41Vxn6ccfjVqLw3peqMxsdft4wOn2oGJvpkBhXRHDwWsjinmmKqfbZ7PfftMf2XNHp3hnSotDs2bFzJuJ8w5GGC57YONxPXpXjnizxJJqXiPULq41Br55Z2f7RJJkvz1JNcZ4q8Palp94Qki3MQHElvMsg/8AHTXLSh1JEm4N/tV1xikvdPNlOdR803dndXXiC1t87p0J9jmsu48XWy52iSQ47DFckzUscMkxwiM/0FX6k8r2Rq3niOa5ysSCFD75P51Us9MuNS3GNQQDyWOKs2vhfULhhmHyh6yELXTafo62EWzeC2OSMk1z1K0Y/C9T0cNg5VHeasjm28MTLy0sY+mTULaH5fWXd/urXafZRJ92OR8+gxUEmmtGpLJtH+0awjiH1Z3ywNJfCjptNH/EttCoP+qX+VaNqrZHGKydCm8zT4FBAZQV9uDithd0QwOXbpXrXurny0o8smhmsai8gFrbnBI+ZhisSxg8zUgoGdvXNbk8CabYvKxBdgcnvmqWgW74luSDtxktjHNSSV75x9qx3B7V1+h3AbTFB5+XBrip2El07A5Ga2dLku/s7rDGnljgySyKig/ViK4MbTdSnZH0eR4iOHxDc3ZNHZ295BHYg7gNrYq1b6hDHqUThuq88e1chZjzopYptY0y2Ea+a2ZSxOOy7QQT7ZqpceINPtiP9KvLp1H/ACziWJR+JJP6V4H1Vs++/tWnbTU9Gi1SIfaA3IzkEtWfqV/BdQL/AKRFDsUsTI3XjoPeuAj8XR7n8jTw3+1cSsx/TAqz/aXiG5m22dqYi3A8m0Uf+PEE/rRHCqLvJmMszlUVqcGehaLqgbR5LlElkkhdBtVCflYHnj0wPzqneeKY47l53MMClcfvp0Vunp1/SuZtfD/ibUbO+trq/mgiaNS0EtwdsmGyAQD2yTRbfC2KPy5J9TRQxwyxxlj+ZNKUKEXdsUcRjp/DCw6++IEcdvJbpdhkc/8ALGNmI+mcVzl94se+kjBWeUxjCtKwUD8ACf1rvV+GugwxuZHurt8EqN+wfiAKbZaRY20Vs8Gm24+b5iw35/PNEa1KPwRFLC4ut/EnY87s57y6lzHb+e4OVURGUfQg8VJ4hi8Qt9mi1SG4jt0LNDE6BI0zjdsUcDoM4r0x7iS3e6WPbGpOdqLgfpWJ4633Wh2skjEmN8ISTgccj8a3hiJcyVjnr5ao0nOUrtFj4c/CfU/F2j299O9o+l+dsRbtmXdnIK/d6Bsc5xk0z4ofBe28G+E5NWjje2uUuFRV+0JMk6c7mUKAVCnHX1r234N3NjefCrRLOP7Qtw4kjkZVBjGHbJ7EkZHA9eorW+KnhGPVfAGtM5/c29i5jZ1CsNq5AUZOBkV6Ht5JpHwdSiueVj518deNJ4f2d9A0DTdN/s/SdQuvMuJd0bieSP7x4G4fNg89gBV74O/Bu21fwauqap4cbURdsfInN75OxORkKASefaneCfh3e/FT4ET2Vp/x/wClapJJbKxwJAyLuTPbrXPaZ40+K/w4tU0OFb+ztrfKR28tkJFUZz8pKnj6GulybTjF63OZR2bWh2nibwFJYalpHh/TfDcwZlYGZQI4fLwcl3OQTnB55H416T4a+G/iDQ9NsxrnxSv4tOgXC2Ed1tt41xwvzttIx7V88/2d4z8aXawXV5qt7fzK0rW2SMAAk9Tgd+K2tD/Zm8YeL7ZLmR2023BK/wDE0kcOAO4XGcU5q6XNIIWT0R71H8QfhX8OY7hf7et7i7lbdPLHIbqaUjpkqCPw4Fc7q37Xng6z3ppmmahqD87W2rEpx7kn+VYeg/sY6cyBtS8RzzuPvJbW4jX8CxP8q7vSv2VfAumMDLYz6iy4+a5uWwT9FwK537Jbu50x9r0VjwT4iftJ3fjlEitvD1tYyxnMdyZWkmA9OMCuT1XxvrWt+EZLPWNLkDRyrLbX627KMA8qTjGfQ19w6X8O/Dfh6NU0zRbGy28bo4FDfn1NUPiRoKa74H1qyZFdWtn2qEzhgMjH41PNTurROmnOvTUkpaNWa6HyRqHgPWPiZ48aHRpoYTfafBqMnnSlEPyKrHjOTuNdjpn7HepybH1PxBBCv8S20Jc4z6sR/Kl+Dd8LHxL4AvScC5gu9Ik7/MpLKP1FfVHK4XAzW9WrKLsjho04yTueGaT+yn4SsNrXLX2pMOvnTbAfwUD+dbmtfBnwxoOgzz6RoVvDf24E8M6KWkV1IYEFiT2r1do9q5OOuQB2pqodrx7VYOMHvxXLKpOSs2dtOnGm00jktH1JdS02zvkJjWaJXzH0GQBggfjW/KC0ERCB0Ubc7WJAB9T9f1rkPCkA0ibVNLVnVrK5ZkPby3yy5HpkkZ9q6yFQ1lvlChFcgSKvBHQHk8dK8GpHllqfs2CrKvh4TXVCjZGz7WOQPkZWA2jPUgCn2N5cabfWOoW2Yp7aRZoZADh3VsgnJFR+c0jEmXaGHzPGxIIxnBwPajdtEikLHIwOVOAoXGe+Tng04ScWpR6HRVpKrBwlsz718OeIYfEmi6Rq1uQ0V1EHBB6ZHI+oOR+FdMjbgK+Zf2bfiFbvC3hWcmGSKRrmzDEncjYLLn1Byfx9q+lbd9wFfcUayrU1NdT+dMywM8vxM6Mtk9PToWf4aY6naTmnLQWyWX2roPNMrXbWW+0a+t4GCzTQSRxk9mKkA/nX51ahF9nkmhIbfGTHtBO5MEg5AFfpGy5GO9fBfxu8PyeHvidrsEgKQyzG4jZckFHG4DAwOufyrwczi7Rmj9E4RrKNadJ9Un9x3/7JPjJ9N1jUtAnYLBeILq3Xpl1+V+Cc5Iwf+A19awy71HcV+enwp1uPw/8AE7w3eFhEpu1jk6AbH+Q/+hV+gti3ls0R/h6fSvQwE/aUVfpoeFxTh1hsxc47TV/n1Ligj7tO8okHIHPpTlIpd2K7j5Lc8h/aB0O71Lwcs1q+02dwk0yAf6yIcEH6HDfhXzeip5gLDcfXtivs7xhZrf6Ldw8HfEy4+oIr5AktVWR0ZQGU4P5814eOXvJn0GXSspQKg8onBOD0HFSPb9kYDv0xViOPa2R0xipPJ+Y/zxXlntlR49vRcnjnvSwwtuHQ59aveSdoPfvUsaKGznn35qWWVVs2bv71KLcL3496nZSik7sjrjHSk3P68EZxii4EYUebgjPfPantbqyghe3t+dN3pOp2MrEdcdKXlV4649KLiYzyUQ567vSl2j/aX8M1IhbAOM8Uwru5I68e1UMY0SswdSS3pyM0jLuwMcd81KYDwDn65pZIiDz0/WoAqtGOuBkn6Ux4Btw4689ateX1AGR2alaEKvfnjvQJGXMDyABk+tfOX7TMMlx4q8L29oim9jilflA2VJGP1DV9NSQDHbGO4rwb9oLw7rcev6Fr+iWM9/LCjW7rDGXKkkkEgDodx/KuqhJe0VznrRbg7HlnhWbXPC/iK31pRHG6sPPURKvmx5yynA7ivrixn8+3jljLbZFDL9DzXzR4i+Hfj/y7U2sI1FrggNFDGV8rOOuT096+ndD0c2em2sMnyvFEqHA7gAVvipRklJGGHjJXUizDO02VMQL4xlhjj2NTLbgEjbtA6Aipha7SuG3enOKlXGOP5159zusVWhfK4QsD0wP84pGhYZKrk9sDFXY8K4OSv41OLkYYOqufVuDS1KMpYW6upz9aDb7gABtAPYVsLBaSL8snkt1wwyD+VMk02Vk3xASL/eXmgDEuNIjvo3imHmRONrr/AHh6Vx+j/Brwv4bW9jsNPWNLojzo3kZsjkY5JwOTXo32Yj5SpDfSjyDHxnA/Oq55R2JcYy3Oc8N+DtL8J2ZtdJsksrdpDIyx5JZz1JJ5J+tbEcI4wCwx9KtrFgZPJp3lBcYYk+hqLt6saSWxUMYXAwVFOWLbgHnNTTfKvzoQp7A5pF2DkbhkfSkXqQ/ZW25SMA9vT9KljVvLJB2++alX5kxupjKWY8Ej1zQGpXWRfm2uHHfac0iqGJJA59qsR2qp9xcEjsKbj5SCAPoM4oDUqxw7+GOOfTilktwygNgj24q0qBYgTkjOMkU3jsM+tBJQNjuPBx7Mx/xpy2nPBIX61fjRpM/KPQYNNVckg5DY7HFBWpSe2yuN5PGBXG+ILA2d9FcIAGR1fA9jmu+aIsv7vAOep/wrnPFFqzWsmeSo7cc1jVjzQaLpy5ZJn0docwkXzByGAcfj/wDrrT1CPbYqRxtJ/X/9Vc14FuGuND06RvvPaRMfrsFdLPJ5liwHRWwfyr8yUeWckfYVPiT9D5N+Mnnaf8RNVMbsgfy5BjpzGuf1Brko/E99Cf8AWnp13HNd98fLN/8AhNPMEbFZLWPLAcZBYV5V5LKx3qQQfSvucLLmowfkfO4iKVWSOqh8cXTELMWKDptYg1r23je2YYl3jjg1566qzhiMuvCn+lSrhVXjArsjUkmc3Kj0638SWNwq4lAJPBJrRiuEkXiUY6/KQa8jjbDDrU8N9cWsmY3Zf92tFUfUjk7HrUO9gVIGD90g5zWnp+tX+lSZtbhwccoRlcfSvKLLxne2smC2/sdwzW3Z+PVZQJlbP95amcaVZcs1dFQnUpSvB2Pd9B8Y2upNHb3Q+zXZHyuPut+P9K7qxvnjKxXGWVh8sgGa+cdN1y0vlURy5PXHcV6T4N8aG32WGoPut8BY5WPKnsCfSvkMwyblTrYbbqv8j2qON9r+7q79z1eOJrM+bGu5T1UfzFWNQ0iPWrPbkB+qP6Gqem3HkssUh3Rn7relbMKeWxAPytyPY18/RktmgqSlTldPVdTjrq3e0s/KkGx1DZHr8wrxrx8JJPEU6wyiOXy48F1yvT6ivobxNY/aLF50GZY0OR6jjNfPfjLbN4mnyVI2IMH6V9TlatXVtrGeJq+1w93vcxI1cRgShHlA58vOM1C3lwzAb9jMeFZu/oM1Y+yxq5ZQAfVTTmjLtzg19keAQSQttbn8+leleE18rwvZIeMW54+r15zKu3Iz19elehaPdR2Ph+x8+RY1aGNAzHGWJHFeHm0W6UUu572U6VJN9jp9bf8A4peEZ5Nx/wCytXy/4s8HeKW1rULuyjiv4JJnkSONwsgUngYbqfoa+l/EUgj8P2YyRmZic/Qf41yWmxJNcFmYIBz9Tkcfz/KvKpVp0VFxPfw+Inh5ylDufLt1ruo6XuXUdKvbR1OD50LJ/MVHb+MrSbHzY9q+4Z9Pt57OJSquuwfKwDVyOtfDPw7rm77Xodg/GN/khG/NcGvQWacrtKJ7VPNZ29+KPlga/aSLy4NMZ9MvMiSKKQHvgV7vqH7OXhG5BMMNzant5M5P/oWa5vUP2V7NkZrXXLq2b+HzY1kA+uCK645hRlvdHVHM6D+KLPHrzwbpV5lo18v3U1hah4BFupmgnGV+YA8HivTb39m/xzYSMdM1fTL6Jf8Anr5kR/LDCqn/AAo/4keUwkh08r/s3YOfzUV0fWqLXxhLF4Sp5fI+ovBesf2x4f8AD2pSAH7VawStnnJZQrfzNVfiZ4b0q/8ADupCexheVYJCrFQCGUbgc/gawvhXDe6T8O9AtdRCpe2ayQSKpyBskOP0FbfxVvltfCeryudqi2my31iavz+VoV3yvTm/M8nk5pJrZo+YPAcIt/BqYOB5rvwfYf4V0WpIyeH02njys5/HFYnhmA2ng+23D7xJ/pWxrl0LbQ4ozgHyhz+NfSTbu/U9anskc15Df2OcZyfQfSqtpalrGT5SPeth8x6OrEdqmtIY5NDeQ/xDP64pczR13sY9iskcLqGJVTkL2yf/ANVZ8SvJqCAdGbOfzresUCWsrepAHrmqWmxpJqSj3Nbc+5atoR3Mhjk2kAhcDrV7XrO3uNOCSxJMvlj5XUMKh1S3CXLL0bcM/lUmuMWgwPvYHt3oVTYbindnIXngfQ5LaVxZ+Q+DzCxT8h0rlH+HAvN/2a+aP5chZkDfqMV6RMpWxcfX+VUtNixHK4HtXXCvOKbTMJ4OhVspRR5XJ8OtXVtkMdvcsf8AnnJtP6gVh6hoN/pTFbmwubYqeWKEr+Y4r3DTQZNQbAxjNXJJit06lcrk5NdccbUi7M8mrktGavHQ+dvmAysgzWhb+K9XsVEcd1OIV6IZCV/I8V7nrmh6Xqliq3VlbzKQPmMY3fn1Fc2vwq0Wa3Vo2ubck87JcjGPRs10xx0XrJHl1clnF2pyOF034kXtnMJF2lx/FGDGfzUitqb4mWGuRCLVrFblv708Uc/6kBv1qC8+E91JcMNPvIZhjOJoyh/MZrF1L4Z67YqWbT2lGOtu4f8ATOf0rrjiab2djyKmV10nzRujZhtvBt8yPGn9nXGciS1nkt2B9edw/Wut0nxN440FMeHfiTq6W5HywXj/AGuMD0BBYj8q8QvrO60+bZKjxsOqyKUYfgRVf7bLCwIbac9j/hXVGo7aO55NTAwvacGvQ+gj8X/ilp1xvuk0nxNGeuybyZj+eOfwq9/w0vFZuq+IfC+saX/edE8xPzwK8FsfHmrae22O8do8YKSYkU/gwNbb/FieaKNDaW0LqMM9uXhL/UK239K1VWS+ycMsvjLWE7ep7/Y/tUfDKTbsfUIT3+0RDI/I11Vj8bvA+sKr2utQkt0SRgj/APfJIP6V8tLeeD/ElsE1i1uLe6Of9IjgjlH/AI6Ub9TVGb4QeHdQDSaV4jtScblV7hoHx/uyDH/j1c04U6ju20e9hcbiMIlFU4yXloz9J/hj8ZNOt4wNI0jSp3AwZIZTDO3/AH8yT+HFelj41WsODqGj6lZE/wARQSKfxBr8eJvh34s8PyC40fU5bhduQ9u5OP8AgUZatjQfjt8XfA+Ba6vdTxpgFPMEv5g/N+ddNOEoxtCVzkrVsHiJuVejKL9W/wAb/ofsHp/xY8LaoQg1SOCQ/wAF0pj/AFIxW9DcWOpLut7m2ukPeORXH6Gvyi0P9v8A8S2SiHxV4V0vVRkAs1sbaX3+ZcEn616d4a/bU+FWvNGNRsNU8NzsOZLeTcqn1xg5/wC+hWzlUitVc5o4XBVH+6quL8/+DY+/9W8D6JrUbJe6Za3IbgiWFWz+lcLrX7MfgLWg3maBFAWGN1uzR4/AHFeSeEfjNpOtRxzeEfiTHcr/AM+965yPqPmA/EivQrP4r+OLa3842tnrNqP+W9riRfxKHA/GueVSn9uH6npwweYU0nhsTp6tfmZFx+yDo2iyfafD3iPVvDUq877W5Kj8cEVg3el/EzwzMbbTfiLFrlsowV1WzWWMD/adgT+ta3iH4t3es2rpeaaXlbjy53zEv0UAZ/GvMplaaR2K7VY52r0HtiuCriIQf7u/3s+ry/A42qm8a1L1Sf47mjcfGO+0XUHtfEXgvQdeKnm70aRrZj6npjNaVn8U/hxqjKL3RNe0JmPJ4mQf8CH9a5ZrdYzzGuKrvZpJJuKjHoR/WuP63Ub1s15o+h/srDW93mi/JtL7tUesadp3w38RIBY+NprUnos6KoH1Owj9a2ovgXZ6gobTvGlvdg8jyxBJ/IivFY9PiZc/Z43GO4Bp+2NMYjCbePkJFdEcVS+1BHBUy3EX/cYl/NJ/5Hr95+z74ji5g1exnTsJtPdc/wDAlkP8qxrr4M+LbdTvsLG57AwXLIT+DJ/WuP07xJqelKosNUvrHb08m4ZB+QIFdOvxx8f6bCq22sw3iqP9XdQKSf8AgRBNbe0wkvii0cbwec037koz9Vb8jHvvh/rlnIFuNGvItxwGSPzlz6ZjLY/HFY+oaDcaY+25t5ISOqyKVNbOqftc/EbR4SqeHdHu5lGRyUz9flryX4iftofFXxVZ3Nm3g7SLMRxtI8kh8zcijJwcDsOxzWapYat/Clr5jqYjMsElPGUUodWm3+h1txCnOBx3rhfF3xD8L+G2MV7q0LzdPs1oRNIPqBwPxIr5l8ZfFbxH4qkc6trEiwk5Fla/uoR7YHX8c15/NfXN5IUizGnTK9T+NdFPLm3eb+48DFcWKL5cJD5v/I9/8dfFzQLWG5TS7GNZr+AJLMJczkbg21kX5VOVH3iTXjtx4ivtUmxaxi0T1B3Sf99Hp+GKoRacI2DM32mQ/MQDnOa6XRvCF9rkkNvbxEySHIiQHmvQp0VFcq2PmcZj/bS9rUs5PsYlj4dW5ny3zyMeo75r1X4f/C+41ib5IRFAvDzsOB/ia7PwT8Bk09re51OYtIvzNbwn5foTXsmm6bFZwpDFGsUSDAVRgCtHTu9zyXjGo2S1KXhvw1aeG7FYbaP5sfNJjlq3I8n2pl1cW+nwNLNKscaDJZjxXi3jr43T3cktl4aHlwgbZdQlXBH+6DTclBanIozrS01PRPGnxJ0nwTHsnlNzet9y1hOXP19BXzz46+I2r+LpHW/uNllu3R2EJwg9N3qa57UNQ+eSUzPNLJy9xMcufXmuI8QeJPsICwjc7HhuMVze1lUfLA9KOFjRXPUZ214wa3jbpg+tFyw/dHvxWkujpNGqyyDGc/KKWbSYwwMavJj1rgdRI+vjTcjJkIW6JxkVXSN5LkqAx57V1a2MMcO5rZC3ctzURupElxEsUQ/2RzS9r2K9i31MhbC785XFu+0Dn5akj0u5+0edlACOjMMitxrqWSE5ds1z91O6ylSrPzzmolUfQ2hST3J4dIXzHeS6SMjnpmqrWMUecSySK3XaAKX7U3QIiH1JHFZt1qUi/K03thajmk+pvGlG+poedHbKQtsGHrK5P6UxtS2spzFG3+woGKwZJvMOcyOKZufH+oxz1Y1nytvU6Y8sdkbf9oGWTZ57tn0PFcpDc/Z9RvLXMmA29VBDDB6k1rLuTBLonHAXrXH+KLj+zNUgug7SBuGUDA/E13YT3ah4WcU+eg32O+8N+WzXKv5cBZQyzyId/BwVRe5Of0rZ1zwfJ4s0trWWS4VHjzE15OwMjjskSAkk+4ri9B1pYZI3+0KUXBGG3fhg16ZpFxKskUkCPHLKFaJ1XM0h9mJ+VevI9Ote5JNrQ/Ooy5JpnhY8I2MMjJJazF1OCHyMH3qxBoNpCcrZIO2Wr3rVfhSPFt8s+l6rbwTuu66hYHaHyMlCM5XJAyTyc1XX9nKa3xJd61Gy9X8tcY6Z5P1FeS/at2bPtqeKwKgpWV/Q8ZW2EP3TFFx/AKqf2bArOctLuOSAufxr3Wb4V6LosMkhk+0vGruDIeG2Y3L+o/OseX7Ha27pBZWtqu8CTzIVfcpHUcZxmtaeHk3e5x181o2cacfQ5Xwj8N/AfiPCaj4gntbg8mODTpDjufm6dPavTNG0z4V+A9FvNNtVvdbW4lWSXz4UOWTJUjco6Z6dD3FVLf4qW3wr0m9F3dXAgu4DEqadCI2csMFCQfukGvnnxF8TrzVL64ksIhZQSPuVD8xA9K7FTtofO1K06zu7fce5+MPG2k6yJYbPRkhXcW8yUojEdcbUAAHsK8z1S40++YJbW4gkJwfIY5P1JzXmratf31xGbm4ldCw3ZPGM+lev6LounapNCbK9LMMEo8ZVRzW0Ulsc0ua2o+5vNd8K6TPpEerXP9nX0ayTWyzMUbjIBz9e1eZeINSnsLqOOErEGXc21QM817L8SdAnt2juHlDRrGqoqjsABXkx0RNWuHaSN2ZRgBaVScaa5mXh6cq0+VEPhP7Z4m1JNOtrOO4uZB8quxy3ryeld5rngrxd4P0dl1TSHt7ORlbznkSQAgEBQwJwOentXnmqaA2lx+fE+zaRxkZr0bwXq1zqEFraXk0t3Zsyl7eSVijYHGRms4zVRXia1qMqLtI4wwSTu3r32cmsbVtkaGP5lkHOW4OK+g/FWnwQ6XH9ns7a0XLD9zGASPevIbHwPqHjTxOljaJyybnnkB2IozkkgdBWjlyrUwguaVjH8O6SmowMzXU6upxsTFdFH4SiNmzy7pC5KIJBjd6t06D+dXvD/hZdHuJoEuRdy7iPNjBCgDuBXcaLZ6bJqED+MtK1C4tZFSKzuEDJFtyfvbSM9a5JKory5j0VWo2jDk16s8yj8N6XZ/6w26f7zCr1npsN02yxhnvW/u2lu0mfyFfWmh/DDwjYxRT2eg2KErkNJAHP5tk10bW9vaxbo0WKOMchRgD8q5OVyd5SZ3fW1FWpwSPkKy+GfiXUmAt/D16Aed1wVhA+u45/Sut034E+JZNpn/suwXjIaRpnH4KAP1r6U/s/7SuEHDj7wximtpVx5n7t45I8D5QuCPU5zT5ImbxVR9bHhFt8AlZs6j4gnMajJFnAkS/TJ3Vevv2dNAutP8zTbi5N2oJ/0iUyLJ7Hpg17QmjSSyb5EUL/AAqo5yO5Pekj0PybF4HnkYZLebwrjnI6AU9FsYupOXxM+Or7RbjwvrV1p11bPavEchGAHHr7ir9qynDcE1p/GjUpZ/iJfxKGk8gJAGPcKo/rn865mxF3gMTtU9jXs0r8iueNV1m2SeIJDcywwjjc3IHpU1w32SxZei7RgZpskJnvkOPujOag1fNwrqpzt4qyDFtcyTM3bPFXYdKGpzFd8abRnLUlvbiNQMdqs2R8q+zjqMCsa6fs3Y78AovEwUtmzRh8F2iiEteSSFjhljTbj8617Dwzo8WoKhs2nAXrO5IzjrgYptnqD26xzRsY3U5DKcEVdSZv7QiI78V8rOctdT9VpYWjGzUS5YwwWscyQ20EJX0QE0+8vJWhiYzNjPAFUbOQx3Nwp7g9abPITar7H0rl5W3qd8eWMdEXYZA13IMk5jPU57Vo2bK9nHjgZ71irIFuhxj5OtaOkxXF9CEt4ZZzuGFjQsevsKJRuivaRi9Wbk6r50ijun9Kwo5D9ljU5wj4H513Fj8P/FOrTq1votwsbJzJMBGB/wB9EVt6f+zv4iuodl1cWloWbOMlyPyFKFOXY5amNoU/imjyO6cLcTHoSM/pWH4uma48PptLb1lGPyr6bs/2Y7NJEl1LVpJjgBkhQKD+Jya6GP4E+ELG3bz4N1vGN3+kvlVx35rshFxabPGxWZUZQlBa3OC/ZvsHXwDb+ZGv2hZZAPMIGwFiTgdTzUP7RnxAj0Lw6fCmnSSXuvauBCIIsEpGepIAzlugHuat+Mvi5Z2Ei+Dvhhpi63rOPKFzboDb23qd3Qn36D36VsfCH4Cr4UvX8R+JZ11rxRcku9xJllhz1C56n3/KvQXu+/M+Iqe/JqBd+B/w/k8C+A7PTLqAfaG/0idiMHzW5K+4AwPwr0UWKjBWNQOgwBWhJCGxhQAfwoaN1+UplR3FYOo5NsuMOVWM5dPCyEhI13fxKvJp81ruQIrbfcDNWXRuiqQufWk8xmYK5GfXFHN3K5V0M9bdUHckHrx39qSSAbSQDnt6VpsuDxz64FNaH5SWGFPbFFw5THd1B2MAD6gVTurVZo5Im+6yFenHIroJ7MhfkweO/aqU1mzBtoGR0Bq7i0PiONm8LXWoQ/dbw/4nhul56RuxDfhhRX2JHGZgGB4IBX6V8o+OPDeo2fxC8dadqUUcM2p6c1/CsTFlyjBxg+oANfUvgO+XXPBOh6ivz/abKKQtnuVGf1zXbN81OMjjhHlqSiW2URBiQxGOe9Kqp1VME98VbmtiqsQxbByai8t8ZHK/WsDqscLr2n/2X4zs78P5cWoR/ZJc/wB5TuUn16NW1aMXh2BFRyRgjbtbHc57/NUvjDTpbzRZfs6/6RARcI3oUOf1GR+NZsNwskcVwIyBKAyCIjaQfzxXl4iOtz9ByCvzUZUuzJgoUoqjJBA8ssWEhyRnjimpIVZlYdCpePhSTyMDHNEzeYvyjcpJCoNxKjrmm71VjsJZQDs5AYd8kD8a4o3PstGh+na5d+H9YstUtZWS6tXWVX5JTB+6ckcY4P1r75+HvjG08b+FdO1mzdWjuIwXVTny3HDKfcHNfnxdKCqvhWRWwJVXlj1/ir2z9l34pW/hXWLvwzqcwjtb+Xzba4LDy1mxgqew3ADHuPevey2vyy9m3oz8/wCK8seJoLEU1eUfy/4B9jLSr+tQQyGSMMvIPQ05X/eD3r6U/GhWXb718xftfeHkR9E15V55tJOMg/xKD+bV9SeXjBPINeZ/Hbw3H4i+G2uQBV8+GI3ETN1Vk54/DI/GuTGU/aUZI9rJsV9WxtOXS9n6PQ+DopJbeQOjYMUiuqhiQzA8EYH0r680f4+eC/EVnDc3mvrYX2xUktrh2gZGA5Hofrmvj6T94+EXGR8itkj3IJIHY1SmhLQ5UhsZVQp+YdySB25r57C46eFbSV0z9Zzvh6hncI88nFx2a8z7e8TapY6j4J1C70rUnleNPOjuLe7ZuhBIyGx0zXKeBNWvUtd9zcz3DMNyvJKzZBJxnJr5f+HulvdeKrZI3lijO4v5JKCXHB3889elfT3h1XGlpEV2tGcZA7CrxeNeIacVY+Kw2QrKJypSkp3122Oy1q4+1WKyMzFyp+6xBBx6ivGNUX7Nqk8TZ3feDHknP/169S/ezWeRJn0rz/xppc8afbYIjLNCclQcZHcV5Ua0oztI9SeFjKF4rUyf7o6Nj86kUvuAK5GckU23uFuYUlQny3AK/jUux8/e59a7n5Hi6rRgB82Cce1ABbO0ZHqDUjW3mYRhvHXoMU9bVY1KrhP93tQBAy7u5z3AqTpGB1z61OsW3JZs5pwU9sc0agQpD5edox+FOZdyngke1StBhcFsDttoG3pkg44qR2uQJCwUBenowzSKOMdvWpsMuAx6/hTtm3Izx2qtRkC2xYF0IbA596ihhETHbv5O7BOavLGWUr09xSeWWwOntipFYj8lGyCxAximPCFXG7p696m2YYcEc8UNGS4HVelFxEPklRhuB16Eik8scZGB06datyLEFwwC80bV7jC9wKLlJdSstoIzkkkH+90qVolx93PfPOKkMe7jJPcU7b8hz93rTYiqYl3ghQWBz14pWVo124wDxipWjBbjBz/EKc0YlwBwvXkmkNGd/ZMCt5iRGIg5/dsVGfoDVto2yCwwv0qZUwpG3JPvSbTyCGA6+tAEW0MeFx2qSPMf3eDnqtPCHpjrzS+WNvB9+eKAFWRh8pXzF/2hT41iuNwYNFjpwCDTF3bsH5fp0NDM3mgBGPrhcj86A1HtAWQ7QsmPTrVUK3mEEEDFXfLbdkHH40MNo+9uU8nigLlHyhnbgnPen7VXjGG6AVPJsm4KFT+FRQ2Khvl+Y9fmY1OoMiKfN1OPcUbCuSDlfpVprWSNQCCO+aYytuPyr+HWncNSIZ6qKbtJyTxUgheQksQRnjsakVAOuQfr0photSrtDEA9KPJHzEFifyqdo/lOcsVpu0lvlfYo96A3IlDL06+lIw2leBn3qyVX0OemSetIsa8/LhvWoArKwUMGUgdqzNYjSazbtn25rcaMlegP1FUtQhMlu65XpgY4ol8JS0Z6R8PJi3h/TCTk/ZlH5DFdfIf9BuQDySp/SuL+H/y6HpwHaIj9TXb+Xus5sdlGfzr81neNeaXdn2U7csG+yPJ/G2jtqmoXbpEsxtLE3DqzAEqpOcZ7nPA714rf6hbNcYfRJDD13RtggfRgK2fjBZ6nceOr+A3Evl4V4kRiF27R6d+tcdHDrtjGVjld4x/yzkO4frX32BVONCEZPoeZUw8Z1ZSk9zUNl4fvm2xXP2WX+7cDb+GelS3XgGYx7opVkXHY5H4VjnWxu8vU9MXvlovlz/Sr+j28Ur40rUprJ/8AnkWwPy6Gu/2MZfCc8sHLeDKN14YvLTJaFivqvNZctrMsmGVgPpXo632u6Sqi+tI9QQ8rJCQrY/UH9KX+2tB1Jd90HsplHKXClB789D+dZSoNHI6VSPQ8yZGVvuYHanLGdw+bn0rY8Qa14dXd9lEsz84Mfyr+tcjN4m+YrDEF/wB7msHC2jOyjga1faNjatZJ7ebfETH/ALorXk+Jj+HIQZ4ZLrt+7xx9TXntxrN5MSPNZR6dqpySNMpVzvBql7p7VHJFvN3PrX9nr49W3xCupvD15F9lv4k8y0LPu81B1XOOo6/T6V9Haexkh8sgFlHf0r8u/D95feEfEVjrGmytDcWsyyxsvYg9D7Hp+NfpH4I8VQeKvDema7aspiuoVkZQc7W/iX6g5FfD5lhY0KyqQ+F7kY/CexiuXb9TrZowVz1VgQfr6V8tfGK+s/A/jqZL5ZUhuo1lhkVdylehH4HP6V9WhRNAyryCNwrwD9rTwuNZ8AxatGm640ycMWUc+U+Fb8M7T+FdWEqPD1YSezPHwsYVpqlU2Z5VD460K8UCPULdT6SHYf1rTt7u3uAHgnjmB6GNg38q+bLjFFvcyW5DxStGwOQUYg19gq3ke5U4fi/gkfS0xG2Tn5sZ4HNd9DZx3mj21vKvCxxdDg5xzz9K+TdP8bazbqANQmdem2Rtw/WvQtD+Ous2kYSeC1ukGBypVuBjqD/SvLzDnrxiodCsJlVTCuXM00z6C8VMBomnITwN5xn2WuCuvEFtpluZGmihCjO5mxXKax8ef7Ws4IpNK8polYZSbIJPf7teI6lqF3cSF7qd52yep459B2rz44WVWybtYU6FeDbjG92ev698bGtW8my1a6EmePsrA/h8wIx+FYdv+0D4vtZWZ7iDUI88JdwqGH4pt/lXk/2qKOXJT6HH9ae2oQ7eHO7ocqa9Gng6UV7yuedOli7/AANHudr+05qYiAuNHtHP/TGVk/mDWxY/tNWLbftmjXUfq0UiuB+eK+dTfQt0YAY6YNOWaPk71IbtVPB0exn/ALXHdP7j6osP2gfCF3JiW5uLRuv+kQNj81zW9Z/FrwhqB2prtn7B22f+hYr47XC9DuB9DTW27sY/SsngafRsX1mrH4kfZlhqFrqOmtLZ3EM8H2qbDwsGU5APUfWqHxyxJ8NdYfdj9wDx7gD+tcb8BZBN8PdpOCmoyY7dVQ10nx0uvJ+E+ov1LRwKoPqXQV8nUp+zxTp+aPqsNJypQn6nh9rcR/2DaW0ZIkjXBzxnkdPzqz4omC2sUfT90mR9c/41gSaqk1voqSTSJdW7yQvGUONjFSpB9Sc/lW74kQ+cVPzfdX3GFr6KpFQas9z1aE3UTurNEN1hdLj79v0ojb7NocY3ZBGNv45pdQUR2MKkcn9elR3R2aTEvRto/lXNudXUXT2EmmSggZV8/wBKr6TDt1I46gE8/T/69RafIY9NfPdmI9uan0GU+dMSDkIQDj3Fa9GabDdS+fUWOD/rMUzVCN2fp/OnT5OoKwOVaQkfnTNWO2RVYckL/KhbotbMgv4ytmSO4zTtJsfNspSo45NWr2MfY1XHJT+tWNLYQ6XIx4yMitHL3bD21M7SbELqUh25GKhazDXchzj5iP1rU0v+I5+YLmqvkvJdDHB/+vT5nchPQi1Sz8mFQGyfelt7crZo2CVwxOO1Sa1++kiVjkg1chRvsuwbSoRs5HbNHPaJT3OZ01mOpzYzsCn+lampTBI0GMHIGB+NTaNZI01wQPbpxVjVrFPM5XkHjA9qftFzERatYytkLWczSokiH5WEgBH61xuqeFdC1SSZn0+JGbvCPLx+Vd01qDpxBAG58cj3Fc0LQ+Y5z/Fj9a3p1Hq0yZ04SVpI5O9+C+mXFsZra+uLYn+GQCQdPwrhbz4V6s0zJaTQXQXIGG2EgfWvd7wPHpuzJKDJC+mcc1zFkSlwzA7hzXZSxVSN/eucVXKcNWaTjb0PFbzwnrmiuxn064TA5ZV3rj6jNZbXUtvw25T/ALQx/OvoO4vnkmVccs2MnFT61pNlc24F/aQzHP8AFGGzx616UMc7e8jxK3D9O/7ubR88WviC4hkG1yp9VYg1pxeNr48STtKvTbNiQf8Ajwr0j/hVeh6pcP8A6O9uuf8Alg5H881iah8ERC26z1NgpzhZkzj8RXXHFUpfEeTUyXF09YSTMS18YWEjKupaNBcrjG6FjE31wPl/8dp1vpHgbX5WN2LjTnPR/KWVR9dpU/oaZq3wp17TclBFdoO8L8/kcVzc2l6hp/E9pcRgc/NGf54rSNSlU1jO3zPNqYHFUn+9p3+R2mi/s7jxVqEkfhPxHbz3ca+YiLcmJyP9lXVcn6GtWGx+NnwnmNxa6lqSpCeTco0iDHYt8wH4GvMbfW57GZXinkglTlWRypHuCOa3LH4ha1DzHrV6n/bduf15rW02/iTXmjj5oU7+64vyb/I9i8O/tufETR5EXXNEi1dV4fyyso/Jw5H4EV6z4X/bh+Hmuqsev+HoNKuc4ZZVltTn2ZS6/nivlqDx7eX0Di/+z3pHSSWFGYe/I5qNtY0y+hYXelR3EKjLvbuy7eepHIH5U5U11X6/mdNHH1YbVL+un4qx+gXhjx/8JPHYH2bUr6xbr+5kiukH/fGX/MV2Nv4F8E6t8th41skc9Eux5Lfk5H8q/MKPQfB91Ms0Nxd6XKOVYIGK/wDAlKn9K6ix1jxZpUcaaD8QZLqPHFveThwPbEy4H51g6dN7xX3W/I9SGa4i2k5L0aa+5q/4n6OSfs/6xNbmfTLq01WLPDQSg5/p+tcrq/w18QaCx+16XOF67lQsPzFfG+gfHX4r+DZFl/s+0u0/imtBJbO3vvhYL+ldxpH/AAUS8aaG+y/0jWRjghb4XC/lIh/nWTwlKeya9Gn+Z3U8+xFN+9OMl5pp/ero9muIjCxDKUYHBUjGKgZi3AFeEeIv2+D4iulkvdCmuJhkFZxFCT9WSMGt34O/tQ6Trl5dW/ifR9Lu7Gbj7O6sQq/3chgfxrilgal9Nj2pcUYWnR5t59k/1aR3uqa/ps7NbRyrdyRkLM0RykOT/G/QfQZPtXifxc+JDwS3ek+GGM0CxbbmWOEFeTg8nJI5HXHXpXRX2nz/ABKvpbWxbT/DdlFve1to12I4LcKX5PTu2a8817wzrPh+W7s7iFozcfI5TDBwCDww+8Mjsa6qVGFNptX8z53HZlmGZUpQU+WL6Lt6nlMOjmd2e73Nk52r1P41t6Zof26ZIktNifd+6MDPc5r0jwf8J7zWZElu82dr1+YfOw9h2r2/QfC2l6BaiC1tUVf4mIyzH1J716vPOWx8Y6VDD6VPefkeJ+DPg5HfGIhJVkDnzJXXCquBjHrXuPhvwbp3hu38u0iUSEfPIQNzfjWtGyxjCDaBUd5qVvptq89zMkMSDLSSNgCtIppe8zzqtSMpP2asi9FbgckgGsTxF4v07Qt0bSq1wBnywen+8e1eXeMPjRNqDNbeHn8mFT899IMZHfYP61wF94jlkj5lZz1LMep9fr71zVsQo6Q3O3C4CVb3qmkTpfHHji41yVlecraY/wBUoKlv8B+przbUtUjX5eEX+GNeKq6hrjtIY4v3jHkt1rO8pmkDyOWbHOa89c0tZM+hjShTXLTRe0fTX8SavaWjRu0c0iqUQ4Yrnn8cZrCvtDtJ9Rdgm6CF2VEZh0z39a7LweNmuW8hyBCGlJUf3UY/0rlVtTc7pp5fKt8k7m6tk9BXfQdtTzMbG7seiW821c4Qem41I15tx++Uf7tYEdwu7OCe9WI3PYfnXl8p9VFl6ZluG++7MPfANNWaKz4KAH1Iqs0nlrlpFA74rGmuf7TvDhmdRwNo4o5TWO+pv/2hI+7YFCeoxWRqUQlYSPI2cchTxVea+ls2eOKFiBxubpVfz55EJbanP1osVfXRDZFjVSVVifU1TnfjIRVAHUjmm38u1CGn474rHlvIEyC5Y+metUkNySZea8OPmk/IVGbtG55b8KqfaHk5jtWYDoduR+dCx6hdMPKg2/iBT5Utx+2jstS59oP8EPHqaxfE1jJf6e3C7l5A6V0Nv4b1Cf8A10ixA+9aEfhBGQ+bNkd9q5qFWhTkncyrQdeDg1ozxvS9cfT2EUrExqeAB0Oa9e8CePLKGH7PcvuiY5eXBaQc9F5x0/8A1isPxJ8MUWNrqygmmYcsu3r71xDQCxYqCLdl6/Nivco4qFSN4n5/isBKjNqR9daPr9nDCk0MysWUOwjYZVcZVTjp6/lReeMYpI1jE+IW3Ke5PGP6CvljT/GE+mMv+kiVQclCpIbHrin3XxCvJpJDGgQMxYKoKqM+gzxXRdS6HmypuPU931zxRbLMjNcSOSQ+3gDkYf8AA4rjNU8WQW8Q8tooQOjH5jg9uf8ACvJrrxNqN11faMYwKoNJc3BLNIcmq1WxHKurOn8Ra/e+KpPsxCvbo2UGOeO9V7XwnCnN1qFvbj+6rb2/IZruPgf8Lr/xB4itb6/0f7Vo2fmkuPuH8Cea+rrPwrpuloqWOnWVov8A0xgVf5CuOtKWyZ6FFwgruNz490v4cw6khNpp+sarhc74bVlTP1bAre8EwHSr5RIuzaxUhiMggZwa+tGt9q7dg9K+N/HtxceF/HGpwJEGEczEc8HNKjdPV3JxM/aJWil6HqXjuW3uNItXLAD7rZ9j/wDqrF+Evwu0TxtHqFxqDXTCF1jEcMxjU8c5x16+teZ6r8RtY1iNYGSOOJRgKq84+te6/suNLNpWqBwMmUHke1dFVrlOWlFqR1sfwN8FpavB/YkDBhxNIWaTp/eJNeEXWkReF/GF/p1uCsFtPtTd1C9v519grbMkbtkbQOPavjiF31rXrq8up3+0SzHzGbnndWGHbbZrXPQfEjLJoKN1O4ZrG8E+KE0XwL4zs0uFtruVFMYztZ1J2uB68dveuyutM0z/AIRkeZcvNKV3YVCB7dcV47dR20WsReau62MgMi9MrnmuqUVNWZxxbi7o2vAt7pdlpmpX2pE+W0kduAnLBCSz49zgD8TXqnhfUIPjF4giQRSWOi6btMVrn75HTOOMcV8/W9q00osbXdIZJ/lVec9hX2B8J/DFt4R8M28KSr9rkUPNkgnJFctaWuh20o6anYW1iqoEUKyAYxj9Kn+yxJHsQYGMBdvFPWY7Q3QZ454NRiMg7wNo/wBqsOY35RI/KXndjJ9MUjJGqhVAPuc8c0FyFJ+XGORjNK0fmHJk4qWx2QmNvypyF/CqysZpW64HU9jVplEfH3wTjctQNtRtu449M4pFHy18T7VF8dawxTnzi3qeQDXJMP3ZKjp2Feg/Gu3+xfECboFnijmGPpj+lcWzfKCFHua9qm/cR49VWmym10scO4enJqmLOWa3AyEYksWzWi1iZmVQuSTk1ZuLd0j2hc56Ba021M9znvLKv1z/AI1D5n77cThR1960bWzkvAzRozRhipYDoR1Fd74b+Dfii1vrLxBawQzwQESpZXSgM7DkHaTyPxFYVpqMbS6nVh1JTVSPQ5nRtIvtUVIrTT7q6cnpDCzfqBXoui/B7xZf3EEx0trWIHJNwwU4+nWu9tPjhqWhstvrHg+WNR1ks2Kjj2YY/wDHq6HT/wBorwy0iq9lq0cvRl+zq3XoOHNfPyw8t7H2X9tztypJHK6b+zffX1y091qUFtG/OyNCx/XFdTpf7N/h2GMLeXN1ebeqh9g/TmrjfHzw5NIHt9P1y7kXgRxWJ/qwqo3xk8Q6xMIdB8CX2SOZr4lR+QH9ahUX2Oapmdap9r7jsdD+Ffg7QGDx6DaXUmMb7xTKR+ZrplhsNN2xxQRW6fwiNAFH5V5I0Pxe8TMv72x0GAjDCMKGAz6nec/gKuQ/A+91LB1zxPeXrE5dY2J59ixOPwArX2aWkpI4pYipPXV+p32q+ONB0k4vNUtYWHBTzAW/Ic1xOuftEeGdPm+yafHqWt3YP+q022L856ZNa2l/BPwppq7zYm9cHAa8dpf0Jx+ldbpuh2ekKqWlrFBGvaKMKP0FRemttTNe0lvoeV3Hjv4neLMLonhK10C3Ygi41u43OR2OxQMfrTP+FKa742UN478YXmpwdTpmm/6Pb/Q45avZ9oZtwX+tAZUUhlx6kUvaW+FWK9nf4ncwPCfgfRPBGnfY9F02DToVGSsa/Mx9WY8k/U1rlXaPn5T7GragSDK7senel8o78BSR1qeZt6lJKK0Km/ouM4PJApcFx/Cozzmrn2cMMkY2+hqMwlVU7fcUtQ0ZG0JXOCGxxwKa1svmbjjmriI5XJUsTwaXy964IwPpRcVikYQGGCvrjNKyjYGY4P1xU32aO3ACLtX0Hqf/ANdO+Xyw+ePU07iZB/ZrSsNkfmMcnA5NRNGsnbLd+OKtxyfMQBgjuTmog37wqQ2cZyBxTRB85ftDaamn/ETwRqxAEN20ul3B9Q4xj/x410f7NN7JcfC+30+Vh52mXdxZEN22uSufwYVP+1Jocl58N01GFGMul3sV4GGOADgn9azP2ersWfijxvo7Hass8GqwqvQpNHkke2QK74O9C3ZnJL3ayfc9akUbiCSSB+H1qPydzOOnoRWv9ly/Yevqaja1OPkOR15rm5jrMxoRt2EbwQQeOue1eZ2sbaTcXFg2UNrKypIOQUPK/o2Pwr1aaPBOQQPpiuE8aWq2GoW19hljlT7NJ0+9nKE+33h+IrCr70T28nxCw+JSe0tCs0bNExGLlFOTKo6KOBgk9OaY8jzNG/mYcjbuU/dXpyB7UtrtmUo20hCxDxgAnJ4zmoyT82QyY+/ICXXOOAQOK83Y/U46hIpjUHZtfA2MoVQwHBJ71mXcRkkj2x7QcKA2SrHpnJwK1ZpC0nLLbPIMlcBU24z2yc1Suo91vnGW/hVx8oXrkFvxoi7BKKkrM+mv2Zfjw195Hg/Xpi19GuLO6lcMZVA5Rv8AaABwe49xX0y0qsqsPqK/L1biW2uobi0LRzRPvgbPzIwIYMMD1FfW/hf9pS21LwjZ4Vn13PkXCshEccgH3ufXgge9fU4THRdNqo9UfjfEOQyo11Vwsfdnuuz/AMme+at4qstFg3XMnzkfLEvLH8K8E+MHxX8UNpU48PCyt4TkTrcQtK5jwc4wQAcexqP+07rU7gTSyNNJJy7E1Yns47iNlcZ4rxMVmdWcmoaRNMvySlRSnU1l+B8iOwjwjjnPzK46LnIAJPpRJIZCyqG+7yyk7kXp0GAeteqfED4YsWmvNJjDbm3SW4wNx6ZB/pXhOueMLDSbh4LycieNisqMMSIfQg+nHauCL59j9Po4qnKO9rHpXwl8T6L4Y8SM+rSLb+em2GY42Z3dGI6E+/pX0TZ+INJjjlkiuY5YpvmG09K+Fo/FEniDzoNK0y41Rn4zFEWifn7p4wBV7S/APxBvLgSWPneHIpeqfbPkX6KCcfTHaun2dR7I+bzGWHlUdRVFfsfaGn+IoWupbIyfeOYjnIIPpVnVtPkvLd0jRpFIwxTtXzno/gPxdoscNxH4qe/ngxJ5dxH/AKwjkrn36V7J4J+Mml3lssVwTa3anEkEvBV8cg1lOFl7541GqpNqLMa3t7jS7qW1njZU3ZRmUj64rV2glQy7e4961dS8fWEdy0l7ppuLdW3LIuGWsaTxjpniK6ubq2uLe1MO2MW8gw756bR/X61dOqlaBjWwrleaZajT5hjjjtT2X0BNPVSqjtUiqAuc4Irr1PIK6qG52n8qV4vM2gYII4IJFWBEGYYOT2AqXyyuDt4FSVqVIbcRrhmLduSTUix/MCCBVhY9oAOM9cd6Nkitnapz60BYgkjYgFj16cVH5LtkDB7HOKtGN2JJAA+tMaJvL+UA+h9aVx2IfL2thuuOnSpI4+pxnNS7TjB5HTilZflA+7+tMTI/JC9VYD86j8tWPVgPSpyhbAI5pfLZsHrgY+agCubfOcjjFNaML0PGeKtGMLnPyA9aasbCP159aBq5W8pe4z/OnbBtHGR9as+QNgyevbrTY1JG0Ak9OlAhiwBQAOB2pGiG77vHQYOKfsbJGzI9TT2b5QB1oHbQi8kDDBs/pSeXuYf3f9k1YCs+4Dr+tKsbDOBtJ9qBFVoyq4+9T9o8sEjj0FTMp9Oaa0YxjAAx6UXAiVdvHrRGSvXgflU0ilsYBI+tI64x69vagCKXOcqevXjNGG4wc9qljh+YHvQYiq54A649aB6EPkr+Pf3pPJG4bT0p7Mccj8KbuZscbfXmgQnnNGu1WJPp1pzOHjG5F3n+IcUKo3HaM9qduC4DD9KgGMWFtqlpVB9CMcUNayLtO047EHNPk+XBxnPWnyAoN0bZoBFXayng4z14pzKFbLKCMegqWS48xRuQEfTFIiCZT82054z1oArsvzAAYHcYpWhzzyB1xVryWVTwG7Z6ioBFuwD94GgLCLgZznHvVe7CNE2AD6AirMikZPU9ua6r4e+ApPG2pmB50trSEZlbPzkHsB3NHkP4dXsXPhrp1zqWnafDawmR9rZx0A3HkmvSbzw3f6dYyeZAW+TGV5HWvQfDfhWw8K6fFZWEIiiQY3dWb3JrUfavDDPtXmLIacnKpKb5m/kjStnM5OMYR91W9WfGXxG0Xf4mikaLBa3GWI9GP+NcdqFgsSkhVZcV9j+PPAOneN7dYblDbyrzFdW4w6n0PqPY186eOfhbqPgy6WO7dJrWUnybheA+OxHY+1L6tPCwUb3S6np0cZTxLu9JPoeM6jp6yKcLgEdOormpLdtOZ9ox9K9J1ayS1UkckVwmtYZyR0rWjUdz0IycHdCWvii7s44ykrJtIyM5zitu18V2t9Iq3Nok6dx0J45Oa4ttjQvk4f8Ah9DUUJliUSRkN2YV68ajsdkZKek0dzeeEfDutRB1P2R5DwGP6Vy+r/CO6gzLYyLOh6AHP8qrf2szRqQ5ypztq9pHiyaCZB5rAZ9feqtCe6NXKVP+FI4vUvDV/prETQOOccDNZTLIj4ZSuOPmGK91tvFUN9tiu4llQ8btvIH+TVi98G6Hq0HmKvlSMeTgY6VhLD83ws7qWYVIL95G/oeGQRrJhW6Zr6n/AGSfEe7R9X8PyvlreQXUIJ/hbhgPxA/OvKL74RS5L2UivtP3c8itz4RC68A/EC0vNQBtrCSN4LiVgdoUrkE/iBXz+YYOrOlJKNy8TiaOKouC0Z9tafNuhXHXpXO+MtHj1zQtV0ydQ0V1BJEQenzKR/WrfhnW7LVrXzrK7hu4scPC4YfpT9blPBI+8K+WcmoK+6PkKcXGtZH5n6jZvb3EsTjDxsUYe4OKpLDiu/8Ai9o40T4ieILVVwn2lpVx6OA4/wDQq4nb1OMCvrqM+eEZdz9Ipvmgn3CNfwq/bk8c8VUjQlRgVdiX5a0kauJOW461SuOauso21XeMMcZoRnyoypIQ3bNRm1VsgqK02h2800Rg1omVymf9jU9RmnfYRmr/AJWO1CrVXYcpWjs/XpWlaaSsjDd+lRx/eFaMFwIxmsJt9DKdGE1aSuehfD/xdD4L082QhMlu0/nk7uQcAYH4Crnxo+JmkeIPh7/Z1nO321p7ceSykEgOCcdj0ryy61Q4IBrl9Um8y8s+rEzCuFYCNSftpbnNKnGmrQ2R6c1lbzfYXaLMqqAD0o16bdfOAcjf65q60BkazK9PlrF1Qt/am3P3nP8AOsHqzsgWdcbFnbhRz8x4/CqOrXH/ABLocL90Y+tO1y5YrAh6Bev1NVNWk8vT41bHSlFaI0DTZN2lg4z1/U1d0ZiiuR1ZefxJrOs2WPTR2GOufxq5o7bYyM5+UD+dV0Zt0RM0JW8RGBDY3DI7dc0ms838addrY/IVK10k15A3zrIqbD0245qlc3Ql1QEjIye9Sl72gRvy6kuuSG3tQSc/KOKsWdx/xJ4QOrAZ7elVPErB4FUEN8oH6Ukcnk2USHj+nFU1ojRGrpcY8x9/I2jp/OqyoVuQB0+Xk1Jo8hbzm7AHP5UyPLXWRzzj8hU7NkJFTVFI2HoeorWtiqWbkrn5FH55/wAKz9YiYywYHG3+ZqzIpWxfJyxZR+QNVJ+6iJbsu6DCjQysPlJkC/zzUeqRf6QcHJZiB+FWPCzD7OMnjzSTx7CqepXgkvYyowCxYfrWP2jGJSuNwtU44+Y/1rltyeZzkDcOvFdjfKI7GJycbomIX9K5ZrcNNFnpuzXTTlodS3RZ1VtumnccEjisXR4Y5GyyBl4z781p+IZAtrGgyO3P41BoduGsS2ccgY57ZrSL5YXOhr3kjF1RI0vv3ChRnOOuKW/uJZoY1c5weMDFLcRmTUGx0zzVhbdGkRW4AUnPvXWpbEciV2V7F5FXdtK8EFqv2bLdLEjDc3fI71LbwoNMl2jt1NR6Sgi1CI4BXvirjLVkSV0kg1fasbgH5uazLHKqSOCBg5rV8ULFGQYx97qD9azLbC2sx7gYH1qFsbbtNnO3vh7TtVuNt1p9vIc8nYAT+I5rP1L4V+H5YyyJNZE9DHISB+BzWzDM8d4c/wB7vV68vh5PzIGFdKqTi1ys4qmDoVYycoJ/I86m+C9w6l7HVo2XHCzoR+ozWFdeA/E2iSM8EZkDDaWtZM7h6Een1r1/T5gYcKMetQyXBW6Rd232/GuuONqp6u54lXIcJUje1n5Hhk1vc2L/AOlWs1sQcHdGQPwzVVdQkWQFWxivoe8l325Dqrr6EZ7VmW3hLQ9ZU/adOhaRifmUbD+YxXZDHXXvRPDrcOckv3U/vPHofFF3CoEdw6Ed1JFaNv421GbaJpEvEB+7dRLL/MGu91n4M6McGzmuLZj6MHH6j+tYFx8FdUj+axv4Jx1CSAo39RXQsTRktTyZ5Rj4O0Hf0ZQbxFp+oQ+XqGkQSP3MZKHp75H6UkGkeCr7Be2urOTqcLuX81I/lVO88E+I9Lco2mvMR3iIcfpWPNPPY3RW9tpLZz/DIhWumPs5P3ZHk1qWJpr97Sv8ju9N0CC3VRoPi+506XtG9ydh/Bwo/WtuPV/iRosauZbHXbdW3IZ7fdj3DJwPzrz/AErVrS4Yo7mMgcEjiug0vUoY5hi7eL3RiK25PM872rjpZx9Gz0fSPjrrVr+71nwozBes2ny7h9dp/wAa7aX4vaXp9la3Wo2d/p0Vyu+MzQ8MM4yD0ry+x8UTxt/x/LcJ/duFEg/8ezXa6J460nxdq2lad4psTcabGwhElg/kyRg8DBOQe3Wm7panKoqpKybEvP2kNBFwbbT7G9vZ+gYqETPucmvLfE3jvWPGNw82rSeXbqT5VhCcKg9T6mtP4rXOlaTqktloUdxHAjYD3D72I6155GzSNl25Jye9cTrOa00Pap4BUmpTd2bUFxcalNHDCuV7RoOB712OmfB3xV4m0W4vbawkWCMLsDKQ0xLAYXjng5rA0PWIdHtyqwqWfqx6n8a+sfCfx+8Kab4T02DU7yOKXz0ttigl0RYwPMYDovT865NLnpVJTpwukfON7+zv4u0eNS1nA7bc+Ws67h7c4/SuJ17Qb7w7qD2OoWzWt0igmN8HgjIPHtX3j8RLy31TwXqdno9yJ9Rlt1NpKgYhiRncrHhT06cGvjb41OV8eXaO2+aOKFJf98IN365q5K2xOFxEqrs0ZHhBW+z6/djaRaabK3Jxy2EGPX71ed3FwxjC5JC8AE8D6V22nzi18L+I5SxG6KKEc9Sz5/kpry3VdaS3YqpDv6dh9a6qUXJWOXFTUZNyO+h1RkUFpV247dvrUv8AwkFvHnfLk+g71jfY1kTzCY4lb1Jz/Okb7BCwMlxGCv8AdAH6157kr2R70alops0ptfSZSIoJDxxgU/Tr29XLRwrGD6kE/lWfDr1irbLdWuX6YjQsT/OtexfW9SkEdhoN7IAwTMiCIZ9PmIotN/DETxdGOkpr5EN1Z6lOxaRtuTkkHFMt9JmZiJJtwPoa6yH4beNL7hrKxtc8/vrsNj6hQf51uaT8CtauFH9oeJY7XnmOxtQx4/2mP9KSp1m+iOeeZYeO12edf8I5CzZklY98VNHpOm2nzu8cf+1I4X9a9ktPgLoSrm+vNU1HHLCW62KfwQCt/SvhH4V0lle38PWhfIPmXEfmN9fnzVfVpP4pHK83h9iH3ngsM2mNxHKl05IAitVM0h/BQa17XR9VviBZeGNWuB/C00QgX83I/lX0ja6TbW6BI4EjUfd2IFUfgKt/Zd67iMAc8jrTWFh9ptnJLNcRL4Ul8jwvT/hx4nuFXOmaVpue95cNOw/BFA/Wti3+EWr3jAX3io2ynpDpdlHEP++mLGvXo7ZhhipHOcn+lSR25j+ZgB6cVrHD0o7ROOpjsRU+KbPMV+COhL8t4+oa0w/5/r12H/fK7R+lc54o/Ze8Ma5vaw36POenkndH+R/xr3GO3dlOF3HnbxgUR2bLIGYHOPukcCule7tocUr1HeTufIOr/sk+JbOYiwuLW+i6g7/LP61Ut/2W/GDMRJBaxKBnLTA/yr7UaNlwSqn0I4pr7N2GIP48itfbSsY+zR8p6X+yPfMytqOrQwrwSsKFj7jNek+Gf2c/C3h7Y01o2pzqc77k8fTHSvYZGBGcAj/aNQttbjB6cYFQ6kn1L5F2M/TdHttNgWGCBYLeMYWNRhRVpoU3bgAPqaljuF3YJI4xgg+/FM8wuPmBxnpzzWdy0iJowqj5AV/OvGPit8DZ/GWvHVNNuLeBnQB4pQRlh3yBXtLMMjgkHvim+T1wPm+lLm10DlPm/Sv2W9SlkBvdUtoI+/kqXP64r2v4d/DvTvh7p5gs2eWST5pZpOpPpgdBXVW8PyfMWBz6c1KEY8HsPUcUOTe40khkq7lzkfd4GP618UR7rbxFfQkDKXD/AHen3jX2tJaidvmOVA+79BXxr4gtxa+OtaQcH7XL/wChE10Yd+8znxFrI9EtmM2j4B/gI/SvLNcjPnnkDJx+tepeH1D6Yy9SB/SvOvFCLHI4xyJOtegcHW52Pwj+HMt14wI1K3dIrdBINwIDZHBBr6N03wrp2myGS3i+decuc4rK0TxNpWk+B9L1PU7iK0ha0jLSSEDPyjgdyfYV4/48/aeljWa18J2vl7jj7ddrk/VU/wAfyryXGVSeh6nPGMVc+jrq+s9NtWmubmO3iQcvLIFUfUmuRvvjV4Hstyz+JbFXH8Ks0n/oINfE/ibxVrviy4NzrOpXF63ZXf5V+i9B+ArB+0CHOBvNdUcN/MzmliOyP0B0X4k+GPFNwtvpOs2t7cbd3lRnDY78HGa6NcFQVHPUjpgV8JfBvWlsfiDoV07LEiXSo5Y4AVuD+hr7xgaC4hDRSRzRn7rRnOfrWFWHs3Y2pT59yu05VSoTAbv3NQun8TK2eoHBxWkItx9PQYqrcWyssnGDj8OK59TpPNNW8B6H8VPFW5taSzuLdfs7QnAZiGPTdjd17Vuf8Mm6NBt87Wr51PZEUf415a2g61DN9oNpJLGWLCaFS6uc8turTsvih4o8P4iivp0jTgRTHco/Bs4/CvVeHnOK9lUscEa8IS/e07nren/s5+D9LxI63V644/fTnH5KBXK/FK80TwDbNonhzSbWXXbyFy0kZUNZx8AyH+LvwPauRvPj34qdSqXEUf8AtJCu7+VcgPEk2oalPPfj7RNdyiUzRqBMkuMBlPY9sdCOKiOArX5qsro0qY+FuWlBRLXw88KHUtesLGFS8SSB5GI6qDlifrX07J4TsbqARqjJH0OxihHuCDXIfCHwiPDmly3msGFdWu3yYlAXyk7KQCeSck/l2r1eCS2VQqyKT+leVjMQ61VKG0dD2MDh406V6m8tTxHx58K/ENni78O67fRYyzRXEzSoeOBycjn371594W+LmuaBqwW+0+e/ihkMVzHOyAKR94rnng/nX1prA26WwXbtbhiemK+P/F01tqniTU57SOPYJSNwUfPjjOff1rqwUpVlKMjz8wpxoyi4H1Rp+qQa1ZrcaYgu4wFZtvy7VYZB5HpWnDsuIw8bAq3cHI/CvlPwv8VL7wbNDDEBNCMgxzEBV47HsM16t+zzq2papZ6qtyj/AGEOskLNkjc2SwU9+1Y1cPOm229ApV4TUUtz2BYwAvz7c9yKVR5ZJ3ZGfSneYGypVhjjOOKlhhRc7S27vnmuJnYmRnEnzKDxTdpba5Rh34fk+2KtCEf6zIz3x1oWENgbsn3GKQ+YrmMjA5GfWpPJRW7M30qZYvlO4FSeRjvUqxquUPJA5qtRrYjTLR5Hy+gprxOed4x6YqfZ0GOaetuNvHJo1IKiwY5zwT0J4qTyxyqjB65NWvJwoyoJHqKPKLNx6547Uaj9Cmy7OcMvqBSn5mXAyO+TjFW1jCv1Bp7COJuufajURVkU9QCSPQVE1v8AOGKk596unK5K45/hpDGFO4DaWoDUqeTiTKZHtio5v3e0bdzH07VeZfMGN20AcGoRCFwWJz1+hoDU53xboMPiTwzqGlXAGy8t3h5XPUHB/A4r5l8B3OoeEZh4kkXzL/wqv9ka9p4YCaWxZv3VwidX2HGcdMe9fWckLiQvgkdyK8c+Lnwjn8SainiHw7dro/iS3XYJsYS4XoUk7EEZHNdNGootqWzOStTcknHdHo+j6xYa/p8Oo6bdLe2lwAySxtuUj+h9q0GxtGRtJ6bfSvh2XxN4u+FWpzC2h1DwpdM+Z4Ei8+wuG/vhDwPwqb/hqzx80kULXunyDcAWhsfmbnsD/hWv1dy+B6Ee3srSR9pTKMbQc/XrXMeLLjR102e31bULfT45FyJJplQqQchhk9QRXgH/AAsjU9Sk1iz1LW9WuZ2VTafZZVtkjY8nzFAH0x7Vwt18AfGPxE1OS/0+2DWkmM3N7cAZbuepJq/q6Xxuwo4izvBant+g+LtP1j7WbTULXULi1cx3Elu4IZs8MPXI5rSlvo5nP7xVLHBjfLCRwecdu9eYeC/2S/E3he8N+3iu206UqUZLaBpldT1VgSAR+Fd3dfDbxdtVIL/Tpgy7Hk+ZQxAxu2lTtJ9jXl18NaX7t3R+iZfnsJUksQuWS/E0BeRwkIxwActG7AByOABj296p32tWtuJUaaNZFUM8T4DDjgKSeuKzv+FF69fRwrd68ttFGd3lQo0uPoSRg1pWH7PemGeQ32o6hexAY2sQgY/hyB9DWaw76s7KnEFBaRuzmtR8daZbwxl7hZCB86FyWiHpjPJ+ld14F+I/hGTS9NsINctn1GaV3a3Nu8bIxwAGcjaTheAD3rS0/wCDPhfTdpj0S0eRcYe4BlP1+bNbd/4R0vVtOfTrqxhktHwGjWPaOOmMdCDW0aCXU+dxmcSxKUFGyPXPCl4LmzVkOc+9bMl8qKwBHrmvCvCmsX/wuuvsN9LNe+HX4g1CVtz2ueiSHqV9G/A16R9ugvopZIbxWVwrrtYFSvU815lak1LU0oVlJXR0E2oQKzALvAI3Ko55rjPEfw60DxN4pjE2kW8mpZCh7i3AZF9WyM8elTa14s0LQba6+03scisA8RhYMyt278cjNc3N8QNZ8VND/wAI3YPb3EILT315yJc+nPPrVU48rutwqSX23obWveDY/C96ljbXCTRbc4RAoT8B2qnBYkYDjIB4wMdqb4b8P6lZzXl9q96b2+utu4qTtUDPygfnXQPA3y7Y/wAq9KM3y+8fPVuVzfLsUI4RHxgD6Vj638P9I1+c3DwtaXR6zW7bS3ueK6lrXbHnoc9MUz7OQFxxj1FN2ktURFuLujh1+Fbbjs1q4Cj1BP8AWtux+Gul26W7OZJ54juMm/G85zyK6VFbcMAHA6damVTxkMeeOTWfs4rVI0dWctGySOHy06Y9ial8kspOOR9KXy265wexGKnjXy2xnco5x1FO5CsQxwBl5wD15p7Q+XgAgrjgg9akPzYwuBjJ7GhVyGC5ORxntSuOxEqqMnHzZ9c0vztwV/HOBT/JLMNw2ke1KFLD7p/CpCxEFKqMKCey0MhbnbyO3SplhP5dCxp7Rlc4wTQFiuqMyjCkDutJ90kHtVpi/GeRjjimbQ2N/UjFAWIMDu3OetOVcLkA/Mc1J5fzY25PTpUjW4kyBxgdPWgNisqjadwb6il27s469CfSpWj2ZGOD25pvljkhcH1B6mrKI/IDZ3N1GMA0xY23EIQB6CrO1mPIHvUXndV2c9QwWp6kdRHYx5DHcPrzUe5OGDfVetOaR5FKFVJHVqSOFt2T754pFIZGofLK78/SpApbBVufWnIvl+hBPJzg07CCQjncvqKBWIyoVhnLnpxQy9BndipWX5ePyxTY/kyCME9aAsN52sN3y9AKbja2COexzUgUs/I6jikm3swVT8o4qw3G88knI9e9MjRt2W5XHAIqxHJuUKeexoZ/mxkn6CgEQeWeeB601oz1H8qs/KwyNy/pTZAVYbj8o9DzQHmVfLVegweu0dajaL5SF3Lx2BzmtA7X5ySMde9RNG2SGOVoEVwh27WJb0JpEQMoPmZwelTCMZAzk88mpCqLgKAW79qgsrqo+8y5pWWN1IA2n68GmyY3dMcjIIzUgUcAkcdBQAzlMkfLz0yaRWbccbWIBJHepjt4yAARwajCorHByfXFWQNUq2RyD05ORXpfwXuPs+tXULFSXjDjHsf/AK9eaSOVk5BYHviul8A6l/ZviyxkC8yN5RBP97iuaorxZpHt3Pp23uHXgNkU6G/iZQzDaxHXrVOFt0YP41TZhaqQ7AKrMAfQZ4rb6xKCT6Hl+yUm0dBuhZfMDB/TFeZ/HzSf7a8CtcqNsljMsw/3T8pH5Nn8K7iGQNDlW/KqnibTv7a8M6pZ7dxmgdQPfHH61rUn7am490OivY1Yy7M+INaTCsP5VwOrRlWIr0jWrcpu4x2x6Vw2sW4+Ykcj9a8Ki/ePubHKMB0PWlUi3jbachhSXq7WyKpq+GA6ivYgVGdmQSfe5OOaWO3kkZzGjSeWu5mUEgD1PtSzLlunFRhjGcKSM8HnrWoru5ctZniYPHKysOnOK63TPFZht1imkVvZxn9a4uP5l59KDISAO4NVqjqhV5T0Oz8bRGYB5GiLHG48pXX2OtrPECkkN4gPK9eAMdDXiO7zMY61qafctDjaxGDng4q1N9TT3am6PZbLyI5xNbiWwuMD99ayGNv0robXxh4ksVVF1gX8SjJjv4w5+gZcGvGLXxhf2cySbhKq/wDLOQZBrorP4j2dxIBeWTRA/wAUJ6H1rKpRoVlacUyXh47plH4qeFdY8ZeJJ9XjtoVkkRUeOFywJRcZz9MV5fqHhjUdNYrcWkkZH+ya97t/FFjfALDcIR2D/KfpzWm+6aICeHzI8DHmKGGOwGamODpKPLDRI6o4uth0o2uj5nihK9Rj61Mse3NfQd94E0fWIQZbBYpG3ESQkrn04Pv71zmpfBW3ZN1tetCxIAWVTgk+9YSwkujO+nmUJL300ePktTGBzXban8LdZ0/5lhFxH2aI5zXOXWj3dmxWa2kjI/vKa5pUpR3R6VLE0anwyRl52npmjg8gYqw8XqKiZSM0kjq0IyvXtTOPTFPY+o4qKSRQvoaqxXLYGYLyOO9QzXhXjNVp7oLnms6a8HPNWoLcjlbLk172LfWo7EfbNSswq7z5ygD35rEn1Ar0roPhnnUvF1hG43RrLuI7cKTSq+7TbRjUhZXZ7WfKhuLS3EQXbg7l5PQcfSud1C3jl1aLDbup9O5rZlmC60i44VeQPpXPzfvNWYKccE+lfObszpopasn+kRRsOTtAqj4ijKrGvYc1LeLL/acZPOG470zxHI0kxyBjb0xW0dLI6hsYMekqCcfKP5Vb0dd0b/QfyqG+ULpo52jAHFT6U22zlYfT9Km75WX1sSW6j7Qx68d6oCNmvCfc/wA6t2subh+MAD/P8qpWd4JLwA9N2f1ojuyuiJtZUsyLyOeR26VNqEfl28ZzjaO1LqjrNdIPf/Cp9YVNiBcfd5/HFDeyLXUt6PDs0qaUr1H3fXrVfT7g/aGLZP3vwq9azeTopAxlsD/P51l6fJumJArN7sldy5q0g3Q7gMgDFPvjs01TkDLn9AP8ao6sP9MRS3Yd6ta1iPTIAp3bgT+uP6VXYwm9Wa3hu126X9o3kfviB+R/wrB1J1F4PTYf1zWxZyi38MW+99iyOxDKckEeo9OawLuNxdKZMkMoCt1BHtWkKMp3mji9vGE+WRa1TK2jrkDbGnX35rLs0We6jQEcAmr/AIiuI7hX2HAKonzewxWTpvmR6ipB4wBnrRCLSdz0YtStYb4qCqkaY6GqmjsEtXAPy5J/QCp/FzBl5/vqM/n/AIVT0+Arp+8Hu386tfAdi1kRW9uGu2Zjxk03WB5EinPAXFJZ7/tDBjjFR65N8xHX61st0iX8OhNBIJNJbdwCdvzfWptNmMt4oCrtXvjnoarSSLHokWOCZOlWtF2mQkdcGk5bspJXiJq0PmSrnpkYpsFoBYSSOpPPftzS6ncFbhFXkg5I/CpTJt0tT/eft9Km7skW17xgx2ayXLccc/zp15axoAGH3ulTQ58xmHAFVr67/fBD6V0qTuLl9wdZ2ojhJA4qpcWfnXA2mtm3hLW+ScHFVF5uim3nOM1XNrdByJpJmVqqy2sJ2jpVfStXFuyEoCRyc9M1q6/HtiUZwWzWRFZhcFhXVTleOpw1oP2tjXutYhupEPlbD6dq0rW6HzuvHtnpXP2tr506Y9cmtu5tok08kDa1VNqyRlTp8spMluMz3UWxwScZxUerQx33lpcRrMmeVkUN/OsnSUk/tEktnn19q1btpEbgE+pIrTS6OdNcskzGvPh/oN9Gx/s+NHP8UeU/lXN3XwxtoZv9EvJ4SB0kAcf0rv7aWRVO4ED2pqwtdXjkEbl/h71pGpNPRnJPC4epD34L7jj7H4f65KWS2azukRDJ+8bymI9PT9areH9Ys7HVvs+qf8S/aSHcoXVSB7ZzmvUkDQQTnGDsw3OPSvLrvwvcR31w88TKJnyvmLjPf+RFaQrzqXUnoeHjMDQw7jKmrNnN6xdPr+qzTjOCxxx27U+301UIzyfpXTW/hS7bPlwbu/yiqlxpdxYtmaF4x6kYp8ztZHJyRbu3qVH0ksiuo5XtVK8t7u4m3MjMcbRgH8quXGoS26ny3xtHSrPgfxxqWl+KNOdbdL0/aEUwGISFwTggKQcmt4J7s560uVe6erfC2e9+Ftst/q1zBff2xp0kdlpcl44e3cthWK9EbgY9jXiHjCPV7fXLiTXCz6jKS8juwZm7dR9K+vtX8DpeRrqlnbzPdyMH3xzEZbshUHHHAx7V5d8aPgvbWvh2+8SXusR2msJH5psXO7zOQCobPB5qotv0PIp14Kbk92eG3VyYPhvfgpzc3saiTPZUYkfqK8RmO6Qseua9h8WX/lfDbSrYMR5t1cTYIx0Cr1/OvHgrTTbVBJz0Ar1aCsjycZLmkfSXw9+DujeNtHOp38l1KyzNGYUl2R4AHpz39a9F074K+EdN2eTosBZecy5lJ9zvJrM/ZvZrzQdSgc5WK4DAf7y//Wr2RLFWwAgI/vAVxc3KFRvmZyun+F7GyyqWUcQyCDGAoJA64AwMe1W0sZI45IrWzzIMEGQgAknGS3OT+tdVFppVeBkY61ZW2T5T6dfelzNoySONgszHdSxw2jG4+QzSRqApJ77j1wO3WrVpb3MWpSW/9mypDu3G53go365z7YrshGoXjaO5GKSO3ym/byfWgdjIj08+YCijGec9fwq4tjkfOFPtnFX12ooYoFIHrjNSfKWAUZBHNK4WKMdoRkrtHPGOalaxLRnDEc7uOKlY4ZVBwMd6VURdpfDenNMCNYVXA6kHP+TQyiNdo5BzhTQwHOOCaZtdsgfP9cVADPMIkAKrx79c02SUycnpjucYoKMg25w+efUChlA2/Nx06VW4WsV2j3MC5DbuRg5oZcFcKeO9PuNqshxgbvvdKH3bAVx7gCmBXy0nfHGKP9VjnKdGx1q0g4bCAcdhXzv8cPjlreia9e+HNBRbEQhRLfugaXJUEhB0AwRyefpTjCU3ZESmoK7Pd5p4LVDJNIka4++7BcVhXPj7wxZqn2jxFpsRH8LXaE/zr4f1bUtQ1WTzdR1G5vZD1aeUsf1NZvkxepH4V2LDaas5XiH0R9xv8WPB8JP/ABU2m7vacGnx/FzwW3y/8JHpwGcZMwFfDkdnAxIPU+9TjT4l9fzo+qx7k/WJdj7lt/iX4SmJWPxJprHqf9JXH860I/GWgzFWj1rT35xlbpP8a+EFslXHzHOOOatx2oG05J9jR9VXcr6w+qPvSPVLK8XMd3bvn+7Kpz+tfIfxKjjt/idrvl4KfaCwCdOQPSsTwxol3rl6Le2dVOC25mwMAV1Ung0b45ZoXt3ThpdwAf3Ktgg040lSd7mU6ntFaxu+G7nbpYJDE4HauH8XbvOlVRzu3fhXp3hvT7BbUxvqMCEcBWYgn8hUOqeDdNkkeYzRSejM5P6Ct+ZGNjyu40HWdV02zllmlliWL90krkhVyQAoPbiudu7WSHAdXBHBypFetXmtW9rGsFuWZ14M0jYyBxgDsKXSfDcHi+Q/aNXtrCPr5jIx/kKFfsVqeF3skitsEbZ9hVWPS7hnRmjdYWOCwHNfSEfwh0AN+88Wgj/ZtXNWU+EfhVY2MniW4k9BHaEZ/M1rqSeKWfh1Zr2xt9OVo5JcbpLllAXjk9MCus+DniW98KfErTYjcSJptxOILnzHIQqf4j2GDg16PH8IvBnBk1zU2H+zar/jUrfCfwMMH+09YI7kW6f41Eo8ysEZcrue/L4g0hlwuq2JHb/Sk/xpya1pc0eBqdpz3W4TGPTrXz+3wp8ASOVOraymOn7hP/iqZN8Jfh9GMf2/qi9eTbL/APFVxfVPM6/rL7H1J8L9c0W4s5LJmtm+zu0ZVWVgeeg/CrXxE8B+HNes5HNpBjGQygKR9GHNfJq/C3wKpzD4wvIDnIVrNh+oNWIfhrocn7qz+IhQ9AsySpzWMcJOnLmhM6542NSHLOFzJ8ZaDD4b1u8tInMsavtVj1xgHn35rn3hkSVGjPz5DKV6g11198FtRmkZ7TxZYX7k7vnuSjHj/aFc94h8La94LtBJcfdYkrNDIsgP0Ir3Y12opSPF9mrtonbxV4qW8leXWWgWX5gNg3Y+pFa2k+MddtZQyajdTyDoZDkf4V6l8HfhPpvijw3YeINauzqr3Me5IQuwLg4IY9SQQR2r1+18BeH7PaE0WyAU4H7oEj35rxKlWlGT909OnGrJXUj5kvfix4lutPuLWTUGnEyNHtBGRkYyMDOazNB+F/jDXY1a20qSOFxu8+4Xy1575PX8BX2BDoenWMnmW9hbo4/iSNQ354q7BIDufyzH6giso4r2a/dqxq8M6mtR3PBvDf7MMe6KfxDqH2ngE29qCqk+hY8/kBXtWiaHZeHbCKw06FLa1iGEjQcD39zWnBOlwhCEEcgZGDVmGE5G5MY/CuWdadT4mdEKUafwoqiQqxAXGBUscgxk5X39alkhyygHHHOOakMWcAHaD7ZrLU33IY4QrEgZX1zUu3dnjPtUghEeOQRT1jCsMdfajURF5JVQ23d68U6NSzE4xxTt27BGefSnKp6ZJHpmjUpkax7vvPjd708Md20OMbfTFH2dV+Y446Ggqy8nDGp9BWBlbOM5FMSEI2M7h1+Y1Iq/LyCz9Nyjj8qkSPd2796VxEeB5gKrlPalaOMqGIzj3qTaM46EUijbxs+Y+ppgRnG3HccjjNNy38LLnPTFSOdzYJxgZ5FRKyscBQM9D6/SlcdgOOpIDZx04oZGWMk8j1qXaPUEdTTpIguNjkevHFPzDYqHczYPC7cg+/p0pps45PvDj696vN97n0/D9aa0akKVzj34oFYx7rw/ZXXEluswxyrrnNZv/Cv9BkLH+x7NHbqwhVW+ucV1flmPjBz/AJ5o27XOMY9cE1XNYHG5x+n/AA38N6bNJJbaLZ+ex3PNJEJHJPJOWya2fsKxxrHEqoqjhVGAK2FQu2CG2k0CyjTJVQOecdaTk3uJQSMJ9JUseBg9OelQPoLnqyEkdhXUSQoF/vHHaiO3+UbhgemKOZofLc5ldBVc8tmpv7Ljt/vvyeea31hRmxncvbtSyWqrjdHkevWlz6lcqMJtN4B2LsPcd/SmLpaLkhQMjHy1tQ4bcACu3nDjFKU+bHGcetO4uXuc1caZFJE8MyLIjAho3GVYehFcjN8LdI81zA13Zox/1NtcMsY+g7V6c1r5u4hxntxVf+y/LBIBIbtRo9xxcofCzitD+HOi6TIJ0tvtE/8Az0uXMjD8Dx+ldhCfLjCBemPanfYDkFFA/CrEdqcL6frT0WwO8ndsRIw2G9ffmnNGFYYDg55yP0qeO1LSA/wD0HP51ZjtRGgxlh1+Y5/nRqSVGQtjaDjvnilMauql13N7VoeXmMA56+tN+y7UVsn6YFRcspfZSrEoue5z2p6xnnBxz2xVpIxuO7DHGM4qQx/KC5AzwNtMCq0cm0kDLY/ipY5AqgsQhxzg5q4lvlSeD+NI9sDg7PfiggrJHG2CJeT7dakVeflK7fXvUrwldoXaAfbiiOERrgKDz25qCkQiMPwyscDrTl2ox4KrjgZqdsqvHAB5GKbuzuzGfTn+dA9BjbsDagI7GmvG7oMLk9fapnk+UbQB7UzzCuOefaggghj2/KwzinybQuflI96mOHbGfxqNm3IQwzjjmgrcb5ILE5Cn60BGUHCjOMg55p8cOWwo4/2qf5ZUrhcHGT7U0PQiaMyJjHsecCkEe3BJHFTCJm+8MrzyaTy9rDkYHueaoXoQsp2nIwPUGkOeCOfap2ULkgkk+9IqjgDhu4oDYriMbicfypDEDnBIz6Vb4xgLnHtTFVW5z3z0qfIZXEapnjPuetIF+7kDBz82askjA24wO5pFVXww5bpk80gIFIPG4GlaArGGLHHUcdamZU4JT5h2ApmwNyo7dKBIg9CRhvQ9fyoZTu6Bh2qZcbhkZXGPxpTH8oDcbemae5JWkXKAZwB7Uiqd33eMZDVbMe085bPrTGhKkBTkYpFkS5bnH0ppjIAP3vWpwvXaQfrS7ePY+nNAFZiQAOgPHApNp4wuRnpU7whnAznqcA0GMKBnr6Zp2ArMyKxG3HbHpSTRCRMKSh9c81YMBIJ7kc802WMHABwM4ORVBYjRTHt3Nu4wTjmmCMKQO/61Y8td/QDPQetJ8vJxgjknHSgCKRDwFIAx360xiGX5vlbHcdasJHuXg84zk0zyVVvmAyfxqbAQtHuAHH4VPazfZLqKUcNG4Yc9wc0zYW6cilKhVYvt/wDrVMkmrDj7rufUulXH2rT4ZVOQyBh+IplxDHM08MozHMvPt2rD+G98b7wlYSFskRBfy4/pW/cLt8t+pyV/rXCpc1NNdP8AhjmlHlqSiZ3h2xutPWSGZ1eJZCIsEk7McA/jXSQ45H94VnQna/HbmtFTtkXA4ruw0Uloc9ZuTufHnxN0f+x/Feq2yj5FuGK+wJyP515fq0O4N3r6H/aH0n7H4v8AtCrhLyBX6fxLwf6V4Fq8e0HjJrzJR9nVcex9hh5qpRhLujgtQjw3Sst8qfaug1NQ2eOawZU6969KnLQsikfIqBzu6cVLyvaomUrW5Wo+M8AZpzd6jj45qfPTjNUzWHcI/l6VchkCrnOG7EiqnRumKlXIPtU2NlIuxtuyG5HrUkbKvGeRUMKlk9eadt2n0oN+bQlyeCDxnn1q7pesahCNsE8uFOQMk4rMclRkciprG4+ys0hPA4IBxmi5UZXaPTrn4269eaZp9hf2lrJFZJsV449jsP8AaYdav2/xQsbxf3sEkLgdMZHSvKHvknJEe4DPAzVrT4PtFwQzYRQWJqozktblxp017kVoe22/ijSLi2jBkVHfpnrVyFbPVl2q0F2M5KyAN+HqK8CkvHa8Lodqqfl5z06VNa65e6fcebDO6nPQNjNbe001RzVKMZStHQ9g1T4a6TqPEmmqrYJ3QNtP+fxrj9W+CVptJtbuSFv7sycfTjNUNN+K2t2Mm5pRKB/DJyK67SfjZC2F1LTVZTjLxPgj8KdqU90NSxFH+HJnmOqfBvX7WNnto0vIwcZibP8ALNcNrXhfWtKLfaNPmVR1wucV9Y2/jTwrqb7ku1jX1lG0rntmuhtdNsdagKW08FwrDC/OHwPoal4WD1izrp5riaf8SNz4AupnRiGUqR2NZk02QcnmvvrWPhNpeoea15otjP8AKR90qTkdR2z3ry/Xv2bfDOoBtsd5pzn+OHEgH4cfyrF4aS2PSp57S2nC34nyDc3G1jzXf/A8+b4kikPRfNIx7KP8a7PxN+yTf7HbR9ctrkYyqXAMbfQ5xUvw1+FHiTwHNGdYsvKREmAnj+ZTuIx8w9QK5MVTkqMtNSpZlRrNRizfmmC6xPIB2b29qwvM3XzNn+HFakkbrPdtjopOccctWNbxmS8lzxxXzKi1udlOSaRCzNNqC4Azk4JrM8RTFrt+TjgcVqWR/wBOPzeufasrWIfOvAucnzQP1FXHdHSWNak2WwRsgYFJYyNHYnHQkmna4BJgD+9j8h/9akjxHYqO7D+tP7JX2iazbekzHsD0+lZdnCf7QB5I4BFXI5RFBIM49x3qPR9sl1IXOPvEfXBxTjpdmnYluJB9shAPf+tXb5j5gHsKyceZfKw7c1cuWK3RB6r2P41Mo6oqOqbNRt0emLjoT/Kqujk4JHrU11cBNPjwcc5o0Nf3Lt2Cjn8az6CZDdZm1Rg3RcVN4gJks7Venyc/99NVdZg+qMQc/Mf6VPrSlhErEf6sY9sj/wCvWu1jmkyyrf8AEjjibJ8uMY7fMaw7e4kjuJY3PmIjDcv0rZuWC2ZUZPKCszT1E9xN8vzFsk+vJqqNZ020ctahGpZkepW8jqZYX8yDO7p8yY7H/Gm6Y0dxdt83zjgHHXFQ3E3kXG0H7zdKNDxJqEjA9OcV01uW14lYNTTcZdCr4qR/MCBuN47e3/16jtHMOlLxgsKk16cSXmOuO3+fpUnlxx2NumSfk5rmv7iR7Metyjp8pa4lOBjis/WJV8xiQMO20Cta2QKrMvTP9K5nUmMl1CvGN5Nbw1YvsmlMxFnbRngZJNbGg7MSNjnb+HNZGoR/NAvOVj/nWjpP7m1kOfvYAFQ/hNLe8VtSXzLrIPQHFWZP3dhECcjOeKyLmctNz1/+vVm6nbyYlzwVzTcdg5r3GQSK3mkHvWVdN5moRj2Aq9ariGRjxzx+dY7N5mqM6nhWwK1j8TKl8KOtVD9n47HvVGzy06s2M5Jq3v3We5v88VV0u7t1EnnK7SbQEZWGB65FOOzCV00QayvmyKp5PWmR2paHcQWGOlQapdbrrjnirNvMfsoHUEVpdxRjpKoynbQmPUFUNxit7U5BBYiMICJFVSWUEg9cg9qxbOZW1J92NoXFbGrTAwqoxhec/hRKT5kEaa5WczZ3TRXZZTk9a1P7Wabd5gbAPb1rFh2rdMT14/nU8lwUZv7ua6ua7PKqRUYm5ZXYmXr34rQs7UwyNcbvmboDXL2E5klXHc+tbtjM+8rnODUc3KzNQckrG7exhdDu5GIxwG+hNeS2viq4u5JmlmaSKORhGrHIA7AfhivTNcuJLPwreSj5iTj5hxwM14Vo8n+gsx6s5OKvDa8zPMzH44R9T17wb8ULbQ7iI3NvHLFuyynuK9vn+O/wZ17w+lnrOg3Ed0wI8+1VTjPfDDBxXxq8pVhg8c8VXa4zgZ5r0oOx87XwsKj5rtM+v9M+E/wK+J0kMOg+NU0rUZiqtbX8EkJJ74IZl/StDxt+xx4W+EvleIrXx4ly1mROqxvHuB7Yr4yGNuehB+8Dg1FeeJtXaye1bVLqSBhgpLKzAD0GTXZzJqyR5EsPVi/jbR9NeMPj7oXw78PxWOhW6yakyZkVXDjeerFwec9eea+X/GXj3V/G+oNd6pdPISfliBO1fYCsGSQKCWOT71BHHJfXUcMKtLI7BVVRksSeABVU466mfs4Uo+6aXjhZJNF0C2U7h9kLqoOfvSNVLwj4VUTLPcjv93Fa/iyOW18UW+m3MflS2NtFA6dwwUZBHqCTWpZKBwvbkVVSo4xsjXBYeFapzz1sen/suMZLjxBEZNpVYpFT15YV9Ax5VmXOccH0zivnL9miKePx5dW0MRlNxYOSFycbSpzX05NZS2+N0ZUsMncMVEu54lTSWoyMOsfOUPYUISp+fnsQTxUscEnUlc9M44pGjVs+Y6gZ7nFRe5I1Y9rMC5JP6U9/lH3zj3FInlSyMYyz7f8APXvU8UPyr2z/AHu35VNxbkaMeSzZOOvaiRZOnX02ipmj2sQAGK9OKRstkcIV52ilcepXaMuRuyAPTmn+WY+Ad5x6CpNyrIArFWbg8HFOMZDZXlsdj+lCYEEkQYYy25ujA4p0zJbQySyYRFGXcipDGCefvdB7e9KqyLu3nK+pPWmncDmV8YafdXCRwrcXA6eZHE23NbbL5yhgpyex7VOtnGrh+AfRTxQ0YVhyAvfA5FSm+o9CoYQXZWORng0bVh6Dceox3FWfKjXP3n/2sU5FHz7+gOBnvV77k20KDFkjDY7+nrXxt+0RYzab8UNQJicpdpHNGRzkbQDj8Qa+y5908oRcrj7v06flXzd+1bob29/oWqGM+Rte3aTHAbO4D9TXRh3aZz14+5c+b9Qtbm3mVZIWRm6K3WqE0z27BZYnjJ9ga7zw7rGlWevW899Gt1FCjEKTwGwdpPrziuR1TfealJMFAjL7sfjXrHlkDxTR/wDLNh68U63mnVwFBP8As165rPxS1vxtZixsNDsbO18sREpbLI5AHd2HHTtisO08E+TiS+uQuf8AlnGMtURcuppLl6HMWqyTKC6YPpWzZaLdXTZWIhO5bgD866F4bTTgPskChwOGlO4/Wsa41G4mkIeRsZq9RHU+GdDs2ukW61SS3XHP2MfN9Aa1fEeh6Ppdq0lk15cN/wA9Lhhk/gP8a5XwsxXUoj612/iSMNpfoe9AHnDau1pOShYY96018RzyQDJO0+9c7dLm8YdQaj3/AGeQAsxRumTU8q6gXr6+N1cJJjBU4IrtPCDrtYAAAjpXB7NxLZzznrXWeEb6GG+gjuJXWNuqwxGVyPZQRk/iKLpLUfK29Drt7bzgirEl2i7dxWPIx1zUf/CG+JdeuWfS9E1BbRmJikvVWDI7ZresvgX4tvNon+w2Y7+ZKWI/LNYuvTXU0VGb6HOt4hEfyopb0LcVC2vTyL806oP7or0y0/ZzZliN5rCowGJPIiJzz2JNdHp/7Pvh2GMfaLm8uJD/ABFgo/lWLxUeiN/qr6s8H+2GeTMk7OPcmrLXCdtzZ9AcV9EWfwe8J2aoX07cF/immb9ecVu2vgPw3blQmjWnXILpuz9M1i8W72SNFho21Z8tpDNLysbDnvSTWdw2MwSEdcqDX2Db6Dp1vtEWnW0XcFYVA/lV37HbFT/o0HA6GNR/SpeLqdkV9Xp92fHtndG3G65EsSDnzJUYBfqSKh8Ta3ZrpMoF1DI+QQI5A2fbivqLxt4d0rVPC+rwTWNuxe0lXcsS7l+UnI4618X+Gbgx6fcQpsXcuGOxdx/HrXTRquqnzI5q1JU7WPYvhD+0JoXgfwnb6TqtreMwmd1lhVXVEJzyCQRzn86+kdJ1v/hIrSzvtOlhbTrhFkSdsnzFPPA9frXwbrWiWOm+EbC6juFnvbuSQyKD/q1XAA/Hmvrf9luZ7r4R6cr5xDLLGpP90Nn+ZNcuKpRiuZHRh6sn7r2PV1tVUZO1vX3qTyVOQo2g9lqTY2VUYx3wacij5RjH49a849FFWOxit5JHjUh36n1qyN4255Hp0qxtVhwRnpgc0kUI3MckkDvQGoKRIv3RnqTRw2D/AExT2ztBxn3WkjR2z8o2nuScipHYasi7tvI/Him7NrFgSfYCpGQtwFI+tIq7S2PmoKFaFlUFRj8abEDGrEsxPXipFUvj5cZ7LzT/ACwq4HU9RigW+5Cu1twyx3cc0m3avQk1YSJV+Xo3501mVVO4gfU1AITlV7AUn31BwOPSobS4S8dih8znDbece1XPJKx8EKc9CaB7EbRkqTuL7f4QKVW24IQjcOc84p3LqSMbvWnxwhcMSWbHPPH4VYELbevzHNKBswAuD/eJ4qb7zAbdw7cU77P0POKBbFfyduOVwe47U2SNmwpY49QelXVjEbFWGSO2MilEY7BSB16VA1qVlhG3ZnJHXPqDQqqWwzDoeGqUr8wyuF/WpHiVsZC9MZxzVgVWj3KMDJFOw2MKnPcmpo1EZGeCOmKnkQOileB19KgSKi9QSMCpFjGQM9qcfWQfLx8vpUgjDKWUfN0BqkOxC8Sp8pxnrkGn+X5iAckZ9adyuFIBbtn0qRmK4PG4ccVIFPy2ExUIVj6buMVLtbPAyCPrU8fzL1znnpigLtkwG57LigCFYVL7mwp6butNlhUt0ORx0xmp4wNxzwSfmHanttk6c+u407gVJIVwAAoPrjrTVgLt83PYcDFWlQBlVjtJ7jJFS7WidsD5j2x1ouBS8vymIK8Y4NN+xozeYWY4/hXP51b8o5yegp8ZLEDBB9ccVQEEMYU8DA9cU4RhflAUj24qXLAjB3DOCMUvljB9RyF6VNxNakflgZAXgj+Gk2scGQZ9DzVtEVYxuU59OKjZVdtxzgDBpEkPkrHuYDPrxg0skYdQcEDvU6bd2AuB2NB/dxggexyaAK8ijpnK8jAqVWO7aT1HUUoUMxDfN64p/lhWBOCrDknrTZVxgVmUAjav1/nTWRvMwSuR39qm80bSOq46kZpu5VkBYfe4GBSGReSE5LfL/dUUoB2kkFl9cVYaISn5Rk9wRmmrGVXB6egNAeZWZfl4AHNO8tSv3QffrUjLtyVPJOAKTYQpyfzoAh2qrAbsHHpkZp7RlmJGNp68U7aCDjb0yP605VLLgPtP93+tAETL22ketDIQMHk4781Z2/u8bTuxz2qPaNvq3Q01uBAqncOCvcDFI0bbhkBR24zU6xnH3z+VOZTjIJf0zSDUg8lWTrn2qGVVVeoQDqSKtJtjZt4G30wRSN3IRio43YqxakS7ZPuMp9WyRSeTt3EjHfK1LGoc4DAj/aqaRSrcEk9tp4qdNwXmUyobkKc46k8UjZj+XZ34xVxkTjOVb24qPaVJP5buKQaEOzdyy/rnmn8bRjd14ojB3HKj86kOOuQq9OtAyDaxXgKB04BqLywY/nBQn8c+1WQobJUYHekaMbh2Hb3oEyBVXaBxjpkDpTljRWI3du3FO8gFiMbTjOM80v2dlXJ3YzzT2GNaPbjJyT044pqgcgkf4VJIryL8sn0GKZGwK5kXgcHcMGkAYVc9Q3Yg0zYNnzcj6U4qedp460rKqtu3cejCgLEKruXgFR3BpPIG0fNz7VZjjC8gdv4uaikTawIP1GOtWNESxZwFHfPNI0eXIIKHuRjpUzyLu5DAY6jFJvWQAqfpzQTqQeW3zODkds0jfPhj29qm2nbtX7ueKVQVU/Lz0qAv3IVJY9T68VDPlY3ypA56VbkYRkDbn9aytSvBHC4zhiMDmlN2iyoK8kj1n9nnXP7Q8OXdozbntbgj6KwBH9a9YlhaWIgfw/MPwr53/Z1vzb+JtWss8TRhwPdTj+tfRqdhXi5dP21Kz8zfMqfssQ7dbP8AAihXkA8+tXVk3IhHbiqsa7X245FWVXbu475r3qa5VZHjzszyz9o7ShdaBp2oKvzQytGWx0DDP81r5Z1qH7xHNfa/xQ0sa18PNUj6vCnnL9VOf5Zr401mLYz4rgxUeWpzdz6HK581BwfRnn2pR7c9q564jKyYPQ11mowhmYE5PasC6jyMfjW1I9blMlgy9OtRPluDxVpsrywxULjcw9K60Sxqx/KD6cU7bSQsyye3pUrKdx9OtBrHVDWBbBFTq37lR39KbGD061MkZDe1WXy3EiYxHJ6VcVlxuPIqs2V5U4NSLgxjPSoN1poWVt1kZRGxx/Wqskf7xh3zTlkZenXPFJIGbDdaCrqwtvGUk4P6VqNcC1s2ULhpO+KqWq/vFB6E4NTalJ50iheVTgULTQ0jorlZcnPr1pVVjjIzUfmbZQQMgdq2Ly6t5I18qLYSMmgtRVm7mW7BRkrhu3FR+Y2ODxUlw24nHSoNrdPyqkZtt7EkLtux2roLPVLuzlUQXbKVwdyMRWHDDlc96kiJjHXdQm7lxbSPR9H+Lmu6f5Mb3hmQNjEg3DGa7DTvjlDBITqOjwzoe8Tkf5NeIx4LKT8o7mrjExJgYaPjPHWtfbSj1FKjTrL3on0ZpfxA8D+Jl2TO+myN1WbDL+ddJa+CdKulSfS9YtZI3xkQzAED6Z618lLtuG+QbW/nUtvql9p7BoZ5IiD0VzgGtliE/iR5lTAP/l3Nr8T78h+Cng2+02OKbTIb7cMm4bBZz6kivn74p/AXQ9F16WGwhktopF3iS3+faD/CVPp9a4Lw/wDtAeL/AA7YrZWurOtupyFZFPJ9yOldZpv7U1/lY9a0ax1RO7qvlyfmP8KUo0KytJHkUsPmGEqOUZ8y9Tza8+Ct3bzSTWGow3LdoZgYpPoM4z+FcF4k8C69o2oRPd6bOsfm7vMCEr69a+uNM+MHwz8UKEv7K70ad+CxAkQfiP8ACui/4QDTNehL+Gdfs76Nh/x7tKMEe6Hj9K5pZXRnrD8D16eeV8O7Vk/mv1R8E6mSs8QYHqSaS7DLaxsPQV9X/Er9mm5utEuNT+wR2l1AN37pxhs9sdv5V8zeIdBuNGHkSowMZwwYYIxxzXh4jAVMOr7o+owObUMY/ddmYDBmtXI7k1No6bVlZueD/KopHEdngDOSc/nU1jJ/ocrHg4xXmdGfQIZZjN4COAFqa6mP2snHWTH6VDpbBrtwf4RTrosLpVI+YyE9PpU/asNfCaurKq2UGDtLDn+VNs/3Vu+Pbj8Kqa1df6tOuMCr1iQulPMwxycGs1sPYyNOuMXrMfmBJJrTvroyzQIDksVH8hWTp8QZ2ZeeP60slw0eqwZ5G4ce2TW8tzlkrq5vzMRb4I6yZ/L/APXWRocn+kOe2CelXri8DQdQvyscZ/CqWkqkMMrLwdua518LY0ipeNuukyOgJ+lS+H4x5krbugx0x1qndKXlZx1VfWtPw6oNpMWODj+lbyb5DWnZSMnUpV+0Pg/MSVz/AJ+tTX0qwwovcL2rLkH/ABMJB1+fH8qs60T5kSjviqtsdC2bLEKFrJmBwcMQa5aSMvexK3PfP411SRkWQUDYRGc1zcEfm6kefuitafUXZGhP89wT6KB+lav2fbpe9eD359qyZGLMQp4Jwa2JWEWkqSc7hSnskaR3ZzDRn7RjPtU+oZiaJT2xSRKXuhzkFv603Xd8Uh4x16/StPtJGd9GxI5i1m7kY3HIrFVWjui2erZrdsYmaxjDYINZXlbrkntmtIvVmr2RrLdGKzCdflPWo9PhMySsOBUVxjaQOwq/pqlrNsDO3JJA6D1qdkadTn7vd9s2nkZqzJO8cSLmoWbdeEn/ADzVi4USRZI6Ct3sjmivebIdFbzdQkLeoH61ray+1cLkcY4rN8OACVmxkbuv0FW9YutzY/2aiWskaLSm2YaKfmbNQNKfXNW5F/0d3HPf9KyxIOM810xV9jyMRJRikzX0hsMp7e9dDp1wVfcRyTzXO6fINoIPatq2uElZcIB8oztJ596ynuFN+6jU8ZXJj8B3UnynO8jJ9sV4fprCOwjyckgn9a9a+KV0LPwDDEpy0iZ/Nq8djYrZxr32+tdGD1pyfmeLmUl7aK7Illf+VVWf94RTpGG081X8zDF8cda9KKPInLoWftO2M7my2OlYt9c8nnrSz3DM3HSrel6G2rB7ieZbKwi/1t1KCVHHQDuT6V0xjbVnk1qmjM7TdNutau47a1TzJJCBkkBRz1YngD3NaUOvf8IHeyHTZo59WT5ReKAywHofLPc/7X5VW1rxdGtnJpmiQtZ2TECV937ycjux/p0qp4O0+K68QWRu4UuLZZA8scjbVZRyQTXVy2TbPFnUlUkoxKem3VxqmsSXNxI08rHc7scsT6mu604/uciuO0+SP+3b54UVIfMbYq9AM8YrrrHm3zn8a56zue7lseWJ6x+zhp/iHwz8RrPVobCZLdY5YZ5HT5QjKR1Pvivpu9uHvpjK/Vufp+dXZEKKRGdq46AYqE24VuuTjnA5rKU7ny7956lDiNmycn37U5SGTcgBHQ8Vaks1YAs7A56bf502O3C/KpCg9am4iu0YDAjnPWneXtOFcEc9BT5V4yqZ/maXaOMMobPXnmgqxHncvzHa3PANJuCszZ3Ke3QVMFGRkZxnqc0jRvtxnj6VWoWIwse45GeO38qVWIY46n/P5VJHGqsoJyfSl8oLISoY468UajIPLbdkHv8AdNSrGm5gE8rA5JbIb8KnWIL0Xjrj0pvkhs54IOeOalAQHZwPvA9famNGrZCjfg8le1W1tURWIyB6EVNHGqxnacEHlcdarUDPlt3Zwqrljzx/Ko1hkaQeZGN6jOAP507xB4i07wrps2oaveLZWUKn537nsAOpPoBXzP48/aX1vxA8lh4TtG0+MnAuiN9w4+nRf1NawpuexjOoo7nvfizxpoPgu3Eut6hb2XGUjZsu30Qcn8q+efiN+0ZZ+KrWfRdF0CPUbSbjzdTTcG91QdMepNcDH4NutUuDqPiS/kM0vzOJJN8rfUk8U5tQs9JZ4dMt0j42mfq3513woKO+pwTruWi2OXtfA93dMZbgLZQn1AB+gFbNvo+h6OxIb7XMO8vI/Kq15dT3Eh3yu4z3NVhu3YVGb3UV1XS3OdJs1J/EUVuQEyB2VF2iq0mvFsER4HbmptP8C614ix9j024nGeGjiZq7zQf2afE2q4a78nS48f8ALy43n6KuT+eKxdaC6msaM30PNpNXkYD5F47c1Rkut2S4CZ5weK+kdM/Zb0uEA6jq9xckclLdBGPpk5zXbaP8GfB+i/6nRIJ5f+elwPNP/j3H6VlLFJbI2WHfVnyFoepXC3I+x2s1469RDEzn9K9Euf8AhKdesY4bXwXqxkI+/JH5anjtmvqq10aCxtxHbQRwxrwEjQIB+AFStZSNLkjfnkZ/hrL6y+xp9Wiup8N6n4E8VaXvu9Q8M6hbW8fzSSiPeqL6kjPFUbizW4tgY/n+XOcV96NYPNkEBlK4ZWGQR/Wvn34u/CFfCrvrWlxbdLnfE8CjiBz3H+yf0NNYh31F7BW0Pn2PIGSfmHykdK9Y+BHiyDwv4pWzuPLFrqGIvOZRlJR93B9CeD+Fec61pcllqAnjOyKTBGOAp/z/ADot1ZdjISpQ5XtgDoR75/lXXpUicqvTkfd8UcsmGw209DjAq9DYyzYY9Bx0xWD8GfEy+OPAtley5+3wjyLlemHXrn6jB/GvQFtsDkFea8aXuux6sfeVzAezuptiQJxn52JxgVYj0uTHzEyN7n0roorcDDLgGpfJEmMLjHJArNyuaGEdHE20Sc7emc4FXF07y8kfMV9q0FhHXvjjjNWNofbnaGA6VOl7jd7WMcwyoAVXcO+SAPpQLGYrl+C3I9q2WgLZ2qAPyoVTwpIwPxo5gSMW60kS27K2WVvlIIGDxzXy1rn7JOuNr87adqsMekSOWAYkSxqT0xgg4+tfYDW7SH7/AB6AUv2ZdwyvTncKuNSVP4SZU4z3Pja4/ZL8T/2qLa0v7NtJLfLNcSkSKO+VC8mvqfwD4PtvA3hSw0O0LNHaptMh6yMTksfqSTXRrEjbsd+p6VJHCdygYwB6UqladTRhGlGGwxYxjIBHPrTwVX2PoTUiq0iyAbQegKjimSQhYykjYB6svWue5shR5O4E7Q/elVQrMMYwep4qO30i2h+eMs2ecs2cGrjgtxnj6UyyIgKv1HHbmpPL3ZYHaR6UxYRgZOW/u1Jhm+UDDe9LUXoJ+83HJGBxjFCqGZhjvUu0jvzR5a7iDuLHnKtTGN8pVIIz6YpWh2tuCfLjnmpogPm+bOD1ajyi0eQVPJHyrgUEFVioxuIz78UGFNpO0ZHfFTrD8wIAc+9O8rdJuPB/ug0FlaNRHHjHPr0qdY9uPX25qSOEKxJXgnpinYPJ7VArkXllsBVOSecilUbVxkLz3p0cgbdhmAHp1qRAJJGJypPI461YyPI2bAflH0OKVYj0zgH1NSFNmSCG4/hFCRtwXyB/OoEhFU7RjJJGDz0pTCpBVcr70kmeDgBc9Kf5Y6hSCeFbFAbERiCjeeo7UisCQV59j3qUZbB3D3Ld6UQp5eTufJ+8O1N+QyBtiZO0ls/dAzUsMe9shDn0o27W+YbuKkWNm5GRjkGkHQjKlmUFOAee4pRbyMQMAoT97OMVOylo9rDH86YYX4OeOnSgBrJtYqdxxknPNOVkm6nLD+IUqo3lggKDmmNvjG8EZJxjAoAGby0wcsF49KbsJxhGJq1CoLM8zbIwv93PNN8xNyjb+JyKAIFUw5IPLDoeak4ZSMe+ac0bBhgcH8hSKu1hhSDnOc9aAEVAzADqPapP9WwLDJ9fSjyW8wH5WbHTOKljtwud7BlPQYppAV22IuVIz/epqhixIXeOw6VaaH5QCx2HpxTRtWQIWIPTOKQEA2rggYI56UqlAuAPmY06G28veNxJYfx1KsY+6QvoOKEBDtYufmx7UjbpOmWqy6BkKriM9DxyajEbcgAcf56UAIrLGuGCnnrim7izgAjPp6VIYGaVCpAUduzUvl8DK5/2lGKAGyR7uGOH6/SljQKv3txHUEUqo23K8847ZpGhbcHzgA9v5U7huLtG3IY5J6Y601lG4ldxHrxipRLubGDjpSfdbhflHPHINIBBlY8quTUWH6MmDUsYkXc0zb+flKrjFDu/mZOGj9QefpQLqRqu7ljx3HWpNsTAgd8Zz3pRFucsv3e6nmkVWT7w7cHFAyKSHbtO1lboCBSKrbyA3GMEEVd3DjPzfU1HJHzwOnJ5oAijhboW5Hc0jQqrA4DZ71NxgFgzD6VG0YZSckc8YGKAI9pVuOV7E9KEj3MwIwwGaYokUcjjPfmrXlsWLNg4HYUAQqNvG/OetSlV3fIGA68mntGNrFVClh1pq27jGWznnjtVgRvGOwK/iKRo1+VscdCB1FTsvHzZ9BmolUebggkeuKgBqr1O7jp8xzTFUuw+8fTmrLRs3IX5QeKVVGQu0M59OKAKfl/7Ptg96Royzgcj9M1a+UvwrAgUpcsu080AVmhzJuB+72HWnNjlR9fanmP5ueT1HFOwFQ/KG29yaAKuNrFjuQfnTmkDKVHynsTT2Ctleg96Fh29Pr/k0AR7S2QMEY5wcU1lVmPJJ4zVjy2Vf4tvbA6VC0aozZJPuKAIWUIQQTu6c0n3lOQAKsbcADIc9QKbtVWAIJ4xQBGzBVHJx6r3qNtzIxJBA/vVJsJYgLkHpjPFJJGFUZCk45U1YETQg5GefQVFJGqFQBjHqcVbjjIAOcHHQdKSaESbccNngVAFdGZCPlUcc5okbnLZXmnZ+ZRg/L3p/kjy8KWB69M5qwKkw3R/KNxA/wAiuW1JZJriNQcfOMj8a694ldS2QKwrm3P2+Eds7q5MQ+WlKXkzfDx5qsY+aLPwp1D+x/iHYSk7UldoG/4FwP1xX1hE24qR1r4yhuG0vULW8B2mGZZPybNfYOk3S3lhBcIcrIiuCPQjNfM5LW+KHzPXz6lacJ+VjVmUCTPZhmljO7HPUVFMxMMbdcDBFSRt8v419rdcx8f9kdcWq3em3Vs3KyxMh/EYr4g8T2bW11cRFcNG7KQfY4r7kgbD49eK+SfjRpK6X421eJFKo8vmjjswz/MmuPHL3YyR62VStOcH11PEdU/i6DHT1rnJpTExz9ORXUaxFtZvTvXK3i7mYGsqOp9Hdla6IbkY/CqYbt3qZlO4+lQNxgd67lcmTuJg9asx/vYMc71NQbRt75qzaja3I478VpYqDsxkRP3vanmY9cUskfluQASPWmurqq46E0G99LCNM/TPFSxyP0PSogueKfEhDDPSiQJky569/Snxsd3TB9aI19eanWE4yB154qdjaKuT2m2OIsTufp9KikuE5/ipNzRAkLg9+KqyZ5xSNObl0JPMjHPIoe68zp90ccVCgDRsSRkEDac5P0/KgMOaCeZk27dx0NJ5rYx+lJGo4weKMMGyFyKrqPYm81mxsGOnSrKqG3Z/CmwwmaNnQAHuv9adbwguAZFGf7xx+NMLu1x0aBo5CZVQou4I3Bb2HvR9oLLlRj60kkaszYIxmoSoXjPNSwjJpki3GWPbJ7Vc+0JhVYZPrVHcMZxg0xmK4IGaLF85orGGG5Dn+dV2IEmQMCo1kkXHOBTvODN0IIqiG77E/mHgCtaxvbmz2vBM8br0ZCVNZMRDEcZPvXQ6fYiaMYApczWqM5eZ6P4R+PviPQ4fs17M1/bMNpjuMsQPTNUvGV7pXxCbJsIrNip8uSIHIb0PqD6GuSk09V52j8qtabnlRklfTtW/tZSXLI4/Y04y54KzPIfEGmto872zJt2ttAP1rMUbdNk7ZPFel/FTRPPt11GMqoVMttBxuBxj8q89+X+z1yufmr5fF0fZT02Z9tgMQ61JOW60GaAu5riTHIPFSXD/AGjUFcjlmzSaL8kM7Afeao7FvMul5z+Fee/ibPU+yhdVbbPtxkcCrF5fGDQ1UsMbf5mq2qLumcDjp/Kq+vMYdOVX68d6cdbIrdNsk8PzGRXz7AVGkLz6wrZ5Usdv4VY8OhVtS7detJYzb9QkY88H+lXLdnM+hFqEjw27nPUYH4mrelsy6bM3UnCkGq+rTCSFQOORx+uKmt8w6Ox/vScfhWf2TTqVJZAryccd61dPj8vTJHHO49B9K5yaTc0mTnJrds5zFouDztLc1cvhsVCL5rnLW4aXUGycjzD/AFq3qEyyagB3TjiotL+e4Unj5jnj/PrUE8nmalIFyOTxWkPiNPsmzcSmOxAHBKgVgWo/024cHg9jWlfMwt1DcDI/QVQ0ltyykjhm61pHSLZVrtEbSfMvYk/1rYvrj/iXxrn+GsO4jBmX61d1WbakaHjAxRJJ2NI7SZDoyma7Tj7tLrzBpmTPQHvVrw9j7S/PRc/pVLVp1kuGOMhsD8zT+2Z290txHybJfTbWHbsJLofX+tbt5tj0/B7x/wA6wrGP/SPUdKum92zSV7pEmpKVjJAyKltZmjsMZwNvrTdQIaPb3zmpmhEensRzxiq6F/abMZZMyZHbip7q8225zxx/So4oG8wqvepNQsmWyyep7CtXujljs2XPCw3QZP8AtEUmsKrTNjO7AFWdBjFvZrnsM/maztRnBmbqcsev1rNazNZO1FCbPL06Rz0wa5r5vOI9+ldTNmHTc9mAGa5zcBd5IyM12U92eHjoyfKkakSeXDkZ5FamnttjBP8Adqg2xoiw4HTFXrP7gA7kKKylrqb01ZJFL4yXBTRdPgJIO1AR+deaNhUUY7V3XxgkaS+gh6hSo/IVwEj5PWuvBx/dI+ZzKdsTLysQzNiq2/ch57VK0Mt3IsEMbSyPwqqMk1NcTQ+GWYYjvNQC8d0hP8mP6V6kIHhVsQoGzF4XtPCtjBq3isMiTIJbTSlJWa6B6M39xPfqe1cd4o8UXviy+BMcdtbJ8sFnBxFCv91R/U02Z7zXpnubyR3ZuWmlJY59KnhsRtVdu1B19WPv7V1JqnqzxZKeIdkZNrpzLIX34IOc11PhnTkvZJYW3qgjd8ou48KT6+1U3jC8BcLWr4fn+yWOqXAO0paOq/iMf1rKpUco3R20cNGm7SOV0SMedKc855rsLRgtqOOcVy/hu0MlvLITnn+ldWsO23PsKVR9D0cBG0bn36kySSbN2SeNvrRNJFB94kA+3WpdiqpfILDgsBS7lVUyATzg45rlPk0jOOpLIwSO3kb3IxVhZH2gMMHrtbk/nU8iKzbURhjnkVIYRtBzg9yTQOxX8shR/Cey9jUARn6KeO4PFXkieTGSHA6jFHzbSo6dRTQin5JVRuZfmOc46U5Ubb7Yzxmra23vyT3p32ddoIBJ+nSl6jVtiv5RIV+CQc4pyxllbjcfbk1P5RVhx8uKXyyxBLNjHaquiiBVCsAwKjuaRo93T5T2OTVryduGzx344p21fL5yWHHGKYtCjxv+YA47KKnjXawKoFOOD3NTRJuj3EFT9KRmUtgbi3vS6EvU+av2ppLnUfE3h3TRcFbcRNMUHTeWxnHrgVzN/baX4X8J2sNhp8cd7IxM18zFpJMjoOwFdL+1bb3Gn+IfD+pwsq+ZE0HzDOCrZ/8AZq8k8Sa1qM2i2plni3D+CBDn8Sa9fD2dNWPKxF+ci1S5mulWNAzu3THJra8KfBnxH4oZHSzkggJ5lkG1fzP9K5Gx1XxD4LvLTV08sPw6R3cQkBz32npX1/8AB34gn4leD49RliS3u45DDNGn3QwA5Hsc0q0pxV47DoRhJ2kef6H+zDaxyLJqmobvVLYZ/Nm/wr0TSvhT4S0hV8vSIZHUctcAyH1zzx+ld1FauzYYjnoAKuQ6bGrZYEsPQda85yctWz0V7qtFGKtusACQxqiL/CuAB+AoFrMxLMhz24rol03oduB1qxHbqMHGD6d6z5irXOaj0t2UZGTnlcCp4NN2FiwyOw24rfaFVY4Az3GKjeJwPkYDJ6VPMPlM+Gzbad0YQ+gOf0qyturYJG7tjtViONt5z0xwakbbztX64o5gsZ09nnlVGe/U5rOvtKTULWW3mQSQSqUeNhuBB9q6P7OOvr79aq3FuSx7A9lPNVzdxcp8Z/F/4ay+E7ya3BMlnM2+2lx0H90+4rJ8M/De91jTZLi2WGVVKl90gQbR1yPrivqT40eET4o8BX8VvH5t1bfv48L83HXH4Zr5w+G/ipLdLuzeC4kmCnhI84PTmvRw8rxaODERs0z0D9mK5m0vxdrelO5MdxAJQueDIrYJGfZv0r6USN+h4H0r4j8O/Ei88AeMpNZi09bh4leNbdyV3bsdSPpX1V8G/inB8W9EuLo239n31tII7i33hwuRkFT6H+lc+Ipy5ufoa0Jq3L1O4jjO3jO7saljRmb5twFTNGFZFyQfUDipGVtvAz71wHdYZJA3lknG4DtUaxsFUdMHpmrUcbBcZGPejy1kYZ4Yc0agRhtuARj8Kk2+YOmD61InzZ3cnHpStGB0PsNpoHYjMZ6q3TqOlKVdmzjK+/NO+zhmzzxUvkqrg7ieOmOKNRkKx/KQAoPrjrRGrjbuXH1HSrOOxwB0OetLDa54Muf9nOKnzAimilZfkC89ARxVdo5DHhwpc+mePpWn5W1SVGfTBpBb/L8x+agspWtuY48buOpzU2xsdSVzyAKleEfMQmcn+GnrGSxB49eaAKuG4wBtzxkc09ZDIp3nBXqPSrJjCrlQDzjFCxgq2By3WoE9CEfdOOv54pf9YBg7cHn1qT7OGXbwFPUtkU4D5scAd2U09hieWZACvIHXbxSmER4Klhjt1pW+TA3cgZwO9TIvzD5gT1xjGBSCxBt55+bvuxTVhZVJb5lHPyipm54yF9xT0QldrsRz1HNWHQiVflyeC3r9Kcd3AONq/p9KfNDubjscDPWmKx+6x2EHqanYPMjWPDMWAJ7HPOKkEYODjAzyfakaGSSTIcbeh4p0cW5cFSBnjFIBrRtG+U+ZT04qTzGbG4/pmpkicbc/MvuelJINr8NnJ6UAVpFIywIO3vmpYm3RgL0HPzf0qSTCryMA0eVuz2HbAqwG7c44HHT/APVTVReT5ZUmnMoD99p6expnMattYsR2NQOw7y84znp17U9htQKpz69qbGBtLRtvbuu6nrhgV24IoEMKBpDxzQzZUAKNvTqc0/1UMDx6ZNKsbO3ylSAMUXArsw2Jwcd9ozU0ahlAHQ96dCpDMCm0nsOM0u0eYwUlCOo74oAZJEvQnJI4z0pVjY/wKyjv0+lSeWOMkg/7VOaM7fvsE6/jQBX2hsjOB9OhpGzGoO4sMfwjmp1jDsRneOuV60LE0wBG3r2NAEcPyKGBx6KeakVdzbcfKP1qXYF+XbuHvjNNZTncF9KAIlUx57rninqpaTcOmMY9aay+axKkgAc5p8J8vOX+Y84oAQg7Sh6+lOWNQoGPxPrSoDFu3sHJ6Y7Ckjk6lMfiOuKAGv8AKw3HkHjFOChmz0XuevNOQDnB2nPSnoztuUqR+NAESybtwRQQDTo432jfye/NEUaQrgLgE5pxYRkqU+XH50ARyRKzkhSDj+HpSQr+7OTkdTip41yOBg9qbt8lSFUb/rQAzG5W52gDIprDy41OSM9ialjSRskoAeh56e1L5YmUh48AcD/61AFeGOVgVmfc5JK44/KpUj3Ky5yeoLVPHGqoV25wMAjnFNhiVW5BBYgfMvBoDYhaECPBYpn+71ojh5PJcfmTUskxEioF3Nk8dqeu7cwI25HagCs8IU7Sdp7EjilVZCTkKecCrCIMnPAPI3VJzz9wKPu5P/1qa3AqSfKAMblzyNtIy7ogQMd+9Ttt5WQYI5JU5pdu2NQW3A8c0gIPL7EZHalbcFyx2hhgDFPaGSNvm3D2okzjBwWPPX+VBZHtLKHzg46Ypfn2nnAx1IxS7PlUEhv96nqpXg8gnoaAGMAy4HIHf1piwllO1dhz1Y8VMyHd8pAXOeRT2kDjOSex7ZoIK8Ybb8/POAKjZFyQDtYe2AasTKFjAVCfXnmiPCxjgg9eDQBWKFXODnHB96dHuk3LjtkNVlfmyAqr7nOKRkbOAvBHbpR6AV1fdgbSB6nINNkTuc9easvBu53cDGMcUGEbs5JyMk0AVmgWRufmPb8qbtOAdox0C/1q06+WAQuT2/8ArVFIrMo+XHOM/wBaAI/LMijLMoH8PaoxHmQhcgjrzU7J90EgNnoOaQLtz3f1xQBFHH5eTgscd6YivGVJBGe/WntllAXcc45Ocinybgp+9lRwV5P/AOqgCvtDMTuBOfTFOLKsm04f3zSmL5ecsevpQoRm2snOePpQA3kswDEN2pvlxnIb7/YfSiSTa3yDO3r2qWNgzAhVB9qAKjZycgNt4603a2AeXz6mrDhfO2/NwOc04qi479vagCj5LFc4xg/dzmqkdmWv1zuAALY/CteSPbkBcHpyKhEO2SRjk4jwB9SK4MfLkw035HdgI82JgvM4jWrfaxB4Xj+tfRPwX14a14IssuHktt1s/r8pwP0xXheuQDBGP4ulO/Zx8eHTfG2saDcy4gvHMsAJ/wCWi9QPqv8AKvh8trOjU5mfVZxR9tR03Wp9bM263yOucVz1hZ6jp/iJ13y3Wn3O6QlnyIGGMAA8jv7Vq2t0Jo2QHkjIq9b/ADLlTgmv0CnKNflknsfnrvTTXclRjG6HtXz/APtJ6UYfEVrehcJcwbSf9pT/AIEV7827apYcg+mK83/aE0sXvg63vQPntZxk/wCywwR+eK6K8eak121KwcvZ4iL76Hx3rUXzEHtXH30e1jiu81qEbm4ri9QjG4159Bn171MORiWIqvITnk1bmUq2exqrIK9SLMxqsRmrEN0V6dKqbsc0VYtjZ8yKeEFh8yjBqFbfzPuHI9KoRSFeKsrIyqGzjvT1R1RknuS4aMnI5p8UgyC1NW5MgAZQfenxiGTI6NSeprHui3FiTp+VTfdbniqHmCNvlbIFWdzSRh8cVNjZSCaTt2PNQLjbz1p0jB1wPzpiD5eTmnsQ3djlhLtweKcbUsSB1p0TGNxirisJAAMgkdak0j5lRbGeNA235fapEUZ+YnHpmrisY16kL6VUkBkYECg0slsLJD5O2SLjPNTTSJNCjAbXxyBTHYlAO3SgWrjBH8RwBmn6g0Q+YydgVp3mLLgEYNWFtT0KZI7Cqsg2t0x9adzFpksce9TtOQo/Om7e54p1vlcckU6Rd2GU7geMChaBa6IyxJAo5znGBSY2sT0PSnM2/GAaZBLGzMQFxXoHhPR73U4/9EtJ7v18mMtj8qX4NfCO/wDifryxoGg0uBgbm5xjA/ur7mvu3wv4O0zwnpNvYafaxwwQqFG0cn3J7mqhTdT4TxsdmMMLaK1kfFl5oF/aqftFlPB/10iZf5is+2KWN4vm8Rv8rE9q++3tYpFw8ale+4A1w3jb4VaF42h+zyWEMMm4FrqFAsgAIJAI9elVLDzjqnc8ylnCk7TjZHw94umW90zULQybrf7yjJ7eleSthNPjAr9Ede/ZW8J6pZvFaPeafIy7SySlweOpDV87+Pv2MvF+js50Uwa3ajlSrCOT6FTx+Rrysdh6rSai9D6rKc4wd3CU+W/fQ8D02NF01s8ZJJ/KqGn7VuFIPK1sX2k3mgx3FndwyW13CzRSxSDDKw4INZOn2586Zuo6mvnE7tn30ZKSTi9CC8uf9OOemc9femeMHWRgIzlNwHFQzKHvFDDnr+tSa0wLRL68/wA61VuZF/ZZY0+MwWSsx+8pcD2zj+lUtKlIvZ5MZGCOK1ZoSlih3BtsIx+WcfrWZo6jdLwe2fele92c73SHXzHz0QjpyPwFaLfJotqM4LOSf1rHvJx9rGTyGI4HvWheSCO2s0HTYePSk1oi+pmyRAheON3NaN0oj0kENgMCevvWZNJtjXI/zirGsSCPSLdSMHAP6VctbGlMraPHtmVzyn61n3DK2oMc/wAXf61f0mZSzZ6BetZskga7YdDmrh8TNvsmpfOrWcbHH3jx+FVNP/d2vbncRVLUrqSO3gTPyjJqazkP2A+u3j860S90W0gRRJdRK394d6sa6qhlA67TVOxBe+i9jnk0a9M3nlcjPQUbzSHH4WSaJJ5cs7AEAA/4Vm3MjmZef4q0NFgZrG5lG4kLuI9s9aoR7mvI196qL95sfRIs61dNHH5YyMKoNUNPmG7rg5zU/iQKsr4bdz1FULVW27hWkUuUuX8SxNfTjzlGcmrss+LFuRmsSSTNwMnnOKv3ihrPIODWnLsZ82smPs5hvHHNWtYlzboucdzWbpbDuPepdRlLXCjGeRQ1eRF3yG3aAR22SvGFH6Vy+qXBWUL3710sjFbUsOAxOB6Y4rmpYxPqCKTkEgGiHxNhW+BIu3khksoY89+n4Vk+SzMOK39Wt1hMQB7ZqrHF5ntWkZaHnYi/MkxIo1S3AkDbTn7pwc9qvaWp+0QqDkmQHrVabEaIGH6Vc0aQf2hbkLuHOfyqW/dbCL1SOV+JmpJHrJhkj3Z3ENnHUYH5VyGn6XPqkj+UUiiiUvJPM21EAHc/0rofFTaZqXjGc6xdy2Frb25bMUe9pHz8qjkYznr2ritU16fUlW1gQW1iv3YFPX3Y9zXsYSn+6j6HwOZYhfW6lu5p3usWlni20fzArptnu5AA8h7gD+Far2unwTTKWTzWHPlkkZ+vtWfp8WZeRuP6Ct+zYQsOMH9a7JTUNEeZToyrO72NG38MzXiqdmOOFQYVfYCku/B99GjFbZiAMnAzWzpPiBrEIuckCvT/AAn8ZdL02FotS0yC8Xbghlx+tcjk5vVnfKLox9yNz5vurWSF2DIVOcYIqRZGtdA1RuhdFj/M/wD1q+u5tc/Z88fQ2tlq9hqnh+8ALy3lkysmACTkHH6c1B/wyH4O+J2nzWXw2+JWkalLcurJbai5gnGM/LtPX8DXVGDku5588VCN+dNM+SvDcezTwO7NXQSRj7Ln1rqPiN8C/FPwN1SPR/E1ibabGY5Y/mikHqrVy0wZVCjvWVS/Mezg5J0k12P0Cjj/AHZGzGSPmzyKVUJfJG6pdpL7R0A43VNt8tiSynPBAFQfG2KskarTPJ3YGMN78VcaFS3HDdeKa0ZGDkse+R0oH5FNY/M4HzAflmlWMxnpgDt14q0YUHyEH1NKsYXpuGTx70rlEQyw6be4YHn8qfJCVXDH7wzgmpmjHJY9eOtLFnzASxH9femLyRB5K9Q2MDFOVQwBBGPep2XEhAYFzyBnPFSRIpYgj5vWgLEDwhDktyep7U1VAb1B46VakhxjPznsp6UeWNgGPwpXC3YreUTyeB6LUMqj3yO2OTV7ymU9cD34pFiEjdefzouPU+bf2ttNnl8O6PfiNmit7hldwOFDAYz+Ir550/xVpyXmmpMpmWKVWkRgCuAa/QrXvDNl4g02awvoo7m2mG2SKRcqwrzxv2YfAc1nNbppQhVx9+N23pnupzxXdRxEaceVo4KtFyd0fHfxQ8WJ4q8Q3F1Cojt2P7tFGAqjgD8sV9S/sqeEbrR/hnHPcwvE2oXDXC+YuP3fAU/jirmg/sf+B9H1CO6uvt+rlDlYbqZfL/EKoJ/OvabWyhtokggULEqgJGowAvYAdgKdbERlHliOjRcfekVfsKKVAUhu+7ipo48Y+YAdzjNWWjJVfpxkcCoWtGfd8/4j/CuBs6xJsqMxjefSlggO5SwwT/nFTwx/Jt3sSOT2p6xt3P09KZSQxkYj5iAue1MW33Zz271aRScZOw9uMZpny/cfj0x/KoGkQpbKQRwMfhSSW43Epz71YbkbVAx/KlTK8EBeOuKAKbRYIwM46mmmINyEC54q8FDD2/vZpdqJjBH+e9O4WMW4hbazKccdCMj8q+B9Jvmj8XanK7LH5lxI7D7uMsT0/Gv0IurFpIyEBDt0avlfx5+yX4g1DxTdXejX9uNPupGlZJCVeMnkjoQRmuzD1Ixk+Y5MRByWh5lYR6ZdL4iuJp1knitwLaMHO52bGc+wr0D9kG6lXxlrESgtbvZ5kx0DBhg/qal1/wDY81yC2sv+EfvYpJVhC3f2pyvmSd3XGeD6ewr2z4C/BFvhLoVz9qmS91a8YNNJGCFVR0UZ5PeuitWg4NJ6nPSpSjO7R6dCu6MDqxHTvUnltIv+rx9OtWI4SqghWJ9M1N5bMq4BGe+a8g9UporeZ8yZJ5yRxUzQtCpz26cZqysWzaSSy/XpQflXO0E/3jnpQBXWPc3Xr0zxmpfs+3I+76GpGZe64XsaawO3puzQO3YZsXcBv2jHUdPxqTcGO3duHTbjpRhPk4Jb36VKrDzD1U44OaBEUlv5nCjPP0p0amJRnnmneS7MpYsRnginfZwzbQM88Dr+dAEcmdw29x0I61IqxiP5hjj3pZA6bAOecfSjyTG+PvbzyPSgsaxRocAYRv8APWo1yFVSSD09atxkx5IXaRxgdacyGSQHGc8gYyBQJFJIdzEEnjj72OKl24YqDxj86lMTKW+bPbb61GkbtIQMhT7gVAxm1pJCu4BSO1PjhH3mBIIIxn+lWPs4To2QOOuTSLht2dze3IxVgU7eE7z+6xtbhugxVmTbJ83Tjr0p82WXC/KOp9KTyxt2g8/TFT1AjIPc4PbPGfepY8Y3A5Y8HuKfHDuXaG59Owpqx424+ZOlIB5VmRRj/gWearyQnzNpzheflap/NPlsC2Nv93rQH3Dcp46HJoAam5WIbAHQkUYLqM/d6jIpzKdwyOWHXPIokjdVVs59dozQDGLGu3AzjoR2FCxrIq7XJI/HinKrlex3e1S+WI+VHOepOKAIdgkBRfmPqTSLC/3227R0zU3l7GBVQD1AzUbDe3JxnqAM0AJNJuKAcBuOFz+tNWNcp3HP1qcIFYLyO1Ri32vlMEDrigBYYgzMwQfKc+hNSLKjLnhQfX8qTyRIxCuYzj16U5V2rydxHtQNDdgK/KMnpkdvemp/Ds4werVMshEfHyrnpSrjoRjIPH8qBDGXkuZNpI7AU2PKxsT8x6Bscn3qSRVbhhyDnCnmgbEXP3R3yKAGRNIwIcZHbipEjLSYK4PXbUkch3NhSh7E0SE4I3Zbtxige5GFZW5BYYwMdqPMMfGDjvkU4SydPLGPUGnNGrbgwzg/jQIbuEmGUY56EfrS+Yu0hhxjk9PypqxuJDjaVxjjjNLtEcmFAIJ6E5oAh2vJlHBVOuFPFOMcYDdXK/xAfoefrU+4hvQYPXuKE2bdpXaaB+QyOPdHk9D/ALNNZdyhVPA5wDTy7NnaPLI4HvUiybmwQFz1Io0B3K627+YW3MRjHt+VSNEHKbicA5/GnxqN5wWKr13d/wAaNrM2Cdn4UIQ2Rl3ECVflGSvU4pVjDRh/m5PRai+eOTdwmeASBVhG+UnKgHOFyfzoDUiVBwuCDjOc0/yBtJwQfrmnlX2gEfMRn60m0M6DaVHXBoAaqmPgBfbPenqRzkc+tShTwSuRn8vakaRlIB4T6UAQqGXBJGzOWxT1ZZEO1enGfSpGkHljnrwcUMywp2JPQ/wmgBkSlpQqDLgd6kXdyxAU9CDSRsy5O7nHPTFJKGMg44I9KAICpZhhip6BduacsYWMhl+nGSKn3DYcA7h6UL905Yhj17igCLcY2UpHkHrnjNIsgkwGBQDnpmp9q7R3anJncqgYUHnIxzQWV8dfk3NnBbGaj8vZkqWJ6cVZRSZGXG3jFP2p5eAfmz25oIKggL4yOfzp0aFcrztC1IsJjJHlHJHVaXYRncxyegbofaj0KuRLGNue5PSkdd2MAKcc+9TKpbAzyPam+UsLsc7t3971oJIVX5cZJ3cAY/lTtrMnyhduedvWp3VCoO3BPao9yrkAdOvpQOxFNH0QHA/XFLDEzfLuyn+eafjzm/2O9OaMZ4bKdDt5B9qCiAxiPK/Mc87qQ5YquN3Hepdm1sJtIHTJpgAJ6YoIInVmKjI2n3pc8HnOOigZp6gtyzn246UeWep5bPYUegEDRjBOcKPamLFKqhhgDrU7K3f/ACKciCQIAx2npu6UrgQfvNoIKtxzinHCqOMsOw71N5bKSCeD0HcU2TdFhtuWxxtGadgIJIy3QAE9lHWmfMqnK8k4AxUtvK80IeRNjnorcMKcIz1JHqcmgCrJGVUrklugNIsRVecA9M4qwQzZwPc9aFAbgNgjoO1OwvUijUrGTwcdKidVaQbRyw7n9asMyrwh56DNMYFn+427qMcUhkSMckEb/TPFNZt0TA5zwD09TU4RlQbRg9+KgfgsMAYP9P8A69ePm0uXCy87HsZVHmxUfIxdag3W5I67M14LFeS6f4wF1bymCeCUyo69Qwr6I1CMtaXLYziPj8eK+dNUj8jXJiTjOev1r4/L4p1EmfVZhLlptrsfYPw2+K1t4t0uOZXEd3H8s8WeVb1+hr1/TZhcWcbj+JQa/OnRtcvfD+pJeWEjwT98dGHofavu/wCDmut4m+Huj6jIAJZoyGC9MgkH+VfZ4Oi6VVqL91nwGK5XBS6nbMv7sj8qw/G+k/294J1S0Ay5hZk/3l+YfqK3DnZ+FLAgkhkRh8rdq+glG+ndHkRly2kujPgzxBbbd5I7VwGprt3Y9a9i8c6OdP1PULZ0KtDMy4PYA8V5NrUZVmAFeBRbUrM+5TvFNHL3BwxHaqcuWzjg4q7MNrciqU2VyRXsR1RJC2acqkqTj6UFffmgErWmthdRyKcnPNWEz0PTFQLnqRxU8eOuafkaJakiZXPHWnKDTWYr2pYZvLcEgMOhBp2VzW9kP58z1q2sjNHjPHpVeSRGmJRSF7AnOKcrDp61DRrFigDnmnpgMQvI7ZqNsUisVJpivqWvvHJHNSxt/e6Doaqqx5p6Mdpp8uhpGRs2t0vl+WyLgn7x61DfRqkhAIIzgHHWq8cygAPwB296mkuRdMozgA8GlazN1O6sKsJaNORtLZpdskxLAdOMUskfyxx5yD39KltVRcFiQAT92gpPoQxyNFIvzHdxzSXq/aZlPVyPxq/PHBJjop6hs1SuGTbwckE4bGDUCl7uhUDYBH50+0kUybGPyMec03Hmbudp9BTY4eg/Wr3Mb2H31v5MjL+IqKMnPvV5ALiPYxyyjAqkymNvTHGKBS7n3X+ynLC/wnsTGqBxLKsmByTu7/hivZhMpbaa+dP2OdU8/wAB6hZ4O6C8LZ7fMqn+le+RzbZcnk10U6rjFI/OsdTf1idy85LfKpzTo4fLX1NRI24ZAxSecyt1zXUpR3kebZ7Is1Sv7xYlKA/MRUV1qUtuwBjUq3AYGsaaZprkMxyTXFisZGEeWG500aLk7vY+Dv2l7MWPxP1oKNqzukwwMdUGf1FeRadIWWU9K99/a9sRD4+il6Ga0U/XBYV4BZxlrafHfNfDX1fqfu2WyUsJTfkijJ814efu4qrqs264h46dPyq8lruun2jnv+VZ2qR/6ci+xraOrR6t/dNmebdpZHcoMY/Wqug/LbOW5+f09qS+Yx2TY54pNNytqB3JJxU291mMviRnyKGuyccZyPzNb+sW6xrBtOcREdfp/wDXrFVR9q/ECtPXd6sgJ/g4P1OKHe6H3Zm34VYwcZwcVFrjb7aJScHHH5Yp87GWSNOp3Dt70/X4/LAznA6VpfVI2g9GVdKj/duwOO1ZzL5l+xA6GtSzYrZMc44rMsZhJcPnqD1q47tmnRIg1P5po0JzgVoxxImmkDhiQKzNYw14u0+h4NXo2ZrKPf0yTWltET1ZJpEXmagM8rUWsKJLhtvXNS6GrC7lY9FQ4qrqTZmbGfvHNR9sFpAntVMOlPzywGe9UNP+bUh/sjNX5m8nTEB5zWZpm77VI390dauPUr7SI9cYyNxxk0tmi+Sf71LrEga4iUAHPJpo+SIkfStV8NjT7bZTkhBugw+tSao5SzjxxnNNjkDXTE844z+lGtSfPDFnPGePWtFukzNtcjZa0aMSsARheBn0pzRhtTAyeG/rSaPN5cJP44pLYiS+yD6mlrzMn7KNW5kK2/1HSsCzj87Vox0IOea39TzHYAng4Az+FYWjNu1UHHQGin8LY6vxRRo6z/ro+c/LzVeBsqSD9BUuqMXuSOgVaq20ZBG05zzVfZPNrXdQm1CUBFyMHFXfDbBbgSGMN5cZxuGcVjXis0pye2CK19JmEdvckKCdoUe9KXwM0p25rs8q+ISSS+J70uoB+XKqMAcCubhjZmAH3f511/iyQTa9qEjx8+awAY7sY4696w4fmkY8fUV7dKbjSjHyPznEUFUxM6l92y/Z26RLwAflH4U9eZG9M0Q4HB4pIcbvTLVk9TutGKSRejBbkdh61DJIysx6VaiUtx0570smj3jWkl39mm+yoQDMUITJ6DPTmnGy3MqnSxztxlmwO9XrOC50ttGvbOZrO8muWCTwsQ424/rUVxCck46cmrdsrTajo6MMrDG8oHpkk12U78yseZiYx9lJyR9YeOPFmqfEz9mDw7f+Jb/+0dVg1CS0triZcyOqnk7u/T9a+eZtDZWAxmvozWrNND/Zj+Fltc/P9tlur54yccMxwc/jXz74g8T2thqHk27C4cHBdfuit6sG5OTMMvrclNUz7pVWKg4Qj2PanrGFxtXPep/LVtuR8vcUMqSLhVAYV5x5KRWO+RW424P3uKa0fmODg4x17VaEZ2l8E/pTeGwzMSem2gZCbcN1XdjvSqo2jaPm6HmpVjZW5xjNK8e0k8ke1A7FVYxyx3H/AGetOaQJy2Bjrmplj2sCgbPfaO9TCHOSxA7YoHqVxHFjKqBkduM+9OjDLxwM++asLGEYbsbfpSbSsmRx6AGjUVhiw8kF1z1pGgaM8nI61LHGvOSFOOM96Ny9ON56baNR6jApOQ3QjGDT41O7BA9MgVI2So3A06OPbtx83+elGoakXkxsxXCnPOMd6TyxDwRtOfSp2hIYkZHbFOaHdy/T3pXAasbLnOOnA74pPMO07TtYD06Uo2q2Bkjp1pcHggBB6Y5p3DUi25GDyT6VLtyudnzAYJIp6IHUcgsOm4VL5IYIelArFX5VYDkt3Bp6xrIvIyM8elSsoVm3OP8AgNSRgq2QuAemaNRkIVm4NPNu8i7CwQY64qd+x4GKb5IzvKscHBB70ahqRBewTp6d6T7PuGfu5/vZqcx4UHZyaAJG3F0GOyjqakCKJRCv3Mk8A054T5mQoB9x1qSONpMkA7hyKFywy/DE9znFAEfl7cLgsSe/UUrKJcoFY989KnVcdVCn2NKsbFkAJx1IoHbqMjhMas3B78cU5mEjLggcYIxyfepI42UHf8ymnCEbUGDljnGaBDIQfmIB2HvilWNjJn7qqMj0NHHOwd+cHg0v3V65B5oHqw8tVYleO+KRo/MUsDlf9oYqZYS0YYBSSfWpFSORQvIGfXpQUQfYdpGZBjHGT09qJLcFsN07dMVLGzLIAOFI6nBoOVwWyOeKm4DYoWBKuykL3zSGMeb97A7fSpVBZiO2OfanHsSV3dAx/lVEDGU7SqdM59qFAVQVXDVI0bdduB169qYqrtZm2jnOe1SxoY+9SCFDevenRtLyQCBn+LtTypZVYPtOcYxkGkETFsBtydzikUO2gruG0Z689aX7qZUqPTNJGpVmIUgdzjg1M0aq3CY74oDqQeWW+9wc02SMxyBtgUjo2RU0kYkDFhtA/ipF2Ku0soXtxQBGPm3BvmOMnFOEbqucfKRjNPUBl2qBtx+dOUgRkAfLn5QOlADdvTLcnsO1JtG1OAGIzuHeljtZJN7n5cDNSvGPlGFYrzVgV9xZGfbgnApPJKncdxY9asGMOykt8/QAA8U5QzMN21Pr396gCuq/Lj731ojt2XcTtPPyjv16VKyybuAHB5G7jFO8vK/vWwO/GDQBDbzNI2TDsHOCcZpzOozlWPGfm4qZYyqsN3zdix4pgt2kB45+vf1o1DqRnBwW4PcZzSt+8xv3N/sjpTvs0ivw4wPYc+1LGp/XkDmlqwGyRndjHydBjtSw2/8ACOo/X/69TNH1BLLjsRSpD8rbjtGO/emBFGsm4lAG4/ip4+6AF5PJ9BSr8sb7VGMZ69alVV2ofliI520dAuQSxquCrDI55Peo41O/IO4dx6VLMrBslcow+8vXNIBtiIAZSDjkY/GgBdu44CqSOcUR7TMDlBweMjA9aXy920BlCry3NL5aq3Qrx19qAHmMiP5CM9TnvTMBkKFOGXAqRdqseWPPUDJzTm2rt39xkN6UAVx82UXPXJGO9I7OWyqZx1weauyEblYDJPpz+P1qABlk6f4YoAijjKq3mMxyeg7U77H828Fs9QxGDUkfzM2OuMml+YcE84yFzxQBG8JiYOxznsTSKgnUpwuTnb2//XT44X6HGz6VJJGUwycnr060AVlkY5QjGDj0p4U7SMKzZ+YdMUslvumUnKrjPSknjCRjK53fxZzSuixHidpPlVSV607aSfu8g8ZHNLDlGZm+bcflznP0qTa2PmOTn7vpTAb821iBgZ2njj86SaQxBC2GYjp2FLuwMDBU8GmTTxSfuWyvo+OlAESmReWVVTsoGcfjT9hmUruZVPJOe/1psLbepEinjIwKf8rNkKQAeD2/GoAejrHtQsznH8XINOeNP4hznhutJ1kKHCn+6oz1qQMqghmJPrirAXzDwAcY68cfjUatt3I6qGySaVVEzME3Ng5HpUjQhY2yVU56Nkfjmggr7DIpUAR89T0qfydqjJ8xehLUnlvMCCeO4FI0cifxb+47UFiqpaYYU7RxUjbFcDrnpt6GnRgyqrZGcZ4pvnGNeVy3p3oIHbSqgE8U3y92eDt96Ebdlyu0dT2qSMu2PlyOQaAG+UPKOOp4I9KaF6bsg4/i4BNSNwAR1IpI8FweSBxgEYNAC7d6k7cH/Z60n2fdg87s0vJViwAyT3pvDt8rHpzzQAj54Ycv7UZLKckn05pdxZyQFJz/AJxSQ/KFyCuPbNBYvLR4IAyM5HUUyRU+UDLf73UGplh2rhzuI5HHBB96STGQ+cjGMY5oIK6xgKR8yK3G4H+YpxWNmUI/Q4x3zUk0JZU2tx3XFRfZVbJyR3IpvUAVAyngL6Uxc87QfQ4GKdtXK5OAP7vSkU7gw49iKRYgjKrg455GKaVZlIG3C+h5qaba6Yi2sV4Izg07yzglTtxzQQUnjbIEYyM8j+tStDuDLuGcZIbinfdkORgFcnHFO8vfwrAkjHfrigCt9l7typOcinbdqsTyO3GKesTxttYbc9qGbaGKpyRwe1A+hF5vzBih3Z2g9P1oOWUnLZU+v6Usa4jKyAMpHXJpixbVwPlU8Fcn60bCsKF3MQD+PrTGV2yB0B//AF1YXEeSQQrH06cVAzHcXb5RnANAIY37xsbsj+6Oaa6lc4yCexxT/KC4I475FP27S27a2etAFRsDqSRn0p25tp43MOmakXCtkDBPbHWkY9AybTnIzz+FAESxsFLHj1Wq8Y+aTIzlvXPYVbaTdIVx+dVSVVFI7k/z/wDrV89nUuWgo92fQ5LG9dvyG3SiSzuCP7p/QZ/pXz14qtjHqkgzgla+g5mC6ZOe5BAH414r42gP9sXRCkCNFXPbPJx9a8HLI81RfM9XNJcsGvQ4eN2jb5jivtv9lG/+3fCuGMtnyLqWP6DIb/2aviOTM7Hr9O9fYH7Gsu7wPqsJO7y74kZ90X/Cvs6H8WJ8ZiP4TPoPHyGmQtyRUn8JFQR/6xsfSvaejR4q1ufOn7QWhpZ+JPtMYAF1EHcf7QJBP5AV84eIowruMV9U/tGLvvtOGesLkD6MM/zFfLniZfmY968Cp7uIkkfZ4NuWHi2cRdL7c1QkPqK2nhgaNmkkZGycDbWZNEgX5XJbPTb2r04XsbsqbiTyKa3y8gZNPZT3FG35f5VutgHLU8XU8dKgX5sD1q4oVQASc0eZtFXGEFm9c9s0bd3GKeR5bbs5FKSD1/Ska8oKuOTUir09KRWLf0qaIZx2ppFJDNoboab04NT7cNwKay7W6UbA1oNqZcFfeo9vzdOKX1NCfcm5LyuBkmrEK7jkDIFVecCrqsEhwTgt0qvM0jZjppC20gY4ojkG0jqcU3gyDPIpm3bnjip2KbJWk+U4P4VH5xCDnk+tMz5Z4pUha5YKiF2xnCjsBzSIcrbjl2seeCad5RaMlSMKefWosA9aVVIbrxmrQlK5YV9rAEYUillQMwZSPxpjNvUADJ6UqgKuG6GpaNL6H07+x3fbP+Ehs8kKfKlA/wC+gf6V7nc2dzpM8lyJ5pi7kjgspBPH09K+Zf2S9VFv46vbQnC3FocD3Vgf6mvr5funB4rKMVK6Z8XmScMQ2utizayM8JJ4OM01s7jmn2+GZh7UyT5a7fsq54P2mUtUB8hSP4WBrNZvmB96teIGkbT3MPLrhulZ247c96+ex0uWr8kepQj7lz5O/bQg8vxFos4HL28iE/Rgf/Zq+e7eELYcHG4cmvp/9tOxH2Tw9dfxebJGfxUH+lfM7R+Xar2BxivB1Tafc/WMmnzYKHkZtqpaZ2x+PrWXeqkmpqvet2yXEbke9c0ys2rvnqCMVrTWrPfvojR1yMLY4xzwBVfT8rZhsknBNSawd0aLzwc0tvGV00MRgFQaPs2F9sq28Xm6hwM/OP0rQ1na1xtPZV6/nVfS5N2oDjndmk1x2a+kx6gD8AKPtpD6FW3XdqUC9SWFSeJGEjYA68UzTYWn1JD02881HrW77WR1x/erXl99Fr4SLmGx9jWPYqdzsOP/ANda2oMF02Pt3NUtNZfLPoxrSKsmzS+yM6ZXmvDjj2IrZvIWjso+2RjrVXan2hfUtWrqke2KBO23NVJ6pEdGyHRMRrOxHOMVm6g2+d9v+ea2NNUrp8jHu2M1gM/mXJ7/ADYqI/Eyl8CJtUYx2sABxlag0tz5chPc0/Xj+7jA7DFR6YP9FJI6mtlZRKj8ZQ1Nm+2KBzjj6VKxYWrHBHeorxgLz15qe6uENiwU/NitOiGnq2UtPRpJR/tEfzqLWVP27cOoFaWiqDNgjkDP5Cqd83mXchA/i4qk/fMJfDYks9y2/pxT9JDf2g5JPC9vrU8ahbdR3P607R4Q10596G9GzTrFGjrEh+yqv+1nFZuhR/6VLIVHC4qfXZhDJErHr0p+kxhY2YEHKr2x2z+dStIlS96oivqGZLmQ8Ull8zHHUdagnmbzH/3qlsN0ykgYq/snDLWZUvP9ccNzkAVo2Fw0NjK6/KUYMOOhHes1Yj52Op3d6v3ciQ+HblsfPsbPPtQZJ2i2zy3WL43lxLOxyZXZz9Saq2/HXnmo5GUKvOcgU63PHA5zXt2SVkfDJtyuzRjIXB681JbruYDuT6UWNjPfyxwwRtLK/CqoySa+mvgd+zbPHcQ6x4kgVQmGjtnAZenBauKtWhh4udR2Rq4yk0kc38DfgXqHjC+S91CydNNUhgJFIDkdj7V7H+1FYaZ4P+Ev9kWUChZnjBKjGGB7V7hoAt4LSK1gjECAYCoOoGOfavnP9tK8Mej6bbFvvT/d+gJ/qK+bWMni8RBJWjc25VFO+58dXc3VSDj2rXs7dxqkrklvIsFx82cZX/69YdwpZjnuasrHJqXjCysrSV0iuLqGFlU/fG4DBr7mhrNHgYx2oux9X/tSNJongX4T+H0k8j7PoUbuoHOXUE/TrXyZtk/tDDK3DYBNfTf7eOsiz+L+jaRHzHYaVBBtz0wiivnWErJdEtg5/T3rWrJ8zNMDTi6Me5+krZULuOeKaOoOccZ6ZqVonyCDgdcetR7ZNxUFcDrXms8MazYXjIH40qgL82Nw9qV1ZW44P9Kl27CpJyM445FFwInjMy/L8rEZyaYylsrhVAqZ4w6thjj+96c06ONWwQQW9x1NJlkIRl+6QxY880MskkgH3EHB5/Wrax7Qd3buOKbtjjG4A89Sf0pARJB8vzv06Y5pywlVBXhffvUgRipaQbRjNRWk8N2reXIX2nG0A1YCrCzKRv4Bzux0qWNGMRIwMHH4VMtucbgDknGCaTbscAqPfBoIK3k4yQORTmg+VG69+vAq1sCqSrA+ozmk2naAwAPXigbI+dudu3aOSvH40iqPmdQxHHyk1MzKyjHGaev3doJ2nnbQIhij+Viwxxxup6ovRickenSpNu3LZwx7dqerPtXBB9e/50D1I1hBwDz6GnQw7WJPHrup0XzSZ3fRRxUnlP5YY5yfQ0INVoMkjEilcqNxpfJ25x8ox9c1N9mdMOAq+5NKN7Z4U8YPagREY1G0t0Pal4VuQCPU81Lhl4B46HjNKSD6epJo2HYj8sTH5W2Z5AFE0J4ZeT3pwzHuDkMQMgLzxSNEy5y24k5GccUtxEfzx7soT2Hzcf8A66cwIXzGCj/eb271O0J2jocdfrSvEGXLKrAjOODTAqq2WG3BUjOcU8gjA+6TyR0/WpJIQ3y/d6EdBSqiLgE7vQ1BXQj2lkJzkD+61SQqTnaCT+lOZUHfnvmgTbVO0M4bpxQMSRN0g3KzdxgYqQqpbO0Nj+GltyVXHY8bfSpOdvy8YP8AFQBGwYNs8vg9BnFKbfzF+UbR1wOcjNCrvYqrdvTPNOVPLZWPXv2oAYsRlXA3A9OnNPVNoAAUDHBPJNL9o2thOTk5UGpWYSKrsAsi9MUE7kcqCTZgc98HFNjVY1bOSx7dcVY+z/dOQT79qaAyyEr86gfT86d9RB5a8Ek/XtUTx4jLbSR7jtVhFZWPIx19AKRstJgvlcdsVRdyJVdgNqYXH3iORSFWdl+bnPp1+tLIHhkOGYYHUr/WnhdyKGftng81AupEd0eQBj9amV1VQPMz2JIpeEYcFvenbAzE7cEHjB60FbjFYcrkPu6gilbGVATJzgdgKk8n5SVP3v0qI85Oc+hzViF8kswZXKAEZX19afMu5gF+ReCT1o2hV27mLfTg0sYLbgOmeQRio6gQqBz6jjctJIxbkO2CMn0qxHboU6cg5pki+XhGIHGcdaNgGwqGXI3SnvzxT254AA9qhwQ+EO3jPvUmA65AwN2OeeaBoTzFZgFGCOCQalZVYZwG/Oo177kUnPY9D60/ytzeWXUZ9TxQIRsNnaMqvfPSnRoVYKOeM9aUxrGpPQ4wR0J/Cpo49qj+99eaAI44S2cDP0pPLZH649x2qVlAOWO7/ZHWmhm6dB16UAQSMyyKu3cTwW3Y/KptrKvGD2Ixml8tWbJByPQ4piwuHBQkrnkYoAXy9i54680PlTnJySO1POYiy59sY6U9gViy2Dx36UARKqryXPGc0knzSMwbdkcLmnIqyryOn8Oaey7VDxpt5456cUBYiWRSzN5eCODnrT5EVuQx6df8KOSEyy9elTKw2qBjPvQBXRXVNvJQn+HqKRrfzOGZkwPu9c1YuI258tlYAZZiKjPcbs45OTQUhFjbcFBKlepzxQ6qzbc5Ddf8BUqzKzbAhPGAzHinTIqxjA2v275oCxAsC7s7mC56mk3jzN0gznjK1LGdy9MAHHqKd5axnJT5gMZUfrQLqQtEygENuDHgA1I3msc7Rt6kHjij7rFhwM9TT0XuCxPoe1AhjKrMSy4Gf4TzUc1qrRlhuAJxtq1t85QMBfx6c9qVoQy4LZ7igsrRKq7V2kv23dacFJfdkn8MYqdcbQWcA9AxODSlVVV3Pzn6UAVtrM2QowD1zzSmHc+4Dknt0qy0aNhyw+YnCtxTdxhyQcL3xQBX8pFVxsGw9V7fhS+Xu345jI4bpipHVpMjd8vbA/nR9l8tdu/OB9ygCFtoxgENjgjPNQtbNcSY3ttzwuauRxvJy2FC8BSBzT5FVtmAfUMRzQBWjtWhX5Tgkd+eKlW33Z/jxgbWXH5VZaJWwqrnv83SpFA2qrAKq9h0oFcqqobClQCp5PenBPM2d9vI7E0qxpJIGU4HdWPWkljG7ngN93kGgkrrlWDKOvGen9KN25mXYVPXNSKWZWAba/bI4NSySFY8hRuJ5Hv7UFkcbBnHznfnAyecU5oRzzvC84B6Zpp3NtwAy45x/SlOGUknvjjrRcBq7dpUttPfPNN/1XzLgjpzUjfeAbcM9WPPamM0cKrlRgnBbFTuAKr7socr79qccLHyfmHH0pJpkj+dQxVuD8ucU4viHDKzspJ+vtVEEYjB/hI4zup8beYdh4xz04psEkrQpJ5bRqwBKvwV+vvUrHcocH9eaCxGO4Ak7SvHH8qiZmRfunkcNxirDRmRw5DY75Iyaj8ra21eSDgnrQQQSZZQBzjp39KlRW28Lv4wM/rUjRjJ4G0HJxSpCmzLZA5z6VBZEsbR4OwA+5qPb83z4RTzhRmran0OR23DP41HIokbkA7T971qraEEG1VUE88npzxUjN+7IHJbnafSnooVvl+Xr9PpTJDIzDIQAn5cE9KZYnzZ2lQAvUkZ4pskZ/h+UYzntTQqliDuGOnWnKzrIdpxtGdrDOKCCu5ZsYUZB/yaI4QZFYYPOSpHapNuWTnkjHvTYlbccMVH+1/jQBGykYdRx35pWbGB1ZuuP61M33gCu4emMUBVRSGTA6Zx6Z/+tQPUhKkRncvA7DPNMeFVTr1OQp6ipfKf+9lOxFN3Zfk7s/pQK5FsOODk5xSMrJ8xOFxgg9KnaTGSeD05NMVPMyCeD0DHmgNSPy41y6kv0x7UyTqRggdeh71NtxztVcDjsaheZ2T5SWXuvegVhsi7Y22ge+RWXMwVUUcYUf41oTSbIXJTDYOASfwqjcRlpmA7dvwxXyWfSuoQXmfWZFDWUiZozJp8cYGSSGP0z/8AWrznxHoxvFvZ4+kkpOMZ6ACvQ9SmNtbwKpw2w5/L/wCvWVb2a3GlK2Cd+XOe+TRk8E2/QjNp6fM+dNRtZbS6ZGRkyc55r6q/YqmLeH/ESZzi6Q8+6f8A1q8a8aeEZ5g7wpu2nP3e3tXsn7GdlLY2fiOKQFT5sJwfo1fRwhy1Y2PmarvRkfTWPlNUo/8AXNV7jac+lZ8f/Hw1epUdpRPHh1PFP2jI9t9oknrBOpP4oa+XPErBpmHbmvqT9pRiP7FboqpMPxOzH9a+VfELDzGrxsRb6xofX4H/AHeP9dTkLlSGPpVSSPy2+Y8VbuG3SelVplLrzzj2r0IfCehEhkjX/CmshC7hzT5sBE47YP1pi/KuR0Naoqw6AHhj2okk/eDnOKjEpUYHSkHzNVA9FYsqxYU9Tn2pkajFWUVRGSw5oNYq6IBkGp4HIpuAo55pYz8xFBXLYn+bII605l3fXpTQ205NSL6gk5oLIujetSpzjNIV2tnrT1Xd0p7kWFjjLcngA09mLMMHpSSPtWmx56k5p27jvYsNjHocVE0m4Ghj7kU0sPqaVr6EtgRkA80i5DZBKnsQaVe9L05qkuhkxyx7uBwaM4IFPt1a4kCqCzdh39aPvD1/ClYldh+3cuDxmnMx2kGolAjbn8AaWRizNjjNHQ26Hp/7OOpHT/ivpA6CcSQlQeuUJ/pX3UvY1+e3wjvPsHxI8Oz5xtvIx9MnH9a/QpG+QH2qYfEz5TNlapF+RPC3zqfwqK4YqR6VLDjK/WobxfTjmuifwaHz8fjK1581vIO22soeuMDFX2kPKnkEVnrlsgnOK+fxjUpRPRpKyaPBP2x9N+1fD/TbkDJgvlyfQFWH+FfI90xFuo6DHH5V9uftRWP2z4R37AcwyRSD8HH+NfEF+22Fc4J2k140vjaP0zh+XNhrdmxtom2F8dxWHawrJqDH0Petq1k/0MsTg4rOtdpmZx3qo7No+mbtYTVIQ3y+o71PJGI7Pyx04FQao4+0AAgnIBqe4k/0MbQdxORUPZAndtlPR1LaoGIyOTS6gqteH+LcWPP1pdFLLM7dSF61WZmkuic5wKrVyH9kteH7USalM2SAqE1WvLGe+1LbFC8pz91FJ/lXsvwK+Bep+OJH1G9D2WjdPOYENL6hfb3r6t8OfDnQ/DdiLXTbCG0jA5k25kc+pPU1jOp7Oep5GKzajhv3a1f5H5yeILGS0gSN1KOOqsDn8qoadbiOEMR61+iHjf4b+G9ahCahplrOrcBpI8uT7HrXkeufsq6bqMUjaU0mmkghVYlx+R/xqVjIRVpaF0c0o1UpS0PkVWW41JZI4xGhJYKvQVoalLumIJztXH0ro/E/w21T4eeIpdP1GLjYDFOv3JBnqK5nUo2+0OuM812xnGo04vQ9WnJThdE0aldJ4PzHJrn7eE+fj1f0rouY7NUIPTvVCzhWSZCeuc+vetI+62zpeyMrWpN02088Ac1Lb8aegHU9ai1mMm8bPAB6DmrC4WFRjBx0rTohxfvsx9rS3bDJxmm30JEIUH0FWbWPfcMelO1SPy/Lwe/SteyJWzZHpKtGJHPAxgVTC+ZOvuxP61p2fGnlj1JqlaruuN3oeKUd2YS6It3UZjhQrkmp/DqkfM2QxP8ASkuxtXBxjFaei2YaPg4OM5qXK0WdEY+8ilrjI10OMhVFW7eFbeGVwO+OPYVT1iE/apRt4yBV6FTFo5Ln+Hp9aL+4hx1mznZD5jN+NaFiyxW7EkbcVmzLuY7OMnFX1+W0YHk4rST0OKO7ZSZ90hPbFO8USLbeE5mZ1BNu3QfxE9KgjU/MP4cVH8SGFl4YROvmlF/UGrj8UV5nHWly0Zy8meWtnCAnpgfkK0tOtfPZB0rOkYSSMcbe+PSt7Q0LTgD0FevUlZXPj6MeZpH2L+zh8HdI0fwpZ+LJyuoSXDbc7CPL5Hyc/wAxX0Zc6abjyyo2RjooFcr8N9PGl/B/wpZEKvmFHKgepJzXojSRlUYdO1fnuNrPEVZOT0T0Oy/s20ipplmlpbyOB8zHG78a+bf2mfhxr3xD1iM6ZaPcWumQNNPIoOFyBgfU19Pt+7skGOvJHua+Y/ih+1FrPwb8balp+lrHL9pVXlWZQykAkAYNehlkYuvHmOCtOpyScFdnxZqWl3NjdBLiCSFt+MSKR3966L4M6G3iD41eFYmT9w+qQkyMMDhwT/Kvc4/2wPCPiRpF8b/DKxvlf711pTm3kHqSvKn8q2tN8UfCiyksvF3hPSri1a0LTRWkhUsJCCASQqjivvqfLD37nzuIrTqLkcbM8r/a81xfEn7SHiKWNxLFCREjA5HHFeb2kPfbmvbvCuj6T8SNa1LWNW02Ka4urhpN3QjJzjI5rd1P4B6LPl9Pu57N+oRgJE/x/WlO8kdeGxlOj7sj6XjX92c5IX8KZt3Ngcr69vpU3kKyoGLAH9aeIzG+0EDn7uOgriPNSe5A2V7ZXp14pfNK8bWwOOmRVjy13LjHPr2pP9WRsCsBzkVA0RKhYAMPxAwOtPZWGflAGc5FKqluGXdkZzinbG5DdAQfl9KAIpI2Y/3h6fjTGt3Y4HTHG4c1dXCtleVB64o3FtzZzt6A96sCsluP+WjZB7YqW2tSvCgY7KKlVFZgwB6cDHHPWnMiw4y557Y5qUAxQysQ3TuuKlkB2jLAN9KrSOqs4LmPHtmnLeQyLgNuccjkUgJolJbaOQP4iKVoWaXOM4qPd0Zdp45OelTu26MDO3Jxxx271SAb5capkkAnrgUKpVQvVeo+tPRG+U556e1SqzkKDhRnHHNMggjj+Y7g0nP8IpRC6tuHH9KtR7Y1OPvZ4561H5hmkOQN3UUD9CNYPL4kOwDkY5NS27Hh3xtI79KkMTbeQN1JtbaPuqR1PrUD33GiUeYNwG3p60bSzMqt3zzxSfZwpA4Ct0PTFSKxj6tyvfbkGnqL0EXcqtIwAjU4xjnJqNYU3Bgu4seDkjFWo2MkZDcbv4cYzTvLboGDBRjnqKoRGrHzBvwB/fB5FIV+YAIoT2PJpZB5e1Tx68d6d5aAc7sgdM96Cxi7Y9waM+vynrTVaVQwZCQx6gdKmMPy4LDPXvRt3ABFKleCuevuKm4aDTGDn59zZ6ClVi6uUOGPAFLAx4bayH3Ip/8Ay02qeT26UgI/KabO0D5RhgBzT1iXbjPz9R35qRbZlkDB8D+Zpd2MbivpkdqBXIfL6F89exqTy32nDEccZOBUh+RsYwCeCD1pFIcldh6fePSgZF/CRkfh3xSrG0jnOBgZ9qs+T8uFBbvz1NN8tkUEnBY4/GgV+xD5R2hiSfpmpY1LfJgk44HXNKzGPGWwOmD2pUyuTt5P8I7UD6EexZOrY/EmnRqrD5l+cHKsTinjCqSqfNn7ueBTpMtjIGSMbscCgBxXzmwSpHT5jwRTSoUjb8pPAwKlSEvErHk56dKpmORZCC2R/dJwfagB8gba24lvwpIgseVTFO2mONlYMSRjdn+VSx4WNWGQxH3e+KAGM2MDbk9DUighixUY754pzIfLBH3ByTTW3ggEYU9G6gigAk3suNo2H+Id6aseIxsJUY781LCm2NSzNtyQSMfpUaRnc5UkKfegCNZgsgXDD/aYcVIuNwIZiSeDj9Kd5e3bgDOfvHtTlRJFz79cc/pTQDFQs5TlQO/r7U6WNTExbAbv3qcZ6D5ePXpUTKWcsqqU9qGHqQ+XlBtQI/djxQ0UkedzgOOc9TViO3zljypFJ9n+ZW3nA79R7ikBU8x1+Vdv5VJb/vCoIOcZ6VJJGGkI5PpxjH406BUiVsHcDwcjOKAFaPcwLDnb370v8QUKoY9fQ03aGXIDMR/epDGrbU5xnJPegB2Gl2fLtIOCc9frTmjb7zEIDzj19qcr+TtAUZ75HWkOQd2CE9ucGgNbkci7VLdl7Y6UbjG+c43ADH9al2xtHgfxdd1Mmt0jGBk8UAMLFjwyhM4PFSNsiAPzN2J60kEG1BuG7uDnApI4yrHOFU8fjQA4x74jsBVvpzUT+dLA6xfMykfeHSpHjKqy427j97FOhikbLlRn69KAIbe3YRqJSpc8nHT8KkPlNM+3IZeuae8YjIBBxjPBpI7cBizMyccZ6YoAVgFX5AuOuM1H5Y3ZYnB6DOR+FTMu0MVw2O4FS/u2jPO115IIzQWQsFGcK3uCCafuSTkLux3YYxSnPBzhSOc8U4MI4yMoW28c0Bcik3BQFQjuCe1L88igkFWxyKUyFmVZAduMBhUsBJYZJXseOvvQBGbcLhNwLd6SSaO0Xa4VS3ByalIV2IVA3bdR9jSZDGyq0b9S3X8KAIY9kkRfjHYdPxFObDBcg/NngjH41S/sGSG7BtpyE5JEnOK1FhHlBWZS45z/AEoJuQhfv4z6bV7e9S7iQFG0hRjng9KTYu5WXOR/F1pVVCw3lQzdAOaChvkiRWXHsTn+tNWEhsAgE85I4qaONeW+Yhh90H9aWNJCcA854U/zoAgjZ4WC7sfNkDtUojLsWYZOcjFOaMbhuK56kN3pz5WMY5DDIyOgpICJWRmY8oT14pjOrK2Q2emSeae0IZATyAOPSnw25yCODjqaZA3JiVBtIbvu9KczAsAXKjGAQaRlLMA7c9PmHH0pWty8b4JAz8uD/WgfqQtlm2H5s9CR1o2iRl3HnoAtPjh2yFv4gPfOKfxMuSqBv72cUFECrjJb5ueKBGu1ieW6j2qaQDCrnv3pjRLC+WbGRwMZFADFAyuA4K8hlPSka38xsgnb2Oe9SIyMzbiPm7n/AApNwWYts259CBk1OgDo4R5QyxcE5Hao35bKgR47MOhqaSTzYxxxnPIwfWiRtql164xjt1qiCstuNrAHaevXgk1KsbKoUhiD1A71J5omjJBPy+3NMVWYbWYHnIXdzQWOkUQ7WUHGfu1GJEeMbkwO571MvKfMM8+nSomy7jaOPXIoAasHmKRz14YjpTBmQEE7SvAyMZqVcbflOR3HvSMGdSVfb0yoHBpWFqAbdGp6Y554oZisRHADc8VJG7mMkcegbpTcL12KM9ec02LyGNuXafvH17GnxqpbptLdQv4UZI+VUBPTHYA05iPmG3J+uMUCI5LUTRuozt7rnBH41GI2Zs5IX7p7/SpZZPLZTnqMDBPvUdxMPlUJuP8Asnr+NBY8Wp3ZVmHGBxkflTJD93PygdeKWEHzN2Tt6Nz7U/hVZgWA6kelK4ETNG0eF57ksefyqEMFwN2WI5GM4qzIBIpYLyDj5aCD5WflyByO9MCnJujwRxk44waVtzD15xnFStGqsTuHqRQkhjDKULhuS1ArjI1bcR/Dgg/SoljVM7ST26c1N5hZuWJ5x2GKRYt0nLHp3Gc0EleSOJo2Ay5PqetQMqAAIMk9SasSRbpD3NJ5cYYeau5B94Dj9aOpZAq5wo3HbxluaVlAUMDkYoLKqkRntx6VEyNsbnBJznrQQR3SqfK+YklgcEcVUVjNdMeo9KnmL4TuFJbcD14pmmwneWPIZuB9MCvh85k5YlRXRH2mURUMO592UvETbJCo5Ijxj9KdAsMMUS/JGu0KB+GKgv3E90WPG5lB/OrrBVkUBQ4bkbh0+lexk8LRlI8fNZe/GJXvofOgYKFI2+vWu3/ZxjMd54gyAMmLjGP71cnNGnkHKEnvt449a7b4AKq3mubcgHyz+HzV9DH4o+p4FT+HI9rIDIc9Kz4R+8Y1oEDafpVCH/WNXVU+OJ5dN6M8K/aeuAq6QnfEhx/3zXyvrj7pD619OftPsP7Q01QeRCxx/wACr5e11gzmvFqK9eR9ngUvq8Tmrj7+ajQfvOmfUUtzjdknFQB8dD+Nd8NjvjoLMPlK9MHGKiUDaPWn7t24HvUcZ961RTEVTuI7Uip8/BxSbvzpd/NUiSxHnip/M8zggEVXiBKnHSrUe3Z05pm8VoCpuHvT41BJGOQahII4HShMgjmgpllY9z4AYfWrCqGj44xxUEb4OMc+9Seft9MUDVgZTu5pFkKnAqzBIsgPQdv/AK9MuLfy3wMN7incfLpdFeRm4x0p6nsD+tJ8gXFM+9TuZMtIhZcntUTAVMrD7LgHnPrUIGWNMlgq/lT89B/OhM56cUrjb3oFYRW2nOOfWpUaotrbc9fwoVcUmQieXkdOcUzGeKUMeM80eZ1zTHc0/DN19h8QadODgx3Mb5+jA1+kllIJrOFhyGUH9K/MqNysitnBBBr9IvBd8NQ8KaTdZz51rG/5qDURdqnyPn82j7sJG4jbVz6GkuvvN9aA3ytT7rJLe4BrresT5f7RlzLuzis2GMx5TnGMc1rN8zYIrMZSkzD34r5rFxtKMj06T0aOD+N1ob/4U+Iosbtto0gH+7z/AEr8+tSkO0Y5+UYr9JPGNj/aHhXVrVhkTW0ifmpFfm5fLtlZOAVwDmvH+27n6Dw9L93OPmRO5+xttOOKo6bCWJJPOM9au3y+XZsB3FQaS3UAZGKvXldj7CW6K99lr1Vxk5FWrrIt17YQtVaeTzdQGO5Oa0Ly0e62xRKzuwCqqjkknAxUPpclPdkfh8NskYgE7a+gPgd+zNL4kmi1/wARQtBpgIaK1bhpvQkdhXTfs8fs2tp1vBrniiD942Gg09xnb6F/f2r6gjhEcaoqhEAwFX+VaRi3K58dmmcqK9hh3r1f+Rl2tlBYwx20ESw28a7VVBhQB2p148WmxGSU7mP3Ix1Jq5fXUWkwbmG+ZvuIOtYMjNM32m5OW7L2X6Vw4mpGh7u8vy9T5SmnUfM9vzKi2Ml9dG6uzub+BOyj2q9uRflAx+FVprzcpAz7YqOC5JYq643dK8SWurep32k1rsjyX9pvwamteC31CFQLmxfzenVejD8v5V8S3AaS6YkZIOa/Rv4hWq3/AIJ1iFxndbSD/wAdNfnhJzMVIxzXsZfJ2Z9lk9Zyo+zfRkd8R9nUNx8vWqen2xUhl+bAzVzXDtjwMZAxUdi21WGc7Vr1U/dufRyfvJGBefvLxj3zUsi4jZh6Uk0YluTgc5p14DHGV/Wujohxe7KdkvzMffIo1iMPtA4IB4qWx+Zs9jTb4s9xtqvtD5vcIBC0Vinrtpukwh5gCOSat3o8u0OD2puhx/vgx7c1XRsx+0kLqWOQgycVs+H8fZxn2H61mXkY3HHBzWnYQtDDyenNYT+E6Yv3zN1ScNM/97f2q3eqF0pR67RVBo/PumBGAATmrepKyQoD0z/IVT6Ii/xM5mbfHcLj+9k1o3co+xn8qjaMPIg9aS8tykQAP3jmtXZ2Ryr3UyC3wykZ6kCs34sSJ/Z9hbjn94Np6cAVq2tqWuIl65Ncz8VnMmpWKA/d3ED0xgVvTV6sUeZjp8uGl56HEquX/Gun8MKWvkA6lgOK56NT+ua7X4c2ZvvEGnxZzvuUHH1FdtZ2iz5zDq8kj9HVhFn4d8L2oO0pApx/wEV01rHutkOfasbVVWO60S3B/wBVbnI+gxW5aqPJz1GP6V+b7ycu7ZvUd2WLpgiqOgAr81f2n9QF78XtUAJIjRF/TP8AWv0j1NvLhkP91Cf0r8ufjbqH234peI5DyBclB+Ax/Svo8qi3Xv5M45fAzkbKTy47mRT8yxMc8HtivT/DNobb4eQyA5LoCV9zXmEaquj3zk87QF59TXqd5dQW/gnTrOKYF2RQVU8jpX21PZnz2NlrFHqnwd09E0MNNG2JCQSAcfpXp3l7NoUsEHpnFcf8LLN7Tw3akZUMv3W6n613GWGOg5pyeup5O+p6a+du0I2OnApefm9v4u9SKAvLEnPelYL5g+bBz+FeedhGsbMoJPsD0pPL2sVck57AdfxqzuLYy+B7inwrH87OxUYwDjOT2oApws/zbF4X+HualkUyYCoEx13cGnQqd2AMDvwc1Mi/vPmw59TzigCDasbNkE544HFTLG3l7jtPGcZoK7iRtJOMc+tG3AXjC9wDQK7EVSrcHBpzx7VyTn2FPjwT/CB/tUY54YntxTuPyI2XbGSqcdCaiSzTqU3Ec8dKtMp3fe9Oo6UsUPLYxzySxxxSAZPbkqCFzjtn9KlWMMuTtIPbB44ppzH8q4K5zu64qwI1kjXYT97OWHNWBFGmFIQ9888fhTfLKqQRtPUYGam2n5s+vA9akXKqvr396BMhS3Crgybh/ePBqMLHyfu+lWY9smMkqc9aa1mvzsVyy8jacYoGMXEa5AIYcZzims3zCQkBgvRTk1P5PmYJQDjnd2NL5JTkEYHZByBUAJukk2gphR7daXYw+U8E9FJ6VKUEKFyQVznack09syKeAQf4gMGn5AN2nbzn5RgHipI4ghBYgE9KjOYWCt8uelPf/VjB3hT+VUBHMuW3bN2epJpVj8zKngd8ccVMihlJVSQR6UyFtqtlsMvrzj2qCURIqFcYYkH72aWNQxJ/i65x+Rp0jbhhEY4PYcU77I7YJxu4AXJGaChFUNFx8wzxxSeR5nyuCT3Pt9aljYKWjIdpI8Z3D9BTtqeYzp0PT29qAGc/3cqOfWmpCnU7R655H1qXaYiyjAzyQQMUgjJULynP3hzQL0G/u1whKseuByaesw25WNvlPfvUUcYjclvlO77/AHJq18qtgKWOc0DIlZmhypwQeNvBpskW7DNuZyc9P61Yk5wTGU9MnNMZTHISGx7dqAI1jdpSu0YxmpOGVRICTnGBT+I9zA8kY/TtTI7ncAm08HjOc/hQAkcfkysnzevPQVJCoUY6cY65x9KazGQAtkn/AGsjHNEci28e1zu9QBQA1WMkbtuIJPXGKVQq7CJATnOwg0q+XDGV2sd3TnBHFCx+TnDckcFuf/1UAIzG4Ysq9TtHbFSxqFUK5DMTtzTFV1yWByvK8E5qVVbqy5Hu3P1poBr7MvGfX+E09UO9cfdzxn0oihWMscqGIIYgU7LKqowXPQNmiwAyjaoAGcY4BppYRsqqNw+7inN8vQhT09c0nk+ZGArBueQelIBchWw20YGevamttLIB1IpZIdioxUMAcYz0p2DOxCqFPQdqA6Ee3GWK5YHI70qxGMMyg5Zs4PI/Cnec6gLnGDwSKewDOWYHKDhgcc0AMjk6ox2jpnOM4omZZFI+6PakXMm7cm1s/hT5o+VG3Lr0PpQA1lO0hcP2zUZUKNhOR1IxnFWvl2plcyDqcHn/AAqFo1V8bSFPIx39aAGPN5bsM/NjO3PBqNWEyrtDhuu0jFSNCJkKFiq5+U9DTtiIwBy305waB+grNtY8YbofWkkYdQOc9D1FPjXdIWb5Sec5wKWbA6HLAc8ijYERbycZyccfL61LNiTKuPlxyMdDTVP7sIpWPPQ4qVUbcS78Y9cD2oKI2YxqRxkcYHNM8t9p3gHJyuQeKdNcRW65b5wxVSwHqegpwZ1B2525/EenFAkRhWZl5XaDnvzVkywn+JRx6Ypscay7TuZfXjFOaIqvJVl6g460rjIY5RI7COXLDrtGfwp0qFQxyoXrk+lG1A+cbCetWooyoQgKfX3pbgUYYcSFnbLevb8KFfcxTy/n6lsn8qnkbduYkKvcAUsdqGUMMAfn+tNANRFWQjopPen+ShbuOOTT0tywHl8heML2pyw+Y21TgL7cGmQJsVVPlA7l/Wq4h8xlba6n+96/hVnydpyRhiORn9alPIVctleeBQWQKphkwuXL9G20qzB3baSSffjPtU8cfzlt2T0xgD6YpNg4wGB3fdK4oAaoO0nIBPHPGKa0DKRtVj6NUssm1iuF5HWkVhwFG0Z+v8qVwG2cZVCCNtKLdT+8bGd2cfQdKlMJXbnldpy2absG4E4O7njqDTIDKq2MdegHIHvTHjdm3x4BUY5FTy4kRTEvzEY6cVCNwZiFK4HOW46elACqgZkUtt/DIpkkbKq8DYOm3tRGCsnmHhfrzUgbeH5OemcYzQO4wMjZwuAV9M01cbQCSSB24p69cqOn8SirE0Uce1i4DDvkGgWlyu7RSLg8sOdwNNjaWONDguMn73YUrKW4yCd2c54NPcYwu8bfrQOxCF86ZtmUPYU9d3nBZACB8ufenx425BJbGAW70ySNnTDEsoP3sZIOaBC3G0EjAPTGD/Sq+1pDjCgd91TzRlo1AHQ5o/hyf4u+KmRZH5QYhW+7np0piW4WNipYjsrevtVny9q5zz145pu1ixZcAkY6HFICPjZk8A9Sp6e1NZR2LNuHLHjilNvtYk9znap4GetGCuWz/u5oAcgHPcjtng/hSbj0xk8+x/8A1U4OGwQFO0cc8/55pI4yq5YswXv0oAbHuiXcwzzwaQskjYPXbwQKfNhlBwcqeSaiKq7I4ZRuHB6fj+VADiirtChienSgo0eRwVHPXn3pEYx7sjk/xZz+FOeQyMCi53dwcUANZVVfMG4BjgL360M3lsUY5JIPAp5+dX3BdvbHrSNiFt5+ZjyO4oAJZPLK7G3HuRx+frTY1DSb9mWxyDn+dSMysp9fTtRHufbh96k+mB+NWA3yB1kZePUZOajEAbcQcEYwBgCrckIyQTvUDsfmqMGOWMrjhRwBU+oELxoqkhgRn1waTzNucnPuKBxMAGPpjPUdqjMZDA5IVmIPfNICZSqtuXofQUSMWbdx69eaibaued3T601EMStkHOSeuefWgVmOjaNsrk56HdnBqJlYsChKhT93v19KcGHT0PFG0xqcjJbnrQMiXdJuIwpHfp/k8Uh3wkcNwME4qWPDBt3Cg+vNFwpVCp+oyaAGiNdv38g8gmo/L3SPlcBeTjPNSLGVztPUcbR/OpGdNrJISfbH6UDsVFh3K0ajPclqfND8nyjGewHtVuOcGEkqPQBlwaSSQbd2CmD2NAWOcu2+zyKsrhd4Khiflzkf0qS0j8u33A7sg/MPx/8ArVsXVjFeRssiiQEYIIqvqFmlxYww2kYtWj6MhPzduV6ZrwsZlv1ibqxlZ+Z7eFzD6vTVNx0OVj/eXQOOMlse1bK/KcjaDjp1FLDo8VkuV3SyE8setWTCyks5BGOOK9TC0fq9Pk6nm4qt9Yqc/QjuF8yEYVVOOa7H4EwiK41shSMtGP8A0KuSa3aOHIJx1y3Wu4+CKHbq5Yc+Yin8jXZH4kefU/hyPVWztYg9qoxf65qvt/qzVGH/AFjfWump8UTy4bM+bP2oJifElnHnj7L/AOzNXzXrTfNjpjvX0B+07c+Z43jjB/1doo/NmNfPmrNuZs/hXjS1qtn3OEVsPD0Oful56ZqpuIHrVy6wtUmY84HFd8Dr1HhvmAGPpUTDDfShl+YEGllw3Hetg1GMwbpxQoB4zg9aRhtHJpY8VpoiS5bsF4IqXADcZ/Kqiv04zU8TEnFI2i9CXr1+lKIzketSrg4BFSYVcHHNBrYb5ZVR3pjDb1qwu3cueBmkeTyydpyp9qAaGQydAOtW4m8w44rP3fPwMfQVLyvTjPWi2hMZWHSLtkIxmmnhhxT8CYZ/ip3k45JyaEJ9x0YAwcZHpUjQjbuQ7vUVEgI96erGPODitdQBDyPWppAGhJzxRGqXTALiOQjjdwDUiwyMzIwwF+9ntUMVuxTVdtLtNX/scaqTnJHaiKOJmI2nH40yORlLmo2b8KuPGokITP0aoBHuPTFVqZOLTCFfMyeg9a/QX4J3g1D4V+HZs5/0RVP4cf0r8+jjfjO0A4HHFfb/AOzsZNV+CNjb28/kTqJoklH8DBmwawu1NNeZ5GaRvRTv1R6/HjnBqaVfuE/3a4bwndapY6hFpuoLcztsJaeZeAw7Bu4IruGzsj56DFdNKoqsG7WPlKtN052vcqMo3ZrOuFK3LDtWowG41nXilZAe1eXjI2in2Z0UnqUL6MS28qEcMpGK/M/xhpzWHiXU7bp5N3In5MRX6ayguTgcV+cXx30u40H4seI40YqrXZmVeowwDZ/WvC9nz1dD7XIa3s5zi+tjjdan8u3VTwDxmm6P/qWbviqF5fTXkeyWMDH8S5ruPhl8PNW+Il19i0iBmbo8zKQkY9ScU5U5U1Zn3EsRTS5pOyRzmg6Pd694gis7G3e6upSRHHGuSTkf419qfBH9nSz8I+Xq+vxpdawQGjhYApb/AE9W96634Q/A3Q/hTp/mRRLeaxKo8+9dec+i+gr0kKGwz9R0FL2ep8PmGcSrp0qGke/V/wDAHxxA4B6elQ319FYnCkPNj5V9Kr6hft/q4Dl+5Has+G32/O5Lv6muSvi1T/d0lr3PnadLm96e3YgO6aZ55juY9z29hVK8m3MFB47egq/esVXI4Xuewr5x+LXx+t18Xab4H8N3AfUrq7itbu+jwVhDMAVX1bn8K8WEZ1J2WrZ7GHpuo/L8j1qbVrvWdSk03RgJZI/9feEZji9h6tWpp+k3unu4uLh51/2q67QfDNn4d0uC0s4wqKuWb+Jj3JPc07UrcLDIxGDtrtq4FwpuUtzH66pPkitPxON8Vxs3h3UgTx5TY/75r85GJF9IST989frX6MeOJvs/hHVJCePIbP8A3ya/OtYxNNkD+LIOavL9pM+tyb4X6keogTMAcHJxSRYW1nYcDoTS3Y/eKM96hmJjsW/2j2Nestj6r7RnQqPNyDxT9UIK/Sq1o5aY+xp98/GD3Nb21QRfushsYyrZBzzmiT5rk5FWrCMBSRUO3MxJGcmn1JekURahGFhxyCTmn6ONu856DFLqS/u1GcGrOjxKsLFurEUX9wIu8yO4AaYA85NbvC2ZJ98ViSY+0JgZOf61rtn7Hk8DbWUtkbR0bZhRLuvlxxzg/nVvWF+ZF7AE/rTbNQ1ynTls9adrDkzEDkBavqjHm91sy7WEyXAK8gdfyp1+owd331HygDrU1iD5xJ6AVHqci+aMdhVfaJ+wJpNmLi9jDNtAySfoM/0rg/iI3na4COipgfma76zm2zLtOG6/oa8z8XXRk1q4HX5gPyFduHV6l/I8LNJctBRfVoyoVDAfWvTfgfY/a/H2hRt/HdLge+a8zt2G8dea93/Ze00X3xR0X5NwSQP9MEHNXiny05M8rDJcyfY+4Najz4gQZ4itsfTJrctPlt1Bz/k1j3X7/XtQJ6IqJ/Wta2bdtHX/APVX55BaoUyp4im8nSbyQsOI24/Cvyt8YeZrXjHV5V+dpryVh7/Me9fp58R7r7D4XvnJP+rPT8/6V8C/Dvwzp/iDxolvd7i1w7LEqLkszHp+Wa+sym0Zyl5HJP4DzC502SJU08gLJJOkZwwPOe1e/eB/2ebSH7JfXt7Jcrw/l4wB7Dmsz4kfDO2i8UXeuWPmW1jpcybrcwnLFQA3IJ7j0r2XwL4sstasdPhFtc2MtxEXiF1HgSKByQQcfnX11OXu3R8vjJKVRW2OjsdLt9NtFt4eiDFSGFTEOOf7uas/ZWWYnOfYU0IhY/xemRVHFqenFf7+AB60klujIodFZc5XmljjDqQZNpx0pzZMarncRyK8869BQy9WYfWl+dh91cD+LpinxxYwAdxA5z/jS28sjblZBEDx97I/OgLDNrL0LHIz/wDqpFUyBskjjPFWJIw0pIYqSuODxS+WvzAFnXHbvQJEUbIqF+krdeaYsa+ahxtJ7A/zqxDtWYgcdyp7VJ5HU7dgByO/4UDK5QK3ZVBxuxk1JGRyGPHp0py7Y1VQnb+L1qUDy2G5AWI47U7C3ICBHnapIbp3NKylmwz9PbFKyylkJ/dgcEj19qkEO5SRyFGTVDGL5ZUuByRyOo+tO2gsCp+774H0qRY1+UtIOTxtHI9OKRlRYmwx3McfLwagBoj2qCSTJjgZ4o5BCsfpz1qWFTkBR1HORmnNHtYFiQQPxoAiC/NluB1wKkVcMeAR168064hCdwe5A4NLBG5ZSvQnB7cVYt0IZQsfzPsdSMHdxRIp8wHbuz1IqVY0+YMm89PmGRmpVYRsXI2jdgD0/D0oJ2IFbco3DHse9SLbMv3Cqhvf+lMMgVTltxx2FP8AMX5SigP/AD/Cgeo3Yq4BPPPemfK0u0DAYZVjyDU3mEZBALbs8U/y5GVmjDIDztbjA+pqBEcasQxI+77dabJGTnYMHqR1NPy0km3uD+FG1txyRjP3cVY9SJZBHGCU2tnn3qZc7uQct2xSNDHuUHAYnO0DgU9fmbZt46++agQ4Ftx5A9KRV2kqU7dc9KbIpXKZ4POM1LDHIsZ3AeX7HNPqPYhCZY5JJ6gVKcFThQGzj6UvDbs5z0NJyg2k7vUUiiLyX+XeAiqePU1J/q4xtc4/vc80q7pFyPkx+Rp020ZUKq9DwO3egSEaJl5ZtygcED9aZIp+TB7c+lWfJj2nDZ7euab90rx8g55HI9qBlXbu5Uk7egqZd/POQTkk9enanSfwHIwTxxk/lUnluyxF87cHOMfnQAbTJgKygdOaXaeA6AsBtpiWob7shYk7i3Hr0qWQMuCpDuTzntQBElq+4g5PHYYNEcKuzBwW9gM/hTbiF7h0YdiCBng+9LG0kcm3IKk9h/OgCRovLxlc+nNIu4MG+Uc+nvUxkCoS6lx0xTWVDGELBcckKefpQAr7XchQUOKhkRpCo3DJ5C4qw20rhd209Nvakjh8xV+ZgO22gOpHHEWRgQNucbj60qb+cHG08jtUsZKhlJxx3WoWaPdzkkdWzQBNt3btx4PP4+oqCJ2beVdWVeu2nbcqBvXcACR7U2O3T76N17jpQA7yRNGSCc5wTmoIbVo2fcA2RwGJ6VeDhVIRdxx6UjMxjBcYbuFo6AV4USJeu1cYK7jj9akZg2SAWUjHAqYRBlBxz1quXkjkaNlULnK7TmgB7KWUjO0qcleRTYWZtqllJPTNSKoSEhpA2W43cbfpQvG4gksTQWNlVGj2nv8Azpm7yY9pGCf4jVhkDZAy3HRqYsAZjG2MbckA5xQAwOkiAKQyN1z2p/kvgkHcoON2OtNjZLVW24IBwOOlTSYaMqCAcfK3PNAETRttw4VjxgnjtQqbpWOVYf3Se9Mt7V4I5d8hm3NnJ7f/AFqs7PLcfKrLjufagCu0aMh3PtyQQqip1yxDZG4DPJ/woBCqSXAB4PHSpVjBxtboeccUAM27lHIyw/vdKYVb7h+4OlTiExyFwASB16ineWknV1fb145qCCAwJcLtaPbjkNnH5U3d+7AztI4yeTVo/Jyv+7yM801ovmU7QwHU+tWAx42+Q8HPDEDnFI0LNxlnHrjGPqKfCofChmbPrxTvLZk4DcdGzg0AMVf3YVW5X09R3pxYNgkqAR0B6tT4wv3WPA68cg+tOjtzGoJw5PO7IoAYqpKqyAcYwWY80sbPJtAClQAGwadKrH5FXgYOMD8aXchI+TfznvmgBu47QPLDc4Oe340+aF5MFSp7ADrmm8bQNm5Wzx3FLMvlxbETY3QE80dBdTPkhS3bB5PT3B9qqzNNDGUjY4U5x689K0TZ+c+90UBOCMZyfWgWx3EBht24HAqbGlyO31FJQA/X7qt0/OrIhVl2qVy/O48/lVIwnaVKkAHHAot1LTYUt04OOBSAtxzmJTvHyYHAHHpmhWbeoB2IePm5B/Gp9paMCQK3GOmKVlDQ42b+ccDirII5laVUxg5zjb069KhzK21TGwIHY81biU27BsK7YwB0JNSrvkUuyEE8nnOKBXK8Z87OcKR13Cgwg7sr379qkaMszEDAU9hxT5GC4BxluvNArlX7KGLBgCR90d6lnw64jGAvXApuf3YIViSfxpqyE4VuWzyG7e9BQ0xlcSbSD3xSvnIGcjvU+4spWPp64wajjRlZlb5uOeOagfqRsrLllwR0wTjNEcYbaZB838qcSzYBGOw7ZpkilQ2SxIGAvbmncRIVZnzuBUDGDUTFcDL8H2/rUuF8niT5umBxUkMYXAPIxz3pAVvlb5WG0dqY2SFIPy56VakXpgjavK59abGsZXBBye3FBZAsYGBja3QccUjIdvPpxt/zzU3JYZCj0welK8g5BX5h0PagCszyINwUY6Zpu3zFPzqRkEcZIq0oDKGIJY9QPpUbOdyhY2BHp/WgCOS3MilSQwAwP/r1DGCMIynHcnnBBq07bkJVeW6CodpXJ+8O5xQBEFJYAFtncDNTpG33d2VyKQxDnJ+X+EU6T91whwrnPPrQAySM4QZU+gI4qTaUTdgru7HsakKt5I39R1DGoZpWWQEBlGcBaAHN90AA5z378U1oyNgG7AP40bRu3oxj65AOfxqP51ZCSQeQD/8AroAdJ8rL/s/rUcih1Bydo5xnipSwbkkjHBXjP1pOO3Q9qAKyr85wxIzkrnGfrT22sCCPmJ4YCp9nlneyrjPG3mmSbJCoDHIOdxHFADJIA0YBAAB6571E0QUBtx3rwOaHjK4RWILHJ/OpVjaNRkA4/umgCrHmQHjJHPpStG0Yy4PsATVpVEgbIGR1wAM0eS3HGQRyPT8KCtSKJgvPHQccg0q4VuSVDDIbPf0qPyTIzbvkAP3j0PNMhTbKWG0Aep7+mKOoak5Vt+0jco6EUTMhYqCoPU89KSRm6DO89GUY/SmMqyAnk+uOlJgDNljsPz8dqYNrjcVzk5x0qTaYyHHzg8YXP8qTajNlhtz0HPSmFxn2fbJkSYDDPNMmi8xWbO0k/Q1K37tVZApA5pZWZlyyc/qKA1KmW8naQDn16Zrvfg3HttdVYjH75R9ML/8AXriptsiYxsbOeTXffCP/AJBV8+0jdcH/ANBFXD44nNW/hs9CdsRk9qow/wCsarchzDVKHKu1dNR2nE82GzPkb9oi6+0fELURyfKEaD/vhT/WvENT+bJFey/Htj/wsjWR33Jn/v2teNahGSzAGvH/AOXjPv8ADq9CHojCucFunNUW7+taM0Z3H3rPmXa3SvQii2iLJXrSSfMAc9OMVJtDDrRtXGK3EkQdX46VLt44oWMdB1py9OlACKvvzU8eVNRqc5qeHaVbJ5A4X15o16GkSTcciphlkBzg1B/FVlSGX9KDZD1YKvWmFt3Ipu35vancnpzQJskVVG3Pc1bXymjIKnPapLfy/sbK5USK3Q9arlhzxgCluaWFjt2k3beCo7URRs0hGQPc1o2tx/ZNsZWjSV5htCSemOtZ6ndyB3rRbEvR2LS242gbgffjmmSWeVG07vpSoxfgDkelQSZVsgkH2oE2hYo1RsvnjqKvi8E2VKnNVbeTzB5cg3ejelPkgZWOR24NBKemhI8xZCAOSMVEjnkq3PSkGeRnBNIvyyHcPzqtTOUhrtg89utKuOWzyRikZR6e1KIzgdqNTJsa0QC5B4PvX2Z+yLdfaPhm8WcmG7kX88H+tfGjNmEoR0bIr60/YzuA3hLWbcf8s7sHH1Qf4Vm/ij6nmZkk8PK3kfRG3cfehm/d/RsUL1ppyVcdea6z43UjZqz77G5TVnzAuQTmqV9INvvmvIxkk4M7KUXzETfLxXx3+1x4EmbxhpmrWdvJO2oRfZ2WNSxMicgYHqD+lfYcjdPrWTrGni7iDqF82PlCwzg187Oo6clUir2PZwdb2FTmfU+P/hb+yfqPiKWO98TF9KseGFsp/fP7H+6P1r6y8K+FtM8F6XFp+j2cVpbRjG2Mdfcnuazl1K6tJAkyspHtx+FXl1K4uFxGh/3iMCuOpjnUd2ehiJVq3xP3fwNq4uiq9QPU1W+1SXSlUGxO79zVa3tWY75HZz+Qq+uOMdK5HWqVOtkec4xhotSNYwi4H502aRYoyzHAHUmi8vIbKB5ppFjijG5nc4AHrXxX+0r+1NPrP2vw34RuWhtM+XPqMRwZPVUPYe9KNKdWXJTWv5HVh8PPESsti5+1R+1cNNF14W8I3Aa6w0V3fr/yz7FUPr79q+cvgCr6x8YvCayMzs+pwszMSScNnP6V53qUdxIzMQz9y3U5r179kWw+3fHXwqpGQk7SNkf3UY19LRwkMNSdt+rPelFUYOMdkj9VyP3a/SszWT/ocoU8hf61qFQ2Mdqy9YYR2cuR94AD86yxelJ+h8XS+NHm3xWkNv8ADnW5R/DaSH/xw1+e1jKXkG3sM9K+9/jrfC1+EviFs7c2zr+Yx/WvgjTIwNzd8YFeTgNKcmfo+TJ8rv3EvZfnwR0Oc/hVW6cGxVB/ezVieTdIc1Tvl8m2X6Zr1YrY+lvqytp8f33PXNQ6gTuGOak02YNG3p1qS4w7Yxzitn8QbwEsWxGfpU0EIkmFLbW6qOflG7GaWwk/05vRR/Wo6M1tsQ6rGUZR7VJbIVtlOOtGrMJLgc8Yo8xo7cf3T0oV+UzjbnZXh+a6TPBzW3et5dmBjt/SsXT/AN5eIT0zW5qzL9nAPas5/EkaRejZi6b810OxGTT7wgySE9e1Lp6nzWOMALVa8YsZDjnPFa7yMre4SWONzVQ1D5rh8HIzV7TY2ZMkHGap3XEshNP7QfYQmmw586UnaI0yR65ryfWZhLql24Gcyt37V6zCRHZ3k3TC4rxdpDNcO+PvOSfzr0ML8UmfNZtLSEfUt2zZkAHWvqX9jbTfM+IDXDDIghyPxB/wr5ds13Trj1r7H/YxsU/tDVrvjcseM+mMf41z5jPloSfkc2F6vyPouzl+0Xmoyf3rjGfoK3bddki88YrnvD67rN37yTsa3423TMP7q5NfD07X1MJbs8/+OGrfY/COpOx2osL5/wC+TXwRH4kuvDeoRahp8xt7yFt8MqYyreuD1r7L/ar1JbH4cXbA4ab5B+JAr4Jv7gyN17V9flMPclJ9zkrNcqR9Cfsj+C3+JnjjXb3W73Up7GC3814IJ9qzTyMcFgQQeAa+ndM+DwhmuJ7axlsIUAhjZrcbAg+7kpkA+vFfKv7FPxBufD3xXk0JZE+x6rAqMkhx+9UFlKn1xnivvDWvHEWi25juMXE8nClMb/x9q+nlJpJW6HyNZXqyseM3lmdPuJYXYGSNtpx0PPrUI+YgMu1TyFzkVcupXurh5X2uGYsQetQMvJKnavpuzSXmZPfQ9HVfLbH8PYipNuTxnHbjrU/lFhtHPcYx+VEbGNMnKEmuM6hI4VTLFm9xmneT+7XGGk459fwpY33fcznpwKPl2qwBVc4JqwEZSvzZ5B/hqaHEiB2GSeODz9aZFuVkwuVPPFKsnzSbCFAGCKlgI0Q2u4AyPXrU33o8sW6fn71FGvnbBux709mVWw2VDABfcVQmRKpP3c984H607lFVUCgkZ3f4mrDRHCIdqkNnrzULMQN4I255OaBIRnEhxnPqwJqSFduQG+76dPx9adCQu5upYY6VJ/yzIDZA6+3tSQ35iGbzPn2/P13Dj9KaxPySbgD0wFzin9sBdwzg57U9Ym6JgAHgA8k+v0pkkXmMPm3d+aezCSMgD5uxqIA7slQzZ6sCasssvBLLgcBR7CoLGKw3ZfHX73XFOWM7QQ3GeoogtWWNiQV5z9PehE+ZurDuxPWrAXcfLHKsF9TQtzuyF2jn9alhhSNwAoIJ6noKY8Y8zaqqzZyS3p9KCbDdvy5DDkgsxGfwo8wNKCgyU74qRY8jGMeoHGeO1MRRuxnGffJ/GgonX95jaoVuvTvQxaNQCxXP3sGkCr8ylmP9KCu2TaWJB5HvQKw3YMAgBSOjE/0pdu5Sd3zA8c1NDtl3ZXG3PIHOaDHsZdpHqcigYkMeF3cEdMMOlJHbqxPYdcU2Ri33Tz/e6UQhmJBbezDkqeKm4rakhdDkqmc8c9c/jUa/dZASBjoOxqQSfNsLAL3Y09YxtLLhs0hiKilSije479/pTXZwy/Jgkc+tSbflV8FhxnApzLuUHyzj9asBkkR3AYIx+v5VGYU8yRgDluc9KtTMcLhRnrzxSriHlzt3cDPrUCv2KoZ4I15b+8SRUUlwV+bO4NyTirDZdWQZZf14okhGA24Bem3AxQMgUiYkLuT5ecHnmn2/yjYOXP5fjUkMCZ343MvAIxU+VkZlAUoRw3egCuymPLhfmB+6KfCIpoi+0gDn5ueopkh3FcNlk64OKlt8LGQiEEnlm5oAih6MqLke/apY7VdroqhRjjPSnMCy+WCQh6qP60hVoWIk3HjoOlHUB0abkYjscfMKSNVRR5pADH73WnLuZQoBy3609YDH8rpux1oAac2q/L/qz0C8g03a3UA9OeKdGw2shzxyuO9KJFkQFHbnO7qMUANjxKRznv1PHtTDApuA2DuXOCelWJo/MYAbSR7cmmfJJ8rttIPY/pR6AQrGGBY4x0IHJxSxxn5geUbqMbQKFYRyOFjbDAHdzU8TJH2yW55OagsjEMaqzKdrEZLZz+FSx7GRcFeRjOc06TBYBQRnnHbFMLBlGBgdTjtVkCRyLI788Dj2pxwGLZ4x2HWkC+XIVznuMdKUM0Sl1II6bWHFAEbQibnChs8Bl/rSLCLcgqM8kHjnOKnlEcmw7AwX7wzjHuKVpBx8xO7pnnPtQBFFIoXHzE5J6cU/I6n7h79KarSeY2FyD/DjGRVhd6xtvH7voFX0oAiXYqklkBxkYoVkm2g/MxGQaLe1j+Z1UxvIcMWPNTOpZuW5A4YUAVvLO/cG2oByO/1pWVhyzeY3TK8HFSeWHbBwzYzjJpyKVXYx2vjovp61BZAs0aHa+DuPpUsbr8oUKp9+lI1v+8G5WIHHA4qSOBRlFTHGQ3cUagVpZFttxuJdozkKDUqyptyi8t0zx+lDQkRlsZkAwW6Y/GkaeRcADf68AUAWIAzqoZiz7fWmmM+bvw0YU45OQaRX4CmToQf50G6jlYIj72JwqirIJEkEWVjXK5IP0pFjMisQcFenPOKk8ny2UrHw35A/0p/zZaN9o/2k4NLoF+xGzKrZ3AnoeozTmxsJdVBB9c0sWH64b0LDilaMcMeoNMTsRWypJ8xfA6AEdDUzKF34btk9qrMxa5IUKqDB+UZJP9KnYkbTtX1xQHUFUTID2I4wcVG0Z5YyHj+DufYVPiSRgVUEA/MFOB7U17f942eSoHXqKgL9CNpG7cq2QeMGmmPcoIYA9KlfapwHYtH6Ac/WnW/3gNmcckt2qw2QwRxsAFRsHg7jTVzbsRhTGTjGP84qxg7sgnAPb9KSNXkO5VJwP4ulLcVxsIBUEgmQDIPb6GhVBYgAD+8B3oeFzcHynXC9U71KVRY1YZ3L/d70xX7DDBuXONu36HkGn8rsCKWDH5sUFXjdSGyD7e1OXOzcp285GTQGowYZVB4DHgEcfjUDMxkAkGep29f5VYVh95ueOvpTGY78BVPOct296gERbPJ+fO4dAoJyBSFVeRnK544J7HNTxw7VVpRvU+hzTg0W5o+q9Rt7ZFBXMRfM0YZeCvPA7fSkWT+EjhucinSKFwQPnY/p9aakZH3+SO/oKsYrR+dGrFdw65HUU1oM8Dr7mp9pf5VJyOnYUQqesg2tj1qCeYrNCejAkfrTT8uAo6Z42+tXAfJUjqmfXnFQrIr7hnaOmT1oHdkccYkUkR4bOMH0qFvv8p3xjoelW3yhG59yg53VFhVLkEnaerDg0DuM/i4O3sPSjyGeLG/Hp3oVNoXcVJxx6Uobdj5ScHO3NA/QQblyjA47e9M3EMxwWJ9AOKsFsJtYc5GOaZJy20ja2PpQUQ/6x8lMnoQOKTlQRtxuOAB1Ap29VYDJVlPGO/1pqtuySny8/MpzQAkhaFcYBI6kGmxqrZ3sN7D6ipWkRlWPBIx/EOfxqHChwIztZv4SeMUrAKflYgKBkdH5p/meW2GBJP8ADSTKWUHbhhg89vpUckcsDckHuFPOKeoEnHmboxtAX/PNRzQs5HPuR1/rT1jFxhgc9CQp461N8jKwJJI79CBQBVjiDZG0g+uePyqQrGqFgm3HfpSjaqHLEqzcFTRHbl2bkEgfeJ/pQgIt4VWGSy8fLjNKyjawC7lPUEGpPs6+TgEK/Tp14ppXawAbdxx9aA3GOq4z34Xpz9Kay9CpP61OrY3ozDkdH5/WmKhkRjkD/Z60AxmxmkEgfbj7yt3FEquJODnnAGf609oVXPILdMCo41I2scAdcH+VAELK235sueuQO3p7mnpGPL5QKzDnPSpY5GkiJRDszj1piQM3ykNhhgHOSPegNxsMQ3KSdu049aWa3SCTenAIySO/vim+WSxG/px6GnkqQCdo7A0alalX5/lwwBxkMoqzwFYkq3qO+fWgKqqx2gq2e/rULrHt92JO1iR/+qgNRfL2s2Tt7duaUsJEIKAPjAZj1qNZljjBY8dOPmA/+tS7g0RdcE55FAakciJtZduD/ezXo3wrt/I0CYkcvcMfw4FeeHEallUkdQa9O+Gq48Nwt/ed2/XFaU/jRzYh+4zqpsLFVKDO5qu3A3R4qrGm1T64raaftFbY8+D91nx5+0Eqr8SdVK9cRbvqY1rxy84YkHmvZfjxpM1r451K6lY/6U65Y/dyFAA/LFeJajcKJCAcmvNlB89z7fCzXsYpFS4j8xty8E8kVm3Me3nbwKlubza3BpVkjuF+nWu2Kdj0I2kUtoyD2qJgTznNW5o0XHP51XKngngdasTVhin5xkcHinyLsyKbt+bGautbq1ujbvY1ZCjcpRnORU8K5fg4FC259c1LDAwY4/Ki9ilF3JfJOM1NHCW4HWpZFbyQAAGHQ0yF3UnjP4UHRy2EmgKtjODQYzHGG9TTpFP3+QTSFt0RHcGgl2GyZY55qxZxb5gH+4OW+lQx/NV14/s1uDjLv09hR0FGOtwup2urjpxjAAqBW2kj8KVT5OCAd3bmte409fs63JfO8ZOPWgvl5m7GerGHEkbEE9dpximSsG5/I5ociJcAnOeabuyPur/KrMJdhobGPXNalvIjMFkZRgYBzWYytuwRj8asw+vf25oFDQsXEbRyHO0r/e6imRwmZc546DipoZAq7D8646EcintAGUhMbeoyefpQOUOqK/k7c5H4Zpn1p/Mf3hnj1pqgs3J68mqOeRA2Qx5x6V9QfsY3XlWPiOInP72FsfgRXzFLw3TivpL9jYGW48TIOABCQPf5qxqX0aPPxiTw07/1qfU4PQ+1RRybbiRT3ANSxqdi561TvGMUysO9b1JcsVN9D4yMeZ2K183lyE9iP1qhJcBvlPINTa00pgd4AHI52E4/I1wNj4607V43ks7uO4CO0bhGyVZTgqR2IPavmcxxDpz91aM9nC0ZVFodzHmRR7daRhtyOnpWZoutRX0eY5Ax7881qMd3PWvPhONSHMhyhKnLlkVWgU9QtM8tV6DJ9qmkiDdaiZhHlQCTXBOKT2NUxvk7gQTxWdr2vaf4X0ue/wBRuo7S0gQu8kjAAAVx3xU+OXhz4UaW0+r3im6YHybKEgyyH6dh7mvz6+NX7QniL4xaiy3UrWekI2YbCJvlHoW/vGunC4OeKfuKy7nTCnfWbsj0H9oT9qu9+IVxPomgSyWXh8Eq8g+V7n6+i+1eHWNjLfHJ4j/nVXR9AluiJJgRH129zXYWdqIYwqrgY6V9dQwdPDwtH/hz2qNXlVkrIoppaKoUKM17L+yN4fj/AOF26XcKg/dQzPwMfw4/rXmSw7egxXvv7HNnv+Kjy4/1djIfzZaK0f3bKxFf91JeR9xdFyKxtdY/Y2z0yK2WHSsTxBkwKM4JcV87jb+xZ8nQ+NHhX7T94bX4P6qAcGUxx/m4r4n02TZbE5+YmvsT9ryZ0+FRROS91HnHoDn+lfHdltayBHXvXHgo2ot+Z+l5P/DK0zFnPeqmsyERgZP3eBVrafMx261S1whpNvfAr04rVI92+jZBpufLqdjumGD3qGzhkEa7RxT1G6ZS3BBzWrWoJ+6kX5GKwqTwc5qvpg3yO2asXLL5QGf4TUWlx7Uc+prK2hu90iC4b/TCD9Ks3ELeSCBVdl335PUbq0LpsQqM8elDbSSRlFatmTpbsl8Nw79D9a19UuV8oA9evNUdKjElyzHsam1hP9WvtzUtXkilpBsl01Q0MjjjOBmsm4kJY8+tX7PMdmSDhTzist8uAMVaXvMUr8qNXTpFWICQsicksoz2rJuGDhvetaOMLYg9fl9KyHG488fN/wDXpR3Y56RRFeyCHwzey5ycMMd+BXkMMY8lWJwWavVPFSC08HyOMBpecj3bGK8z2ACMY/KvTwtuWT8z5PM9asV2Rb00AzJx3r7P/Y9jFt4b8Q3jfwrgfjn/AAr410uMtcJxnvX3F+zLpn2P4QandLw1w/zfQdP515mbytQkl1M8PpFs9l8NKf7LtWxjdubH41rqhPm88kiqGh4j0+0XoVjH681dVvkfPd+MV8nTSvqc0tj5o/bY1L7L4bsbZG+WSZQR+Z/oK+LpWLdOPSvqn9tzVFkm0i1B+9KzH8FH/wAVXyo7AMAOa+4yuNqN+7OOs9Uj1j9kbRxrfx409zsP2IPc4aTaTtXAx6nLDivpDxj44sLT4g6kdRkngZZfIhZjmNQMDgjpk5r4+8D+D57zw7qPiOzv7ixvbOVvJe3JQnA7MPrXVfCn4a+JfF2sQ6pNK72iyB3kuZC245z0r6GUea1nsfJTk+eT7n1tDNHeQrLGd6nkNnGamVQoJ27fYd6jtLMWtvFGF2sq7WKfdOPSplXaqsNxbphvSstTM9OjkDKGUBPTd1pFkbePk8znPtUiW+IRIdoB6kmmFZNw8vA54yOMVxHWSbB5nICZ656CnqoVixYlD/DiomjdVAI5HXnOafHlpMsr7s8YPFAtNhyuAoA27c9yelO8pbhpgm0DGfl7/nSSRiNsqrMuO56/SnK2/A2bRnjNWMG+VxhQD37Gp0YMoOAXT7vPIqNrV5GYkcspwM8f/rpbYLbs6s4KsMjjH+eKgnUc0beW2OGbnr09qjjhCq2fmboVA4Hpmpd3nMQDkMcFs4xSeQGfklgTzVlCRxtz8qB/7pOaleHfEV2ZY9AtOjjVs79qhRjI65p0e9xuX5cdfTpzRYm+hCsa/Ku9lkXqvr+PrUq55DLtX+HmlWJWXeH35+vAqYbFXB3YU9ulAivIpdC6gyHoy+lQxkpJknBxggHrVnzimDj5s5AOcY96DaqxWRkUu3Q4oH0EXdggtuHTGOntR5flqSQc5pQoC/IdxVuVp/I5XKkDj3+tBQ3bldpPyf3VFIY92doZmH4VJH90liu49OOaesnmFhs8tcckUAVjbNIAzO2F4KrUzSIoJ8vLAYNSKPlB4lB7YwfzqW4s1mZQCpIGcgVLArJbiMjYT83I5zUkLPMFztJ6he9OUHbtUZ746U1lMe3+Jj/dH9aQEkahZSOhP51IWWNgF+cnqMUyQhvmU7Vx/F/KljVZQDuUv355oAazbWK8Mf7w4FKrBQEYhR1ApGtn4UsGDH1x+tTrbKrHdyMdSaAKwkRmwUYnOMrTreaNTIpY7gduMj8qn8kRHKjB/u45P0qPcjKxCqrHjng1YEvzfKw4XONjHpSbTNIVjcsij7vfPfmmtIigBRjjHy9arGRrSNPKB3Lxz0PP50CiWVYxRgyKdue3PHvVhtjLhAp47j/PNUz50qx/Kyndu28AYp4jkaba65BO7CdFoGI0hVidvz5yOM9Oop7MW2KY8vnJUDAzU4yr8hsAdFpP4cmM53cc54qAIsRLtwNr5+70z+FG19x3R4GeSwwPQ09YVLGTOOPvY5pzZZlBaRmHfPagPQjkjVsEDB7KahGWI8xHiCnjuDVqREj+ZSMt6DGPwpdg+VidxPc0bAI0b8HGR1zjAWkXCpkzfIy59cUSRuFYKfmP8Ld6hjjZFCY2DtxwPagCZZE3FcM2ACBj+VSttbALbnx0xjjFRbVVc7ivPXJzVaPz5sho9vJxz1FAFnzBK2dgJ7j0p/UK6cPnkEdabFC0m7DbhjAX/GpfJG1vkaPB+8x70ARqzQycAkZ9On4Uk0f2pHQkojAHK8N1p211ZQDGFIycNmrK7NhG/cW96AKkLFcDax2jHmFetKHZo2yu1lPGOpp8sLSb8OzJjlSM03YdrIwLcZHr+FAEu52hCjAY9GbrTGU85YgnnJP86SNTG2FfaG+6vepdrO20ttOMZXpQAxo2jTGzkjJX0qJpPLZBjj/PWrEhfhVYls84xS+W7K2WUSDjK85H0oLItpk7YC+nHWhQfmQ8rnjaKm8mTaOOBUYKj+8pX070ECMHX5lkYMBk/wCTR9peRTwrN935eTnnr6VKkIRQTkbhkk8kUvEilcAcdj+tLqA3y12rnkHp7GhYwzFTzxkeo9qfHFbsu1T0wCGyaSSPy87GG3jknpUj8hsyvGwkIbcvTj9Ka37yNjIPLbr8pp0m6TaSxC9VYdaVpG2rlC2e49vWgodGrLDuBDZ4qKSYxTMvDnv3qWFQjnYpUHoAaPsSrJ0VgvfvT3II9xmKnYfl5Kr0xSTp/EdwQHaQBj8adMPL3eXtwOiDihJZGf5whLDp1x9aRZWYx7QscTEBuXXHAqykMW7zMAOvJYUu0fPGoAHqq4zUVxHLGflIXeOpPT8qCC55xZSm0MuMkA5zTgB5eTjaTjC9aqQxyNGRKfLkTvnrU20ruVgEyudwOOfagCTY3mKDkfzpJLh4WORnbx7VYj2TQgNkt1+b1qvjfu3rhs4ABqxLfUr21wJyXSMk5zuHAX/GraqWIZm/766UxrfbIJM8kY4PFDMYzkudq9iDQD8ixjyiq8n/AD0pQxaEBlUP255P1pvmN5KOkePm7Ugt3ToQr8npx9PpQR6iRqnmBcsDnLAL/WnGXarLGVLBs7SKdGrfKgUKfXH4mk+VpCUGx8ck/wAqBsggm3b48EEMA3pz2FTzRmL7rcEevFLCFj3neo54IzzTpNjKG3FVJ6/rQJ7kQZMrtXCdiOc1KybdxyxLenWiMeXIVjIKt7Z/GmrIFbDq3HAc9aBhIsbMxDsxB/Kl+8cyA4UcY6VFuk+fayso52qMVIMLgluPc/0pdAsRN5cMmwE+v51LGFkbJGSOpU5qRURgQQSeowO9RGELMuV2nGc9qkNGRtJMnKqvPQEUiq3nH5duT3OKlZTJgo5RuxamCNmwXH73Hbp1oK06DbgJtCn5QTjaegqRoysa4fKqM7icE0FELDLMAe69qZJ5jxn59ozxk+3609ibjpMqoY4Vsce1CTMyBiNw6HPX8KGlMcIEihVI/h5o+XzFVXBIXp/jSAXzFdwoOB0IxTvM+XIAHvTLi3VvmDj5uKkXbtG7nPoKB6bis3mJnHCnr61XkjDRfMBuB6dOKsqpb5nG7ngimbVZf9bkn+LHIpsS3KqqWRwpBU+lDQtuBwSmOecfjTi3+kBC/CjuDU+0n+LHPRD1FI0vYqpti4685BNE0YmViWyScZqZo9nUkimIFUAryO4NAiGOMsyoPuqPuk8mpPLU7lVdq9Cuc07y3TL7MHr17UxYyy7iFMmD83AP0oARtqqUOD3JpjLxklSmcDaOanW32q3IYjjax5FJJHzgcYx0PU0FkCkx/KfmCjg09mWZgWZnYcjtmja3mBmfJzg5pHUQ/O27aW65yOv9KWoA0LQqDhcH7x46VGoIfbuU7hwOlPh3NJgYZOn3qdIsmSzJgAcH1FMCPb5ahMkjOMd+nrTkkKnGF9g2eKSMhh97930GRTy4EQGDkfMrZoEyORHUc7sdcj+lI3yrt3FX3cE96csism4q3zck570se116MzY5JNAyKMRMxPzb+evQ0yO2MjHcdpJB9qmaP5lAI+XHzZNJIzN33H25xQg9Bgxbs55bjBzUM0YVeSw3dGJOfpVyGOVuSUIXpT2jKIpLKOx68+9AGbskZgFZNo6bepqZIztGcr2IYfypyt+9HAIHc80/y13E7lzn1ziixWpHtgfBkKoR8v6+1IbYKxII2dlbjmllRRhcbefvY5PoTQvLMd27nOPWgkiXe7EELtH5j8aXd853KcDr71LIgxjZjJ+h+tRspUgD5l7Hp+NBWpn3V0bcyKrbxu6HHIqpbzvdN85ZAxIwo4xmtSSxW4+8xbbzk9fwNH2aO3URoNqqOo5zQSQoGVTxu/HjpXrXw/Xb4XssjBKk/qa8plVvLwWBU/wk4Ir13weAnh6wH/TIVrS+NXObE/wzbk+6K53V/FVlo7+U8itOf4c/zrdvnMcLHPavjX4969qnhnxpKHLbLti8TFuNox0/OnWrKFRU1uyMFh/rDabPTviBrnh/WJJ4b7T/ALU8v+tKybc+leBeJvhXpN+00+h388T9rO4K7gfRW6MPY4NQWvi55sNJIzH3Oa27W6ivVzv69ulaRj3Pejh5U/hZ4VrFre6Hdva6jA9vIp/jUjj1qn5m4AhsV9GT6bZ6pCIryNJlUYUsoJx6V554q+E+ZHuNPbyFx/q0X5T74/wrTlXQ7I1WnaaPORKW4JJ5qxHlguW4HFVdU0u/0OTZeQsi5wH7Go4brC8c1NraHXGaZbkyr/yq1FuMLL1HXFUfM3YIq3ZsN43HgilYpbiLnPPHNWI5ipx0FQM21zTlyzCnuaXLf2xtu3jHrUq3BiwCuRj8aqIgDdKlbOPw4pMvmZaWfzVYnj0pAvaoYOmDVn7P2zn61BWrFtYwMl/uZ6ZqcuWkJB4xjBqIqEXJPSolZlweR361pe49i19mkk5XDD2PNSTSLbxCIksw9sD6VUaQkdcH2pFMirjdn2YZqiee2wpfdz/OpFxg/NUe4N1T8uKkUIRgEg/Sq1M9yxG6NHhuWxxj6UkcxjYHoRUcfygHDHB9KdGuH2ls/hUjLtlMsbBgN3qCOKnlbrJENmR09Kz1JQjHTp9al8wZ4zxT3Hz2WpbWNbpRhdrY4HrUf2co+TS+YFcDOQD1HWpI7gsxVlB7ZpmMrSK7R7u36V9IfsboI77xHx/DD/Nq+ddo3fIOOpr6R/Y8j/0rxC5/uQ/zaiXT1PJx2mHmfTYGazNYyrIfQ1qr7Vla823b9axxztQkz5Ch/ERnyyH7PJ/umvyb8T+MdX8N/EHxBc6VqNxYyHUJ2JhkIB/eHqOhr9XpmC2UrH+6f5V+RXjrTrlvEWq3Ozekl1K+V92JrycGvbStPVWPocPeKk4nrXgX9sDX/Dt1C+pQR3yqcPJGdjMPQjof0r6r8Fftc/D/AMS6bHLLq6abc4+e2vPkZT9eh/A1+ZbZ3HPBHFKJNuMV0VMppSd4NxfkaVKvtF+8Vz9PNe/aw+HWiRO7a7FdMq5WO2BkLe3FfO/xU/bq1TV457PwlZ/2bbsNv2y45l+qjoK+Tdx2nbyat6fpN1qTARxlhnG7tU0sppQd6knIUZRXwxHatrmpeJdRkvL67mvryVstJM5djWzofhVtyT3K89Qn+Nbuh+E4bJQ7DfL3YiuijtUjUA17EYxguWKsjpjHXmkZ9vp+1cAY9vSrQtFVeanZhH0qPfuY7qtGmrE8sV9C/sYW6t461Z8fdsf5uP8ACvnvcF5zwPevor9jG4T/AIS7XBxn7GuP++65sRaNNtkVk1TkfYjHB9qwtfPyxjvuzWv5m7NYmuP8yZ7V8njqidJpHk4ePvo+fv2qtQt9O8E2rXMfmRtOFx6HB5r4rutetPPKx4SNjjFfav7Vvhu98SeBbWCxge5mW5VvLjUsx4PpXxN4g+H/AIg0lgLzRL6DPILQMQPxHFdGVqM8O4S7s+qw+IeH5ZRepNE4eXg5FZ+r/wDHxnPfFTaRuEUe8YOKqahlrpeferS5Z2Ptoz56akupoQYWBexxms/zP3pJOTU7yFY+uDiqVuyyTDNWurN+yLtxJ8px1Aq3Yo6wBscYzVK4w0b81qWsgSzyOAF7Vk3ZGi3MyNz9oJx71ZvphsPPaoLdRNM+DxxTNRXaCPzp72Mo7Nl/Q3UqemabqrbpsA5FV9KUohyc8VDcTEyN35qbe+afYSL5Ux6aP939awzIVPPFbF3NjTwufQVkcNIoA6mqgtwqdEjZdtlox9ABWJPN8pI7ZOT9K1bzclvn1NZjDzHK46/1NERVOiMvx9IY/DttE3y8L+XJrz/Zt2g+leg/FFlPk2+zBUgcH0rhZLfEvBxxXp4e3s0fHZg+au12sXNHX98B0IHWvvf4P250/wCCNoApUyEbgevavhfQ7cSTBcZ6dq/QTwvaLY/C3QYFGGmMeexOT/hXh5zJKmo92iqKtTZ21nGYo4h2AA/SrDNmFeeeTTWkEcPuBUdwyxWpfphc8189TtucskfDn7YuqLeeOrK1B4hiZvxLY/pXgSxlsnuOa9U/aS1D+0fildZOfKjRfz5/rXl9z+5t5G6naeP0r73L48tGBwYh7s9r+Eum3TfC14re1e5a6uCzbBkgZ619F+EdKi0nQ7aBE8twgyoHSuQ+AWkiz+G2mb0wzJuAbtkdvzr0d/l+ZiV7dP1r15bs+Svzaisxxgru9+mKFVVxzx/tcClXDciQOMY9DUkah42Kn5h/DjPeo0DU9PURnAQ4yOARwacYF3JEG+boSf05pvlrJtCk7wvTPSiWFFUMhZ+M4HHNch03FRfKk2McDvkdKUqsS9MK3Kjv+NSbcQqMZLfMWx0ocKJMIQCcEjsKAsRNG/mAArhRkcdKPJJjYyL905xnr71KzeZCTG+wjqxH+f8AJpu4ff3bd2B8vSlYoZtY4G9hGeids+5qR1UKEXhmHp92nTbdg2Nk/wB5evSmMxVCrqXAPc4P6VICRIyKCSAf4uM5p0bSSSKY3VfRsH8c0949sSM+RzgjqaImwrEhguCOv61YmWCysqqpBOfmZRx9aYsgWTam1e/vSxRvtLKeOnpuz6Unl8gMeMe3FAkKuWZVUbQOegpwkAUsSS3QErgU1XLMFJ4HerDRqys0XO3K5bp70FEckaOq5jy5GBzRHmM7chVxjOM/hUi7do3fMuONtPkhDWsfzgjOAvfigCC3Yx5PIBz6U9vmDEPyOuOKd9nKqxAC/wAVLFtO1SdpzyeueKBeYRq20MiqWz37+tG1Zm3AlQD0z1pdrLG4GYzzkjknNSQw/KBKcpt4bpzQNERRlYAvtAGB7UqgwnGVPcZH605bXbuDOxPXHY06NEEbMARNjaN3SoAjXdJIJkUgdDgYNOM22XlSP9rHFP3BsswUMvy4z/Ol8kHHQLnkj1oHvuRLG28YbnPXGOKk8lYZRhSw+9nGeRUu3y4cFcgHAz19zQW8zA6Htt+vegQ3nzEYgBTyQeDzRkCT94W2kfKF6YNMZWYnOSoHHFG0RxAKxCqcgdaAF2SRnZtJweApO6lZhxKFxj5T65qVlWaElGbzNwxyQR60LFu+9zHjnacHP1oAjZWaMuwXcW6Y4/SpYmRVDDjjp3ppVZFbYTt/unioo4iFb73J6DtTuBNvZmBwyjHHJyP8KawDMpLNnsT0/Gn2x3Y53nHTHI96kmUKyukbPzycgfjSAiRtsmN7YGccc0o+VsSEhM8igN5nmho1VSeO+f8A69OitVmZXbgL+GKBXI442Vi4KyxHOwAdM1LLnbuK7aVrcYxG3LchsYAqPy9sgEjAevWgYG4GCASVb2/kaZDZKsm4kofvFsn/ACKl8vphSeMcjikRXk+QkkDjHQUbgT/M7K5ZWwcjv+dNWMtIAIQWbOdxohG2MMSCEznuKQRiSPeXOe/XigBs8qwLl2AycDcQPwApY/3qnaQFY9cU5mYqP3auc4GVGSO1L5m5cohJ64XoKAGCPyicEbuyqc08xPNsyrDjnJ7j+VOj/wBXlV2seeRnFRMxjcO2BGTg8Y96AJlt2XIYYQKOe4pF2LIERencmn+YJCflcKe5o+Vt4DZGeQRz+FGgepFMNrMc7Rx8yn+dG7avmHJCnkAevTNPZTDGAqEj6YwKGRlt/llYFvTjH0oH0GRy+WDvVT3PrUxZBhlxvXkg1HHCzfMy7icYbOT9TUoj2kM5JGf4eaBFdY2kkI5y3dqljgCqW3ZbGOelWShWRSFwR/GKiad1U5iJHTr3oC4bjtAY8e4yPpQY1kUgDHr70shVFRSVZm7DjHtSui8fIR2A6fnQBXaTyVZg25c4HWlEgmIKZyAT0p7x9PlyV59hTQrpIDkDOcDqKCxY/wB6CSOrZVsdx61JJlR8vHXdx6e1IuNuAuD0NSQxfxMTGCfwqCGMjhUpuCEZOR7UssIVicnDd88ZqWRpmmReBGR95f50yTcyhPlUlsg+uafUSZFFGjcqPKZcj5hx69KV1YSEoQCRj8KmEZWTOMjuGNN3IzDJ+fszHBzSGNmaPaGKbccDA4oCoMqEy2OQakZfLzksSeT71GjsrZBzHj5cHOaAC3+W4dRySMEN705oMc5xz0JyakhwsYbcCxPO7+lNOQuC2DnA45qyepRuopdyLGcrn5sntVuKAMQGOQp4wP8AGoEuttw8JDMyjJXbj19asQ7rjChgQeeuCKgt7CtIYZvnbBJwOM5FLho5C0jZUdMHp9aFZ4cq2WB6EjFPjBbcxBPQHd+fSquIrSXCRyCNjvPUELnFSw7sLIJfMXrtIGfyqVlSMh2Qb8EZ/pTbZHZM8rzjkc5o6i6EjIEzyMEZwDnFQr8wBBO739KJC0alclgQfw565qxbLnIc/L157UdRbK5BIskjAbiABn61HuZmVVV88Dpz+NWri3VVcLJk44xSwq0sO4Abvbg0aiukrjFYsi7sBvbtUabtpBYls/eHT8akVQGGcHB/hpxYDIxyD3WpC/YjjhcR5OAV6le3pQ8jfM7ZP0H9KkVmmO0HnPB9RVdo8yMpZtoPzUAvMkiZVyTuUDtjGfcU6OJbiQkOSV5HQU5drLtKkt0yDjinw8D1JGNxHNAmwjXy8lmx2BAxUc0i7hsY+nsKlXKyYflMdmxk1C2dxCjcmMkqef8APNAluO3GRgYTkgfN6U3LMMOEVQM7zxSbkkkJT5iOc4PNSvtZd8ibseh96BvQdsVuiYA5x13e9JMoKkDnHKhuajaOSOUyIC0Z6+30FWP3eOWwQvJJ/SrF5kCoGtwGOQwIAqOGFAzoCWwvTHFTNI22Tao+Y44/nUasTIVVsr0ZcYIPb+tToNXsxzwpHNlAVbHJUD86ETds35kU84xjinspSQ7k254+tK0pUD5DjHJ7imybsRl2yZJ2r2pHtwxPTB4JX86crGT95nHOPUGjzG3KGIxjrjFMepWKsr5Kbh0zjpxUcalpGJwpBGdpqztMcgDtlccAdRTPLVN2FA3HO4VBpcYsJkZmDttxz7+9JtVWCqDycnmpDIFjHzEY5+UUfKxDsMHrRqGpBIpVuJGAUcjtSlV+UjI4x0NC3RbeCwIzxxjGKn3My4zyP0paD1RAVG8A9QM9aGHQDIXtSvGyzgqvmFv7pxQyMq7lO5B1/qKYAluYW3hgT160mz98BhmOM0rRkxhh8uBjtxUmQ20ocvjJ5GfrQF7FaOERuwHy9/l/n9amZW2rj5gBgg0rOFz8qqT3GSDTPuqDkkjr6Gge+rI2RI8pjk8k4BpvlMzjMRKE8NipCGAO5m9BmmMwXaC3yg7uvejUocLfbvyepyAB0oUZj28J2z0H+etOttskj7BuPfPQ09oflIC7B0Cn600QVpGXzAHKsvbBA59P0pVhTduBx705o12iM/M/UAjpUZ5RhG20sMbSOOtIshkZ04YrtyaPOPCs+4YzkGpmOMCUJknlfwpfLVhgL0PHtQBA8KuGKtjjg4pht2WP5iFbv1wautiOMEDcDznpTHUuwyuOcqTR5juRZTa2XwTz8vNC7doJ5UD659vanSxKykj/AAzTSSPmKhyOPTigeo1lVsMpIHcdqZJiNR5hCdcFewqRgYydwJTPYU79zIw2MGUjo3B/KgkrbtqsIjk7uVxxUiKdpwoTOfmbk/SnOrKCwjG3OBg5J96j8wKQRhvbHOaCtSGaFGUhgAeu5a9g8PwiPRbIDjES/wAq8dkvo5FIP324wADz6V7Rpg8uxt1HGEUfpWlO3MceIvyInvF8yPH0rzj4l/CHRPiYtqupRSJLb58ueAhWAPUfTgV6LesRCcdc8UyxZbqby2+8OSPauLERjUxEYbN7HPRqSornj0Pij4u/s96p8N4RqWjTTajpTNhl2/vIfr6j3rzHTdfmgmUO3I/hIr9Lb6zF1Mquv7twQVIyPyrx74hfs2+GfGytdw2/9l6gScTWowrN/tL0NdclVw7cd0j28LmkWkqx8t6Z4g8zAJycZPNb1vrzYCls+xpvi79nzxb4QMtzaw/2jaQknzLU5YD1K9a4ldYFudkoKSL69TWtHFU6qumfQqFOur03c9AmtdP1i2eO7gRi/Ulcgj0IrzzxN8HYxmbRJvJY8iByTG3sD1WtSx8SRscbsEHGDXQWuqhlDA8fXrXZZM4J0pU37uh4Lf2V9odz9nv7aS2k/wBofKfoehp1rcfvAR0r6BultdUgaKeKKaNhho5VBU15n4n+FbQM02ivs5z9lmbj6K39D+dS6fYUa9naWhy0jjzCBk1Kny4H49Kzys1ncvbXcTwXCdUkGD9R6j3FTxyfMCOfxrDVHoxmpal8MSODyalXO0VWjY44q5FhgMGi5siRV+UHFTqc4LU2GQ78EVZkhKgEdCOlM2RDc42ge/INQgnA5p0itvwe4oiU7vpzQZPcRvmzgUo+XGfzq8o3Rn7pOeuMUkMhj4ZI2GeQwoHy6lZQJGGAT61P5e0HCkkdasSIrNlFaPvwcCljkdWVW5Hc1Y+Ww2LbcQ7ekq/rUTKVYqfbk1LMAswdeDnOBxSvtlk3c89frQQyKNP3ihiQueSOTT9ybiMbhnhqCp+v0p23LDIyc9KaM2hN25sY6Gpo160jwnjt2xTlyGHvWhnJWJUG1h719PfshQ/6Pr8uMZMS/o1fMcZ+YZ59a+qv2SY9vh7WJMfeuFH5L/8AXqJbr1PJzB/7PL+up9AL1rH1/O6MCtfn0rH1xsvH9a5sw1oSR8nh/wCKjF1b93ot22cbYmP6GvzBvImuLuc7c7nYn8zX6Z+LrgWnhPVZicbLWRvyU1+ZlzcSSFj056DpXnZf8T9EfS4X4X6mTqPh7T51JaPdIR95TjFc+3goNJ8s2FJ6EV1qqXbip47Xc3Sveu1sdEoRlujE0nwZaQqDJulPvwK6Oz02O2XCoqL6CrlrCI1GRx0qXy3m+UKetVuTGK6DNiqvAxUfll+hz2rQi01pFB6Cr9np8K/e61L0N1Y5+W1ZVB2n06VF9nkVdxXHfBrsvKtlXDBaZJDabc4U1HM3saqy3OImj4YgYJ969v8A2PdQW3+I1/bO2157Fse5VlP8ia4OXT7d4zhVq/8ADPUv+EJ+JmhaohIt/O+zzj/pnINpP4Eg/hXHifepSj5Gk4qpBpH30sjY65rO1UmRVYimWeoK6jmlupxJGMnvXwFSalGzPIjBxlsYutJ/oqTAZ8s7iPasHbY6tu3wxSqRyCARXUzMNpQ4IIxzVBNOt4WDJEATzWUKzgrI9OnKKVpHlPiP4AeFPEskkq6cLK5b/lrajZz64HBr5a+M3wdvPhfrEH7/AO2abdE+ROVwykdVb3/nX6ASfKQAuFNeUftH+FYdd+GOoNsMs1mouYm7gqef0zXbQxU+dJu6PXwmMkqkYSfus+EbrPlnnHFVLONvNOOgq9eLtGCMdqjsAOTX0C2Prt5JD2wyY6k9cVpS4hs2wegxWbMn7xSPX+taF3gWZBrOXQ1j1KGmsyyEkcZ/lTNQkMmQKs2Cjyy3se9Z102ZCM8FvStN5XM37sTSsTtX/PpUMiq0gA7mpoObVmPvVW3k8y6Vajq2N7JE+osPLRRwKzo42+0xgetXtVj+ZRnnrVayYrcEnJNOOwS+NGpfv/osQPrWVx5iYOCXUVNqUx+VT1x61Db/APH9bqRld5JqFGyHN+8c/wCPW+2agCOgOOnWua8k5J75rf8AFs5juFGM5mCj+f8ASs0LllJGOa9al7tOJ8RiJc+In6mx4Ns/O1S2TH3pVH61+hE1r9j0bw1aAbdojYj/AHUzXwt8L7P7d4o0yJRnfOo49zX37rm1te02EfchhZsfkK+Yzd3lGPmdELqFiWRiygd24/Om60xXT5scBUOfyp4UNIufUVm+KroQ6Ddyq2F2turw4e6mZS+JH52fF66F58StbcfMFm8vP+6MZrjLxS1q/OCdoA78mtzxJMdQ8S6pdE/6y4duvuadY6el1Np8LdZbyJOB/DkZ/nX6RhY8sIR8kePiJaTfqfafw8sf7P8AB+lQEsxW3Tr2+Wun+VoSp/Mc1T0uNI7C1jjPKRgBce2OlXyrrxtH0YEV6Dd2fKx0RReyikYl1yPVWwakt7ZLZSFZwjdNx/XNXWyuCRuBHQinKsYyhwu4fxVHUq+h6IYxGwyQNvPHWn26l3ygAA56+tO+y7mLByY+7AcU+NUWNWiUg9zt4Ncdjp8xrZGT97noOKJE8zAKYOOMdaGb5Wfq306+1MRh8nBGFPb9KZQ5VEafMu7ccNjilhwV2oO/TrT/ALO3yfN948E8VJbZaYg8YG0EcUEC2/LAonyqeeMDNOdQd5Kff5HHB5poj8lmBZgF5Pp7UsdwJthaPKgbducZoAjZt+0gZ5PHb605mXaCNpHpjJpf4mAGNx4AUn8KkMXlsDg7mGCO9ADZG8uREjTzBtyrHoKZNjyRsDEscFv6VJtbHLbmXr61WkE25xv/AHWOOMn3pbjsiVW3HBVUUenWp1kjbG0lyOmDVWKJHkZCzucD7wOKtRj7pXntjbTKHwv5e4FSOwBNI0ZWVCxJKn7obH41I0O3BIztORzSSKkijJI45qdQEXaykHoeOuactuTiQ4cdj1x/9eo47cKcsowv93tUiyyqwUDKeoPApATtJ8oZshvunFQySM2QuQi9G5NLjzi4DYK498/Wp5I1K7ByVGSQTz7VYFe3JZnUIZDjAzwKnhRwpJ425z/hQi+WPM2lt2QwxSeYqtIWyo2kFipyKACSMNna2wFenrUisBnHzblwWxxUAm+ZGIDhu54wPep1VuF27UPZhxmoAY9wyyhE+ZdvzBjimq5y5w2V4wvenKhWRsITnjgc5pi4kPCbtvVvT15oAlVjvLEbewwcj8KmjiCq4U/MT3ppj3RgIePfoKYpyzYDMV/iUUeoDlhUEAliB3wP0qVoym7IB3dDjBppVtwcrt2jA55qXcI2HBORn8asCMRuG2tgqTwc0wKu4q4ILdD3/Op0ZWbKrj1Y9vWnMgm5VgFzw2OnpUCuVoxtRtjZdeNvf6CnbWkk/eMVbB+Vx0p0kiQs3zDP94dahRfO3fMxbdkc5H0oGPbGCsXzDILN0zUluERJEEh+nofQ0QYbcrrhgevQj/61Cxq0bYVs9R9TQAzcdvGB/dbvT3j3sBww7nGD9aGjHlAZKyk5LbeopizqshGCGX0HX8aGBYeOOOYjcSvTrUe7lkBxkcZFKVMr70XjGPapY5CWVEUg9gRkUANWGVUZDw7YOF/CmtatCM+YWjP8WcfUUTRsW2gFTnPXAz+FOy7MGLjJ6gn5QfWgnUijV42AU4Xt3z2ou7cuuIZSjE4b0NTsxRRglhnk9qJI4AS5Xhzjr0x7UDuQxwzwxbnbzRnj2p5j81GK5A68jmpdoZQmTx17fSkhxHvRhtQ/rQMbHGyqG3nceMetK0e9TsBVuoPSpMRzIvAVlON3OQaaWDKCkmM8YPf8O1AvUWNd2Tv3qODxTFZZGynyBuAw/lU025WUNuXndhRgj3pu8zZCkrsHDYoFcWMjzNhyoI6ngU5vL8uQlsbeOP0phZkw2/gY+92PSniIzYx2/hx+tA33Ij80YUTZbH8J6U5o2kUscELxkDipZId3A2oQMltvWo2YxR8c8Z6Zz+FAyElVyGQfMf4R1p8UytIDuMbdAOenrTtpk27cgNznH6UscHlqNyljk9e9AOwEx7sBg7EcDpSf6tsnj2ApxKxyqHjAA557UFgzKfLOAT2/SgBiqeDjPb3pchSWKjGMAnj8KdGqsFboD8x29qfJENzDBJ28dhQF9Suu7yyAPlHTjmneZ5e3IG5Ry5JwPwqZkAIwcnaOAeBULORgtyhNA9GTSybYy2ATnIINQbVlX95sB7+1JMoZ23Fig+bA/lxTvIilkCg7VX3/AEqAWiJGy02eWUDHXipJI0+Q7AoxnjoT7VBFwzIWBHtU7xn5SAzFT8oagT6Df9Qi5Tdxn1zSBXkjV8bWH8j+FAyw3ZK446dasLM0ZOB5jdMEc1ZLK06oGyUYFTjcvf60BtxxtIbIOQKluJNsO0rlfTnNNh/fQ5EbKD/eGKgfQVoyzElc98A8U1oyqjaERepLdfwqzHGkSrnjHUhe3tSMGbadmVB45qraEcwjMkkYVfl3LwetL5flxtgfdH50jRMYwQMR9wePypFRhbszPggfL/hmnfuLpuKzho1GAG74/wAaFVCuTuzjGehpnEbFk9M4zyfwqW2aXaxzzkgqewzQD20Gn5lBAJPbf1NP8vymIGduOFXr+BokZshcbT344pkjbJAQpWTGB74oFuRSIZWCo+Np/u8/jUEkLqpETOWY4OfxqxwzSc5YkEkinSNs6kgg5yOR9Kmxa0diGO3mkUfvPLYDDbRwwqxa4XIYZ29Bzz70xvN3EqAuOTzxStK24NyzAdM9PakDu9CTKpGxK4boFA605l2jhWH0PH4VBHJ523HKKeVAqfYd2CxZM5681ZGw1ZFEgDL8px0XjNM8luCPl5POOtSeX5UjHaW75xiljYGXH3WY5A9KBX7DWhCxq/CseNv+NCybAy4x2XjrShZJGbHHHUjnFO4Zucg4/GgfqNZs7P3Sndk7T60xllY4zhTyQuARUo2j7pYqvJyKZ8u5X5cdMEVAkScoy5Y7QegFMkZQu5AXJPKr1okYMoDYAYevT/Cm26x7FVeAOnPrVa9BruOtXVhyCB0HX+VSMp3fe+Q9+9OEY5UggH7pxg1HIrx9Dkfz/CpJvdiKynAK8DpTSwk+U8dtxqTa7fJlT/tDp9KVYdx2SLjnOTVgQNtYjB5z0/z2pJFi+9tYDHG1up+lWBA+4so3Lj1qBrd5c5G0Drzg/gKgtW7jPs7fKXYHjhMYzRGq85GO+Pb0p8e5VAEbEjq2M037shQkOV60DuyMrt4Chtp6EdKeyFW3FV24zTpADgoPlP3vWjb5yEFj9DS6lX6kAZpH3bcDHAqTYsa/Oijd78805Y9rqNp6cY4p8kCytt2DPUMDVWFdFZSq/u2+UZ7elSqhkTOTnHXH60yANtZHC5XIORyalVVb5QuFx06UaDZCq4U/KRg49c+9L5O5Rg5yM/MeRSeZtYspx1ypHUVMi5jGDtbGQWHFUO7RAVfHzKGOCP8A69MEPm/Oce2euKnk2SL5ci4I569aYVG0Bcq3b8KgaY1Y1VSFGzPWlk+XAaQ7VPRvSkhZ5FyBnPr1/KiX5ScgDnjPpRqPqRq24gdH78e9JIArFc47cnpUnPBJxgZK461H5yyKQFIz97/ZoKEWNpGIk+7jjI6inFVwCnPbaOO1OWIq2c/hnn2qPO1FJ9cbv/rUEC8w/LjeWOPmGaYZDHJtChmbnr0/OnBjgh9wDHqf50IgODgEjkbqCyEoxUjblc5Oaakci8DgH1P9KkWMgudxwew/lTvl2x/MSFPQjPHpQVqRR5aRgclG4646UnljbmM855DN930qwGAyoyR27UyP5lw/z8Z2Dr9aCSAM+4IhYkc9QKawVF2lWU57Dhv/ANVT+WHwoG05zxwTTZsKxK/fxj5h0/GgrUYtqoaIFAWZwFbv1Fexw/LGorybTV8zUrRN33pUHPXqK9di7CtqMfeZw4p6Ig1BgsYzx8wqrD1LDr6irWoRedhc45zVaNTH8vavKxSl9YvbQxp25Czb3kibFkO7B6n6VYh2Dy1U52hjVJmDGk3lSMGuinipQspapfeZypp7aDdQjGIJiPmZcPjvXnfjz9nvw14/gkuHtV0+87XVqApJ916GvSJpHm5Y7uMVJYxfuZEZl8rqFPXNRGMamIbS0fy1tubQrVKEVKDs0fD3xA/Zk8WeEWe4sB/bFmuTugBEgHuv+FeYWutXmlymCdGjdODG4wR7c1+m+oxo0crgfMGAP5V87+KtH8HfEG81m28SaG2l3dnN5UGoWvzvcAsyhgEGcgqchhwBnOKutWlg6qhJ3TPewuZTqx/eRufN1n4sVmBY7f8AeNb0erRXce3cGB961PGX7LviPQFkutDmj16xUniHiUYPde5+leSXAvtFumhuYprSaM4aORSrD8DXfRxkKi0PTUaVdXgzutT0G11aHZNGsq843clfoe1cJrXgG509DJp0xuMci3n4b8G6H8cVqad4rlhIDfMvf1ro7XXoLuPLAA4zyK7fdmYOEqT0PKo7iWGTy54pIJscxyDB/wDr/hV9JCi5HWvRb3QrDWods0Ucy9Ru4I+h6j8K5HU/Ad5Ys72E3mQ5/wBTcHJH0b/GsnSa1R0xxCVlIow3XTI61cW43dPauekuptPlMeoWstkwPDSD9230YcVeW6SVAyMGHqpyDWLujujUTW5qMwbBPOOKWKPzJMBtp96oecy8BsD0qaOdum6mPmVzQ2iGQo56ehqe32swQjG443elZ0cu5uVDCtG1kSRto3Rn1PIoNFqyy9m8LKpkDrnjFQSR+Wyqo4PStSKMNGwDKT6t0NUY/lkJYhsd/SrRU0iOOEtnP8PXNMWMOrYbYQeBipWlEmCAc9W7U5o12u3KrjI/wqtTKxGsb+VkMNvpmmpNuyMfjShQ0eehHpUCsd2Mdaa1MZM0bcq7BG4LAimMrRvtPFQKSGzySO9W7g/aI0kAww4PPWhk7iKBkc4r65/ZSh8vwLeSYxvu25+iivkSLPqDX2V+y/CIfhlGwGPMnkb9cf0qJatHiZk7UH8j2FelYusYaWMZ5JNbdYWrfNdR+ozmufHfwreh8vh/4hx3xRmFr8O/ED/3bGb/ANANfm/JGR2zX6G/Ha4+y/CnxEwOC1qyD8eP618BfZSTz0rmwMVGcvkfS4b+H8zPjhO7pWjDbhcHvU0dsFHStbSdHN7MA3CjrXsm7dtSnZ6fJdMAEJGfStgWKafhnwO/Na9xcWmi2+xNpf2rjNc8RmQP834VEpJEwjKo9CxqWrJBuCEYrAk16SST5PXGRWPcXT3jM7t5cS8sxOOK4nxP8SI9NU2+lIszjg3Dcr+A71yylqd/LynpR1qaNSzyY+tU4/En2i4EUc6PKeAgcE18/wCpeJtS1Zs3N5K4JztDYH5CmxyPDGHV2VsZ3KeaUuZLR6mlO0tz6htbHWLhgAPLU92bFbmk+Eby/wBQghMjTzyMAkUeck+1fOfhj4teIPD7J/pZvbePH7m5+YY9M9RX1/8AA/8Aa1+E4ktY9X0ifwzquArXlx/pEO7uQ45UfUV8pjZ5lG9rcvkdUp06cbpNvseseFviNJYxJp2qhrfUbXEUgkOC2O/1rvdP8VQ6gwRZQdw4+tZmr+BfCPxfX+2dE1a2mlkUZutPmWVW9NwB/wAK4LV/hn4q8Iuz2L/b4ojuH2c/N+Knn8q+XqVJU1eojCEqGI02l2Z7IuoqExIencimzahGuMA/XHFeQaT8QtZumFjcaHdS3ijH7tWGT9MV6R4c8Ja3rqRT6032C127ls4j+8P++39BVUYSq/DsTWpU8Orzdi//AGlHdZ2spK9RmuU8ZXX9teBdeHlskIhniBcYztU5I9q7S/8ADMGn7Wt4xGqjjH0rjPGlxJY/DjV45XL+TYygyN1Pynk/57V3U4KMrPcVCUZSi6fc/PXVGVsrnnNQWrCOFuKg1GTzG4HNNttyQsG596+pjorH3cd7l21k8yeIYyc1a1kGO3Xtk8Vn6a+28U56Vo6xcbo40PPepl8SNYv3WVLFi0Df571TnP75frnj61ct/wB1CXFZaMZLpQORirjuRLZI3ox/oOcdRVWzjUXOQe+KuTfJaIMccCqlvlpV571j3Zv1SH6o25gMc461S0xi87A80/VZf3xx/DimaT91mx3rRK0DPeY/UlPnKGDAHGKfpy7r5f8ApmjOfao766e6uAHO5YxtXJ6ADpRorKsl8xLEpCFWps+QiT945PxM3mXtmCDzMzexAU/41B5ffpU+ujzdcsQDwsDv+ZA/pSrGSeK9aOkUj4Pm5qk5eZ6L+z/Y/bfiHo8a5IWZXPHoc/0r7Re4Nx4odmbdthC/rXy1+ytpZuviCkhHEMLN+lfT1qhbxDeMOisFH4Cvjs2bdeKXY9OK/d6msznCc8cn9K5f4oX39m+Ab+To3lMf0Jrp5sBQM9K8l/aS8TQaR4Ja1d9s92pSNO/pXBRi6k4xXUyvZ3PimW3LO7HksST+dbvgbSzqHjDR4NmV+0K3I4/zxVBIznj869L+CeliTxlZSsnmFTvHoODX6TR0sfN4qXuSZ9RW9uiKq7Qu0AfKc9sVY+ZcFVz9DkU5WPEgUgf7vNKijKtjdnj0xXTp1Pn+hH93AZCPTFJMp2n513Z496kmIPAyoHy8GmtbszHMgIxng81PUrU9O81EiSJiEweq557015k3YDZj6D296dJD5yqjkKp53dSfShbXzI25wFOBkVyHSh6yRx8KMrjnI/Wq8THzC6cHpuqSNDgdMdPQZqNkPIL7VPQjrQIe8Rjbe5BTttOeaFZmkDB9pJpV3eWq53BfUdakVBI5zyMfLz0oK1BrkK+GQjPHJFG0KT6t7UyNoY5GUyfvG7daniA2nexIX7240EiKpZuAVwOT3qTy3nUc7W9e5oaQllYY56DpSq6x7Sp3t2GKB7EEitayI5PLnbuFTiETbmzkdBzxUUjeXwctj+92NTrC8gwxAX7w29fyqCiNU2KVH3f4vepIlVW+8m3GePSnbQWwd5Vew9ajhh2swdhnO4ZH6CrJ3JW3vvQxgjqSSentUCxyKpbLKCe+OnpVna8fVWORxzUoVAAQvOPXJoKINgXILE56YPWkhVlDEgHb0xUrQiZlbcQCMlcDIqSFWG4tkHHy+9QL1Grt65GevHUYpXtgu0b8KfmPt+FNZCu0r8hU8/7QqTarLnfuBPrmgkikX7oDg5OSc9qfJncQ3OB+GO1Nt42t1cGRDnjk9OelNjllWTy2QY6gDGKCwK7ZEIPy45+XNS8Z7gZ5JpVXcpYqACMDDZphkRtpVOfTtxQBJDt2kF2QE5IzgetJHCjM2VZQOmOP0pJ8SNlkJbpxj0p0brtZVxkDv2oASNmKggknpxUqtt2c/MfTp71H/qbZ/mUSZ+9jIxSpGQod2+f07c0AWGxJy689V9KrvCHZXwSDkfWp4UZm5VWdeBzSTANH8vBDYJ/wxQLS4RswUKWDHHO0jJ96VndlK5UI350xjJIxiZWIUja2Ov8An3pnm4AAyO2FoGUNS0sXjRDzZYiHDgochsetacatDs2qXJXk9BmmLMTIMIV5wParasSDnahxuIXnNCB3K7MZOmS5Ge2TTkaRlXa/A4x3p3LMGA5754xUkhaKHhU3ckc8/SgWwwoPLZiWL9BzTFUrJnH40u7Malwpm9PQVOvLbcA9ct149aBkccTSM7M4RF5wO/tUqhV5Xp9cD3xUETLGxBw2fTtUzbWhDjJwf1oAlyszgjdz/F6VDJagq7fcOOOOvtVfy5EkUJIUJO4j1FTmZXKqJMsSelArdBII2Gd+C+OdvanRx4RTIyl8kcCmNHuwrHfn+IHrUjqyKqDLAc5oGLJG3zOibiMZ96VI1WM5Y9eQx9eaSHMgPlv35b6UsjIowVOOmOKAEaMLJ5uQN3BxUbQqPNfJ6fw4zVhYx5JG1stnjsRT4kROvGRjA7UrCuQwzSLtUgltvJIz2oSMCMBlbf1OBinLCfm2/Mp6FOo+tMWLqpILNyCx5OKYtB3k78lMu3UqopFUxKSo2sp4/wAKS38yFm+TG7jcMfTNTqx2lfmcZ/i6moKdxY9rrud8r0C9aUo0wJ2gYHJHWlWMRyFtvbANPjjcKhYblYn589Ksy21K21443Yncuc7AMEf/AF6k8tfLR0fO4569asmEybi7gqT6YpjARtt2jHUfLkfhQHNfUglYXMZ+Qbt2OePxqBrLzmTL4CnkK2KtNiTawADKcZxj9Ka26WQFiEUZztHNJlLyGtCIvlVV3AcEEk01S8qhSMdyuM0+RPLxlt5zgL0qRvl3Y+cY6c8GpH0IYtjTbyeMYVe4qORw1wyorFR1G3jrUm0xyfupEweuetSKdu4A/ez0PPHanvuPZ3RAy7TgdBycipI8SROy4AXhhipPIEqmQPt55Gajmi8vaoOOcketId+g2MjywOpU8tj1qTyy2CDgZySpPXFP3BY8oCWB5RcUsTGORsDAGSf8KCL6aEWR5yMMeZjjA61O3zKSAc5+7joe5prf3wOM5AHahl8zkllx+dWJ6iurGNtw3KepFNjwtvgkkA8FTzT1LDC5Vo/fgimneW+52Hfg/wD16gXkxWULHwucdvanRr5fUZ5yF6k1GxMfygZGc5pfN2tl9wZTjbTuFh7bl5Unb25wBR5QaFYypcH+EmlVmbO4bSenuKV2dSoUZUc7uuDT6C8iFR+8CJ2yKlkUtHgrgg8MOPzpqxsqeYgGD1O7n2oeYNGVcbmH+0aLoN2N3EyfNyx6tnrUkkkeMgbaoWdzNNM+YmXGRuz19KtlplY5QEe3XmpKa1H+X8oxx6DpSrtVcsecZwRSqr7wCgX05HNNjwjEFix6YoJ3GsoXDY+Zeh64qOK38sZRtgY7iMdf8KmiUZGwg98Z/nTvIeQnZ8sY9KB83Qbjy16BQxyNvrTGYt/CSo9+4qVcecyuMbe+R6VH5KNNuUkEE/jxQHqSqrSZ29SOecZpvnAMABgjjp39c0vzbMHn+8McCnKsbqXUEfrmrIGvJsPlhWUkZDdQaTcuDxgdd3Q0GMtsKPgZOR3xTmk/dFerd/8APrQBCv3iAcnuMmpUZY1wBhif4eeaar7pEEZMZPA3dKl4DHzBn/d/wqCmCKdrcZzzyP502GN/mVtoweDu6inDgcZJ6/Who1YSKfmI5Ix/WrJH7l2sQGVe5J5/KhHjUHDkNnIJ6URlMFHOAeNpFRHEfSPKnvj+dDJ8iTcCoVcc9MGmycquW2n1qTCfLgEBumBxT/3eGCEg5H4f5zS3DbYijzt+T5TnOc8Gmybl5OC/Y9jzT3UbXHTnOaQMIwoAyo4plDI23dCQG6gimSLHu+VlzngA4pzLubrhfQGiPEjMnlAdsnufrUD21IljeXIVdvpzzTmVI9m8YBHSlZdpUD5WU9ulQX1ul4wR2YMR64xQUtyVJBGow+RjIoXIXGSp9B/FVe3h+zjyi2+Jec45zVnoVXqPzxQNgyp5inG4Ec8dRTbhSikqAyqc88frSsG3KWOwdAQtK+RlB1HG6mh6lfyWZgccsMbT6Ukm6Phhgen9asydUBbDA8nb2pjxq/AAPOetIaZX2bwxTKZ/vUjIQ23GScYye3fmp/LMfCvtGcbep/WpPLJYK7IOMbsEfQ0D5rbECqWReg+h4pfLCx8DIP8AC3r6VIdi7gOR15NQsw3EnHXkd/woC9yJdvlhGXBH8NHl7STj5uvA7VYVo2Q5UZ7n+lRmQqyqQBz17flRYd2R4SRdynnP3SvP1pjGRQc7GiY9RwQan8w+ccH5f7re/em+X8mHPzenY0tQK77tpVWDBjuIYZqRNiqG/i/2hTQqsx4wuOuacrbPlX5T1HPWjqUwl2su5TwOdqjkcUlrsbIBB75Azj2qQx7mznPTPqKfIrKoPyqcHBBzTFfoVWYGQhB0wc/596Rt0YLdBgAnNTbkhkCsCxboQKSRUZtykYbqPX8KNSitH+7+V8jjAwcipGcNuKNk5xtpsbF2K7cAHPX9KlWJV24J3MewzRqA/wAP7pdYsI2j2nzPXOCK9ZRuleYeGFaTXoFKsF3McnpwK9PhX1rWjuzhxG6M/VZC3ybmQ9mU8iue1DxPP4aVpdTjMtgvW8hX/Vj/AG17D3H6Vv33zXA9M1wvxkn+z/DzWTuxujCdeuWAxXk4i8qkpRdmjSlGLSi0dhpur2Ws26XNjdRXMLcho2Bq7/rFOBzXxBofijVvDNytzpl7LaOvJCt8rezL0Ne0+C/2lreZorXxDB5LMMC8twSv1YdvwzXP70X7y08v8jeeHe8NT3dWZfY0u4ScdPXNZ+ja9YeILOO60+7hvLdxkSRMCKvMvTI/EU7u3uu6ONqzs9yZZnWNlJymcjPWuOh8MR+Grj7Zbaf9pnuLqWW4e3Qb2MjEhmz1ABxXW/UcetPSQrgEjFXUSrRUaj9H2CEnTvy9Tgfh4us2en38GqSQSy/aJbiFokK7UkdmCsM8kHPIrG17wnpPxC0tbfxXpNvNceVAEvLbiZpHB3AY5ABHTJ4r1Z7NPnkiUZYYbFchrXhQGSxkhtjeNDcRMFaYxmLbkeYD3IBPHcE1xyo1cPa2qOunWjKTlsz5l8X/ALKN15lxc+DdUi1aGF2SSzmcLKjDquehP1xXi+qaTq3hW/ez1WznsbhDgxzIVP8A9ev0N0/SYIdev7+O1FvOdsO5U27xgMW98k4z/s1Pr3hjRvF1qbfWNOt7+LpiZASPoeoroo46cPdk9T0I4+UNJq6/E/PC38QPHJndXTab4mWdVSQg59a9v+IH7HtjPHLd+FL97SY8izujuj+gfqPxzXzz4j8B+JPAN0yavpdxaDOBLjdG30YcGvdp4yPNyydmelSq0cRrFnYNbWl/Cwwr7uCrDINcze/DXTZtz2sR06c/x2p2r+KH5T+VZGm6/NbjAYgZ710un+JxI4V+Qeua9FSjPcqpTa1icdf+D9c02QhFi1KLs0R8uT/vknH5Gsl717WXyruGaym7LcRlM/TI5/CvZo7q1uOh+Y9ank06G6i2XMa3MZHCSAMv5Gk6aexj7apDfU8djuguCDmtS1vEdQDw3866a++F2mXUxktmm0xm6iE748+uw9PwIrltV8Ha1oEzZhOo245We0Unj3XqP1rBwlE6oYqL30L32p8YUkDPFSiRfLOR8zGsCx1WMttdwrDqj8MPYg1ovcK8eQ3OaV2tztUrq5pW80O7nhguDx1NWlmRk4+TjnPNYFvMYz83NSrflcgDJ6c1aH7SxoMVWRnTp7VW4aTrgVClzzxgZ7UuN/8ADn3U0zGUrk/ytj9TmrMEioxGcr1qpFGNo6/jTslWG09uaCFuWThXI4x619tfs4wmD4T6Sx/5aGR//HzXxDgs3BzX3j8ELVrP4W+HoyME24f8zn+tR9pI8XNtKKXmd8vWsS+Ia89wK2/u81hXjf6Y5HpXPjP4av3PmsP8TPKP2lLnyPhdqKZx5rxx/m4/wr4reEDpX11+1hffZ/AFtF/z1vEH5An+lfInnZbrxWOC+0/M+ow0f3SJ4bcYy4x3I/GrMmqCzhKxZB9azJLxkzzznNZV9e/KxJ5PvXpOR1qnzbhq2sb9xd+a5m4vBJvmmcJAg3MxPA96NQvI4YZLq6kEUEfLMxryDxd48k8QStb226KwTgL03+5rmk3LY10joW/GnxBn1WZ7Kxcw2I4O3gyfX2rkZJdtuBmqXmAyHvitKPTZ73akcTEdziqsopExvJuxWB4UVckZguB93FdBpPgd5LiEXD8E8qK7NvB2nWca4j3nGfm5rCpiIRdj0qGBqyi29DzS3t5JLd2RWbtwKpxs8c7AjafevY3t4LSxkEMSrzzgVhrpen3zyGS3+bP3s/8A1qwjiE27o7ZZc7LllqcjonjXWfCeppeaNqt3pV3HyJbSZoz+h5/Gvo34f/t+eOfDJiTX4bXxPaLhWaZfKnx/vqME/UV8/al4MVpmNrL3OFb/ABrF1DSLzTlXzY2A67sZBqKuFw2LSVSKf5nlVsLUpt80bo/Tn4Z/tu+AfHmqWVnMlzoeo3DrEkV3EGVnY4ADrnv64r6Z4aNTnjHFfjZ+znY/2t8YvB1qwzv1SEnvwrBj/Kv2SAC24HoMV40sJDCScYN2fc8LGQjFxaVjN1iMfY5CewP8q8W+Nd1/Z/wr8RyHvaMg/wCBcf1r2jWW26bM3fGB+dfPv7Tl59l+Eeo/NtEzxRAeuXH+FedKKdaK7nflqvNLzPhG4YmTr+FSTY+yE54qC5YCQ445oeQtbgEEHNfRW2P0OMtyTTT++xnPFWtRk8x0Gc4FVtLG1nbOc96dcMGuBj1xUP4i/sEs7Mlm+DgYNZlnhrpccgCtO++WyYYOeBx9aztMTdcgjpTWzFLeKOmuAv2WNmAzVSBdzcYIxn3pbtyBEpOBjOKktUMcbMBwetZLRGj+Oxh30xaR/r3qfS8hfxzVDUJdtw3PGTxV2xz9n3e1bSVoGcHeoyPduuHOeD/jUli22O8cYGTjr1qvGu53I61csYd2mKWBy0pH1xUdLGU5cqcjm9WjDeJCAP8AV2qLx7kmnrH7dOlEred4k1UjkKY4/wAlqyifzr15LY+FpO7b7s+iP2Q7VP8AhINanI+eO2Cj8Wr37SV3XFxPj70z8/SvC/2R1Pl69MU5wMNn0r2G58S2fhbwrNqN7MIYVLNubqSScAe9fDZlf6z9x632UkQeOPHFh4K0mW/vZOF+5Gv3nb0FfG/j7xxf/ELWpL6/Y7PuQxDpGueAK0/iJ48vvH2sNcXB8u2TIghU8Kuev1rllt9zcDPrXuZdgVRXtanxP8Dirz0sjNaEr14Fes/s6wm68QGVW3BFYgrz0wK84uLb92eucV69+zLppgt55ihBVM5J6ZYmvpaVtz5vGy91RPoAsOOuT6f/AF6ciq3G4Atzio1bcCDuJ9Owp0bLhlLAt79a1v3PKGny1ONzfNwBSNC0bBoyxGeh4IqVo/lAHTuvv9aM/KPMQij0DU9IePagOAMc/Kabv+0bRuwxPapII3kIIVRxg/hR9nH3Q3yb+fauQ6bgqxrCww27PXFNaJtwfjA7VfutPWJbcNPGzOu5lQ/cz0B96qsoX5XztB64p2Ivcrx7FkKSbiH9BTy21t4X7hwOKkAKzKSp2AY6801nWXAUHYx3DaaWxRlz6kbe4KRWsk5xkhcVpWreYomaMxF+RGT+ppFskj/eq2R65/DvVhLcsGGQGPIyO1BZJ8s2NqkKvIDdaVpFjbdt2YPK+vvUUdvxlPmTGTu6gelSSNHIsToduRwpFBNtSKQpLhmAwTxU9rJHh1MhB6jAzmmLD5qqAowehJ6/hSm3+ZWRfL46ZwfzoH5DmVjLhTlUGFLdaYqsYySWK5BPGSPWpG2rM2QFH3d3ekmQW4JBzg/w55oJHsQuPmc57ntUsMb7/mG0d26k1FHIzR4IyBgjAxj/AB4qzD5bKzLlWzgse/P9KAIPs7Rum9tueAT0PP8AOnL+7kCknaDyM9amm3E8MMZ4701YUj2Z9z8wx29qCyHdukbaxTA69OKf5eI8hgwJwQKei+YhErBCCWXnr7U5pAqgKquO+6gghaINIpYAHHbrx9aeuVxsO454bg4zTpPLmw0Yz6t2qS6jwyDaAWGcLgc1BXkRx24XcXDFQNobPJ/CmsqxJtB25PbtT1ZeQNxx/F1pGt3dk2qwAGSzcjFAw8tV2tlifZccVF5bNJnGAcA/L/WrEcR8lwX27RwWokycYOcDByD+dAEaQb8AhW5x1/WpVjRRFGMHD8/zxUe7dGzLnepwBjj8KlSZ48CbjuPYGgNQ8tvOyODnlfSluJirbVwqdSMcU9yj7iZcseB7DFEcQbCuMqo+8ec/hQJd2JvJy5b5Seo6UyWNSNyOMZ+6eDU2GjfyygKnketMkU+WdqZ9AKBkXzRsDtJp/OwkjjAB209Uddu7Ctxkc4IqYqyuBnahOcUBcrOu392Ds44/GpVZmX51D+uR+VTybGjzkHt19KjjUSrgfIM9GPTFArkMrFVALAH2Gam+VV4dcnjG2mL80zchVzj2NTNCy53IWU9CBQLQhT9zM7sgB9xS7vNBdgF2ck44NTQxs8iBm3R45UjmpHi7oVXnHPegHYpyRrJHGQW+YkjJPtTowI+TgL3NWJog0KZPl4GQF5pi/IAG5LYHH8/50DUtBLNVnYo2EC8jacHFK48rcmCHU8H1FN3EMoYAZNOdt3TnqAVH86BagzIFOwKXzyO/4UqiOVipzlf73p9aWNGU8jcp6sOtPVkkBXDAZ60C2GKQyrhckH5WzgCpGQtIfMIKcDFRr94DbkZ546VIY3ZgVI6Y+agOo8W4XO3aoY4647VHHu5y2GXKjjOKT7Q8MmX6Djcf6U9ZnKs2wEqccHij0ErjohuyFYMf9rj8aYct82xc9AaWNt7BzuUqcYFKGaTem3HqelAbMRIiGIB3FeuKjF15e4Lk8E4XkE1O0fkxMeOmAQcUj2wmjVmG0g/wnrRYV11K8OoG4VohkOpBK9M1YVmXB6H9RUVvarHI7oNzvjLZ54zVuGMRs+cvuHINAOyKDSM2N8o8zGc5OBUiq+PvblzgbuD/APXqf7PtXnaGYfex15qSSNhjaBhemTmoHzLYikjbzgwfaVPccGm5bJG3c27nYOtT26jD7lxH1bnPPtQifu1LtkNnaR0xVk3syF4YmkBQoGHGcf55pF29CuG7AkmpBCFYKkeG+8T2NOaNDtAG9g3aoHdFSFS24MoGRyqmpIxIAG27gOCKleLa7IvD0Y2/Kw2rnAp2HzdSBlK7QV2j07fWnKok3DhSeeOQaJMRqTIxx+f4Uq2okBdeVPBAPIpD0sKzsp3Yx2K5pysu7c6ld3QZ602EjJy3C8BSeKnO0KwwPUZ/pVkMaqxyNz8vHPFNhgQTEFuOQOeaPL+9tBDAEevbrTWkPR+WH8QHWoBeRYdflXBBGfwpsirtIYc55x3FRqcADHPJGKl27lDAHAPXqRVbi+ErGUxyBcZOM5UZqwjNGwynfG4dD9RSrskfJ3gr7YFKylt2089j3FC0E30sQhnUsuAdx/zmmrGZAzgANnAbNTRtt27FywPPOc0Kqq7DayAnqp4zSsVdFeOYeYVmDNzgcdPxqwWSJeTuOeMHjFRqqtkIQ+3Pyj1p3Vc7Nrd8UhvUftV2ADHJOcf/AF6arH5iV2getRLdrjYDsbPy+lTxr5yluCPr3p7ktWWpDJv3CRFVv9nGGpytI6DCBAf7xzT2RjkqvJPXFO+Zlz90ryzUILojjUxuxzz6jmpljVlI+8fzpjR5wC/zL0/wpLdWjy4GcmjyE9eo+RAkByx3nkHoazI4bySZApCqrcsp557mtOORpSNxU46BhTVIhkPKhz/EOB+NOw4ya9R20qpyFZ9uSemahW1HyuPlYjkA/rVqRWRUXdvIzhjVeVjIcqD8vykA8fl/WmTG4eWGbJYfLxuJ5piqF+eSTBPTuD71LtSOEbYwX6/MaZweWRWbqAeR/wDWqWUhRNGsm1ckYwM9KlaTzIySBgcE8VEY/NztBwT8xp4hfOFHGMnzKQmkDYZdpIKgYDd8U9ZBHHtILL2qCOMbgxQiToGJyKt5ZVyxUY4yB1qxPsIWBjG7nHTjn8aYyHeNxUow54z+FVo2NxM7RvKnPCleKspJGZAzHaw9RjP+NG4rNClkaQBTz0HHSl8rdkOMkjPHNSbl8wgLgn/PFRhgpbyjyOp9KLE+hHMmxTx3GMU3aF4Iyeu4GpWkE7BWwD27/jSthWKsuB0+tTbqVd2syvJD5cZJJkyMkGlXLIMYbHY9amyrdRsLcANVeVQpwGxjjC0bFJ30GbF+5yD3FK2+NQ+MAjB/xqYhsKxHTHPSghGUjOecnn9KodyFVZdpMm3JxjOKH83zgv8ABT2yyKPlBPbHSomme3JB6eo5qClqIrBZCobdkdzxUe35j8pU5wTjrU6bGYFjtPJ3Ypjqedp4HfGaCrgvLHcd+Og7ilmJC56HjBA5/KpVhyoOAoJ520xsM390jkZ6UC3ZB9nErMxA3Lxup00asrlVyw6VL5gWMsRk4z1GaahfOdy+Wc455/8A10DVyLaABwoBHr+dJlGyTk9uPpT0/d7hnJz0YDkUke1sKgUovbPSgsXykkwpAK+3BFQybJBkfwkjb3qWRcNHs4ft/hTNpViRgHp05AoJQ1kLIwIIB+nFQtuRH8sbmH8OCDVqSElVBbAb+Ko93zqhYHH8XQn296LFpjGj8yRSgPuv9KTnbjZgmnNIFyoOxs5Izg/Wnsw5LKXIHIbt9KNQ1I1PzFXViCOGHUGlaHcQw6gY24HJ9c0qyHzOWHyrwGOBTXYcO6fKTgYwcUahfUWONpMsrBW6HcufrTFXy2ZVy4B4z2qVV8xQQdjZyMioZZTDJhgwzxwMgn2oYXdzX8H2wGvbyMssTc9v8816GG/KuH8HQg308gBDeWo5Hv8A/WrtlbbGxrWi7XOLEayRnyHdOT715j+0HeG38BzKjYMk6J+uf6V6S3MgP41558XNNj1zTbGym+49yXwDjoDXjVJc8uXuzpoq0kz5OeZgd0i7u27oRVdpnabcsismACpAyP8AGvU/EnwhlhtmewfK9fKJya8+1DRbnR8pcQbJAec8ZHtW8qbR6CkmS6D4i1bwvcC70q/ltM/MfLbG76jp+Fe4eCf2nY/3dr4kttvY3lupx9Sv+FfOs8kcy8gOv0+YcGmK21lB3DjtzXO6avzLRhKEZq0lc++tG8Rab4gtVudNvYryBhnMbg4+o7VoCToNuV/UV8G6H4m1Lw3dm7sLuW1nXgPDwDj1Hf8AGvZ/A/7TxHlW/iO0ZzwBeWq9fqn+FYVOeLWmn9dDilhv5GfR8ZaFtwO5CanZVmXcOGrB8M+LNJ8UWa3Wm3kVzG3XY3I9iOoNbTIYxuTp6V20ZRcdNUcEouMrS0Y1ozzkVC0J6qefSr0bLKvXn0qvIrRuWA4rLEYePKpboIyd7EW7zIyvRhVS60+01a3NveQRXNu/yvHKgZT9QauPGrZdDz3qIWz7gyn5GHNeVL2ikmlc1i10djyHx1+yb4W8SK9xpBbRLw8gQjdCx/3e34V84+OvgT4x+Hs0kkthJf2K9Lu0BdMepA5H4196QzCFiszfN2qRtQtpGMZIJ6bWHBr3qeIpRS9/lfZs6qWOxFLR+8v66n5o2esSW8uGYqV6rjmuotvEjw7WkwQfevsbxx+z74N8db5pdNSzvW/5erP5Gz6kDg/lXgfjb9lnxN4ds520Zo9btFO5UX5JgPoev4GvRjXlD4l8z2qGNw+IXLN8r8zk9N8QW91j1+ta8bRTcjH4V5HeW+oaFdGK6t5rSZTtaOVCpB9Oa0tN8WSQFQ75A612U60Zo0qUF9k73UvDlnqq4uLOC5yeTKgLfnXO3nw0sbjDWMs2nzZxsyXj/I8j863NF8QR3xAU81v28sc3OQTWripE8tSCutDyy++HOv2LZSJL2PrvhOf0rBubW5s5ClxBJCw4+ZcfrX0JFcm3ACEgf1pLqxs9UUrcW0M+7qW4Y+2ajkI+sTjpI+dxINvBp8cxXvXpnib4c2B3y2iSWZYdByoPr/nFcdceBNXhhklt1S9RD832c5cD1K9cfTNRyHRHERktTMjuPT1qwJNy/ewazxG8cmx1KHPIPap42xjNFmbpp6ouw5PynkGv0R+H1r9h8EaFBjGyziH/AI6K/O/Tf9IvraFQCzyKv5kV+k2jQi30m0iUYCRKuPoBUL4zws3l7kF5l587Tiuenf8A0p/rit+QnyzXNyEtI7e5rhzCXKoo8TCrVngP7Xk+7w/o8APJuGf8l/8Ar18pOcc5r6T/AGub4C80G2z0SV/zwK+Xby8+YovWs8C/3XN3bPrsPFKlG43ULw4+Xk9OKwtRvotPs5Ly9lEEEYyWY4/D3NQeJfE1h4UszdX0gaUj93bqfnc/0HvXz74y8eaj4y1IPcyGK1jJEVtGcKg9/U12q9R2RpUqqK0Njx148m8SyGGHMNgh+SPu3ua5a3VvLzyc1Xkf931rb8P6W18vyA7RySa1sqcSKadWdkN0bRZdSutoGFyAfzFepw6ZHY7YlXAUAZrJ0KwjtWRUBBLDPHvXRXbbro4HH/1q8utUc5JdD6nB4ZUYNvdiWuFvlHbFX766zIqnk8Vn2J/0pj/dGKffSL5ynvmuS15HqL4CW8mVbFQM/M351n2eMOxGKmvW22sYJ7Z4osfmt8nqSc1e0WOPxIpAnzhxnnipNQXcoDKDx3FRQsftAzyM1Nqkm6TjtVdVYzv7rPUf2VfC9rdfGfwrKtuqyxTvNuHH3Y2r9OW/1Yr8/f2KtPF58U7WYqCbazlk/PC/1r9AZDhfWvMrybm7s+Izq3t4xXRGP4kz/ZxUfxMK+YP2v9QNv4F0y0BP769XI/3VY/4V9OeKGKwxKK+Qv2yrwtB4dticAtNKRn0CjP61wJXxEUa5THmnE+TpGJuDk/LmpLxvkUD61XeRXmAzz1p91Nhtntmvftc+5i7Jlqw4QU3zN1104zVizT9wvH8NVY2H2hd3Aqepr9lFrUJCIemOQKo6Pnzz3BOa0r+MTKgX5U3E5zVGyjaOYgfd7H0q0vdbZm5fvEi/ezDzBzwAOlXbW4UWjkng8fpWPeZ8zOcnNWixj05jng9Kya0Rre82zBvtklwB05xWxCojswAe3IrG2ma6X3NbSQ/uW46d62qK6SMqcuXmZVtyPLkOcZNa0K4tbSMDHVsfU1mzRnyVUDDGtlozHcWysu0xwdvoamK99I48VU5cPOXkcXpv7661GbJO66fn6HH9K0duBnFUtAt/9FZsctI7c+5JrVaHbjrXqVN7HxdF2gj6C/Z/1+x8IfCnXdWvZliRpWjXnlmA6D35rynx58RtR8cXcUcjGDT4RiG2UkqPc+9cvDcTx2b2nnSfZt+/ySfl3YxnHrT4IyWJFeTDBxVaVaer6eR6LquSSWgixfuxntTkby8+tTXChcVQfexGPX5fb3PtXp04uTsjgxNRU43Zamljltyn8Z4P+yD3r6I+CelQWOhytb7jCSqEn1Ar5j1S+jsY440YGR2AHqxzX1l8G4RF4PgEgwJHZuDz6dPwrv5VFWR8xWk5tSZ2kGVYBVZvQEdKlkjLc8AjqMVKsYViUJIX1GeKfs5+Ye5IOaWphYrNuReRg9hzSxT7jyCB2J7+1TMRjb8xH41J9lVmCBPnboqgkk+tGrFY9CjmaTaVUHBwuBn8KPs5WYh5GDE4yDgflS5jVgV3BgcAg8CodytIDu8zvkcAVzM6IlswpGFSMln9TRDH8xDAEA/5Oaa4UTBxuf5eGpUZRsOTtByFbvT1HqPmj3AFtu5TxtPWhQZmBztGPl7U1t0YL7hluuRgD8aI45N4YdQOrdKNQI1j+VHlBPONo6UodLeQEjbzkd+O/wCNOuFMzM6nY/OAO/tUknleTEWBVgMMuO/19akBkgKx4BbaTuwBSr++jMhQow7e3aiNhuZQccYDMPSnxzMuVK/ulXPueaAIo0lQfK+1CewzzVqOFhHGpbDsTkEfnTI1Cg7w2D6HP5VY+ztAyluQeFxkkfhQDI7WNVLsMSEHuOtJMpkuEGMIRubnoamhhCyELJjbznjmo9zrM2Amxl4UnnOaA1BpsMPLXCNwef1qR1QqqsduB17U1fkVW2nPU4x19qJLhlZZF+633Vxk/SgdiKOGTcn8eOdwGOO1SSS8BSSIs/exz70WshRic9epIyPoKh+0PIpG0bc7VIOCMe1BRJ5bMxwOemcip441t2G4tInQjrjiolQRxht2T1Ptj/GnybLpY1Y4THQHmgW4rssm10chSSWTGPxpWy0YCnB7DOKetqjMzEgxgfd6fjTLiMQvgHLcfLnmpYkReYrSRxsWUDJxgYJq15ku4rE/m91BxjGKijVyz7l+UDgHjGamU+SdxUemOtIbGTRhowx+UDsKaLiUQusceFzjzC3JxUxDvuLcAD5TmkjhLYG04J3A/hQHqRRyvIuXPKngH6UbFkkXeCQn3jgAEVPCiuMFcMB0zn86SU5xxy3Raa8wuhibIZMKuQTn1NSSqY2JIyc5K5yB3p0MIk3MzAlBgN0pfOVg+ck9s9KQmKqi48supK9znBFDblTKIWb+HkUi7mjypVRnOc9akVWC7hnAPyr+PSgQxV8xVVj868Dj+dMkba3ltjk5OakbeScFRn+EVFgyZEnQdPb8aBpD2VPLOw4A4Cn68CjdIqnCKVP3ieuaXaWQsFw2MZ/wqTEvzkD5RtwMYFAhIlRsggZI5HamC3khtpIxI3yNuHPf/CnLsVssFVm4faeFpWeXcq7flX+NfSgGEbMUQvkN6k4p8mNvI2noD0we9R/vjHgcZb16U5BL8u8BhnPI56UBqPTO1P4jjGKkkCxyox+TsSf5U6PLbgrhSo9BVdnbzF2/MM9+poJ3ZM8YbqDs9e1VmIikCkbgecgfzqaRWXYADtPJzRJ80ZZcMF69jxQNaDeWjJQjkZA70qx7WKgkAdQMcmhp2VtzKEG37y8Zp7xlo0I/i6mloHkMZNmCW2nOCVHNSr94hOUx1xiolk8k/KQxPB3H3p+PlO0gn+7jFMNSKeMzHaE+UnBJP64qaHEMgBG8AcZ6n14pis+0lfmYc1Gt1HIyq6qkwbGc5/AUCtfQsO5j52hFB4/+v706El4wrHoOGPX/AOvRIDgggZPIPNPb7+F64wp9aCOhHuZVww3ADk00SNGwiHMbDIJPSpG/eRqG++pznOBRFGeSRk+pFBWgL5ayc4DdBilYKjZA3nvimjHG4gc9G/nSyMvDbwcfxL06cUE9dSVWRo9ry/JjsvFNYRscOfcd+KhZAzfNuznPHepJPnX92owMgjvz6UDsHEZcJlB2BOeKfuWQLG4Hp8vWmr8sOMk7TnOMUzznZvlYqwOCSP8APFK/cVrjpCFiCEliDgNjpTo2GY8x8D+M96Z5iR7VjYvvPPP8qeioq5OSo4AxTDoIsnmKzAb5CeQMZFChZFyWb2J6GiFUeXrtJ6HoDUzr8w5C+u08H60CbtoVc/KGZV2/7XrSFiFfaGGe9LKwXdxu5+96VJb7WTcp3emT60tS+lyGNdzqOMAZA+tSofLYlT25wBTVjLcL/F/Cf6UpkaBuVxxy3pS2B6iyKu0bsk5+8OOlMSMMoABIz9/PNKqdZGcyNnoTTlYRlmUdeWX0qhegyOby5CWbOFJIxyamXDRqVDKmcnv+dMVTggfMW56dBUiyeXuxjIGcdaFoJ+Qkk5Cq4cehG3FNjkV8FmHPTj3pY1LH5tpRs+tPCqij5CBj1/nSuxaLQDjzudvXOac0Ij3SYzu96GyrLwDu5BzSyO6xldmUbjk8infuSMjVQQcYO3jH9TRHjcXznBIw3GalQpGqAgOCfoabOuyNwqDpnk0WHfWxDcQxPJExYc/nUXkFPug4P947TS+S6quMsMZKnnFW5vlQO/T09Kgu9rJMr7WZ2Zm+b65qRIzI4TO7uQKUMi7GVGclcgdqczgR7kIy3IVqtENsWTKgnaTk4IqDaIVXaxUbuck1K9wF2knZuzjiomy43KAR2Pr+FS9xxTJZtsi7MbWI+8B1qFnKRDcNrrye+aFukiXynJUg5BNQiRZGyMsCf09KVy4xsTySK0eQwY9wBVS8jlkjiWCUQbT8zsu7gduvFSIQu4Bcnt/hT4lWVcEkBRk9/wADSuNLlJGkKhVxlR/d70MBydpB6P7U1Sig7SFXpyfzpMuwP7vAI4YDIIpkCNcQxyADknvjOT6dalW4EhwzYB4X6VFHDtyflA6lT0+lSQxqY8HbkH72McdaNSnyksm5GXeucH9DT41Z/lYqEA5XPSoFhjdGLOXcjAYntTYWKEqfmHTnk1XUz5brQnO+NshlIJwAOtI2GHyqB6j0qFmHkqzJ9zsT1pVkXcr4AjYEdc0uYfKBlDurE7v6VOPljJODxwucVArKzYC5zyWp3LsTIQO6nPWmmNoGbMuVX5hjLZp4V5lbIDDr64psjNGAMqGB4PTPtToW4BL4ye3ehbi6XRBzH1ZgWOFz0PtUczAw5EYVhg/N1+hqeUP5gY89vamKzeY2/wCcEAqMYqWWn1EhZ/vEqwI9xn2qRl+YKqEMxyKZvKyPx+AOc0ki/vELHPGQvTNGwyS4VZo0wwABwe305ps0Z5I5U9S3A+tLu8vBbpnj0pJozNEqgMeRhweaCewyTbJGgC4OOc9OlRsqtsQnnmpPL2naHLPjG0VEsLbwWDYGTwaC0TRuvljBwW7gU3y9mCFP0pBGGhG3Kt3DGl3sJhkEDHU0C9CSRV5LYUduP6VFJbGNhuG4njOen4UttcNPv3qUcHG3OQRUr7ZEJfI25IwDzT3ROqZAroGOPmZevrTWR0UsihWbng8VIsas24NggZHHpQy4DYO84x14HvSL0K1ujYJ2lXzkv1Bqxs2kndhj/EafHgLzgc/Lk8U1i3XHmKOMjrQF7sjVtuBIw25xu9KbJEDlsquTwc8U9mMj4IO5eemB34pilZF6FtvXPNA9RklurqcZfd3IzTvLjWNVBVhjrmpPu4xkYPPOKguHDH5U+YHjrj86Bq7BgBJnPzDgen51EspjYxuN6nnI/wAKNxhZiwEjfw7fT2qTzNwDglif0o1LsJGSq5LMVxkZ5pmZWuJRnEXVcAZFS7xHu+6wxyfSmW7edKR5YIx1XnjtkUCOm8FIfLu5BJ5jFlXPbpXVyErCfXFc54PhWGxlYH70vT6ACuhuM+UTVx0i2jjqazKC/wCs98VwPj6R21rSo027lWRzu9ytd3HJudz3xXn/AIsLXHixVR/uWwG36k815MbSnH1OumtSCTb8hK98bc+1Zes+GrDWrdkniVzn7w6gVq+ZtTY4J57fzppjaPDRzfht69q9M02PHPEnwhkhXzdOk80LxsGCR7Yrz3VNFudPuPLmiaOUcHIyMV9T7C0JJ+QnqCOc1j6x4X0/WAFuYVkZhgPjD+9ZypplqbR8vTK6kKPmHZge/tVVWLSmIg7l6HPevVPFXwgeOZ57As6JyU7/AErzfUNLn0uVkuLaSGTP8Q4z061zTg4m6lcl0nxJf6BdLd6fcy2k6ceZAxz26+v0r3DwH+1dPYtHa+KbYTw9Pt9qPmH+8n+H5V87eYIwWRnBzz1yf8aGl85tzYYnGeP51hy680dGOUY1FyzVz9CPDHi7RPGVkLvRtQhuk7+WcFT6EdQa6BWL5Rhg+tfnJpmval4evEudLup7G4T+KOXBP19RXuvw/wD2trizWG08VWn2mNTsN9bLtdeeCydD+Fb061naa/r0POq4RrWm7n060LW7Fl6elSQyBunTvWP4V8c6H40sxPpGowX0ffy2+ZfYr1H41tNbsuSn5UvZcnv0tV2OKV17s9GVtSgMihlHP96smPT3D73Jb61s+YRwwIpV2t/9avExmBp4uqqknquhtCpKEbFK3uJbVuCdo6g1tW90k6A5+tUmhznvTIYzC2U4HcV34WVbCSUb80X+HoZVFGor9St4m8C6D4wtWg1fTbe8Rh950G4fRhyK+ePiH+x7aTLLc+E7x4ZhyLO6bKn2Ddfzr6dhmLL8xxUFxG3nBk5H1r2MROPIp00Vh8RVouyl/kfnnq3gnxP8Obp49W02a17CTGUPuGHFLoviySK4Adsc4r9CGs7bVLd7a+t47hCOUkUMD+deTfEH9lvw54q33Gk/8SW95IMIzE31Xt+FVRq1OTmWq/E9+jm0H7ldW/I8PsfElrNhXPB7jpWvHIrYKMCp5rkPFnwb8Y/D2aVriwkvbNDkXFsN6kfhyK5qz8Yy2ZCsSGU9Dwa76eIjPRnp1I068Oek7nrgZBHyOvXvTG021mbKqqse6nBrmtG8aWt5EnmlVfvXRW15DIytG4I+tddk9jy5Qktypqvg2HV7Zo2iS4k6q8mQ4/4GOfzzXDal8OXtWxC21z0juML+Aboa9egu5baPesfmDGOKltlivMsypg/ejcZU+xFQ1YzU509meEeF/Dd5Z+ONDt7mFo/Mvol6f7Yr9GIRtRR6Cvm3w74V0vUvEWkSQyGB4bxH8gDIBBzgeg4r6Vi4471hFe+eZmFZ1OW/S42ZtsZPpXNs25j9a375tsLfSsDb7/WvIzJtuKMcMtGz5B/a61BpvHVjapz5NmGPsWY/4V8j/ED4maf4NWWCFlvNWPAiz8sfu3+Feo/t8ePNd034lajaaVZTJEsMaSX6qSANudq46da+Gbq7eaRnlYu7HLMxySa3wNPnpJvY994j2cVDyNbVPEF5r1/NeX07TzSHkseAOwHoKzN37zPWo7dsx8Vc02xe8uQijO4161lFGUZOpZLqWbe1e6ddoJP0r1Xw/pcdjp/KgMwHNc7peirp7KG5OK7DzAlqPWvMxFRySSPsMvw3s25z3H6RCWuEzzzmtBiDM3J696oaKxW4J6qqmpmm2muCS1PYXwly3UCRyOtULpj9o79+laNigaMtu5yOKoTRv9ofC5VevHrUrcv7KF1SYLDGPRKdaLtslOP4Sar6qu5h6YAqTzPLsyO+3Ao6Fx+Jla1I+1Bm7Cm3zCSdtvQn1qOF/wDSCcUxm8yUdstWltbmTfu2Prn9guz87xhrdxj/AFNiqZ/3n/8Asa+3mP3RXyJ+wPYeXB4puiOS0MIP0DH+or66Rv3wFeLWadVnwmbPmxMvJL8jB8WP/pEaA8Bc18U/tkX4k8TaNb8/urN3x/vPj+lfZviiTN8cdQK+EP2r7z7d8SpYsnFtaRRn6nLf1rnotVMS2vM9TKY2cX5Hh0Fq89wNoz0q3eaey/MTj/Z71DbztHIQmR9KV7wvIcsc5r6SKR9NJyt5F+2hKxnjOB6UsNms1wpbCnNDXgjjfAp1nIZH3elS7WZo27pEF/J9nbbwV5NPs2VogRzmq+rMGkIPaprOMRwgjgYpfYsOP8S4yRd0xHYnNWriRYbAIwwDVdceYSRk1NqigWaLjnOR+VYvdI6I21ZkWbJ9r54Ga15pPLhIVtqt1x3rEs4X3nI+hq3dyMqqpJwK2lujnhpFmjaqs93Ah4+Zcn8a1/ES+TcajME2GOBuFOeg4NYehxm41O2jyRuYVb8VXDR6Dq8rnc2wRbs9ecUUbOsos8zMpOOFk0YOlQeXZQgdNg/lWh5ftSafb7beIeigfpVpo+mOfrXdLdny9O/KissPTgDJqzDHt3elIsfygmo5LgRqEUksxwMdaizk7HRKagrsiv5C0ixIu9mPA7fjUssYit/9o9e34VLHCIVLHlz1NRTKcEnrXXG0FZHi1JSrSv0OcS2jvPE1mk7MqK4+769R/KvtX4f2Kw+EdNjZOPKDF1HPPPP518c+H7M3visOV3JGRkA8ggdf1r7f8PafJa6TaRA8CNVyv0rTdXOLELlko2L3ktHjbhx3qz5YZ1Ykc+vFP+ysu3dk+9SXEIUI213BH3ulI4yt5b27EFMoevpUsb+Wyvna6EMjqSGBHQg+tTIiSofmO0DHJqNlPmCMOCO2RRewbnZyrJ5saYDDGT9elSfZA6kxjDgdh15pyzBZHVQQBgZJ4qRpCkfyqrZ6+lc9jfUWFTI7bgzkDhc9B606aM7VKxBl75bpxUlvKqks6s5x6/L+FRssTMHVHXeehP8AnFVqNhuKqSzDAOVXFHmedllG1CcGpplEkYJARsemRRGoXG5tp+8Nw4NSC8xph8+JgoGF/ibr19KVYzzI0iseCPU+1LJiZGVcnPofbrUg3fJ8m3bggDk0AQyZVldfv9cqacgCsu7AH8QzUwxHIm0BcnnPXNE0CRrubLHJ+72oAheR1l3IRnAHzc4+lT+YzTZYllwM5HQ1AUjXBDEkctToZPtUknlYQ4IO6gdhVuGDKHXy4+c7efx/OnRCNd+7cyt369u1SNa7IBH1/iyTye5qJ23YVDjn7oP60CJvkkXbtA2DrVZ0dduRgDnrnFSMpQsc53HJVhmkVgygsoAVtpU8YP8AhQWSIAyk7tiYzgHBJoXc2FUMqHkdv1pkvLHaMgcnHejyyoSbOAPfj6UAPXZG+WbBPBP0pIUDSEIPl69qlkKtDuK5PbAyTQ0irKSVILDhc0AJJE6FBu2nPzLgHFPnDR7QCWLHAJ/Snsp27w2BgjpyaXzAyskhyAPlbHHWgggkxg8sJMhRu6fWpGUQOjcOW6dv0od49q7wck87uM1IBHJG829d6ANgc5PagNiOBdzMCu8EZwx/SpdynkKV4A+h/wAKbA6Rtsc445288U9VPOY2K9fw9anoBCyjyWZAfNU5XOTn/wCtUkMqRx/MgRx97d0okkFw6iIleuG7AU26hkhy6lXDc49/WkG+49ZJZFKfd5wPp61AY0VcRrgJ8vzMR+NTxB5ZA2MkLg/4f59alWESsEAYMAOvfvQHwkFvH8wYHagHRj/KnyMNwy/1IPSkWJ0kllLZ2tx6Din5DAOW2luox3oDqKkZZXJby3A3Db/F7063wjDHyALzu70JCGbzCMEcg880+TayLubC+45oF5EUknlyBlTcSMFl4FPC7lLynYAcD5utQxuofbKm3nIyevFSxx+crFwCmfrmgewqwQxnG0c9AO/1py27rHhuMjg5zilK7WKnoeBjrTxz5in5vfPShEXY1o1POScrzt9ajkYSwp85+UZG7jBp7AwrkE567h0xUTp+5fjO4bvm6A+tAIdG3mqRnBH4ZpY96BuMA/xY/SkWNmiQvjGOvqamkP7wbfm45GeKCr9CExsyEMcn72Qak8tecZjGMn3pjKzMMj58HkHtTlB27HbbzkMByf8A61AdAVRNGSz4K/rSMxJGAwOOmKcm4JhVJJ9f5VHau80kkbQtgDPmHoTUBfqT7d2GWNmGOcihgrDAGOM//qp26Ro8K2T1HtTFwy7TnenJGashXHQwiOFlJPljJHNMWzit5sgxsX53E8j8KnjjkG44yvrUE1uPMEm1SDwGp2Epau7JlKSRkOvPUEd6ashZWRk2MDj8qcsBXaQpA9R3pnnFHPytjnjr3pB6CRkDcGOXAznoMfSnu37sk9Ox9KJoz8r7VIxnpRNJ5ch3KVXHf/PNDDsQq/cjJXA3YqRmEwBGFUdV/rT3Tc26NQR3bPBpI4xvIcqBjdwRU6jutxVX90WbaBuwcelOkhYOMbWOOuahWIxwqVX5QemaG2+ZkbldezdxVBa4pZo3YPw3UD/Gnr5exy4LjGc46e1STRtJ8xCgkcBuSfrTGjKSGRCVfGCuflpbCumhJIl8vcOF6jHFTRlmBKrkDsDjOaZgFhyM8jYacGCx7s9+hGKZL7DWkMeCqDd0K4o3IqhCCFPp1FODJI2WADL0NKwXh9rArnj1JoF8iGaDzGxnJHNL9neH7rbQeoIzShWX5y2Fxkt3PtRsl6KNy5yc9aC7va45tu04AC55ZjjFRk7lJX5WBwoHQ/WnMy+YiNlh6MOlDQ+Yu1crz93qKH5C23GxyO2CV3dhx1qYLGOWX86TcF2svKr+nUc0xi5QE4wvXA/lQG4KxabIQocY9qbgFmIwrZ7U/a2375xnvStt8sNnfzS3QaDIpDISoH+6MU7eGYIAFcipEZYv9WnGN2aWMiTLEqVB+XFNCdtwSZUVQ2C2MbV601XMrdHBH+zxipbhkypRcnoTjGKVo/lO7LEjtkcVVtSL6XsRSLt+9gEc9KlKeZGyOQpxwe9NkVW2ZJJ6Zz0NJtCQjcxPPGakfYFUJCu0sc8DkUnnfu+m8Y6mmrlgFcZxwG9aVXZYg+3le/rSv2KtrqC26/Z12lkHVQvABpB8n8IJbtUfnMykhsM3OO31pNi8SLnK9dvfmlcq3cfIpUkgHPTr0pIwVUoSSx/Wlk6cMpTgBs96YMY9XzzgUgWwyaFLiPbIN+fzptvshQqT8i49jVhhtVlcBs8DHXFNjO1jhNoHQGp3KT0II4yWLKd8ZGQcc/SrB8tmVQMMDSFH3bl455GKj8zzJGATpjANVsG5JJGFYKFzz949KY0bqvA8xWOeD/Knsx2rsZc989ual3DAU88Y4PFArtIij/1IZjjB+6PShg7KRwW6g+v1qRlHmBD0PQAdfemyKzMGDFR0wRwaOhPURI/lLbmxg4OaduG3Bb73PAxUX3sDgjvtJpVZWYDgBeCQeaB77iXFqtxlo+G7dsULCyyY3Ekdscc1Is3mLg5DZ79aWLc0W8nPHHSgLuwbUWPg4ZfzqFgWUHHXoTTJvNZicjjk84zTmjw0Z35H93+tGpSViRYxJ1VXbHPrUi5Uhieg54qOOVVY7XOe8dAUbujdO9BLJNysPm59sd6YVDc5XOfxqCNlaUIW7/KefyNKzHzCMKNvA4/SlcfKO8rYSQcbTnGR0pxVlYAYPpxmmbg0YzwxGaY0zEZC7++OlMqzJWUsuSCVzgqO3rSxsITvIJVj69KjZWdTt3AZ4wKciMFUYHsPegVhMnc5PAPHBx+NLCwYlAOD1Y96WOTdMVMa55xzQVLt0wR6cUah6kcsLbQRtyp6HrS/dBZvk2nIz3pW/cyEMTntuPH0ojjTzA/zYzjnpQO+mo2Zo2bIXcfQ9etKxZVH8JbsQakmhRjvUAqMfMOtC5fkHJH8Pf8ACgV9A3AA4Hvk96i2x/fHfnGaQI+7JJ245B60LGZFfkDnP6UDtbqRLmSTb0JORUiyMkYBYFugbOc/WmvCOrfdx95TTsCMBhgnBHqD+FBejARnaHDfXB5/KmSKfMZgNrdCwHWmiQ5JjDLjjOc81K0kcm44ZW7880C1QyEySf635yoxnqad8iM2BhWGT0psl2zYVfmU8bgMGkWbfGGeMge4p3Cz3I2VvMLIBtPQdKesQGSx+bPIUdqSRm+4pyi8/SnxqWVmXp69/rSK1K8kYViGDHpjNSLujIKDGehFPbLEszYB79qPu7Tk59+KB3udh4WQjSo2P3nYsePf/wCtWneNtjwKq6D8un24Pdc/nU9+vy7aU3+6bRx71DPjz83P0rz/AFiRpfFd8BtysaKM/TP9a9DUbVIFedeYLrWNVfqWmZM9MAAL/SvMw8ffTZ3x6k0ys6ozDlV4Kr0NKqiNcgebnq1P2llUk8BduF5qBXyNmRtHA4r1CB0kgeMJtIJ+8O4puUVSEACj5fLbrz60scjBtjFdwyfb86Vtr5wo3EcHqaAImjbaoDLg/wAPTHtXPa94ZtNe+W5tlEnRWP3j710k0bTH5k46/So40kVVZh8qEZXvQWeF+KPgzdWe+XTdrBgW2e9eZappF5prf6RF5Tgcq/HtX2JcQh1MhQFM89sVzviHwdpviCMrcwKxbhZFHI981lKmpbFxqOJ8ky3EsbYI4HY4OKha4G75Rtf0r1vxh8G57JZZ9PbzNw5RhXlOqaXPpEwW5hdG6fMpxXLKm47nTGakP0rxBqnh/UlutNvJtOvIz8s0MhU/j6j619B/D79ri+0tYrTxVAL+POPtluAsij/aXofwr5rwW+YJyT97t9KjbEgOecnIrLZ3i7McqcaitJXP0k8I/EXw748sluNJ1CC7BGSqtiRfYqeRXQG3U/cPNfmBY6pe6PNFdWN1NaXkRBWaCQowP1Fe4/D39sa/0m4t9N8TBdR+XBmXEc31B6N9OtOpWSX7yN/NbnFLAN/wX8mfZRDR/eU0+Fg3Oea4/wAD/GDw14+jA0zUopZ8Za1kOyVf+AmuzEaScg7WrSmoy96lK67HnVIzpvlmrMXbg5zTxIGxzzTFBXjOaRgDx9011apbGO5NGq5JA59qeMr3yaqqzRnjmrCyBlGetbUqkXpazIlFkU025vLdAysMfN0rzfx1+z74Q8cb5ZLBbC9bpc2gCHPuOhr011VxgjNR7SucfMKmUXd31X5GtOpKm703Znxx4u/ZV8U+G1luNGnj1m2X5gi/JLj6dz9K8xe+1vwzfG0u7S5trhDgxSoVP61+jscisvas7U/Dmk6yyNfafbXTpypmiV8H8RW8OeKvCV/U9Snmk17tWNz5R+EvxD0dri8t/FJaz8tFMZcdecEEV2OuHw3cJ9r0LVYZkJ+aHPzCvTvFnwN8JeKo/wB9pcNvMOksChGx6ZHavJvEn7Kv2dXfRL+W2fsJPnWuhYicY8tSPzRUauHrT5+Zx8uhpfCqH7R4yt2VshQWI+gr6KjG1RXzt8Dfhn4l8E+L7iTWZY7i0+zssckT5G7I7delfROcKKqnJSk2jz8dbnSi7op6g2IX+lYf16CtnVCFgc+4FYc0gWF2zjAJrw8wa5ysOvdPhD46TrqHxI8QO+11a4KAHngDGMfhXg/iv4N6B4l3kW62N23SaAbefcdDXr3i26k1TxdqtxuEwlvJTt9fmPaug8HfD0+InV2jZI938XNZ4fnilyOx7NRRS1Pk21/ZM8WX05XTZILu3zwz5Tj3qJvhNrngC42a9pVxp8vZ5U+Rvo3Q/hX6a+GvDdnoNqsKw5IGTjkY9a077S9N1eGS2uraK5ilXlJkDKR7g16zqTkrSZOHrfV5qSV0fljOu6444GcVoT/8evI5r7S8d/sd+FfEEktzo5l0C8Y7/wDR/ngJ/wCuZ6D6EV4D42/Zx8a+C1llFgus2sY/1thlyB6lD835ZrCUex9RhcypTb5nZs820dP3crnoFxTWGd2RxV23jeKKZXjMT52tGy4IPoaoysNzYBHbpXP9o9zmXIrF+2by7Mke5qhDdN9q4cjJwfcelWFZktSpHOO1Z9plrxc9M54pJbmzdlFFu8k3SnPXNLcALCfc1BPIWuGI6Z/LmkupAwFK2yBS0bG28Y+bPU1BGv7+Pj+KrMGFXJ5ot2V7hFAOQM1WupnfY+9f2GbER/D/AFS7K4M2oEf98oo/xr6XRj5gNeE/sd2Asfg3ZSfxXE8sp9PvY/pXusJ3E/SvnpP96/U+Dx8ubEzZyOuSeZfuevOK/Pf9oa+a8+K3iAg5CTLGPoqAV+gOpN/pMn1Jr83vizfG8+IXiKYnO6+m/RiBU4JN1pPyPo8tjb7jkbNgztn3qCVnM428c5qxar8rsM5xVdH3zqOvWvo473PoJfCkaHLoMjrV/T2WHcCO1UmVltw/TniiGZgpBPao6FP3pJEOpXAac84/CtGzXfZkrxtBNZLKt1dBTwSev41ux250+3kVTvDKATiqeyuSr8zaK8APmc/Nmk1hiqqQeMdKdZxtuyScBuai1rPmEdcD1qJL3gjK0G2RaeV8vJHFOvtrbRjNVYWwvHFLJITIi5zk07e8H2DY8P2PmXjOCT5aFuO3FVfEimbwzOg6y3KL9fmGau+HWcNdurldsXIz1GQMUzUrZn0ewUFQDcs59wCaujpVujx8ybdBQ7sitVwqjp2qc80IoCjNOPv93ua61qz566iitK+2NR0J4AA5Oe1Sx2ax4cgeZ79h6VNHEQwdhj0HpQytLJuPQdK3iuRX6nn1KjrPlWwwRbuT+VV7pcRtjgYrQ3DODxirGlaHc+JNSh06zhaaaZtoC/qT7Co1kzSypxuc74Ks3m8UwKm7zJXwu0f7Sjn8q+7IopkjizFkhR93jP5Vx/gv4D6P4VuNN1HbHdX1vbCFgRgFidxY+/avTwsXlkFQFH5iuhqysmeRWqqtJSRn8RwkxMRnqrDpTWk3MFY4zzhastGyyFDFvjbkMDzSIEdQrJtfOR71K8zEqfZ1VgGG09du7j86BEGYrt8qReee9WZttuNpkUMckK3T8Krbt0xUttOOw4NNMmx2UrmEDauQ/G0npQsgj4YcnqVXipGYmRU+XC8llFSeWJAuWL4HLL2rPcvUfxNtQA520JJ5cY3AycnnOc1LDHEm8IR8w655FSQfNlCAAvO0cbqQ9SvM26WMkbieT2AyKecSR7W2/Qd6muVj3JtTJXk88VEmyQkABWOSBn9CaXUEN8tYlQDoSctjilLD5f4iPXOKkkVQAoxgcZzzUW6O2iZsFnb5huP8qepaJYY1B6cqeVWmxYO4Mu3PdjzQpjbY7bl3DBH8jViaOMsuHDnrgdBUhcr+Wskm3yzvUdcYFKH/AHYO3dgbQQOtTXG6RQwY+YxxlRgYqFrdmyyEn/aJx25ApPyEn3Flugvl5ff2z6f5xTfLV5GZW4x36GnRxr9n2HAU/wAXenNGshaRhndjjbjHt9aYyOH95ExaTY6nj0qw1uCwzHkbfmBHWhbeLyzkZZW6djU8syopKjyxnaNvegHrsU3YNujQADu2OeaSL5QVbDoPmD1Z8sx/MSAzctxxQq8MiAMANxagCNdzKAOB0HqT70NHLJufblsdByQe1NW6EY/fP5ZPTI6mrHmRyRpskLEjLNnAPWoHqJDI+4CTnI4HpxTmj27WYMePvcVEwEJiJHJOPm6j64p8e5yGUOM+3WgQjbpEyQrLu70jYwBGhAU46c47U6TChlRwRnI57mnTM37to9qtnDHP60ICGRi0gCoX7ZPFWQfLt9vyrkcktUU10YJFxE0wPLBf55p0bq7dd248ZFAC7Sy/LtIzjHTAqTnfwPoc8ikaYAtHGNqjoSetRLDtmZFYjaM8jrQHqSLIYMRbdrAcnr+dSqrY3IxDMf6daijUgyDcpD8jIxUsbN5ZGMqo4IHH4UCasRbVZWSUMfXFSLIscIR1Kjtx1pdxbGG5I5LUM6W8bNMzAAZzjIPtmgRDN5qxnaCmR7EiiG3LW6iV9zbsnjr7VYjuY5GRkZXGB1/lTZJA2U2/Jn+H+VFtbla7Dp4UaRyT93kce3NOaRdm1gVIAxkjH0puxo1YOoBTlATnNKsbs2XGPUDFBHQRWbILD5RgYBzjmlug0LMYyp6dTRJnzCF4BGGGRnHamLgrjbu6g96BruTRxeZuG7b+tRTRhzwCv8JBPB/+tTt21W3HgjPFTOySmPnnbgjsaBaplSFjGxTGADjH8qeu1ZHIX95kfxe1SKp+UuNp5wD3qNo8spPylj90nIP40Fjo2UKOd2eM46GlkY7R69A3XPtS+TsUNjAznbkfnS/KVyOT+VQRpcihm8mTAXO6rEOZGLbvm/u5/SoJV8r5gpIzztp4iZowR0xkrjrQOVrXHSw/LxJsfOPU1KuCqZA3AYyOtRZ3KYuhA5NOmj2MNuScA9cVZHkxzSHzgoVg/wDETxT42WQnDZxxjHFI0iqoLOC+OeMmmqyBQCDknjnGPencm10EkkjKdh3FT07UgOGBGQ7c09pByAW46nijeH2mQ8gZHTikNbCFWaUEnJxjHpSvEuTGwGO+e1SCMMqrgjHA+bNMZE3ZxlSPXpQTcGXyY8ggbfypGVZFUgKmc5PepPLC7tmXJH3TUcKSsCWXBH4kUAO2sqkEqQo59cetMKvM2GQMOgbNWFXzgSRiU8c96hV2DAN8jeg6fjTegK47a25tx8wL93jviiTK4V8deq0vmCTlhg9jj0pijzkIY5B5DUgXmM2ZUhOVPt/WrEaDbgqzbh3GKjQKy7VPK8lRxU3m7toBIYfiPzoQpX2I/J2sWUBjmno3mRnOFwep9aXy5Gk3hSR6cDmm3FvI0mEj6/eU8Z96q2mwr30YwRlVYquAMZAOaTcFVW6t3FSxQssjZCg8+1R7fnXkhTnnFFiiPibAK5OeaN37xQgUsp/SlnjWRikbsGGCdpxj/GmgMquCgLn5c9Mj1qS+hJcIF2OAXxnco6mhVDAj5toFV0XyphGCzoDxk5I9Kk3ZkAI3YOA3TmpuFugqt+72s4Y5zuAqXhlyw3oOn1piKVkI2FSPyNCuyvtJXrnnvVCa7AwkVSucgfdPpTlUq2xgWHQkevrSvL5Shj8wbnGM01Y2mXB44+nHvQLoPZVaMEksBx096PN8s7MZXHO0VGZAVHZeKWTG3duIWlcLdxPMJxsUgH5tvGfxpdxkGNv/ANftSBlWHEfzHj5qGJkjxuwxx8tSOw5Y9ylSdpU5zmmNIeV3fKeppMspHO0KOuM06SFWkU5wTyxXpRqPrqRNGfvIn3eRu6ipNzSZCHHH4fnSSKBJlGyD02ntT4lJjb5g/Ofm6mjUbel2NXb5gXGW7jPBpGk+Y4O7n7xPWl2pHGVH3scLnkfnRtGVEZ3c5cHg/Wl0EJtJlLKNwApZHYc+nOfSpUVlY9xzjFRTRPJIOgPdVosLrYezHaA4yGOeORzSk/KpABHp6+9NUjeoVWxjlT3+lL5m7aAMHPb+VMkrr5YkICuq9/apuPLDLyT0OeDUuF8xlLdRycULGjKdjbZF49sU7FNkYh2/NvJYZyoPHPanB1UDOOOmaPMfaMkA5x+HvRtRW2sg+YZz6Uheo1ozGMdfU45xQ1tGqhgcOBxgUSZUhlXIXgAnmlabaowOcdfSmmh3fQMrGuWHz45wfypJNqqGiK+4bGaSa4+bOC5x/DQFdUXaC2eQvekFu4kzCRVb5efSovvOScoR6DNSJGzgMi8A4PFSQsqyYZlUnqp70rXKT5SAxq3DBkdehNOVd/yhtxPHIwalX5j0V1JyFqvxDNkAh8nIP+NIadwmjCxlGXGPzqLy0XYHl2Hs3qferCyFpGJBAzyD606TEhYsFYAcnHFA+ZrciaQbRuYjjjikALLkE7eg3Hg0i+Wq8D5mOQD0p+0NjIAYdhkf5/8Ar0AOjYsrIThcdBTfM24C5C9N2RSj/XZ4GfTnFSbVjYMQD+Of0qtRPQjEY8klSXYHPzU1UdGzMCUPOAM1OZQny9QT6YNNRQ65fcOflU0aCUmMKgrnaXX73J6U0xs2DyARx3FDRmPAAI6Hdnk+1SsV8ngsW3fdb+dGoegyMmNl3DPPBoYhWUxgkA8EUn7xTkr8mDyD0pkJHdt2einvSuO3UerJv+ddjdvrTn+UFuvPBAwfxpp+ZnRhlWGMHt9KpqHsoyC7zRFuMjJX2/OncLXLGG+Y4GfQ8GmAZJIAXn16UR5Xb5Z3Fj3qXaHG5xg45Hc0al/CNaLcy4Py9T7VCFRT8pLMB8wNTzIfL+UM2P4h/nrUe1GhyFPvzyaNRp6EKx+YSXYqAMgqODUqziJiu0sPpxTIIXVW7g9FJ59qkZipJCFwo+6KNRtjd6qoCqD5nJ9c03y9pOCxAwGzx+NJHIjMT8yt/db+H/61Bzn5m3d6PUdiZTu3LtOV9sYqFnJ3DazAc55p8a7ZAqkr3znI/GnxyPIwyPmYhSMe9K+glozudLUJbwjB4RetPvSWkI9qdbr5fyDkAD+VV7tt0snPAwKxqPlpJM5lrO5DJ8sZPbGa810SZmjmm2gieZ2LD3Y4r0TUphb6fO+fuxsf0rgdD/d6bb4yHxnawHeuegvfZ1x+FlmORg3DqWJPtQzBl52qT/D1OaVokjV/lCjdn/69K0h2lVHXvXfuIiMLlSysW44VuTTY8SYKgF+N24Yqb50j46Hv3FU1aSCTLAqMklgOfrQUiw0ZG85B3e9QQofJkIJVem3jin7hM2QwI7k+tKu2QMcAg9NrfjQMiF1GpMZH3v4T+mP0qXY7Ox2hQAFx2p+3MfIXcOelQpujdd8hKqM4xk0EEFxFC7EFfMLfLtxkmsPxB4J03WrMWstvgEddoz9K6SSJPLDFdpbnGKhmYyYIl5X8DVblnz94u+B9zYrJLYo8q9cZ6f415Xq2h3elzYmhKOhyFIPHHpX29Ex2hGAKnnMg61geJPBOmeJYWS5gjfjJZR0NYSop6o1jVcXZnxmyjaScZ7jHT2rI1HQ4r8fvIw+Dn0xXu3iz4DXdm0kulv50XJ8s8EfSvK9Q0e70q4KXMMkUg/vj9a5OSUXqdcKkZHLW+hvY3sV1BfXUU8X+rdZiGTnsRzXvnw1/ao8V+D4obXWCNfsFwN0x2zKPZu/4/nXjFzMrNs6dzUIYxpndtHv0+lZ8ut1ozSUYzjaeqP0O+H/x28JfEFY47G/Ftft1s7r5JAfQdm/CvQ2kD4z8w9RX5ZRybZQ6uQVYFWU4Ye4Neu/Dz9pbxV4JeOC7nOuaeODDdMS6/wC6/X881qq04qzV0ebUwK3ps+8VTd9xqVm24yCK8r+Hf7RfhPx4yQG7GlaiePst4QpJ/wBlujfhXqCz+YuUYOh6MOa0VSnKN1v/AF0PLnTnTdponjY9uacHHQ8GoQfQ80u7nnmtozcUZNErR/NkHaaTeQff9Kbu9OlP/hwRzWl9fd0J9SwrLIOVxStEpAweKqq3zbQeanDMvSu+nUUlqYuNtiBoUS4yF56Zqf8AhqL/AFlxu6HFTVpHqxvoZWsEmNQOATXN+ILg2uh38w6xwO36V0GsN80YHua5LxtMIfC+on/pkR+fFfM41qVVo9fDr3UfK/gv4c/b7j7ZfIVLuZAvXOea9j0fTLfT08uCEqRj+Gk0GLybNAAMkZ5/lWk1wm0ZAVvTGK9OMVFWR1Sk5O49W55j2sO9S/Z0cbg6g5yMdRUSuJIxlxvB6L3p9urMRu9fvYxWhA5lEaso659cioVzGrvIVYN2zmpF3RsQxAUc80zzEZi/ysuf4fegrU5Hxl8IvDPj6J/7W06JpCP+PiIeXMp9Qw6189+Of2O9Ts1kufCmorqUSkn7Le/JJj0DgYJ+oH1r64VwI+MbM9AD/KpiUEhG4bgM9P60tDpp4mtR+GR+aHirwhrXgtxDrOmXGntwA0yfKxx2YcH8DWBZxpJISuCQCa/TzXtF03xJavaX1nDe28gw8dxGHU/mK8P8cfsg6BrjNceHpT4eu2z+7X95buP90nKn6H8KzdPTQ96hnF2lVR8XbS1xgHH9ajvMqy969O8dfs++NvAdwZJtMbUbJQT9r08GQD/eXqv5Y968xumO9kddhU8hhg9en1qeR3Pbp4ujUi3CQRsfLyDS6exN0xBztFBUxwk96bYgySNtGKXLuaX1R+n/AOzTYrY/BbwwuOXtvMPH94k/1r1NcCNyPQ1xfwesf7O+GPhi3Ax5enwj/wAcFdhNIY7WVu4FfL83vyk/M+DxD5q0vU4TVJ9rTv2AJ/rX5l+L7pr7W9SnzuMlxI35sTX6OeLL02nh7V7ktjy7eRs/RSa/NXUJxJIeQSxySa0y/wCKT9D7PALlixkDFIW4xxzVWzO66IPQdK0YNTGnxYkiSaJvvKw6iobqOxaVbiwlJjYDdA/3kP8AUe9fQLZnqSlqol2SQ+SF7Ak4psKho5GHNUbm5/d7VOOKktZtsLc9Tz+VTry2Li/eZWizHfIy8jriukmvA1v0x0zXNRsPtZK8itO8ZliUHpSl0RULWbNOz/eBSpwSeKi1CxkZyx5U/pTNIuDEoOOQKh1DXCsjKOBzn3pxtzamEr8mhUW3KyNk9KibH2hQQauwzLeQ5AwT+lVDH++Y4xjvitHa9xK/KkzW0lN0Vw6niNCT6mtDUWj+xabEyjzP9YOeRkVkaLMfJuvRk2k9jzVzVJWbXreH5RHHbg9ecn2pUU3KR5OZSUYwT8ydV+WlgidpGZuAD8oojzcMDjEa9Pc/4VYYlflHPrXevdV2fJVJupLljsMbMnygfKOtCx5bGeOhqzEgbAB5q5a6c19cQ20CbpZGCKo9ScCou2dEYqCKEOnPfXMdvCjSTStsVVHJJ7V9P/C34UjwNoqXbAS6vOoMp4OwH+EVnfBf4Qy6BINX1SFWvt37mOTDCMev1r2Fh5LFWQc56DpWyskeXXqOo+VbGZb3TMwM8PlMw4fdwfbFWpY4zIGG4dxnnNIYBMNoBKngMcY+lJ5ZhUJG/Ofu+gpnJYbNvkZUTJYDcOOR7fSnMoZAxyp6lT1FSszqwO05zgLnOabMZJm5whXoCOvtVsRTurZb1drcnHysOtMjU28YV8sw46VYheJWPy+Se2ORTZlWP5iwcMeSDkUE+p1dmuxm+dnbPPbHtVjyWvIwkRKdjz1GKKKyRqSR7YzsiTbkYOakhjW4Vo1JWT+9RRSEib7OZFIL7nAx0wPrVfbsjUcZBx5hHJyelFFJAifCx/ePQDtTZFVvLJUEHkZooouNdA+0RsxB3BfQVDNGGbzG6Rc/LxyaKKTLQ9VLTIEYjdgHNPuCLdlcneqnhT7UUUCEklcohb91uPVecVJErTKWC7jngsehoooAh/eQnazqxYYBI6gnpVmNSu1mVXTAI3DOKKKAfQnkPmLkf6sDHHBqLzljXCjO4Yz3PNFFAKKGzQ7pEY/MAMjP0pVH77eVAA42+hooqB9BvnbZGQ4YZAxirKrsZeQRnvmiimtiXshFiQTmM8lhnpwKfHDH53lFc7fXpRRQibuxDPCbeQxqdr4zkUsZEykjjsB/M0UUi4knlpGvzjLKMjHao5HRV8wnjGWPOSKKKAtoSKyIy/J7gtzT4wZFfa2FU/MPr6UUUkD2DywFdXA2jPvSLD8oVyzKee1FFMjmYxo4otn7vktjipWULCzjI5259TRRQX2HrnazMRk9ABUjN5kjIy7cDIINFFBkKkWyMkgEgYJqBpl+VIhlmGcHgUUUPYcddxFZ2wGVV4HvmrDYVY2zz1oooQ5dBNyuoCjHOc/WnzWJkRgoG8HPsaKKruRL3XoR/Zzuy3z4p/l7sbRt7miipQ+ZiRru4Y8EU/bs5OVGcDaf1oooJJXVV+YRgcYLdzUNwokUsjEs3AY9qKKb2EJ9nmSBOVy/pSsrSW58za+3uBjNFFIq70Ft4xJI7pxs60q/6xUHyleNvY0UU+xHVisM8vgbjx3yBUkannGBmiikDIts32hQrbD2x0PPenf6uZy3JHXbxRRQMGOYzgk80og8yPlssvfFFFPfcUvd2GIxXcW/hxwKVWbzgF/1TE89xRRSGJ5HmMCM8fd5/nSicrIqMoRgM8cgmiiga1vctQtLs5YF2/iNPWYspZiSVyc+tFFaXZjIh88yqrc4JxS+aBIYv4l56cGiipTdjSyIVjMjkEcjluf5Uu4blC9COtFFSw6kbL5cm736e1JIpWYFMAHqKKKg0RMMiPeW3N6/SkWF2Y7GwDyM0UVa3I7ieWywszL0PryaikbZJ5YHzY7dKKKl7lR97cFYSYQLtJ6NTjGyna2Bzj1BoopAyFlbdlcADqKkVFdt2Tu9D0ooqS2OXC7lZeB6U+ORFk+Tdswd35UUU0S9hrwldrjlTyPXpUe8ogIwQxyfbPSiijqVHYbuDSQxDhpM4z7e9SRw/Md5Zx/tYoooQnsSSMFwqcOemelNdUh+bbh2HIBooq3sQhqzDzFTncx4zUqgNGpYbWLY49aKKmPUcktB6xjdtODt56e9R/YlO5SMYO7IPSiiqsZ3aJGjkjQ4ZVH97HNRNsZiW6f7PpRRSZUSOWby8swyvX9KZ9oAGcfLjcB6D0oorO7NlFFlULKHByrfnSfKzbVX5h0/lRRVmIskYZlAJjfP3hVWNWaTDHceTn+tFFJlRbFhmjj3AtkYzwD9KmdwGcFdozw3XNFFCKe42XC8Yweo9+1OFujY+9u+vGaKKOpF3Yi+8ZBgDHBpMmThWB4x3FFFSzQaqFWfKBWzkMp68d6Rcj+FcjkEfrRRUlXJo/3jEKxDds96guppY42ZG+Veqn0oorToKPxDI7iR0JYcr16YxmrULHPkjl/0FFFJGk0rCsv3gWyVGWGO2O1JLbllXYflHbpkUUU+pjHci8vbjJYFzwc0+NVj3D7rgYHeiijqU9hkcaeYUQc54pGnYDJJcdAehFFFFxrcTBVQRliR0LGkkbbhfu92B5BoopjjuN87auQeAcEUzkYKSEZ5A7j8aKKVyug+KCNl5X5s5DKcUxYyshyuAx4PHP1oopsa3GSM0KqUXlhzz/L0q1pkwuby3TJzvB9sZzRRUS2HZWO8j9AapTNueQ/7WKKK5sR8KOWnuY3iybydBvm7+UR+fFc5axgWaKf7oGaKKnDbs7Psh5ysq/L+6zjnrTWyuecA8CiiuwOoq7mxv5A/u8VEu75mY8Dp+dFFUBJ9nBZiON3OBTFttzFh8r9M560UU3sQJNGY8uxIVRjApsbJ5hIi4PLfN0z/APXoopFIVYxJk4JU/wAJNQRyBsJ5eQp4fPJxRRTK6D44gr8HjklfSnSBZI1Kk4P3hk8/5/rRRVCKrWqRMj9DyCfwrnfEPgvTdehdLi1jcPyOOlFFT8W40eOeNPgTJbzTXFhcAIBlomOB+FeU6tocum+dBMu0q2PlIOaKK4pxSeh2UpOWjMdV8mPB/CkmuW8tWVd24ZznH0oorE6x6zMrIzjp2U4r034e/tEeLfA7wwR3jX9gpAFpeHeNvordVooqJQi9QlFSi7n1R8L/ANorRPiVcR2PkT6dqpH/AB7yKXU/Rx/XFetrKWXjn60UVyU6s+Zq54eKpQpyXKh6yD5ferC5Joor16Lf5HmyBVHJHBp7Ssi80UV1qTjHQz3eoyCQSMWHHapyaKK7aLcoq5MtzC1Zv9IUHsK4f4mXHk+E7kDP7xlX9RRRXzFf+O/U9mh8MTjLE7bGGTOVwCNwyRWkRhZNu07uTuXNFFe31L6BcMqeXtxub+6MfjTPOK45YAHGc8iiijoC2GpLvmKl1Izkrs60+JDtljZV2oeR3B+vcUUUAPjZmCsMoe+D1p22TcBnH92iijoMd5fl7vMIwR95c+vpUckhGAh8s7vmOSfyoooC5O9uzYDsHRuFzXnfjj4D+EPiAzyahpccV6+R9rtf3Un/AAIj7340UVSFGTjLQ+dPiJ+yHrOiJJc+Hr+LUrLk+VdERyqPr0P6V4ba6DcWOqfYbpPInMgjIVgec46iiisJfCz6jBV6lRJSZ+s3hm3Fj4e0+BeBHbxqMeygVe1FyumzEf3T/Kiivj5fa9Dw5fxPmeJfGK+On/DHxLcKSCtlIBj3GK/OGSSWaUHjHXmiiu/K0nz38j7XC6U9O5BqExjjTeevSn6S4m3HGRnoaKK9/od/20WriPzNwHBp21kttytwSfrRRSexcd2RaezeePqa0Lu4O5QT0oorOXxIqH8NmnYKfL9sVhaixVj7kiiiojuyX8KJ9PkMKYBOMVYDeZDM57LRRR1CfQdp7N9nWMMR5jqCB0PNb2qaWv8AwkD3McrFDCkbow/iGentzRRXXhup8pnTd4ehMF8vABpzY3Ad+tFFa1DxsPsTxqBzXt/wM+HY1K4/t68RXijOII8jlh/EfpRRShuLFSai7H0IrJbrt+/uXo1QSRFmRlb5ewI68UUVsjy3sL5asRGBtP6E1A1uxwzhm7cEcUUVRkMaZYpTEsjBmPGRkVG0i7f3mSc44oooAWS3hk2suQy+tU7mPa2R909aKKtkH//Z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2032" r="1435" b="2719"/>
          <a:stretch/>
        </p:blipFill>
        <p:spPr>
          <a:xfrm>
            <a:off x="4860032" y="1988840"/>
            <a:ext cx="1846398" cy="1847147"/>
          </a:xfrm>
          <a:prstGeom prst="rect">
            <a:avLst/>
          </a:prstGeom>
        </p:spPr>
      </p:pic>
      <p:pic>
        <p:nvPicPr>
          <p:cNvPr id="2052" name="Picture 4" descr="C:\Users\FAAR2\OneDrive\Desktop\EP Lab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4648975"/>
            <a:ext cx="1894048" cy="1832249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14-07-2021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54CA-BD41-4A96-8F41-FC59C3026053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32770" name="AutoShape 2" descr="blob:https://web.whatsapp.com/c56dc841-c48a-40c0-adf2-33f9bc93e02f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blob:https://web.whatsapp.com/c56dc841-c48a-40c0-adf2-33f9bc93e02f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 descr="C:\Users\FAAR2\OneDrive\Desktop\c56dc841-c48a-40c0-adf2-33f9bc93e02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8023" y="4677798"/>
            <a:ext cx="1918405" cy="1847399"/>
          </a:xfrm>
          <a:prstGeom prst="rect">
            <a:avLst/>
          </a:prstGeom>
          <a:noFill/>
        </p:spPr>
      </p:pic>
      <p:pic>
        <p:nvPicPr>
          <p:cNvPr id="32774" name="Picture 6" descr="C:\Users\FAAR2\OneDrive\Desktop\d4d65b1e-ead4-44f9-b996-93f55db68ed6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20272" y="2027356"/>
            <a:ext cx="1763688" cy="177011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31640" y="151472"/>
            <a:ext cx="7582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Objective: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Hands-on training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UG, PG &amp; PhD students; Electrophysiology based experiment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operate basic and advanced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AEP equipment's to record, analyze and interpret the AEP waveforms.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Objective: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applied research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Electro-physiology.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157192"/>
            <a:ext cx="5698976" cy="1025008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96385"/>
              </p:ext>
            </p:extLst>
          </p:nvPr>
        </p:nvGraphicFramePr>
        <p:xfrm>
          <a:off x="1331640" y="116632"/>
          <a:ext cx="4608512" cy="2877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TEMP.DESKTOP-UQEMGLF.016\Downloads\THEJ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0"/>
            <a:ext cx="1728192" cy="1368152"/>
          </a:xfrm>
          <a:prstGeom prst="rect">
            <a:avLst/>
          </a:prstGeom>
          <a:noFill/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72310"/>
              </p:ext>
            </p:extLst>
          </p:nvPr>
        </p:nvGraphicFramePr>
        <p:xfrm>
          <a:off x="467544" y="3356992"/>
          <a:ext cx="4104456" cy="317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C:\Users\TEMP.DESKTOP-UQEMGLF.016\Desktop\39d4a870-0cc2-467d-94dc-821f4a0181e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2698" y="1412776"/>
            <a:ext cx="2047085" cy="1346849"/>
          </a:xfrm>
          <a:prstGeom prst="rect">
            <a:avLst/>
          </a:prstGeom>
          <a:noFill/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497951"/>
              </p:ext>
            </p:extLst>
          </p:nvPr>
        </p:nvGraphicFramePr>
        <p:xfrm>
          <a:off x="5004048" y="4005064"/>
          <a:ext cx="3994193" cy="2644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9" name="Picture 3" descr="C:\Users\FAAR2\OneDrive\Desktop\Ear Mould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00192" y="2852936"/>
            <a:ext cx="2069592" cy="1119503"/>
          </a:xfrm>
          <a:prstGeom prst="rect">
            <a:avLst/>
          </a:prstGeom>
          <a:noFill/>
        </p:spPr>
      </p:pic>
      <p:pic>
        <p:nvPicPr>
          <p:cNvPr id="11" name="Picture 3" descr="C:\Users\TEMP.DESKTOP-UQEMGLF.016\Downloads\Mohith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97645" y="-1"/>
            <a:ext cx="1610859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185753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Gaoler · SlidesCarnival</Template>
  <TotalTime>2355</TotalTime>
  <Words>1055</Words>
  <Application>Microsoft Office PowerPoint</Application>
  <PresentationFormat>On-screen Show (4:3)</PresentationFormat>
  <Paragraphs>442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Arial</vt:lpstr>
      <vt:lpstr>Arial Rounded MT Bold</vt:lpstr>
      <vt:lpstr>Barlow Light</vt:lpstr>
      <vt:lpstr>Calibri</vt:lpstr>
      <vt:lpstr>Calibri Light</vt:lpstr>
      <vt:lpstr>Mangal</vt:lpstr>
      <vt:lpstr>Raleway</vt:lpstr>
      <vt:lpstr>Raleway Thin</vt:lpstr>
      <vt:lpstr>Tahoma</vt:lpstr>
      <vt:lpstr>Times New Roman</vt:lpstr>
      <vt:lpstr>Wingdings</vt:lpstr>
      <vt:lpstr>Gaoler 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     20.12.2021</vt:lpstr>
      <vt:lpstr>PowerPoint Presentation</vt:lpstr>
      <vt:lpstr>OBJECTIVES</vt:lpstr>
      <vt:lpstr>PowerPoint Presentation</vt:lpstr>
      <vt:lpstr>PowerPoint Presentation</vt:lpstr>
      <vt:lpstr>PowerPoint Presentation</vt:lpstr>
      <vt:lpstr>STUDENT PRACTICAL TRAINING</vt:lpstr>
      <vt:lpstr>PowerPoint Presentation</vt:lpstr>
      <vt:lpstr>PowerPoint Presentation</vt:lpstr>
      <vt:lpstr>Professionals Training Guest lectures/ invited talks within &amp; Outside AIISH  </vt:lpstr>
      <vt:lpstr>PowerPoint Presentation</vt:lpstr>
      <vt:lpstr>PowerPoint Presentation</vt:lpstr>
      <vt:lpstr>STUDENTS RESEARCH: DISSERTATIONS &amp; PhD </vt:lpstr>
      <vt:lpstr>SCINETIFIC PAPER PRESENTATIONS (UG, PG, PhD &amp; Staff) </vt:lpstr>
      <vt:lpstr>SCIENTIFIC PAPER PUBLICATIONS (UG, PG, PhD &amp; STAFF)</vt:lpstr>
      <vt:lpstr>EXTRAMEURAL &amp; INTRAMEURAL PROJECTS</vt:lpstr>
      <vt:lpstr>PowerPoint Presentation</vt:lpstr>
      <vt:lpstr>Reviewers (Teaching and Clinical Staff) in various journals</vt:lpstr>
      <vt:lpstr>PowerPoint Presentation</vt:lpstr>
      <vt:lpstr>PowerPoint Presentation</vt:lpstr>
      <vt:lpstr>AUDIOLOGY CLINICAL SERVICES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STUDY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Pushpa-Shivanna</cp:lastModifiedBy>
  <cp:revision>173</cp:revision>
  <dcterms:created xsi:type="dcterms:W3CDTF">2006-08-16T00:00:00Z</dcterms:created>
  <dcterms:modified xsi:type="dcterms:W3CDTF">2021-12-19T11:38:49Z</dcterms:modified>
</cp:coreProperties>
</file>