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AC2CC-3BC3-43F0-8D43-422254D95C98}" type="doc">
      <dgm:prSet loTypeId="urn:microsoft.com/office/officeart/2005/8/layout/vList2" loCatId="list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35E1563F-EC1D-4A7D-953D-13AEA431EBDC}">
      <dgm:prSet phldrT="[Text]"/>
      <dgm:spPr/>
      <dgm:t>
        <a:bodyPr/>
        <a:lstStyle/>
        <a:p>
          <a:r>
            <a:rPr lang="en-US" b="1" dirty="0">
              <a:latin typeface="Book Antiqua" pitchFamily="18" charset="0"/>
            </a:rPr>
            <a:t>Automatic Gate Register</a:t>
          </a:r>
        </a:p>
      </dgm:t>
    </dgm:pt>
    <dgm:pt modelId="{0134ADF1-AEA6-401B-B401-6EF1243C7442}" type="parTrans" cxnId="{12636C88-B419-4597-AE1B-A437A91EDAC3}">
      <dgm:prSet/>
      <dgm:spPr/>
      <dgm:t>
        <a:bodyPr/>
        <a:lstStyle/>
        <a:p>
          <a:endParaRPr lang="en-US"/>
        </a:p>
      </dgm:t>
    </dgm:pt>
    <dgm:pt modelId="{1E2510EE-BF35-419D-AC73-7E0FC13D5DB5}" type="sibTrans" cxnId="{12636C88-B419-4597-AE1B-A437A91EDAC3}">
      <dgm:prSet/>
      <dgm:spPr/>
      <dgm:t>
        <a:bodyPr/>
        <a:lstStyle/>
        <a:p>
          <a:endParaRPr lang="en-US"/>
        </a:p>
      </dgm:t>
    </dgm:pt>
    <dgm:pt modelId="{C2D5B0EA-4A7E-4A28-A74E-EE4E84B32547}">
      <dgm:prSet phldrT="[Text]"/>
      <dgm:spPr/>
      <dgm:t>
        <a:bodyPr/>
        <a:lstStyle/>
        <a:p>
          <a:r>
            <a:rPr lang="en-US" b="1" dirty="0">
              <a:latin typeface="Book Antiqua" pitchFamily="18" charset="0"/>
            </a:rPr>
            <a:t>Computer Centre</a:t>
          </a:r>
        </a:p>
      </dgm:t>
    </dgm:pt>
    <dgm:pt modelId="{ED1F61CD-EB67-4745-8E33-907FD31D584C}" type="parTrans" cxnId="{9B02E2D7-3C9A-492A-AF00-20FFA76AB73C}">
      <dgm:prSet/>
      <dgm:spPr/>
      <dgm:t>
        <a:bodyPr/>
        <a:lstStyle/>
        <a:p>
          <a:endParaRPr lang="en-US"/>
        </a:p>
      </dgm:t>
    </dgm:pt>
    <dgm:pt modelId="{3FA1D696-44A3-4A76-836E-A7C7941F8724}" type="sibTrans" cxnId="{9B02E2D7-3C9A-492A-AF00-20FFA76AB73C}">
      <dgm:prSet/>
      <dgm:spPr/>
      <dgm:t>
        <a:bodyPr/>
        <a:lstStyle/>
        <a:p>
          <a:endParaRPr lang="en-US"/>
        </a:p>
      </dgm:t>
    </dgm:pt>
    <dgm:pt modelId="{6B8A8DAF-2945-42E8-8BA8-FD442C76ED4F}">
      <dgm:prSet/>
      <dgm:spPr/>
      <dgm:t>
        <a:bodyPr/>
        <a:lstStyle/>
        <a:p>
          <a:r>
            <a:rPr lang="en-US" b="1" dirty="0">
              <a:latin typeface="Book Antiqua" pitchFamily="18" charset="0"/>
            </a:rPr>
            <a:t>E-Learning Platform</a:t>
          </a:r>
        </a:p>
      </dgm:t>
    </dgm:pt>
    <dgm:pt modelId="{C715ABD0-44AA-49FC-9539-C7DC96AA672E}" type="parTrans" cxnId="{DD02FE8A-FD9F-4C73-879B-98FB9F2DE482}">
      <dgm:prSet/>
      <dgm:spPr/>
      <dgm:t>
        <a:bodyPr/>
        <a:lstStyle/>
        <a:p>
          <a:endParaRPr lang="en-US"/>
        </a:p>
      </dgm:t>
    </dgm:pt>
    <dgm:pt modelId="{FEC3CF36-FEA4-4B4A-A4F0-19C1F50EF349}" type="sibTrans" cxnId="{DD02FE8A-FD9F-4C73-879B-98FB9F2DE482}">
      <dgm:prSet/>
      <dgm:spPr/>
      <dgm:t>
        <a:bodyPr/>
        <a:lstStyle/>
        <a:p>
          <a:endParaRPr lang="en-US"/>
        </a:p>
      </dgm:t>
    </dgm:pt>
    <dgm:pt modelId="{C7DD852F-7044-42CE-A915-FF4DBDC2F147}">
      <dgm:prSet/>
      <dgm:spPr/>
      <dgm:t>
        <a:bodyPr/>
        <a:lstStyle/>
        <a:p>
          <a:r>
            <a:rPr lang="en-US" b="1" dirty="0">
              <a:latin typeface="Book Antiqua" pitchFamily="18" charset="0"/>
            </a:rPr>
            <a:t>Electromagnetic Security System</a:t>
          </a:r>
        </a:p>
      </dgm:t>
    </dgm:pt>
    <dgm:pt modelId="{96B8CDFD-2C06-41D7-AE4E-E9C7252B9D4A}" type="parTrans" cxnId="{6F522C0F-7216-4BB9-A81C-EEC3FC2AA0FA}">
      <dgm:prSet/>
      <dgm:spPr/>
    </dgm:pt>
    <dgm:pt modelId="{B13A03B4-2CFC-4B1E-92F4-1D8951A40021}" type="sibTrans" cxnId="{6F522C0F-7216-4BB9-A81C-EEC3FC2AA0FA}">
      <dgm:prSet/>
      <dgm:spPr/>
    </dgm:pt>
    <dgm:pt modelId="{A6DE1AC8-E843-4557-9899-857CEB6265B9}" type="pres">
      <dgm:prSet presAssocID="{F9CAC2CC-3BC3-43F0-8D43-422254D95C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DA51A-019A-4DF2-B7FE-B35E7070C384}" type="pres">
      <dgm:prSet presAssocID="{35E1563F-EC1D-4A7D-953D-13AEA431EBD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5DAA2-2AC6-4130-9245-36C5A67349EE}" type="pres">
      <dgm:prSet presAssocID="{1E2510EE-BF35-419D-AC73-7E0FC13D5DB5}" presName="spacer" presStyleCnt="0"/>
      <dgm:spPr/>
    </dgm:pt>
    <dgm:pt modelId="{1D670F8B-58D5-42E9-A0BB-34C031503329}" type="pres">
      <dgm:prSet presAssocID="{C2D5B0EA-4A7E-4A28-A74E-EE4E84B3254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7F32E-4813-4D63-B85B-0477DA83CB21}" type="pres">
      <dgm:prSet presAssocID="{3FA1D696-44A3-4A76-836E-A7C7941F8724}" presName="spacer" presStyleCnt="0"/>
      <dgm:spPr/>
    </dgm:pt>
    <dgm:pt modelId="{3FAA8B32-2E06-4CD5-82F3-318FFF727D3E}" type="pres">
      <dgm:prSet presAssocID="{6B8A8DAF-2945-42E8-8BA8-FD442C76ED4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2FC98C-CBA5-4508-84D2-856801469D91}" type="pres">
      <dgm:prSet presAssocID="{FEC3CF36-FEA4-4B4A-A4F0-19C1F50EF349}" presName="spacer" presStyleCnt="0"/>
      <dgm:spPr/>
    </dgm:pt>
    <dgm:pt modelId="{0A797644-D7F7-4F92-80B9-FB6AC93F9504}" type="pres">
      <dgm:prSet presAssocID="{C7DD852F-7044-42CE-A915-FF4DBDC2F14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636C88-B419-4597-AE1B-A437A91EDAC3}" srcId="{F9CAC2CC-3BC3-43F0-8D43-422254D95C98}" destId="{35E1563F-EC1D-4A7D-953D-13AEA431EBDC}" srcOrd="0" destOrd="0" parTransId="{0134ADF1-AEA6-401B-B401-6EF1243C7442}" sibTransId="{1E2510EE-BF35-419D-AC73-7E0FC13D5DB5}"/>
    <dgm:cxn modelId="{15D47776-77DE-49E7-BD6F-2252BC04B044}" type="presOf" srcId="{C7DD852F-7044-42CE-A915-FF4DBDC2F147}" destId="{0A797644-D7F7-4F92-80B9-FB6AC93F9504}" srcOrd="0" destOrd="0" presId="urn:microsoft.com/office/officeart/2005/8/layout/vList2"/>
    <dgm:cxn modelId="{842C2CF1-F116-4090-B855-FF93D1DC223E}" type="presOf" srcId="{6B8A8DAF-2945-42E8-8BA8-FD442C76ED4F}" destId="{3FAA8B32-2E06-4CD5-82F3-318FFF727D3E}" srcOrd="0" destOrd="0" presId="urn:microsoft.com/office/officeart/2005/8/layout/vList2"/>
    <dgm:cxn modelId="{6F522C0F-7216-4BB9-A81C-EEC3FC2AA0FA}" srcId="{F9CAC2CC-3BC3-43F0-8D43-422254D95C98}" destId="{C7DD852F-7044-42CE-A915-FF4DBDC2F147}" srcOrd="3" destOrd="0" parTransId="{96B8CDFD-2C06-41D7-AE4E-E9C7252B9D4A}" sibTransId="{B13A03B4-2CFC-4B1E-92F4-1D8951A40021}"/>
    <dgm:cxn modelId="{5DEC9CD7-121A-4F85-89E9-6881DFA69B9A}" type="presOf" srcId="{F9CAC2CC-3BC3-43F0-8D43-422254D95C98}" destId="{A6DE1AC8-E843-4557-9899-857CEB6265B9}" srcOrd="0" destOrd="0" presId="urn:microsoft.com/office/officeart/2005/8/layout/vList2"/>
    <dgm:cxn modelId="{DD02FE8A-FD9F-4C73-879B-98FB9F2DE482}" srcId="{F9CAC2CC-3BC3-43F0-8D43-422254D95C98}" destId="{6B8A8DAF-2945-42E8-8BA8-FD442C76ED4F}" srcOrd="2" destOrd="0" parTransId="{C715ABD0-44AA-49FC-9539-C7DC96AA672E}" sibTransId="{FEC3CF36-FEA4-4B4A-A4F0-19C1F50EF349}"/>
    <dgm:cxn modelId="{2B0B9C49-8F47-41D3-9E8D-491698860C64}" type="presOf" srcId="{C2D5B0EA-4A7E-4A28-A74E-EE4E84B32547}" destId="{1D670F8B-58D5-42E9-A0BB-34C031503329}" srcOrd="0" destOrd="0" presId="urn:microsoft.com/office/officeart/2005/8/layout/vList2"/>
    <dgm:cxn modelId="{484B5607-1560-49F6-B2EF-6D9ADF9D8716}" type="presOf" srcId="{35E1563F-EC1D-4A7D-953D-13AEA431EBDC}" destId="{965DA51A-019A-4DF2-B7FE-B35E7070C384}" srcOrd="0" destOrd="0" presId="urn:microsoft.com/office/officeart/2005/8/layout/vList2"/>
    <dgm:cxn modelId="{9B02E2D7-3C9A-492A-AF00-20FFA76AB73C}" srcId="{F9CAC2CC-3BC3-43F0-8D43-422254D95C98}" destId="{C2D5B0EA-4A7E-4A28-A74E-EE4E84B32547}" srcOrd="1" destOrd="0" parTransId="{ED1F61CD-EB67-4745-8E33-907FD31D584C}" sibTransId="{3FA1D696-44A3-4A76-836E-A7C7941F8724}"/>
    <dgm:cxn modelId="{D2F377F5-52F7-42E9-9096-FFD19C4F8D78}" type="presParOf" srcId="{A6DE1AC8-E843-4557-9899-857CEB6265B9}" destId="{965DA51A-019A-4DF2-B7FE-B35E7070C384}" srcOrd="0" destOrd="0" presId="urn:microsoft.com/office/officeart/2005/8/layout/vList2"/>
    <dgm:cxn modelId="{A942CD05-6F2C-4D8E-B376-D39BF7BB32D7}" type="presParOf" srcId="{A6DE1AC8-E843-4557-9899-857CEB6265B9}" destId="{81F5DAA2-2AC6-4130-9245-36C5A67349EE}" srcOrd="1" destOrd="0" presId="urn:microsoft.com/office/officeart/2005/8/layout/vList2"/>
    <dgm:cxn modelId="{AE6E6640-BA54-4966-B574-4B555A9B4AE6}" type="presParOf" srcId="{A6DE1AC8-E843-4557-9899-857CEB6265B9}" destId="{1D670F8B-58D5-42E9-A0BB-34C031503329}" srcOrd="2" destOrd="0" presId="urn:microsoft.com/office/officeart/2005/8/layout/vList2"/>
    <dgm:cxn modelId="{7DC5C8D2-2773-4761-BAB3-46A00DAA5AD0}" type="presParOf" srcId="{A6DE1AC8-E843-4557-9899-857CEB6265B9}" destId="{9117F32E-4813-4D63-B85B-0477DA83CB21}" srcOrd="3" destOrd="0" presId="urn:microsoft.com/office/officeart/2005/8/layout/vList2"/>
    <dgm:cxn modelId="{ABD26784-C72E-4FC6-9152-AF6D04EF6FF4}" type="presParOf" srcId="{A6DE1AC8-E843-4557-9899-857CEB6265B9}" destId="{3FAA8B32-2E06-4CD5-82F3-318FFF727D3E}" srcOrd="4" destOrd="0" presId="urn:microsoft.com/office/officeart/2005/8/layout/vList2"/>
    <dgm:cxn modelId="{41B33709-B47C-4DB3-A388-ED6C2095EF10}" type="presParOf" srcId="{A6DE1AC8-E843-4557-9899-857CEB6265B9}" destId="{F22FC98C-CBA5-4508-84D2-856801469D91}" srcOrd="5" destOrd="0" presId="urn:microsoft.com/office/officeart/2005/8/layout/vList2"/>
    <dgm:cxn modelId="{1E2D82FD-FC74-4C43-B6EE-7E6ADB0F34C0}" type="presParOf" srcId="{A6DE1AC8-E843-4557-9899-857CEB6265B9}" destId="{0A797644-D7F7-4F92-80B9-FB6AC93F950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AC2CC-3BC3-43F0-8D43-422254D95C98}" type="doc">
      <dgm:prSet loTypeId="urn:microsoft.com/office/officeart/2005/8/layout/vList2" loCatId="list" qsTypeId="urn:microsoft.com/office/officeart/2005/8/quickstyle/3d1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35E1563F-EC1D-4A7D-953D-13AEA431EBDC}">
      <dgm:prSet phldrT="[Text]" custT="1"/>
      <dgm:spPr/>
      <dgm:t>
        <a:bodyPr/>
        <a:lstStyle/>
        <a:p>
          <a:pPr algn="just"/>
          <a:r>
            <a:rPr lang="en-US" sz="3200" b="1" dirty="0">
              <a:latin typeface="Book Antiqua" pitchFamily="18" charset="0"/>
            </a:rPr>
            <a:t>E-JAIISH Platform</a:t>
          </a:r>
        </a:p>
      </dgm:t>
    </dgm:pt>
    <dgm:pt modelId="{0134ADF1-AEA6-401B-B401-6EF1243C7442}" type="parTrans" cxnId="{12636C88-B419-4597-AE1B-A437A91EDAC3}">
      <dgm:prSet/>
      <dgm:spPr/>
      <dgm:t>
        <a:bodyPr/>
        <a:lstStyle/>
        <a:p>
          <a:endParaRPr lang="en-US"/>
        </a:p>
      </dgm:t>
    </dgm:pt>
    <dgm:pt modelId="{1E2510EE-BF35-419D-AC73-7E0FC13D5DB5}" type="sibTrans" cxnId="{12636C88-B419-4597-AE1B-A437A91EDAC3}">
      <dgm:prSet/>
      <dgm:spPr/>
      <dgm:t>
        <a:bodyPr/>
        <a:lstStyle/>
        <a:p>
          <a:endParaRPr lang="en-US"/>
        </a:p>
      </dgm:t>
    </dgm:pt>
    <dgm:pt modelId="{C2D5B0EA-4A7E-4A28-A74E-EE4E84B32547}">
      <dgm:prSet phldrT="[Text]"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Integrated Library Management System</a:t>
          </a:r>
        </a:p>
      </dgm:t>
    </dgm:pt>
    <dgm:pt modelId="{ED1F61CD-EB67-4745-8E33-907FD31D584C}" type="parTrans" cxnId="{9B02E2D7-3C9A-492A-AF00-20FFA76AB73C}">
      <dgm:prSet/>
      <dgm:spPr/>
      <dgm:t>
        <a:bodyPr/>
        <a:lstStyle/>
        <a:p>
          <a:endParaRPr lang="en-US"/>
        </a:p>
      </dgm:t>
    </dgm:pt>
    <dgm:pt modelId="{3FA1D696-44A3-4A76-836E-A7C7941F8724}" type="sibTrans" cxnId="{9B02E2D7-3C9A-492A-AF00-20FFA76AB73C}">
      <dgm:prSet/>
      <dgm:spPr/>
      <dgm:t>
        <a:bodyPr/>
        <a:lstStyle/>
        <a:p>
          <a:endParaRPr lang="en-US"/>
        </a:p>
      </dgm:t>
    </dgm:pt>
    <dgm:pt modelId="{6B8A8DAF-2945-42E8-8BA8-FD442C76ED4F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Language Laboratory</a:t>
          </a:r>
        </a:p>
      </dgm:t>
    </dgm:pt>
    <dgm:pt modelId="{C715ABD0-44AA-49FC-9539-C7DC96AA672E}" type="parTrans" cxnId="{DD02FE8A-FD9F-4C73-879B-98FB9F2DE482}">
      <dgm:prSet/>
      <dgm:spPr/>
      <dgm:t>
        <a:bodyPr/>
        <a:lstStyle/>
        <a:p>
          <a:endParaRPr lang="en-US"/>
        </a:p>
      </dgm:t>
    </dgm:pt>
    <dgm:pt modelId="{FEC3CF36-FEA4-4B4A-A4F0-19C1F50EF349}" type="sibTrans" cxnId="{DD02FE8A-FD9F-4C73-879B-98FB9F2DE482}">
      <dgm:prSet/>
      <dgm:spPr/>
      <dgm:t>
        <a:bodyPr/>
        <a:lstStyle/>
        <a:p>
          <a:endParaRPr lang="en-US"/>
        </a:p>
      </dgm:t>
    </dgm:pt>
    <dgm:pt modelId="{C7DD852F-7044-42CE-A915-FF4DBDC2F147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Web OPAC</a:t>
          </a:r>
        </a:p>
      </dgm:t>
    </dgm:pt>
    <dgm:pt modelId="{96B8CDFD-2C06-41D7-AE4E-E9C7252B9D4A}" type="parTrans" cxnId="{6F522C0F-7216-4BB9-A81C-EEC3FC2AA0FA}">
      <dgm:prSet/>
      <dgm:spPr/>
      <dgm:t>
        <a:bodyPr/>
        <a:lstStyle/>
        <a:p>
          <a:endParaRPr lang="en-US"/>
        </a:p>
      </dgm:t>
    </dgm:pt>
    <dgm:pt modelId="{B13A03B4-2CFC-4B1E-92F4-1D8951A40021}" type="sibTrans" cxnId="{6F522C0F-7216-4BB9-A81C-EEC3FC2AA0FA}">
      <dgm:prSet/>
      <dgm:spPr/>
      <dgm:t>
        <a:bodyPr/>
        <a:lstStyle/>
        <a:p>
          <a:endParaRPr lang="en-US"/>
        </a:p>
      </dgm:t>
    </dgm:pt>
    <dgm:pt modelId="{894719F1-CBDD-4048-9ABD-EEE501CDB91D}">
      <dgm:prSet custT="1"/>
      <dgm:spPr/>
      <dgm:t>
        <a:bodyPr/>
        <a:lstStyle/>
        <a:p>
          <a:r>
            <a:rPr lang="en-US" sz="3200" b="1" dirty="0">
              <a:latin typeface="Book Antiqua" pitchFamily="18" charset="0"/>
            </a:rPr>
            <a:t>Scholarly Writing Support Tool</a:t>
          </a:r>
        </a:p>
      </dgm:t>
    </dgm:pt>
    <dgm:pt modelId="{D64732E7-2BDD-41B2-A5BA-D87DA32389A1}" type="parTrans" cxnId="{70B09D59-D191-4172-A94D-83417DB6ACD8}">
      <dgm:prSet/>
      <dgm:spPr/>
      <dgm:t>
        <a:bodyPr/>
        <a:lstStyle/>
        <a:p>
          <a:endParaRPr lang="en-US"/>
        </a:p>
      </dgm:t>
    </dgm:pt>
    <dgm:pt modelId="{F124D53C-F9EC-47DA-A097-95CEEF894062}" type="sibTrans" cxnId="{70B09D59-D191-4172-A94D-83417DB6ACD8}">
      <dgm:prSet/>
      <dgm:spPr/>
      <dgm:t>
        <a:bodyPr/>
        <a:lstStyle/>
        <a:p>
          <a:endParaRPr lang="en-US"/>
        </a:p>
      </dgm:t>
    </dgm:pt>
    <dgm:pt modelId="{A6DE1AC8-E843-4557-9899-857CEB6265B9}" type="pres">
      <dgm:prSet presAssocID="{F9CAC2CC-3BC3-43F0-8D43-422254D95C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5DA51A-019A-4DF2-B7FE-B35E7070C384}" type="pres">
      <dgm:prSet presAssocID="{35E1563F-EC1D-4A7D-953D-13AEA431EBD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5DAA2-2AC6-4130-9245-36C5A67349EE}" type="pres">
      <dgm:prSet presAssocID="{1E2510EE-BF35-419D-AC73-7E0FC13D5DB5}" presName="spacer" presStyleCnt="0"/>
      <dgm:spPr/>
    </dgm:pt>
    <dgm:pt modelId="{1D670F8B-58D5-42E9-A0BB-34C031503329}" type="pres">
      <dgm:prSet presAssocID="{C2D5B0EA-4A7E-4A28-A74E-EE4E84B3254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7F32E-4813-4D63-B85B-0477DA83CB21}" type="pres">
      <dgm:prSet presAssocID="{3FA1D696-44A3-4A76-836E-A7C7941F8724}" presName="spacer" presStyleCnt="0"/>
      <dgm:spPr/>
    </dgm:pt>
    <dgm:pt modelId="{3FAA8B32-2E06-4CD5-82F3-318FFF727D3E}" type="pres">
      <dgm:prSet presAssocID="{6B8A8DAF-2945-42E8-8BA8-FD442C76ED4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2FC98C-CBA5-4508-84D2-856801469D91}" type="pres">
      <dgm:prSet presAssocID="{FEC3CF36-FEA4-4B4A-A4F0-19C1F50EF349}" presName="spacer" presStyleCnt="0"/>
      <dgm:spPr/>
    </dgm:pt>
    <dgm:pt modelId="{28E6F0D4-5DB4-4979-8D5B-0216BB7C8480}" type="pres">
      <dgm:prSet presAssocID="{894719F1-CBDD-4048-9ABD-EEE501CDB91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BC363-D5A4-45D6-8345-AAA0D245590D}" type="pres">
      <dgm:prSet presAssocID="{F124D53C-F9EC-47DA-A097-95CEEF894062}" presName="spacer" presStyleCnt="0"/>
      <dgm:spPr/>
    </dgm:pt>
    <dgm:pt modelId="{0A797644-D7F7-4F92-80B9-FB6AC93F9504}" type="pres">
      <dgm:prSet presAssocID="{C7DD852F-7044-42CE-A915-FF4DBDC2F14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636C88-B419-4597-AE1B-A437A91EDAC3}" srcId="{F9CAC2CC-3BC3-43F0-8D43-422254D95C98}" destId="{35E1563F-EC1D-4A7D-953D-13AEA431EBDC}" srcOrd="0" destOrd="0" parTransId="{0134ADF1-AEA6-401B-B401-6EF1243C7442}" sibTransId="{1E2510EE-BF35-419D-AC73-7E0FC13D5DB5}"/>
    <dgm:cxn modelId="{B389732E-A3C5-46D8-AAAF-5ECD28CB4950}" type="presOf" srcId="{C2D5B0EA-4A7E-4A28-A74E-EE4E84B32547}" destId="{1D670F8B-58D5-42E9-A0BB-34C031503329}" srcOrd="0" destOrd="0" presId="urn:microsoft.com/office/officeart/2005/8/layout/vList2"/>
    <dgm:cxn modelId="{D9FFE596-807F-4855-ACA2-D7DC197149AE}" type="presOf" srcId="{6B8A8DAF-2945-42E8-8BA8-FD442C76ED4F}" destId="{3FAA8B32-2E06-4CD5-82F3-318FFF727D3E}" srcOrd="0" destOrd="0" presId="urn:microsoft.com/office/officeart/2005/8/layout/vList2"/>
    <dgm:cxn modelId="{6F522C0F-7216-4BB9-A81C-EEC3FC2AA0FA}" srcId="{F9CAC2CC-3BC3-43F0-8D43-422254D95C98}" destId="{C7DD852F-7044-42CE-A915-FF4DBDC2F147}" srcOrd="4" destOrd="0" parTransId="{96B8CDFD-2C06-41D7-AE4E-E9C7252B9D4A}" sibTransId="{B13A03B4-2CFC-4B1E-92F4-1D8951A40021}"/>
    <dgm:cxn modelId="{70B09D59-D191-4172-A94D-83417DB6ACD8}" srcId="{F9CAC2CC-3BC3-43F0-8D43-422254D95C98}" destId="{894719F1-CBDD-4048-9ABD-EEE501CDB91D}" srcOrd="3" destOrd="0" parTransId="{D64732E7-2BDD-41B2-A5BA-D87DA32389A1}" sibTransId="{F124D53C-F9EC-47DA-A097-95CEEF894062}"/>
    <dgm:cxn modelId="{343B45CC-A06C-47C2-9D9E-9B2DA942C852}" type="presOf" srcId="{894719F1-CBDD-4048-9ABD-EEE501CDB91D}" destId="{28E6F0D4-5DB4-4979-8D5B-0216BB7C8480}" srcOrd="0" destOrd="0" presId="urn:microsoft.com/office/officeart/2005/8/layout/vList2"/>
    <dgm:cxn modelId="{0FE9D6EA-D826-4E91-BAE8-69987E07C202}" type="presOf" srcId="{C7DD852F-7044-42CE-A915-FF4DBDC2F147}" destId="{0A797644-D7F7-4F92-80B9-FB6AC93F9504}" srcOrd="0" destOrd="0" presId="urn:microsoft.com/office/officeart/2005/8/layout/vList2"/>
    <dgm:cxn modelId="{93F42CB0-D3F5-45DD-9CCE-0BB2D149CDCF}" type="presOf" srcId="{35E1563F-EC1D-4A7D-953D-13AEA431EBDC}" destId="{965DA51A-019A-4DF2-B7FE-B35E7070C384}" srcOrd="0" destOrd="0" presId="urn:microsoft.com/office/officeart/2005/8/layout/vList2"/>
    <dgm:cxn modelId="{DD02FE8A-FD9F-4C73-879B-98FB9F2DE482}" srcId="{F9CAC2CC-3BC3-43F0-8D43-422254D95C98}" destId="{6B8A8DAF-2945-42E8-8BA8-FD442C76ED4F}" srcOrd="2" destOrd="0" parTransId="{C715ABD0-44AA-49FC-9539-C7DC96AA672E}" sibTransId="{FEC3CF36-FEA4-4B4A-A4F0-19C1F50EF349}"/>
    <dgm:cxn modelId="{8537AA62-EE55-412E-A019-3042D5CCED15}" type="presOf" srcId="{F9CAC2CC-3BC3-43F0-8D43-422254D95C98}" destId="{A6DE1AC8-E843-4557-9899-857CEB6265B9}" srcOrd="0" destOrd="0" presId="urn:microsoft.com/office/officeart/2005/8/layout/vList2"/>
    <dgm:cxn modelId="{9B02E2D7-3C9A-492A-AF00-20FFA76AB73C}" srcId="{F9CAC2CC-3BC3-43F0-8D43-422254D95C98}" destId="{C2D5B0EA-4A7E-4A28-A74E-EE4E84B32547}" srcOrd="1" destOrd="0" parTransId="{ED1F61CD-EB67-4745-8E33-907FD31D584C}" sibTransId="{3FA1D696-44A3-4A76-836E-A7C7941F8724}"/>
    <dgm:cxn modelId="{9192767E-106C-4568-AFA2-66F1E9800308}" type="presParOf" srcId="{A6DE1AC8-E843-4557-9899-857CEB6265B9}" destId="{965DA51A-019A-4DF2-B7FE-B35E7070C384}" srcOrd="0" destOrd="0" presId="urn:microsoft.com/office/officeart/2005/8/layout/vList2"/>
    <dgm:cxn modelId="{8C62D7E9-C513-484E-B9EF-0C903C476E84}" type="presParOf" srcId="{A6DE1AC8-E843-4557-9899-857CEB6265B9}" destId="{81F5DAA2-2AC6-4130-9245-36C5A67349EE}" srcOrd="1" destOrd="0" presId="urn:microsoft.com/office/officeart/2005/8/layout/vList2"/>
    <dgm:cxn modelId="{DF247691-2778-4FCC-8B4E-CE24F01532E1}" type="presParOf" srcId="{A6DE1AC8-E843-4557-9899-857CEB6265B9}" destId="{1D670F8B-58D5-42E9-A0BB-34C031503329}" srcOrd="2" destOrd="0" presId="urn:microsoft.com/office/officeart/2005/8/layout/vList2"/>
    <dgm:cxn modelId="{85DDA642-23F3-4043-944D-E7B8DC819067}" type="presParOf" srcId="{A6DE1AC8-E843-4557-9899-857CEB6265B9}" destId="{9117F32E-4813-4D63-B85B-0477DA83CB21}" srcOrd="3" destOrd="0" presId="urn:microsoft.com/office/officeart/2005/8/layout/vList2"/>
    <dgm:cxn modelId="{3189D5E8-606E-4A6A-B161-66A748E85D66}" type="presParOf" srcId="{A6DE1AC8-E843-4557-9899-857CEB6265B9}" destId="{3FAA8B32-2E06-4CD5-82F3-318FFF727D3E}" srcOrd="4" destOrd="0" presId="urn:microsoft.com/office/officeart/2005/8/layout/vList2"/>
    <dgm:cxn modelId="{38E7BC16-CDB2-4A26-951C-9CA053CA8D0E}" type="presParOf" srcId="{A6DE1AC8-E843-4557-9899-857CEB6265B9}" destId="{F22FC98C-CBA5-4508-84D2-856801469D91}" srcOrd="5" destOrd="0" presId="urn:microsoft.com/office/officeart/2005/8/layout/vList2"/>
    <dgm:cxn modelId="{576184ED-EE27-41F9-9CCE-3D15651B7A80}" type="presParOf" srcId="{A6DE1AC8-E843-4557-9899-857CEB6265B9}" destId="{28E6F0D4-5DB4-4979-8D5B-0216BB7C8480}" srcOrd="6" destOrd="0" presId="urn:microsoft.com/office/officeart/2005/8/layout/vList2"/>
    <dgm:cxn modelId="{979B621B-2A77-436C-A02F-BF1DE9645C16}" type="presParOf" srcId="{A6DE1AC8-E843-4557-9899-857CEB6265B9}" destId="{52CBC363-D5A4-45D6-8345-AAA0D245590D}" srcOrd="7" destOrd="0" presId="urn:microsoft.com/office/officeart/2005/8/layout/vList2"/>
    <dgm:cxn modelId="{04CC7388-F31C-46B7-8025-E94D650963E1}" type="presParOf" srcId="{A6DE1AC8-E843-4557-9899-857CEB6265B9}" destId="{0A797644-D7F7-4F92-80B9-FB6AC93F95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DA51A-019A-4DF2-B7FE-B35E7070C384}">
      <dsp:nvSpPr>
        <dsp:cNvPr id="0" name=""/>
        <dsp:cNvSpPr/>
      </dsp:nvSpPr>
      <dsp:spPr>
        <a:xfrm>
          <a:off x="0" y="527579"/>
          <a:ext cx="7620000" cy="9114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>
              <a:latin typeface="Book Antiqua" pitchFamily="18" charset="0"/>
            </a:rPr>
            <a:t>Automatic Gate Register</a:t>
          </a:r>
        </a:p>
      </dsp:txBody>
      <dsp:txXfrm>
        <a:off x="44492" y="572071"/>
        <a:ext cx="7531016" cy="822446"/>
      </dsp:txXfrm>
    </dsp:sp>
    <dsp:sp modelId="{1D670F8B-58D5-42E9-A0BB-34C031503329}">
      <dsp:nvSpPr>
        <dsp:cNvPr id="0" name=""/>
        <dsp:cNvSpPr/>
      </dsp:nvSpPr>
      <dsp:spPr>
        <a:xfrm>
          <a:off x="0" y="1548449"/>
          <a:ext cx="7620000" cy="9114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>
              <a:latin typeface="Book Antiqua" pitchFamily="18" charset="0"/>
            </a:rPr>
            <a:t>Computer Centre</a:t>
          </a:r>
        </a:p>
      </dsp:txBody>
      <dsp:txXfrm>
        <a:off x="44492" y="1592941"/>
        <a:ext cx="7531016" cy="822446"/>
      </dsp:txXfrm>
    </dsp:sp>
    <dsp:sp modelId="{3FAA8B32-2E06-4CD5-82F3-318FFF727D3E}">
      <dsp:nvSpPr>
        <dsp:cNvPr id="0" name=""/>
        <dsp:cNvSpPr/>
      </dsp:nvSpPr>
      <dsp:spPr>
        <a:xfrm>
          <a:off x="0" y="2569319"/>
          <a:ext cx="7620000" cy="9114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>
              <a:latin typeface="Book Antiqua" pitchFamily="18" charset="0"/>
            </a:rPr>
            <a:t>E-Learning Platform</a:t>
          </a:r>
        </a:p>
      </dsp:txBody>
      <dsp:txXfrm>
        <a:off x="44492" y="2613811"/>
        <a:ext cx="7531016" cy="822446"/>
      </dsp:txXfrm>
    </dsp:sp>
    <dsp:sp modelId="{0A797644-D7F7-4F92-80B9-FB6AC93F9504}">
      <dsp:nvSpPr>
        <dsp:cNvPr id="0" name=""/>
        <dsp:cNvSpPr/>
      </dsp:nvSpPr>
      <dsp:spPr>
        <a:xfrm>
          <a:off x="0" y="3590190"/>
          <a:ext cx="7620000" cy="9114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>
              <a:latin typeface="Book Antiqua" pitchFamily="18" charset="0"/>
            </a:rPr>
            <a:t>Electromagnetic Security System</a:t>
          </a:r>
        </a:p>
      </dsp:txBody>
      <dsp:txXfrm>
        <a:off x="44492" y="3634682"/>
        <a:ext cx="7531016" cy="822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DA51A-019A-4DF2-B7FE-B35E7070C384}">
      <dsp:nvSpPr>
        <dsp:cNvPr id="0" name=""/>
        <dsp:cNvSpPr/>
      </dsp:nvSpPr>
      <dsp:spPr>
        <a:xfrm>
          <a:off x="0" y="2069"/>
          <a:ext cx="7620000" cy="9937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Book Antiqua" pitchFamily="18" charset="0"/>
            </a:rPr>
            <a:t>E-JAIISH Platform</a:t>
          </a:r>
        </a:p>
      </dsp:txBody>
      <dsp:txXfrm>
        <a:off x="48509" y="50578"/>
        <a:ext cx="7522982" cy="896699"/>
      </dsp:txXfrm>
    </dsp:sp>
    <dsp:sp modelId="{1D670F8B-58D5-42E9-A0BB-34C031503329}">
      <dsp:nvSpPr>
        <dsp:cNvPr id="0" name=""/>
        <dsp:cNvSpPr/>
      </dsp:nvSpPr>
      <dsp:spPr>
        <a:xfrm>
          <a:off x="0" y="1009905"/>
          <a:ext cx="7620000" cy="9937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Book Antiqua" pitchFamily="18" charset="0"/>
            </a:rPr>
            <a:t>Integrated Library Management System</a:t>
          </a:r>
        </a:p>
      </dsp:txBody>
      <dsp:txXfrm>
        <a:off x="48509" y="1058414"/>
        <a:ext cx="7522982" cy="896699"/>
      </dsp:txXfrm>
    </dsp:sp>
    <dsp:sp modelId="{3FAA8B32-2E06-4CD5-82F3-318FFF727D3E}">
      <dsp:nvSpPr>
        <dsp:cNvPr id="0" name=""/>
        <dsp:cNvSpPr/>
      </dsp:nvSpPr>
      <dsp:spPr>
        <a:xfrm>
          <a:off x="0" y="2017741"/>
          <a:ext cx="7620000" cy="9937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Book Antiqua" pitchFamily="18" charset="0"/>
            </a:rPr>
            <a:t>Language Laboratory</a:t>
          </a:r>
        </a:p>
      </dsp:txBody>
      <dsp:txXfrm>
        <a:off x="48509" y="2066250"/>
        <a:ext cx="7522982" cy="896699"/>
      </dsp:txXfrm>
    </dsp:sp>
    <dsp:sp modelId="{28E6F0D4-5DB4-4979-8D5B-0216BB7C8480}">
      <dsp:nvSpPr>
        <dsp:cNvPr id="0" name=""/>
        <dsp:cNvSpPr/>
      </dsp:nvSpPr>
      <dsp:spPr>
        <a:xfrm>
          <a:off x="0" y="3025577"/>
          <a:ext cx="7620000" cy="9937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Book Antiqua" pitchFamily="18" charset="0"/>
            </a:rPr>
            <a:t>Scholarly Writing Support Tool</a:t>
          </a:r>
        </a:p>
      </dsp:txBody>
      <dsp:txXfrm>
        <a:off x="48509" y="3074086"/>
        <a:ext cx="7522982" cy="896699"/>
      </dsp:txXfrm>
    </dsp:sp>
    <dsp:sp modelId="{0A797644-D7F7-4F92-80B9-FB6AC93F9504}">
      <dsp:nvSpPr>
        <dsp:cNvPr id="0" name=""/>
        <dsp:cNvSpPr/>
      </dsp:nvSpPr>
      <dsp:spPr>
        <a:xfrm>
          <a:off x="0" y="4033413"/>
          <a:ext cx="7620000" cy="99371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Book Antiqua" pitchFamily="18" charset="0"/>
            </a:rPr>
            <a:t>Web OPAC</a:t>
          </a:r>
        </a:p>
      </dsp:txBody>
      <dsp:txXfrm>
        <a:off x="48509" y="4081922"/>
        <a:ext cx="7522982" cy="89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DF06-5129-4FC7-BC6F-0414A2ED4F4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AC34-0865-4E11-9772-37E438655C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838200" y="1143000"/>
          <a:ext cx="7620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Library Infrastructure and Facilities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87031414"/>
              </p:ext>
            </p:extLst>
          </p:nvPr>
        </p:nvGraphicFramePr>
        <p:xfrm>
          <a:off x="838200" y="1371600"/>
          <a:ext cx="7620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Library Infrastructure and Facilities (2015-2021)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e60b5a9-9cd7-45ef-a2be-740dfc59ae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 Antiqua</vt:lpstr>
      <vt:lpstr>Calibri</vt:lpstr>
      <vt:lpstr>Office Theme</vt:lpstr>
      <vt:lpstr>Library Infrastructure and Facilities</vt:lpstr>
      <vt:lpstr>Library Infrastructure and Facilities (2015-2021)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Infrastructure and Facilities</dc:title>
  <dc:creator>Nandeesh</dc:creator>
  <cp:lastModifiedBy>Pushpa-Shivanna</cp:lastModifiedBy>
  <cp:revision>3</cp:revision>
  <dcterms:created xsi:type="dcterms:W3CDTF">2021-12-18T09:39:12Z</dcterms:created>
  <dcterms:modified xsi:type="dcterms:W3CDTF">2021-12-18T18:03:49Z</dcterms:modified>
</cp:coreProperties>
</file>