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327" r:id="rId4"/>
    <p:sldId id="328" r:id="rId5"/>
    <p:sldId id="330" r:id="rId6"/>
    <p:sldId id="331" r:id="rId7"/>
    <p:sldId id="329" r:id="rId8"/>
    <p:sldId id="332" r:id="rId9"/>
    <p:sldId id="333" r:id="rId10"/>
    <p:sldId id="273" r:id="rId11"/>
    <p:sldId id="274" r:id="rId12"/>
    <p:sldId id="284" r:id="rId13"/>
    <p:sldId id="325" r:id="rId14"/>
    <p:sldId id="291" r:id="rId15"/>
    <p:sldId id="326" r:id="rId16"/>
    <p:sldId id="276" r:id="rId17"/>
    <p:sldId id="309" r:id="rId18"/>
    <p:sldId id="277" r:id="rId19"/>
    <p:sldId id="313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0" autoAdjust="0"/>
    <p:restoredTop sz="94660"/>
  </p:normalViewPr>
  <p:slideViewPr>
    <p:cSldViewPr>
      <p:cViewPr varScale="1">
        <p:scale>
          <a:sx n="69" d="100"/>
          <a:sy n="69" d="100"/>
        </p:scale>
        <p:origin x="15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25635D-2DB6-452B-9049-9A729DB605AD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ED50E388-CEF6-45B4-818A-0D3F6EC3CE0D}">
      <dgm:prSet phldrT="[Text]" custT="1"/>
      <dgm:spPr>
        <a:solidFill>
          <a:schemeClr val="bg1"/>
        </a:solidFill>
        <a:ln>
          <a:solidFill>
            <a:schemeClr val="accent4">
              <a:lumMod val="50000"/>
            </a:schemeClr>
          </a:solidFill>
          <a:prstDash val="lgDash"/>
        </a:ln>
      </dgm:spPr>
      <dgm:t>
        <a:bodyPr/>
        <a:lstStyle/>
        <a:p>
          <a:r>
            <a:rPr lang="en-IN" sz="3200" dirty="0">
              <a:solidFill>
                <a:sysClr val="windowText" lastClr="000000"/>
              </a:solidFill>
              <a:latin typeface="Arial Rounded MT Bold" pitchFamily="34" charset="0"/>
              <a:cs typeface="Arial" pitchFamily="34" charset="0"/>
            </a:rPr>
            <a:t>Activities</a:t>
          </a:r>
        </a:p>
      </dgm:t>
    </dgm:pt>
    <dgm:pt modelId="{5C83BB38-D08D-4D8B-B968-A26C536097ED}" type="parTrans" cxnId="{9578E208-DC9C-40C8-9D31-C44DBCD06C01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E0C1792C-2CB6-4863-ADB4-3B676F760362}" type="sibTrans" cxnId="{9578E208-DC9C-40C8-9D31-C44DBCD06C01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5ECA1C99-4B5D-4205-9718-BD732D44FC38}">
      <dgm:prSet phldrT="[Text]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20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Academic training</a:t>
          </a:r>
        </a:p>
      </dgm:t>
    </dgm:pt>
    <dgm:pt modelId="{B8BA7AE1-A6F7-4B49-AC55-93E2A280CD3F}" type="parTrans" cxnId="{F1AED0A1-2A67-41E8-8D3A-DCCA304EFF5E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0525BE5A-FFAB-48E5-BE77-5A68F2E6F904}" type="sibTrans" cxnId="{F1AED0A1-2A67-41E8-8D3A-DCCA304EFF5E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AA2500AB-118B-4217-820E-3D26560A2B02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IN" sz="20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Professional Training Programs</a:t>
          </a:r>
        </a:p>
      </dgm:t>
    </dgm:pt>
    <dgm:pt modelId="{BA5E9B26-2E51-4AA4-A219-448F5FA29D82}" type="parTrans" cxnId="{A9C4A5C2-3AC6-4187-BC3C-5DF16E862D9E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1160CB4D-79AF-4879-AD66-D5A90538CD0A}" type="sibTrans" cxnId="{A9C4A5C2-3AC6-4187-BC3C-5DF16E862D9E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F6007495-649B-48D0-AE3A-5F3211CBD414}">
      <dgm:prSet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20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JC/CC Guidance</a:t>
          </a:r>
        </a:p>
      </dgm:t>
    </dgm:pt>
    <dgm:pt modelId="{9E33484F-2459-4230-917B-4AB9DAC6AA54}" type="parTrans" cxnId="{A89AAF84-5AC9-48F4-A76C-0A671732C161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37813879-151A-475F-A771-BCFBC0B91A89}" type="sibTrans" cxnId="{A89AAF84-5AC9-48F4-A76C-0A671732C161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BB717D0B-3E4A-43FF-B052-C7BA8F4997E0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IN" sz="20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Student Practical Training</a:t>
          </a:r>
        </a:p>
      </dgm:t>
    </dgm:pt>
    <dgm:pt modelId="{C615C034-4D99-4ADD-803F-296B1FF88CC6}" type="parTrans" cxnId="{665307AA-9ED9-4B20-81A3-84F3F526DAE9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9374A6F2-9018-43B0-9FCF-058526E63550}" type="sibTrans" cxnId="{665307AA-9ED9-4B20-81A3-84F3F526DAE9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4F85E070-B9F1-4A03-99DC-8FF5617086E2}">
      <dgm:prSet phldrT="[Text]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20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Administrative Activities</a:t>
          </a:r>
        </a:p>
      </dgm:t>
    </dgm:pt>
    <dgm:pt modelId="{7140DB76-8FFA-4B67-BCDF-F5DD651E42B8}" type="sibTrans" cxnId="{F116D82E-8DCC-40A7-A053-B220D053AB71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245BE7FB-7F40-4029-AAB5-5A05AD882190}" type="parTrans" cxnId="{F116D82E-8DCC-40A7-A053-B220D053AB71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4ED9D9ED-48FE-41F8-8758-B6BE63242FBA}" type="pres">
      <dgm:prSet presAssocID="{9725635D-2DB6-452B-9049-9A729DB605A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  <dgm:pt modelId="{332D6DEF-292C-438D-B8C7-0D71A59A73E0}" type="pres">
      <dgm:prSet presAssocID="{ED50E388-CEF6-45B4-818A-0D3F6EC3CE0D}" presName="Parent" presStyleLbl="node0" presStyleIdx="0" presStyleCnt="1" custLinFactNeighborX="7323" custLinFactNeighborY="-572">
        <dgm:presLayoutVars>
          <dgm:chMax val="5"/>
          <dgm:chPref val="5"/>
        </dgm:presLayoutVars>
      </dgm:prSet>
      <dgm:spPr/>
      <dgm:t>
        <a:bodyPr/>
        <a:lstStyle/>
        <a:p>
          <a:endParaRPr lang="en-IN"/>
        </a:p>
      </dgm:t>
    </dgm:pt>
    <dgm:pt modelId="{2EA9A7B4-9D15-47B5-AA53-DD71D7BBD26D}" type="pres">
      <dgm:prSet presAssocID="{ED50E388-CEF6-45B4-818A-0D3F6EC3CE0D}" presName="Accent2" presStyleLbl="node1" presStyleIdx="0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ADB4E5C2-9AAF-4CF1-9E00-346CE6A71066}" type="pres">
      <dgm:prSet presAssocID="{ED50E388-CEF6-45B4-818A-0D3F6EC3CE0D}" presName="Accent3" presStyleLbl="node1" presStyleIdx="1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0FF25A0D-8D96-4731-9DF1-05F3F5915F1C}" type="pres">
      <dgm:prSet presAssocID="{ED50E388-CEF6-45B4-818A-0D3F6EC3CE0D}" presName="Accent4" presStyleLbl="node1" presStyleIdx="2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22029051-DD4D-4992-A5AF-CFA9585123E1}" type="pres">
      <dgm:prSet presAssocID="{ED50E388-CEF6-45B4-818A-0D3F6EC3CE0D}" presName="Accent5" presStyleLbl="node1" presStyleIdx="3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5467A52F-D9AF-4397-A34C-D2517A4A0EAA}" type="pres">
      <dgm:prSet presAssocID="{ED50E388-CEF6-45B4-818A-0D3F6EC3CE0D}" presName="Accent6" presStyleLbl="node1" presStyleIdx="4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1F7FB45E-70CD-46A1-AA39-A7FF154D40EB}" type="pres">
      <dgm:prSet presAssocID="{5ECA1C99-4B5D-4205-9718-BD732D44FC38}" presName="Child1" presStyleLbl="node1" presStyleIdx="5" presStyleCnt="19" custScaleX="149389" custScaleY="103692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6ACF91B1-8CFA-4AFB-89B0-E058EF22623E}" type="pres">
      <dgm:prSet presAssocID="{5ECA1C99-4B5D-4205-9718-BD732D44FC38}" presName="Accent7" presStyleCnt="0"/>
      <dgm:spPr/>
    </dgm:pt>
    <dgm:pt modelId="{1A8FB1A9-43E1-4A49-9B27-126FEED3922B}" type="pres">
      <dgm:prSet presAssocID="{5ECA1C99-4B5D-4205-9718-BD732D44FC38}" presName="AccentHold1" presStyleLbl="node1" presStyleIdx="6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A2686BC7-43B4-4C24-9C5C-4E609D978D49}" type="pres">
      <dgm:prSet presAssocID="{5ECA1C99-4B5D-4205-9718-BD732D44FC38}" presName="Accent8" presStyleCnt="0"/>
      <dgm:spPr/>
    </dgm:pt>
    <dgm:pt modelId="{C0DEB623-090B-4630-90A3-1B3CB0E61632}" type="pres">
      <dgm:prSet presAssocID="{5ECA1C99-4B5D-4205-9718-BD732D44FC38}" presName="AccentHold2" presStyleLbl="node1" presStyleIdx="7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8BB18E0F-724D-4A4C-ABCF-F6815E7E9776}" type="pres">
      <dgm:prSet presAssocID="{AA2500AB-118B-4217-820E-3D26560A2B02}" presName="Child2" presStyleLbl="node1" presStyleIdx="8" presStyleCnt="19" custScaleX="188027" custScaleY="111253" custLinFactNeighborX="-137" custLinFactNeighborY="1273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850E90CB-CBA0-4372-907D-E23E6C326613}" type="pres">
      <dgm:prSet presAssocID="{AA2500AB-118B-4217-820E-3D26560A2B02}" presName="Accent9" presStyleCnt="0"/>
      <dgm:spPr/>
    </dgm:pt>
    <dgm:pt modelId="{33AA1D9E-A54F-469D-B157-C4E41B3EEE57}" type="pres">
      <dgm:prSet presAssocID="{AA2500AB-118B-4217-820E-3D26560A2B02}" presName="AccentHold1" presStyleLbl="node1" presStyleIdx="9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9C7831B1-67A4-4A8D-AF1C-F59EC26053D0}" type="pres">
      <dgm:prSet presAssocID="{AA2500AB-118B-4217-820E-3D26560A2B02}" presName="Accent10" presStyleCnt="0"/>
      <dgm:spPr/>
    </dgm:pt>
    <dgm:pt modelId="{C99C0003-5780-496D-A99E-EC89AF557052}" type="pres">
      <dgm:prSet presAssocID="{AA2500AB-118B-4217-820E-3D26560A2B02}" presName="AccentHold2" presStyleLbl="node1" presStyleIdx="10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C41B4836-F8A6-48D5-8FC8-3EE85067FEFA}" type="pres">
      <dgm:prSet presAssocID="{AA2500AB-118B-4217-820E-3D26560A2B02}" presName="Accent11" presStyleCnt="0"/>
      <dgm:spPr/>
    </dgm:pt>
    <dgm:pt modelId="{B34441CA-CC99-4852-8593-649B4D4361FB}" type="pres">
      <dgm:prSet presAssocID="{AA2500AB-118B-4217-820E-3D26560A2B02}" presName="AccentHold3" presStyleLbl="node1" presStyleIdx="11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D234950B-7CA1-4B77-BCDD-93B0D7849BCD}" type="pres">
      <dgm:prSet presAssocID="{F6007495-649B-48D0-AE3A-5F3211CBD414}" presName="Child3" presStyleLbl="node1" presStyleIdx="12" presStyleCnt="19" custScaleX="150670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6DE97C91-1AFA-4CAD-9C03-1D35FA60CAD6}" type="pres">
      <dgm:prSet presAssocID="{F6007495-649B-48D0-AE3A-5F3211CBD414}" presName="Accent12" presStyleCnt="0"/>
      <dgm:spPr/>
    </dgm:pt>
    <dgm:pt modelId="{FE6D6006-4198-410F-9E19-F838D0FE4E5C}" type="pres">
      <dgm:prSet presAssocID="{F6007495-649B-48D0-AE3A-5F3211CBD414}" presName="AccentHold1" presStyleLbl="node1" presStyleIdx="13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1DE76444-B3D5-4B50-8251-273F153AE44B}" type="pres">
      <dgm:prSet presAssocID="{4F85E070-B9F1-4A03-99DC-8FF5617086E2}" presName="Child4" presStyleLbl="node1" presStyleIdx="14" presStyleCnt="19" custScaleX="230483" custLinFactNeighborX="36022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FE5F59B5-F84E-42EB-A043-41A4F8981320}" type="pres">
      <dgm:prSet presAssocID="{4F85E070-B9F1-4A03-99DC-8FF5617086E2}" presName="Accent13" presStyleCnt="0"/>
      <dgm:spPr/>
    </dgm:pt>
    <dgm:pt modelId="{0A94AD56-6C53-4EE0-AB88-957656B1E9E5}" type="pres">
      <dgm:prSet presAssocID="{4F85E070-B9F1-4A03-99DC-8FF5617086E2}" presName="AccentHold1" presStyleLbl="node1" presStyleIdx="15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5DA4EFEC-59B3-4E74-B3B0-89A2CD44567C}" type="pres">
      <dgm:prSet presAssocID="{BB717D0B-3E4A-43FF-B052-C7BA8F4997E0}" presName="Child5" presStyleLbl="node1" presStyleIdx="16" presStyleCnt="19" custScaleX="144558" custLinFactNeighborX="-1509" custLinFactNeighborY="-1668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38C2B3AA-1F4A-42C3-9327-127D7BD665E9}" type="pres">
      <dgm:prSet presAssocID="{BB717D0B-3E4A-43FF-B052-C7BA8F4997E0}" presName="Accent15" presStyleCnt="0"/>
      <dgm:spPr/>
    </dgm:pt>
    <dgm:pt modelId="{6B03D536-3473-4CBE-B448-86CB81F12B54}" type="pres">
      <dgm:prSet presAssocID="{BB717D0B-3E4A-43FF-B052-C7BA8F4997E0}" presName="AccentHold2" presStyleLbl="node1" presStyleIdx="17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8C876C4E-E268-4D84-B5B0-08FFD8A651A2}" type="pres">
      <dgm:prSet presAssocID="{BB717D0B-3E4A-43FF-B052-C7BA8F4997E0}" presName="Accent16" presStyleCnt="0"/>
      <dgm:spPr/>
    </dgm:pt>
    <dgm:pt modelId="{679AA170-46A1-4560-8D3C-47104C390AF9}" type="pres">
      <dgm:prSet presAssocID="{BB717D0B-3E4A-43FF-B052-C7BA8F4997E0}" presName="AccentHold3" presStyleLbl="node1" presStyleIdx="18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</dgm:ptLst>
  <dgm:cxnLst>
    <dgm:cxn modelId="{A89AAF84-5AC9-48F4-A76C-0A671732C161}" srcId="{ED50E388-CEF6-45B4-818A-0D3F6EC3CE0D}" destId="{F6007495-649B-48D0-AE3A-5F3211CBD414}" srcOrd="2" destOrd="0" parTransId="{9E33484F-2459-4230-917B-4AB9DAC6AA54}" sibTransId="{37813879-151A-475F-A771-BCFBC0B91A89}"/>
    <dgm:cxn modelId="{0EB0DABE-5FC0-4ED5-8F0F-60F750EEAD89}" type="presOf" srcId="{AA2500AB-118B-4217-820E-3D26560A2B02}" destId="{8BB18E0F-724D-4A4C-ABCF-F6815E7E9776}" srcOrd="0" destOrd="0" presId="urn:microsoft.com/office/officeart/2009/3/layout/CircleRelationship"/>
    <dgm:cxn modelId="{9578E208-DC9C-40C8-9D31-C44DBCD06C01}" srcId="{9725635D-2DB6-452B-9049-9A729DB605AD}" destId="{ED50E388-CEF6-45B4-818A-0D3F6EC3CE0D}" srcOrd="0" destOrd="0" parTransId="{5C83BB38-D08D-4D8B-B968-A26C536097ED}" sibTransId="{E0C1792C-2CB6-4863-ADB4-3B676F760362}"/>
    <dgm:cxn modelId="{F116D82E-8DCC-40A7-A053-B220D053AB71}" srcId="{ED50E388-CEF6-45B4-818A-0D3F6EC3CE0D}" destId="{4F85E070-B9F1-4A03-99DC-8FF5617086E2}" srcOrd="3" destOrd="0" parTransId="{245BE7FB-7F40-4029-AAB5-5A05AD882190}" sibTransId="{7140DB76-8FFA-4B67-BCDF-F5DD651E42B8}"/>
    <dgm:cxn modelId="{3BB4A939-99F1-4BCC-AFB9-1015219C4F92}" type="presOf" srcId="{5ECA1C99-4B5D-4205-9718-BD732D44FC38}" destId="{1F7FB45E-70CD-46A1-AA39-A7FF154D40EB}" srcOrd="0" destOrd="0" presId="urn:microsoft.com/office/officeart/2009/3/layout/CircleRelationship"/>
    <dgm:cxn modelId="{665307AA-9ED9-4B20-81A3-84F3F526DAE9}" srcId="{ED50E388-CEF6-45B4-818A-0D3F6EC3CE0D}" destId="{BB717D0B-3E4A-43FF-B052-C7BA8F4997E0}" srcOrd="4" destOrd="0" parTransId="{C615C034-4D99-4ADD-803F-296B1FF88CC6}" sibTransId="{9374A6F2-9018-43B0-9FCF-058526E63550}"/>
    <dgm:cxn modelId="{F1AED0A1-2A67-41E8-8D3A-DCCA304EFF5E}" srcId="{ED50E388-CEF6-45B4-818A-0D3F6EC3CE0D}" destId="{5ECA1C99-4B5D-4205-9718-BD732D44FC38}" srcOrd="0" destOrd="0" parTransId="{B8BA7AE1-A6F7-4B49-AC55-93E2A280CD3F}" sibTransId="{0525BE5A-FFAB-48E5-BE77-5A68F2E6F904}"/>
    <dgm:cxn modelId="{23FD8620-344D-4DAB-B17C-F00D8F24EB6F}" type="presOf" srcId="{4F85E070-B9F1-4A03-99DC-8FF5617086E2}" destId="{1DE76444-B3D5-4B50-8251-273F153AE44B}" srcOrd="0" destOrd="0" presId="urn:microsoft.com/office/officeart/2009/3/layout/CircleRelationship"/>
    <dgm:cxn modelId="{A9C4A5C2-3AC6-4187-BC3C-5DF16E862D9E}" srcId="{ED50E388-CEF6-45B4-818A-0D3F6EC3CE0D}" destId="{AA2500AB-118B-4217-820E-3D26560A2B02}" srcOrd="1" destOrd="0" parTransId="{BA5E9B26-2E51-4AA4-A219-448F5FA29D82}" sibTransId="{1160CB4D-79AF-4879-AD66-D5A90538CD0A}"/>
    <dgm:cxn modelId="{DFE6D51F-34BA-4684-A9BB-116065B6D273}" type="presOf" srcId="{ED50E388-CEF6-45B4-818A-0D3F6EC3CE0D}" destId="{332D6DEF-292C-438D-B8C7-0D71A59A73E0}" srcOrd="0" destOrd="0" presId="urn:microsoft.com/office/officeart/2009/3/layout/CircleRelationship"/>
    <dgm:cxn modelId="{E4036C54-E0C2-4929-BD3B-3FE428D3F69A}" type="presOf" srcId="{9725635D-2DB6-452B-9049-9A729DB605AD}" destId="{4ED9D9ED-48FE-41F8-8758-B6BE63242FBA}" srcOrd="0" destOrd="0" presId="urn:microsoft.com/office/officeart/2009/3/layout/CircleRelationship"/>
    <dgm:cxn modelId="{035C6090-183A-4507-B3ED-828F8450A9F1}" type="presOf" srcId="{F6007495-649B-48D0-AE3A-5F3211CBD414}" destId="{D234950B-7CA1-4B77-BCDD-93B0D7849BCD}" srcOrd="0" destOrd="0" presId="urn:microsoft.com/office/officeart/2009/3/layout/CircleRelationship"/>
    <dgm:cxn modelId="{ADCE7C20-B34F-481D-B3EA-972220DAD420}" type="presOf" srcId="{BB717D0B-3E4A-43FF-B052-C7BA8F4997E0}" destId="{5DA4EFEC-59B3-4E74-B3B0-89A2CD44567C}" srcOrd="0" destOrd="0" presId="urn:microsoft.com/office/officeart/2009/3/layout/CircleRelationship"/>
    <dgm:cxn modelId="{55C54A5B-F5E4-4F30-BEAD-8BF394F382D2}" type="presParOf" srcId="{4ED9D9ED-48FE-41F8-8758-B6BE63242FBA}" destId="{332D6DEF-292C-438D-B8C7-0D71A59A73E0}" srcOrd="0" destOrd="0" presId="urn:microsoft.com/office/officeart/2009/3/layout/CircleRelationship"/>
    <dgm:cxn modelId="{099DC445-61FC-4CAD-B18F-BCE3B0EA12DE}" type="presParOf" srcId="{4ED9D9ED-48FE-41F8-8758-B6BE63242FBA}" destId="{2EA9A7B4-9D15-47B5-AA53-DD71D7BBD26D}" srcOrd="1" destOrd="0" presId="urn:microsoft.com/office/officeart/2009/3/layout/CircleRelationship"/>
    <dgm:cxn modelId="{D43ABE6E-1D9B-488F-9669-7E05EE09AA07}" type="presParOf" srcId="{4ED9D9ED-48FE-41F8-8758-B6BE63242FBA}" destId="{ADB4E5C2-9AAF-4CF1-9E00-346CE6A71066}" srcOrd="2" destOrd="0" presId="urn:microsoft.com/office/officeart/2009/3/layout/CircleRelationship"/>
    <dgm:cxn modelId="{2416A64F-F4BA-4CEC-89D7-56D5EA2A1D05}" type="presParOf" srcId="{4ED9D9ED-48FE-41F8-8758-B6BE63242FBA}" destId="{0FF25A0D-8D96-4731-9DF1-05F3F5915F1C}" srcOrd="3" destOrd="0" presId="urn:microsoft.com/office/officeart/2009/3/layout/CircleRelationship"/>
    <dgm:cxn modelId="{22CFAC56-C7FD-449C-BA23-2023E4831503}" type="presParOf" srcId="{4ED9D9ED-48FE-41F8-8758-B6BE63242FBA}" destId="{22029051-DD4D-4992-A5AF-CFA9585123E1}" srcOrd="4" destOrd="0" presId="urn:microsoft.com/office/officeart/2009/3/layout/CircleRelationship"/>
    <dgm:cxn modelId="{B101DEC9-728F-48D9-8BBD-7E9481E40038}" type="presParOf" srcId="{4ED9D9ED-48FE-41F8-8758-B6BE63242FBA}" destId="{5467A52F-D9AF-4397-A34C-D2517A4A0EAA}" srcOrd="5" destOrd="0" presId="urn:microsoft.com/office/officeart/2009/3/layout/CircleRelationship"/>
    <dgm:cxn modelId="{8F5691A3-241D-42D3-A4EF-A72EA17BC23E}" type="presParOf" srcId="{4ED9D9ED-48FE-41F8-8758-B6BE63242FBA}" destId="{1F7FB45E-70CD-46A1-AA39-A7FF154D40EB}" srcOrd="6" destOrd="0" presId="urn:microsoft.com/office/officeart/2009/3/layout/CircleRelationship"/>
    <dgm:cxn modelId="{5F219867-7904-4712-AE5E-A6C5085E2B41}" type="presParOf" srcId="{4ED9D9ED-48FE-41F8-8758-B6BE63242FBA}" destId="{6ACF91B1-8CFA-4AFB-89B0-E058EF22623E}" srcOrd="7" destOrd="0" presId="urn:microsoft.com/office/officeart/2009/3/layout/CircleRelationship"/>
    <dgm:cxn modelId="{B5C4618B-DFC0-4EC2-8C6A-A1B48A5162E5}" type="presParOf" srcId="{6ACF91B1-8CFA-4AFB-89B0-E058EF22623E}" destId="{1A8FB1A9-43E1-4A49-9B27-126FEED3922B}" srcOrd="0" destOrd="0" presId="urn:microsoft.com/office/officeart/2009/3/layout/CircleRelationship"/>
    <dgm:cxn modelId="{D76BDD6D-FB96-4409-97F4-BAAFF03D46CA}" type="presParOf" srcId="{4ED9D9ED-48FE-41F8-8758-B6BE63242FBA}" destId="{A2686BC7-43B4-4C24-9C5C-4E609D978D49}" srcOrd="8" destOrd="0" presId="urn:microsoft.com/office/officeart/2009/3/layout/CircleRelationship"/>
    <dgm:cxn modelId="{5A337818-E1BA-4976-9048-62BA61E7BF9B}" type="presParOf" srcId="{A2686BC7-43B4-4C24-9C5C-4E609D978D49}" destId="{C0DEB623-090B-4630-90A3-1B3CB0E61632}" srcOrd="0" destOrd="0" presId="urn:microsoft.com/office/officeart/2009/3/layout/CircleRelationship"/>
    <dgm:cxn modelId="{8BF6EE15-A1B5-477B-A4D6-20472F7D6D36}" type="presParOf" srcId="{4ED9D9ED-48FE-41F8-8758-B6BE63242FBA}" destId="{8BB18E0F-724D-4A4C-ABCF-F6815E7E9776}" srcOrd="9" destOrd="0" presId="urn:microsoft.com/office/officeart/2009/3/layout/CircleRelationship"/>
    <dgm:cxn modelId="{CD019D66-358B-43F9-9BFA-CA8697E80C42}" type="presParOf" srcId="{4ED9D9ED-48FE-41F8-8758-B6BE63242FBA}" destId="{850E90CB-CBA0-4372-907D-E23E6C326613}" srcOrd="10" destOrd="0" presId="urn:microsoft.com/office/officeart/2009/3/layout/CircleRelationship"/>
    <dgm:cxn modelId="{25D8CFE8-AF88-4B6D-9112-88FF316A4B80}" type="presParOf" srcId="{850E90CB-CBA0-4372-907D-E23E6C326613}" destId="{33AA1D9E-A54F-469D-B157-C4E41B3EEE57}" srcOrd="0" destOrd="0" presId="urn:microsoft.com/office/officeart/2009/3/layout/CircleRelationship"/>
    <dgm:cxn modelId="{578B98E4-1EAA-4D5A-A9A7-AD6C6115316C}" type="presParOf" srcId="{4ED9D9ED-48FE-41F8-8758-B6BE63242FBA}" destId="{9C7831B1-67A4-4A8D-AF1C-F59EC26053D0}" srcOrd="11" destOrd="0" presId="urn:microsoft.com/office/officeart/2009/3/layout/CircleRelationship"/>
    <dgm:cxn modelId="{A577BD41-6D44-48C6-B447-69E3DAC55318}" type="presParOf" srcId="{9C7831B1-67A4-4A8D-AF1C-F59EC26053D0}" destId="{C99C0003-5780-496D-A99E-EC89AF557052}" srcOrd="0" destOrd="0" presId="urn:microsoft.com/office/officeart/2009/3/layout/CircleRelationship"/>
    <dgm:cxn modelId="{05388538-06B6-4443-8F4D-7606DA5EE9F5}" type="presParOf" srcId="{4ED9D9ED-48FE-41F8-8758-B6BE63242FBA}" destId="{C41B4836-F8A6-48D5-8FC8-3EE85067FEFA}" srcOrd="12" destOrd="0" presId="urn:microsoft.com/office/officeart/2009/3/layout/CircleRelationship"/>
    <dgm:cxn modelId="{AE70FA32-4096-4DD4-B631-A2D793E0488E}" type="presParOf" srcId="{C41B4836-F8A6-48D5-8FC8-3EE85067FEFA}" destId="{B34441CA-CC99-4852-8593-649B4D4361FB}" srcOrd="0" destOrd="0" presId="urn:microsoft.com/office/officeart/2009/3/layout/CircleRelationship"/>
    <dgm:cxn modelId="{59DAC361-8EAE-45E8-9CE3-397437BCF5BD}" type="presParOf" srcId="{4ED9D9ED-48FE-41F8-8758-B6BE63242FBA}" destId="{D234950B-7CA1-4B77-BCDD-93B0D7849BCD}" srcOrd="13" destOrd="0" presId="urn:microsoft.com/office/officeart/2009/3/layout/CircleRelationship"/>
    <dgm:cxn modelId="{D40FCFDD-86E7-4689-B67E-4CF3D3DBD9CD}" type="presParOf" srcId="{4ED9D9ED-48FE-41F8-8758-B6BE63242FBA}" destId="{6DE97C91-1AFA-4CAD-9C03-1D35FA60CAD6}" srcOrd="14" destOrd="0" presId="urn:microsoft.com/office/officeart/2009/3/layout/CircleRelationship"/>
    <dgm:cxn modelId="{1569316F-B6B1-4BFF-8021-5E4E8DFC2C40}" type="presParOf" srcId="{6DE97C91-1AFA-4CAD-9C03-1D35FA60CAD6}" destId="{FE6D6006-4198-410F-9E19-F838D0FE4E5C}" srcOrd="0" destOrd="0" presId="urn:microsoft.com/office/officeart/2009/3/layout/CircleRelationship"/>
    <dgm:cxn modelId="{44C7ABC7-6737-4F1E-AFCF-F52FEEF766E1}" type="presParOf" srcId="{4ED9D9ED-48FE-41F8-8758-B6BE63242FBA}" destId="{1DE76444-B3D5-4B50-8251-273F153AE44B}" srcOrd="15" destOrd="0" presId="urn:microsoft.com/office/officeart/2009/3/layout/CircleRelationship"/>
    <dgm:cxn modelId="{F0959175-8C01-424A-9D3B-3AE214DD9844}" type="presParOf" srcId="{4ED9D9ED-48FE-41F8-8758-B6BE63242FBA}" destId="{FE5F59B5-F84E-42EB-A043-41A4F8981320}" srcOrd="16" destOrd="0" presId="urn:microsoft.com/office/officeart/2009/3/layout/CircleRelationship"/>
    <dgm:cxn modelId="{DEA8CC01-06E7-4B5C-B2FA-4B868F4B5F7D}" type="presParOf" srcId="{FE5F59B5-F84E-42EB-A043-41A4F8981320}" destId="{0A94AD56-6C53-4EE0-AB88-957656B1E9E5}" srcOrd="0" destOrd="0" presId="urn:microsoft.com/office/officeart/2009/3/layout/CircleRelationship"/>
    <dgm:cxn modelId="{6644E701-1AC9-42E9-954E-DD062C63A332}" type="presParOf" srcId="{4ED9D9ED-48FE-41F8-8758-B6BE63242FBA}" destId="{5DA4EFEC-59B3-4E74-B3B0-89A2CD44567C}" srcOrd="17" destOrd="0" presId="urn:microsoft.com/office/officeart/2009/3/layout/CircleRelationship"/>
    <dgm:cxn modelId="{F14AC669-1635-43DC-B431-B2165F62B200}" type="presParOf" srcId="{4ED9D9ED-48FE-41F8-8758-B6BE63242FBA}" destId="{38C2B3AA-1F4A-42C3-9327-127D7BD665E9}" srcOrd="18" destOrd="0" presId="urn:microsoft.com/office/officeart/2009/3/layout/CircleRelationship"/>
    <dgm:cxn modelId="{5E9EA781-2859-47EB-83DF-E4E64DDE5D4D}" type="presParOf" srcId="{38C2B3AA-1F4A-42C3-9327-127D7BD665E9}" destId="{6B03D536-3473-4CBE-B448-86CB81F12B54}" srcOrd="0" destOrd="0" presId="urn:microsoft.com/office/officeart/2009/3/layout/CircleRelationship"/>
    <dgm:cxn modelId="{F6C364A6-4974-499F-A117-11409A1FDECD}" type="presParOf" srcId="{4ED9D9ED-48FE-41F8-8758-B6BE63242FBA}" destId="{8C876C4E-E268-4D84-B5B0-08FFD8A651A2}" srcOrd="19" destOrd="0" presId="urn:microsoft.com/office/officeart/2009/3/layout/CircleRelationship"/>
    <dgm:cxn modelId="{4660F638-3798-4BFA-9131-E3901CB7D4F9}" type="presParOf" srcId="{8C876C4E-E268-4D84-B5B0-08FFD8A651A2}" destId="{679AA170-46A1-4560-8D3C-47104C390AF9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25635D-2DB6-452B-9049-9A729DB605AD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5ECA1C99-4B5D-4205-9718-BD732D44FC38}">
      <dgm:prSet phldrT="[Text]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20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Academic </a:t>
          </a:r>
          <a:r>
            <a:rPr lang="en-IN" sz="2000" dirty="0" smtClean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training details for each activity</a:t>
          </a:r>
          <a:endParaRPr lang="en-IN" sz="2000" dirty="0">
            <a:solidFill>
              <a:schemeClr val="bg1"/>
            </a:solidFill>
            <a:latin typeface="Arial Rounded MT Bold" pitchFamily="34" charset="0"/>
            <a:cs typeface="Arial" pitchFamily="34" charset="0"/>
          </a:endParaRPr>
        </a:p>
      </dgm:t>
    </dgm:pt>
    <dgm:pt modelId="{B8BA7AE1-A6F7-4B49-AC55-93E2A280CD3F}" type="parTrans" cxnId="{F1AED0A1-2A67-41E8-8D3A-DCCA304EFF5E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0525BE5A-FFAB-48E5-BE77-5A68F2E6F904}" type="sibTrans" cxnId="{F1AED0A1-2A67-41E8-8D3A-DCCA304EFF5E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4F85E070-B9F1-4A03-99DC-8FF5617086E2}">
      <dgm:prSet phldrT="[Text]" custT="1"/>
      <dgm:spPr>
        <a:noFill/>
        <a:ln>
          <a:noFill/>
        </a:ln>
      </dgm:spPr>
      <dgm:t>
        <a:bodyPr/>
        <a:lstStyle/>
        <a:p>
          <a:r>
            <a:rPr lang="en-IN" sz="2000" dirty="0">
              <a:noFill/>
              <a:latin typeface="Arial Rounded MT Bold" pitchFamily="34" charset="0"/>
              <a:cs typeface="Arial" pitchFamily="34" charset="0"/>
            </a:rPr>
            <a:t>Invited Talks</a:t>
          </a:r>
        </a:p>
      </dgm:t>
    </dgm:pt>
    <dgm:pt modelId="{245BE7FB-7F40-4029-AAB5-5A05AD882190}" type="parTrans" cxnId="{F116D82E-8DCC-40A7-A053-B220D053AB71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7140DB76-8FFA-4B67-BCDF-F5DD651E42B8}" type="sibTrans" cxnId="{F116D82E-8DCC-40A7-A053-B220D053AB71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AA2500AB-118B-4217-820E-3D26560A2B02}">
      <dgm:prSet custT="1"/>
      <dgm:spPr>
        <a:noFill/>
        <a:ln>
          <a:noFill/>
        </a:ln>
      </dgm:spPr>
      <dgm:t>
        <a:bodyPr/>
        <a:lstStyle/>
        <a:p>
          <a:r>
            <a:rPr lang="en-IN" sz="2000" dirty="0">
              <a:noFill/>
              <a:latin typeface="Arial Rounded MT Bold" pitchFamily="34" charset="0"/>
              <a:cs typeface="Arial" pitchFamily="34" charset="0"/>
            </a:rPr>
            <a:t>Professional Training Programs</a:t>
          </a:r>
        </a:p>
      </dgm:t>
    </dgm:pt>
    <dgm:pt modelId="{BA5E9B26-2E51-4AA4-A219-448F5FA29D82}" type="parTrans" cxnId="{A9C4A5C2-3AC6-4187-BC3C-5DF16E862D9E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1160CB4D-79AF-4879-AD66-D5A90538CD0A}" type="sibTrans" cxnId="{A9C4A5C2-3AC6-4187-BC3C-5DF16E862D9E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F6007495-649B-48D0-AE3A-5F3211CBD414}">
      <dgm:prSet custT="1"/>
      <dgm:spPr>
        <a:noFill/>
        <a:ln>
          <a:noFill/>
        </a:ln>
      </dgm:spPr>
      <dgm:t>
        <a:bodyPr/>
        <a:lstStyle/>
        <a:p>
          <a:r>
            <a:rPr lang="en-IN" sz="2000" dirty="0">
              <a:noFill/>
              <a:latin typeface="Arial Rounded MT Bold" pitchFamily="34" charset="0"/>
              <a:cs typeface="Arial" pitchFamily="34" charset="0"/>
            </a:rPr>
            <a:t>JC/CC Guidance</a:t>
          </a:r>
        </a:p>
      </dgm:t>
    </dgm:pt>
    <dgm:pt modelId="{9E33484F-2459-4230-917B-4AB9DAC6AA54}" type="parTrans" cxnId="{A89AAF84-5AC9-48F4-A76C-0A671732C161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37813879-151A-475F-A771-BCFBC0B91A89}" type="sibTrans" cxnId="{A89AAF84-5AC9-48F4-A76C-0A671732C161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BB717D0B-3E4A-43FF-B052-C7BA8F4997E0}">
      <dgm:prSet custT="1"/>
      <dgm:spPr>
        <a:noFill/>
        <a:ln>
          <a:noFill/>
        </a:ln>
      </dgm:spPr>
      <dgm:t>
        <a:bodyPr/>
        <a:lstStyle/>
        <a:p>
          <a:r>
            <a:rPr lang="en-IN" sz="2000" dirty="0">
              <a:noFill/>
              <a:latin typeface="Arial Rounded MT Bold" pitchFamily="34" charset="0"/>
              <a:cs typeface="Arial" pitchFamily="34" charset="0"/>
            </a:rPr>
            <a:t>Student Practical Training</a:t>
          </a:r>
        </a:p>
      </dgm:t>
    </dgm:pt>
    <dgm:pt modelId="{C615C034-4D99-4ADD-803F-296B1FF88CC6}" type="parTrans" cxnId="{665307AA-9ED9-4B20-81A3-84F3F526DAE9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9374A6F2-9018-43B0-9FCF-058526E63550}" type="sibTrans" cxnId="{665307AA-9ED9-4B20-81A3-84F3F526DAE9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ED50E388-CEF6-45B4-818A-0D3F6EC3CE0D}">
      <dgm:prSet phldrT="[Text]" custT="1"/>
      <dgm:spPr>
        <a:solidFill>
          <a:schemeClr val="bg1"/>
        </a:solidFill>
        <a:ln>
          <a:noFill/>
          <a:prstDash val="lgDash"/>
        </a:ln>
      </dgm:spPr>
      <dgm:t>
        <a:bodyPr/>
        <a:lstStyle/>
        <a:p>
          <a:r>
            <a:rPr lang="en-IN" sz="3200" dirty="0">
              <a:noFill/>
              <a:latin typeface="Arial Rounded MT Bold" pitchFamily="34" charset="0"/>
              <a:cs typeface="Arial" pitchFamily="34" charset="0"/>
            </a:rPr>
            <a:t>Activities</a:t>
          </a:r>
        </a:p>
      </dgm:t>
    </dgm:pt>
    <dgm:pt modelId="{E0C1792C-2CB6-4863-ADB4-3B676F760362}" type="sibTrans" cxnId="{9578E208-DC9C-40C8-9D31-C44DBCD06C01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5C83BB38-D08D-4D8B-B968-A26C536097ED}" type="parTrans" cxnId="{9578E208-DC9C-40C8-9D31-C44DBCD06C01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4ED9D9ED-48FE-41F8-8758-B6BE63242FBA}" type="pres">
      <dgm:prSet presAssocID="{9725635D-2DB6-452B-9049-9A729DB605A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  <dgm:pt modelId="{332D6DEF-292C-438D-B8C7-0D71A59A73E0}" type="pres">
      <dgm:prSet presAssocID="{ED50E388-CEF6-45B4-818A-0D3F6EC3CE0D}" presName="Parent" presStyleLbl="node0" presStyleIdx="0" presStyleCnt="1" custLinFactNeighborX="7323" custLinFactNeighborY="-572">
        <dgm:presLayoutVars>
          <dgm:chMax val="5"/>
          <dgm:chPref val="5"/>
        </dgm:presLayoutVars>
      </dgm:prSet>
      <dgm:spPr/>
      <dgm:t>
        <a:bodyPr/>
        <a:lstStyle/>
        <a:p>
          <a:endParaRPr lang="en-IN"/>
        </a:p>
      </dgm:t>
    </dgm:pt>
    <dgm:pt modelId="{2EA9A7B4-9D15-47B5-AA53-DD71D7BBD26D}" type="pres">
      <dgm:prSet presAssocID="{ED50E388-CEF6-45B4-818A-0D3F6EC3CE0D}" presName="Accent2" presStyleLbl="node1" presStyleIdx="0" presStyleCnt="19"/>
      <dgm:spPr/>
    </dgm:pt>
    <dgm:pt modelId="{ADB4E5C2-9AAF-4CF1-9E00-346CE6A71066}" type="pres">
      <dgm:prSet presAssocID="{ED50E388-CEF6-45B4-818A-0D3F6EC3CE0D}" presName="Accent3" presStyleLbl="node1" presStyleIdx="1" presStyleCnt="19"/>
      <dgm:spPr/>
    </dgm:pt>
    <dgm:pt modelId="{0FF25A0D-8D96-4731-9DF1-05F3F5915F1C}" type="pres">
      <dgm:prSet presAssocID="{ED50E388-CEF6-45B4-818A-0D3F6EC3CE0D}" presName="Accent4" presStyleLbl="node1" presStyleIdx="2" presStyleCnt="19"/>
      <dgm:spPr/>
    </dgm:pt>
    <dgm:pt modelId="{22029051-DD4D-4992-A5AF-CFA9585123E1}" type="pres">
      <dgm:prSet presAssocID="{ED50E388-CEF6-45B4-818A-0D3F6EC3CE0D}" presName="Accent5" presStyleLbl="node1" presStyleIdx="3" presStyleCnt="19"/>
      <dgm:spPr/>
    </dgm:pt>
    <dgm:pt modelId="{5467A52F-D9AF-4397-A34C-D2517A4A0EAA}" type="pres">
      <dgm:prSet presAssocID="{ED50E388-CEF6-45B4-818A-0D3F6EC3CE0D}" presName="Accent6" presStyleLbl="node1" presStyleIdx="4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1F7FB45E-70CD-46A1-AA39-A7FF154D40EB}" type="pres">
      <dgm:prSet presAssocID="{5ECA1C99-4B5D-4205-9718-BD732D44FC38}" presName="Child1" presStyleLbl="node1" presStyleIdx="5" presStyleCnt="19" custScaleX="172272" custScaleY="125134" custLinFactNeighborX="-25840" custLinFactNeighborY="18358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6ACF91B1-8CFA-4AFB-89B0-E058EF22623E}" type="pres">
      <dgm:prSet presAssocID="{5ECA1C99-4B5D-4205-9718-BD732D44FC38}" presName="Accent7" presStyleCnt="0"/>
      <dgm:spPr/>
    </dgm:pt>
    <dgm:pt modelId="{1A8FB1A9-43E1-4A49-9B27-126FEED3922B}" type="pres">
      <dgm:prSet presAssocID="{5ECA1C99-4B5D-4205-9718-BD732D44FC38}" presName="AccentHold1" presStyleLbl="node1" presStyleIdx="6" presStyleCnt="19"/>
      <dgm:spPr/>
    </dgm:pt>
    <dgm:pt modelId="{A2686BC7-43B4-4C24-9C5C-4E609D978D49}" type="pres">
      <dgm:prSet presAssocID="{5ECA1C99-4B5D-4205-9718-BD732D44FC38}" presName="Accent8" presStyleCnt="0"/>
      <dgm:spPr/>
    </dgm:pt>
    <dgm:pt modelId="{C0DEB623-090B-4630-90A3-1B3CB0E61632}" type="pres">
      <dgm:prSet presAssocID="{5ECA1C99-4B5D-4205-9718-BD732D44FC38}" presName="AccentHold2" presStyleLbl="node1" presStyleIdx="7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8BB18E0F-724D-4A4C-ABCF-F6815E7E9776}" type="pres">
      <dgm:prSet presAssocID="{AA2500AB-118B-4217-820E-3D26560A2B02}" presName="Child2" presStyleLbl="node1" presStyleIdx="8" presStyleCnt="19" custScaleX="188027" custScaleY="111253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850E90CB-CBA0-4372-907D-E23E6C326613}" type="pres">
      <dgm:prSet presAssocID="{AA2500AB-118B-4217-820E-3D26560A2B02}" presName="Accent9" presStyleCnt="0"/>
      <dgm:spPr/>
    </dgm:pt>
    <dgm:pt modelId="{33AA1D9E-A54F-469D-B157-C4E41B3EEE57}" type="pres">
      <dgm:prSet presAssocID="{AA2500AB-118B-4217-820E-3D26560A2B02}" presName="AccentHold1" presStyleLbl="node1" presStyleIdx="9" presStyleCnt="19"/>
      <dgm:spPr/>
    </dgm:pt>
    <dgm:pt modelId="{9C7831B1-67A4-4A8D-AF1C-F59EC26053D0}" type="pres">
      <dgm:prSet presAssocID="{AA2500AB-118B-4217-820E-3D26560A2B02}" presName="Accent10" presStyleCnt="0"/>
      <dgm:spPr/>
    </dgm:pt>
    <dgm:pt modelId="{C99C0003-5780-496D-A99E-EC89AF557052}" type="pres">
      <dgm:prSet presAssocID="{AA2500AB-118B-4217-820E-3D26560A2B02}" presName="AccentHold2" presStyleLbl="node1" presStyleIdx="10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C41B4836-F8A6-48D5-8FC8-3EE85067FEFA}" type="pres">
      <dgm:prSet presAssocID="{AA2500AB-118B-4217-820E-3D26560A2B02}" presName="Accent11" presStyleCnt="0"/>
      <dgm:spPr/>
    </dgm:pt>
    <dgm:pt modelId="{B34441CA-CC99-4852-8593-649B4D4361FB}" type="pres">
      <dgm:prSet presAssocID="{AA2500AB-118B-4217-820E-3D26560A2B02}" presName="AccentHold3" presStyleLbl="node1" presStyleIdx="11" presStyleCnt="19"/>
      <dgm:spPr/>
    </dgm:pt>
    <dgm:pt modelId="{D234950B-7CA1-4B77-BCDD-93B0D7849BCD}" type="pres">
      <dgm:prSet presAssocID="{F6007495-649B-48D0-AE3A-5F3211CBD414}" presName="Child3" presStyleLbl="node1" presStyleIdx="12" presStyleCnt="19" custScaleX="150670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6DE97C91-1AFA-4CAD-9C03-1D35FA60CAD6}" type="pres">
      <dgm:prSet presAssocID="{F6007495-649B-48D0-AE3A-5F3211CBD414}" presName="Accent12" presStyleCnt="0"/>
      <dgm:spPr/>
    </dgm:pt>
    <dgm:pt modelId="{FE6D6006-4198-410F-9E19-F838D0FE4E5C}" type="pres">
      <dgm:prSet presAssocID="{F6007495-649B-48D0-AE3A-5F3211CBD414}" presName="AccentHold1" presStyleLbl="node1" presStyleIdx="13" presStyleCnt="19"/>
      <dgm:spPr/>
    </dgm:pt>
    <dgm:pt modelId="{1DE76444-B3D5-4B50-8251-273F153AE44B}" type="pres">
      <dgm:prSet presAssocID="{4F85E070-B9F1-4A03-99DC-8FF5617086E2}" presName="Child4" presStyleLbl="node1" presStyleIdx="14" presStyleCnt="19" custScaleX="126335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FE5F59B5-F84E-42EB-A043-41A4F8981320}" type="pres">
      <dgm:prSet presAssocID="{4F85E070-B9F1-4A03-99DC-8FF5617086E2}" presName="Accent13" presStyleCnt="0"/>
      <dgm:spPr/>
    </dgm:pt>
    <dgm:pt modelId="{0A94AD56-6C53-4EE0-AB88-957656B1E9E5}" type="pres">
      <dgm:prSet presAssocID="{4F85E070-B9F1-4A03-99DC-8FF5617086E2}" presName="AccentHold1" presStyleLbl="node1" presStyleIdx="15" presStyleCnt="19"/>
      <dgm:spPr/>
    </dgm:pt>
    <dgm:pt modelId="{5DA4EFEC-59B3-4E74-B3B0-89A2CD44567C}" type="pres">
      <dgm:prSet presAssocID="{BB717D0B-3E4A-43FF-B052-C7BA8F4997E0}" presName="Child5" presStyleLbl="node1" presStyleIdx="16" presStyleCnt="19" custScaleX="144558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38C2B3AA-1F4A-42C3-9327-127D7BD665E9}" type="pres">
      <dgm:prSet presAssocID="{BB717D0B-3E4A-43FF-B052-C7BA8F4997E0}" presName="Accent15" presStyleCnt="0"/>
      <dgm:spPr/>
    </dgm:pt>
    <dgm:pt modelId="{6B03D536-3473-4CBE-B448-86CB81F12B54}" type="pres">
      <dgm:prSet presAssocID="{BB717D0B-3E4A-43FF-B052-C7BA8F4997E0}" presName="AccentHold2" presStyleLbl="node1" presStyleIdx="17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8C876C4E-E268-4D84-B5B0-08FFD8A651A2}" type="pres">
      <dgm:prSet presAssocID="{BB717D0B-3E4A-43FF-B052-C7BA8F4997E0}" presName="Accent16" presStyleCnt="0"/>
      <dgm:spPr/>
    </dgm:pt>
    <dgm:pt modelId="{679AA170-46A1-4560-8D3C-47104C390AF9}" type="pres">
      <dgm:prSet presAssocID="{BB717D0B-3E4A-43FF-B052-C7BA8F4997E0}" presName="AccentHold3" presStyleLbl="node1" presStyleIdx="18" presStyleCnt="19"/>
      <dgm:spPr/>
    </dgm:pt>
  </dgm:ptLst>
  <dgm:cxnLst>
    <dgm:cxn modelId="{A89AAF84-5AC9-48F4-A76C-0A671732C161}" srcId="{ED50E388-CEF6-45B4-818A-0D3F6EC3CE0D}" destId="{F6007495-649B-48D0-AE3A-5F3211CBD414}" srcOrd="2" destOrd="0" parTransId="{9E33484F-2459-4230-917B-4AB9DAC6AA54}" sibTransId="{37813879-151A-475F-A771-BCFBC0B91A89}"/>
    <dgm:cxn modelId="{0EB0DABE-5FC0-4ED5-8F0F-60F750EEAD89}" type="presOf" srcId="{AA2500AB-118B-4217-820E-3D26560A2B02}" destId="{8BB18E0F-724D-4A4C-ABCF-F6815E7E9776}" srcOrd="0" destOrd="0" presId="urn:microsoft.com/office/officeart/2009/3/layout/CircleRelationship"/>
    <dgm:cxn modelId="{9578E208-DC9C-40C8-9D31-C44DBCD06C01}" srcId="{9725635D-2DB6-452B-9049-9A729DB605AD}" destId="{ED50E388-CEF6-45B4-818A-0D3F6EC3CE0D}" srcOrd="0" destOrd="0" parTransId="{5C83BB38-D08D-4D8B-B968-A26C536097ED}" sibTransId="{E0C1792C-2CB6-4863-ADB4-3B676F760362}"/>
    <dgm:cxn modelId="{F116D82E-8DCC-40A7-A053-B220D053AB71}" srcId="{ED50E388-CEF6-45B4-818A-0D3F6EC3CE0D}" destId="{4F85E070-B9F1-4A03-99DC-8FF5617086E2}" srcOrd="3" destOrd="0" parTransId="{245BE7FB-7F40-4029-AAB5-5A05AD882190}" sibTransId="{7140DB76-8FFA-4B67-BCDF-F5DD651E42B8}"/>
    <dgm:cxn modelId="{3BB4A939-99F1-4BCC-AFB9-1015219C4F92}" type="presOf" srcId="{5ECA1C99-4B5D-4205-9718-BD732D44FC38}" destId="{1F7FB45E-70CD-46A1-AA39-A7FF154D40EB}" srcOrd="0" destOrd="0" presId="urn:microsoft.com/office/officeart/2009/3/layout/CircleRelationship"/>
    <dgm:cxn modelId="{665307AA-9ED9-4B20-81A3-84F3F526DAE9}" srcId="{ED50E388-CEF6-45B4-818A-0D3F6EC3CE0D}" destId="{BB717D0B-3E4A-43FF-B052-C7BA8F4997E0}" srcOrd="4" destOrd="0" parTransId="{C615C034-4D99-4ADD-803F-296B1FF88CC6}" sibTransId="{9374A6F2-9018-43B0-9FCF-058526E63550}"/>
    <dgm:cxn modelId="{F1AED0A1-2A67-41E8-8D3A-DCCA304EFF5E}" srcId="{ED50E388-CEF6-45B4-818A-0D3F6EC3CE0D}" destId="{5ECA1C99-4B5D-4205-9718-BD732D44FC38}" srcOrd="0" destOrd="0" parTransId="{B8BA7AE1-A6F7-4B49-AC55-93E2A280CD3F}" sibTransId="{0525BE5A-FFAB-48E5-BE77-5A68F2E6F904}"/>
    <dgm:cxn modelId="{23FD8620-344D-4DAB-B17C-F00D8F24EB6F}" type="presOf" srcId="{4F85E070-B9F1-4A03-99DC-8FF5617086E2}" destId="{1DE76444-B3D5-4B50-8251-273F153AE44B}" srcOrd="0" destOrd="0" presId="urn:microsoft.com/office/officeart/2009/3/layout/CircleRelationship"/>
    <dgm:cxn modelId="{A9C4A5C2-3AC6-4187-BC3C-5DF16E862D9E}" srcId="{ED50E388-CEF6-45B4-818A-0D3F6EC3CE0D}" destId="{AA2500AB-118B-4217-820E-3D26560A2B02}" srcOrd="1" destOrd="0" parTransId="{BA5E9B26-2E51-4AA4-A219-448F5FA29D82}" sibTransId="{1160CB4D-79AF-4879-AD66-D5A90538CD0A}"/>
    <dgm:cxn modelId="{DFE6D51F-34BA-4684-A9BB-116065B6D273}" type="presOf" srcId="{ED50E388-CEF6-45B4-818A-0D3F6EC3CE0D}" destId="{332D6DEF-292C-438D-B8C7-0D71A59A73E0}" srcOrd="0" destOrd="0" presId="urn:microsoft.com/office/officeart/2009/3/layout/CircleRelationship"/>
    <dgm:cxn modelId="{E4036C54-E0C2-4929-BD3B-3FE428D3F69A}" type="presOf" srcId="{9725635D-2DB6-452B-9049-9A729DB605AD}" destId="{4ED9D9ED-48FE-41F8-8758-B6BE63242FBA}" srcOrd="0" destOrd="0" presId="urn:microsoft.com/office/officeart/2009/3/layout/CircleRelationship"/>
    <dgm:cxn modelId="{035C6090-183A-4507-B3ED-828F8450A9F1}" type="presOf" srcId="{F6007495-649B-48D0-AE3A-5F3211CBD414}" destId="{D234950B-7CA1-4B77-BCDD-93B0D7849BCD}" srcOrd="0" destOrd="0" presId="urn:microsoft.com/office/officeart/2009/3/layout/CircleRelationship"/>
    <dgm:cxn modelId="{ADCE7C20-B34F-481D-B3EA-972220DAD420}" type="presOf" srcId="{BB717D0B-3E4A-43FF-B052-C7BA8F4997E0}" destId="{5DA4EFEC-59B3-4E74-B3B0-89A2CD44567C}" srcOrd="0" destOrd="0" presId="urn:microsoft.com/office/officeart/2009/3/layout/CircleRelationship"/>
    <dgm:cxn modelId="{55C54A5B-F5E4-4F30-BEAD-8BF394F382D2}" type="presParOf" srcId="{4ED9D9ED-48FE-41F8-8758-B6BE63242FBA}" destId="{332D6DEF-292C-438D-B8C7-0D71A59A73E0}" srcOrd="0" destOrd="0" presId="urn:microsoft.com/office/officeart/2009/3/layout/CircleRelationship"/>
    <dgm:cxn modelId="{099DC445-61FC-4CAD-B18F-BCE3B0EA12DE}" type="presParOf" srcId="{4ED9D9ED-48FE-41F8-8758-B6BE63242FBA}" destId="{2EA9A7B4-9D15-47B5-AA53-DD71D7BBD26D}" srcOrd="1" destOrd="0" presId="urn:microsoft.com/office/officeart/2009/3/layout/CircleRelationship"/>
    <dgm:cxn modelId="{D43ABE6E-1D9B-488F-9669-7E05EE09AA07}" type="presParOf" srcId="{4ED9D9ED-48FE-41F8-8758-B6BE63242FBA}" destId="{ADB4E5C2-9AAF-4CF1-9E00-346CE6A71066}" srcOrd="2" destOrd="0" presId="urn:microsoft.com/office/officeart/2009/3/layout/CircleRelationship"/>
    <dgm:cxn modelId="{2416A64F-F4BA-4CEC-89D7-56D5EA2A1D05}" type="presParOf" srcId="{4ED9D9ED-48FE-41F8-8758-B6BE63242FBA}" destId="{0FF25A0D-8D96-4731-9DF1-05F3F5915F1C}" srcOrd="3" destOrd="0" presId="urn:microsoft.com/office/officeart/2009/3/layout/CircleRelationship"/>
    <dgm:cxn modelId="{22CFAC56-C7FD-449C-BA23-2023E4831503}" type="presParOf" srcId="{4ED9D9ED-48FE-41F8-8758-B6BE63242FBA}" destId="{22029051-DD4D-4992-A5AF-CFA9585123E1}" srcOrd="4" destOrd="0" presId="urn:microsoft.com/office/officeart/2009/3/layout/CircleRelationship"/>
    <dgm:cxn modelId="{B101DEC9-728F-48D9-8BBD-7E9481E40038}" type="presParOf" srcId="{4ED9D9ED-48FE-41F8-8758-B6BE63242FBA}" destId="{5467A52F-D9AF-4397-A34C-D2517A4A0EAA}" srcOrd="5" destOrd="0" presId="urn:microsoft.com/office/officeart/2009/3/layout/CircleRelationship"/>
    <dgm:cxn modelId="{8F5691A3-241D-42D3-A4EF-A72EA17BC23E}" type="presParOf" srcId="{4ED9D9ED-48FE-41F8-8758-B6BE63242FBA}" destId="{1F7FB45E-70CD-46A1-AA39-A7FF154D40EB}" srcOrd="6" destOrd="0" presId="urn:microsoft.com/office/officeart/2009/3/layout/CircleRelationship"/>
    <dgm:cxn modelId="{5F219867-7904-4712-AE5E-A6C5085E2B41}" type="presParOf" srcId="{4ED9D9ED-48FE-41F8-8758-B6BE63242FBA}" destId="{6ACF91B1-8CFA-4AFB-89B0-E058EF22623E}" srcOrd="7" destOrd="0" presId="urn:microsoft.com/office/officeart/2009/3/layout/CircleRelationship"/>
    <dgm:cxn modelId="{B5C4618B-DFC0-4EC2-8C6A-A1B48A5162E5}" type="presParOf" srcId="{6ACF91B1-8CFA-4AFB-89B0-E058EF22623E}" destId="{1A8FB1A9-43E1-4A49-9B27-126FEED3922B}" srcOrd="0" destOrd="0" presId="urn:microsoft.com/office/officeart/2009/3/layout/CircleRelationship"/>
    <dgm:cxn modelId="{D76BDD6D-FB96-4409-97F4-BAAFF03D46CA}" type="presParOf" srcId="{4ED9D9ED-48FE-41F8-8758-B6BE63242FBA}" destId="{A2686BC7-43B4-4C24-9C5C-4E609D978D49}" srcOrd="8" destOrd="0" presId="urn:microsoft.com/office/officeart/2009/3/layout/CircleRelationship"/>
    <dgm:cxn modelId="{5A337818-E1BA-4976-9048-62BA61E7BF9B}" type="presParOf" srcId="{A2686BC7-43B4-4C24-9C5C-4E609D978D49}" destId="{C0DEB623-090B-4630-90A3-1B3CB0E61632}" srcOrd="0" destOrd="0" presId="urn:microsoft.com/office/officeart/2009/3/layout/CircleRelationship"/>
    <dgm:cxn modelId="{8BF6EE15-A1B5-477B-A4D6-20472F7D6D36}" type="presParOf" srcId="{4ED9D9ED-48FE-41F8-8758-B6BE63242FBA}" destId="{8BB18E0F-724D-4A4C-ABCF-F6815E7E9776}" srcOrd="9" destOrd="0" presId="urn:microsoft.com/office/officeart/2009/3/layout/CircleRelationship"/>
    <dgm:cxn modelId="{CD019D66-358B-43F9-9BFA-CA8697E80C42}" type="presParOf" srcId="{4ED9D9ED-48FE-41F8-8758-B6BE63242FBA}" destId="{850E90CB-CBA0-4372-907D-E23E6C326613}" srcOrd="10" destOrd="0" presId="urn:microsoft.com/office/officeart/2009/3/layout/CircleRelationship"/>
    <dgm:cxn modelId="{25D8CFE8-AF88-4B6D-9112-88FF316A4B80}" type="presParOf" srcId="{850E90CB-CBA0-4372-907D-E23E6C326613}" destId="{33AA1D9E-A54F-469D-B157-C4E41B3EEE57}" srcOrd="0" destOrd="0" presId="urn:microsoft.com/office/officeart/2009/3/layout/CircleRelationship"/>
    <dgm:cxn modelId="{578B98E4-1EAA-4D5A-A9A7-AD6C6115316C}" type="presParOf" srcId="{4ED9D9ED-48FE-41F8-8758-B6BE63242FBA}" destId="{9C7831B1-67A4-4A8D-AF1C-F59EC26053D0}" srcOrd="11" destOrd="0" presId="urn:microsoft.com/office/officeart/2009/3/layout/CircleRelationship"/>
    <dgm:cxn modelId="{A577BD41-6D44-48C6-B447-69E3DAC55318}" type="presParOf" srcId="{9C7831B1-67A4-4A8D-AF1C-F59EC26053D0}" destId="{C99C0003-5780-496D-A99E-EC89AF557052}" srcOrd="0" destOrd="0" presId="urn:microsoft.com/office/officeart/2009/3/layout/CircleRelationship"/>
    <dgm:cxn modelId="{05388538-06B6-4443-8F4D-7606DA5EE9F5}" type="presParOf" srcId="{4ED9D9ED-48FE-41F8-8758-B6BE63242FBA}" destId="{C41B4836-F8A6-48D5-8FC8-3EE85067FEFA}" srcOrd="12" destOrd="0" presId="urn:microsoft.com/office/officeart/2009/3/layout/CircleRelationship"/>
    <dgm:cxn modelId="{AE70FA32-4096-4DD4-B631-A2D793E0488E}" type="presParOf" srcId="{C41B4836-F8A6-48D5-8FC8-3EE85067FEFA}" destId="{B34441CA-CC99-4852-8593-649B4D4361FB}" srcOrd="0" destOrd="0" presId="urn:microsoft.com/office/officeart/2009/3/layout/CircleRelationship"/>
    <dgm:cxn modelId="{59DAC361-8EAE-45E8-9CE3-397437BCF5BD}" type="presParOf" srcId="{4ED9D9ED-48FE-41F8-8758-B6BE63242FBA}" destId="{D234950B-7CA1-4B77-BCDD-93B0D7849BCD}" srcOrd="13" destOrd="0" presId="urn:microsoft.com/office/officeart/2009/3/layout/CircleRelationship"/>
    <dgm:cxn modelId="{D40FCFDD-86E7-4689-B67E-4CF3D3DBD9CD}" type="presParOf" srcId="{4ED9D9ED-48FE-41F8-8758-B6BE63242FBA}" destId="{6DE97C91-1AFA-4CAD-9C03-1D35FA60CAD6}" srcOrd="14" destOrd="0" presId="urn:microsoft.com/office/officeart/2009/3/layout/CircleRelationship"/>
    <dgm:cxn modelId="{1569316F-B6B1-4BFF-8021-5E4E8DFC2C40}" type="presParOf" srcId="{6DE97C91-1AFA-4CAD-9C03-1D35FA60CAD6}" destId="{FE6D6006-4198-410F-9E19-F838D0FE4E5C}" srcOrd="0" destOrd="0" presId="urn:microsoft.com/office/officeart/2009/3/layout/CircleRelationship"/>
    <dgm:cxn modelId="{44C7ABC7-6737-4F1E-AFCF-F52FEEF766E1}" type="presParOf" srcId="{4ED9D9ED-48FE-41F8-8758-B6BE63242FBA}" destId="{1DE76444-B3D5-4B50-8251-273F153AE44B}" srcOrd="15" destOrd="0" presId="urn:microsoft.com/office/officeart/2009/3/layout/CircleRelationship"/>
    <dgm:cxn modelId="{F0959175-8C01-424A-9D3B-3AE214DD9844}" type="presParOf" srcId="{4ED9D9ED-48FE-41F8-8758-B6BE63242FBA}" destId="{FE5F59B5-F84E-42EB-A043-41A4F8981320}" srcOrd="16" destOrd="0" presId="urn:microsoft.com/office/officeart/2009/3/layout/CircleRelationship"/>
    <dgm:cxn modelId="{DEA8CC01-06E7-4B5C-B2FA-4B868F4B5F7D}" type="presParOf" srcId="{FE5F59B5-F84E-42EB-A043-41A4F8981320}" destId="{0A94AD56-6C53-4EE0-AB88-957656B1E9E5}" srcOrd="0" destOrd="0" presId="urn:microsoft.com/office/officeart/2009/3/layout/CircleRelationship"/>
    <dgm:cxn modelId="{6644E701-1AC9-42E9-954E-DD062C63A332}" type="presParOf" srcId="{4ED9D9ED-48FE-41F8-8758-B6BE63242FBA}" destId="{5DA4EFEC-59B3-4E74-B3B0-89A2CD44567C}" srcOrd="17" destOrd="0" presId="urn:microsoft.com/office/officeart/2009/3/layout/CircleRelationship"/>
    <dgm:cxn modelId="{F14AC669-1635-43DC-B431-B2165F62B200}" type="presParOf" srcId="{4ED9D9ED-48FE-41F8-8758-B6BE63242FBA}" destId="{38C2B3AA-1F4A-42C3-9327-127D7BD665E9}" srcOrd="18" destOrd="0" presId="urn:microsoft.com/office/officeart/2009/3/layout/CircleRelationship"/>
    <dgm:cxn modelId="{5E9EA781-2859-47EB-83DF-E4E64DDE5D4D}" type="presParOf" srcId="{38C2B3AA-1F4A-42C3-9327-127D7BD665E9}" destId="{6B03D536-3473-4CBE-B448-86CB81F12B54}" srcOrd="0" destOrd="0" presId="urn:microsoft.com/office/officeart/2009/3/layout/CircleRelationship"/>
    <dgm:cxn modelId="{F6C364A6-4974-499F-A117-11409A1FDECD}" type="presParOf" srcId="{4ED9D9ED-48FE-41F8-8758-B6BE63242FBA}" destId="{8C876C4E-E268-4D84-B5B0-08FFD8A651A2}" srcOrd="19" destOrd="0" presId="urn:microsoft.com/office/officeart/2009/3/layout/CircleRelationship"/>
    <dgm:cxn modelId="{4660F638-3798-4BFA-9131-E3901CB7D4F9}" type="presParOf" srcId="{8C876C4E-E268-4D84-B5B0-08FFD8A651A2}" destId="{679AA170-46A1-4560-8D3C-47104C390AF9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622D32-B98E-42C7-BBB9-8371CD360FB6}" type="doc">
      <dgm:prSet loTypeId="urn:microsoft.com/office/officeart/2005/8/layout/radial6" loCatId="cycle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IN"/>
        </a:p>
      </dgm:t>
    </dgm:pt>
    <dgm:pt modelId="{3D239C05-A306-46CF-B0C9-B104F49A2BC3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IN" dirty="0" smtClean="0"/>
            <a:t>Activities</a:t>
          </a:r>
          <a:endParaRPr lang="en-IN" dirty="0"/>
        </a:p>
      </dgm:t>
    </dgm:pt>
    <dgm:pt modelId="{D0328080-714E-4BBE-8CFE-041B7B3E3C3A}" type="parTrans" cxnId="{529089EB-C918-40DE-81EB-355814195885}">
      <dgm:prSet/>
      <dgm:spPr/>
      <dgm:t>
        <a:bodyPr/>
        <a:lstStyle/>
        <a:p>
          <a:endParaRPr lang="en-IN"/>
        </a:p>
      </dgm:t>
    </dgm:pt>
    <dgm:pt modelId="{20FBA8EE-6282-4CBE-A304-63EF98477737}" type="sibTrans" cxnId="{529089EB-C918-40DE-81EB-355814195885}">
      <dgm:prSet/>
      <dgm:spPr/>
      <dgm:t>
        <a:bodyPr/>
        <a:lstStyle/>
        <a:p>
          <a:endParaRPr lang="en-IN"/>
        </a:p>
      </dgm:t>
    </dgm:pt>
    <dgm:pt modelId="{837D8FC7-94C1-4EEC-86F7-ECBAF3BDFD05}">
      <dgm:prSet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1800" dirty="0" smtClean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Student </a:t>
          </a:r>
        </a:p>
        <a:p>
          <a:r>
            <a:rPr lang="en-IN" sz="1800" dirty="0" smtClean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research</a:t>
          </a:r>
          <a:endParaRPr lang="en-IN" sz="1800" dirty="0"/>
        </a:p>
      </dgm:t>
    </dgm:pt>
    <dgm:pt modelId="{1AD60182-9331-4115-AEC4-EB68C9B1FF9B}" type="parTrans" cxnId="{F81BC699-D680-4B0C-B09C-103DC7A32861}">
      <dgm:prSet/>
      <dgm:spPr/>
      <dgm:t>
        <a:bodyPr/>
        <a:lstStyle/>
        <a:p>
          <a:endParaRPr lang="en-IN"/>
        </a:p>
      </dgm:t>
    </dgm:pt>
    <dgm:pt modelId="{3154EC4D-7F11-4C5B-A0B4-3131F7EDB711}" type="sibTrans" cxnId="{F81BC699-D680-4B0C-B09C-103DC7A32861}">
      <dgm:prSet/>
      <dgm:spPr>
        <a:noFill/>
      </dgm:spPr>
      <dgm:t>
        <a:bodyPr/>
        <a:lstStyle/>
        <a:p>
          <a:endParaRPr lang="en-IN"/>
        </a:p>
      </dgm:t>
    </dgm:pt>
    <dgm:pt modelId="{9C678AE4-77FB-4E26-B531-7463E2392762}">
      <dgm:prSet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Projects</a:t>
          </a:r>
          <a:endParaRPr lang="en-IN" sz="1800" dirty="0">
            <a:solidFill>
              <a:schemeClr val="bg1"/>
            </a:solidFill>
            <a:latin typeface="Arial Rounded MT Bold" pitchFamily="34" charset="0"/>
            <a:cs typeface="Arial" pitchFamily="34" charset="0"/>
          </a:endParaRPr>
        </a:p>
      </dgm:t>
    </dgm:pt>
    <dgm:pt modelId="{29067417-F198-450B-89DD-4DED0DA2C255}" type="parTrans" cxnId="{67CA7F4E-B55B-4FA5-A206-E5CE73A0560C}">
      <dgm:prSet/>
      <dgm:spPr/>
      <dgm:t>
        <a:bodyPr/>
        <a:lstStyle/>
        <a:p>
          <a:endParaRPr lang="en-IN"/>
        </a:p>
      </dgm:t>
    </dgm:pt>
    <dgm:pt modelId="{C3646781-6456-4BE7-96DF-E9CB2E916079}" type="sibTrans" cxnId="{67CA7F4E-B55B-4FA5-A206-E5CE73A0560C}">
      <dgm:prSet/>
      <dgm:spPr>
        <a:noFill/>
      </dgm:spPr>
      <dgm:t>
        <a:bodyPr/>
        <a:lstStyle/>
        <a:p>
          <a:endParaRPr lang="en-IN"/>
        </a:p>
      </dgm:t>
    </dgm:pt>
    <dgm:pt modelId="{A26C53DC-2F43-4C26-9573-726D37754EC9}">
      <dgm:prSet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Publications</a:t>
          </a:r>
          <a:endParaRPr lang="en-IN" sz="1800" dirty="0">
            <a:solidFill>
              <a:schemeClr val="bg1"/>
            </a:solidFill>
            <a:latin typeface="Arial Rounded MT Bold" pitchFamily="34" charset="0"/>
            <a:cs typeface="Arial" pitchFamily="34" charset="0"/>
          </a:endParaRPr>
        </a:p>
      </dgm:t>
    </dgm:pt>
    <dgm:pt modelId="{04A9FBBF-D5FE-415B-832F-0999C657245E}" type="parTrans" cxnId="{DC22A629-D89D-4B59-9B7B-6F21DB39EFBF}">
      <dgm:prSet/>
      <dgm:spPr/>
      <dgm:t>
        <a:bodyPr/>
        <a:lstStyle/>
        <a:p>
          <a:endParaRPr lang="en-IN"/>
        </a:p>
      </dgm:t>
    </dgm:pt>
    <dgm:pt modelId="{BF2B0FE6-B59A-43C0-A0B5-CDB7FA90F512}" type="sibTrans" cxnId="{DC22A629-D89D-4B59-9B7B-6F21DB39EFBF}">
      <dgm:prSet/>
      <dgm:spPr>
        <a:noFill/>
      </dgm:spPr>
      <dgm:t>
        <a:bodyPr/>
        <a:lstStyle/>
        <a:p>
          <a:endParaRPr lang="en-IN"/>
        </a:p>
      </dgm:t>
    </dgm:pt>
    <dgm:pt modelId="{C1C3A240-DA89-402C-A8E8-E61A2031F84B}">
      <dgm:prSet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Presentations</a:t>
          </a:r>
          <a:endParaRPr lang="en-IN" sz="1800" dirty="0">
            <a:solidFill>
              <a:schemeClr val="bg1"/>
            </a:solidFill>
            <a:latin typeface="Arial Rounded MT Bold" pitchFamily="34" charset="0"/>
            <a:cs typeface="Arial" pitchFamily="34" charset="0"/>
          </a:endParaRPr>
        </a:p>
      </dgm:t>
    </dgm:pt>
    <dgm:pt modelId="{D20275F8-5BBB-42A5-8844-6D4D9044AF1E}" type="parTrans" cxnId="{31FFE30B-B6CD-4DE1-AF34-4DAB4C52B4E8}">
      <dgm:prSet/>
      <dgm:spPr/>
      <dgm:t>
        <a:bodyPr/>
        <a:lstStyle/>
        <a:p>
          <a:endParaRPr lang="en-IN"/>
        </a:p>
      </dgm:t>
    </dgm:pt>
    <dgm:pt modelId="{54CDBB1F-4068-4693-AD21-F8CA11F188E2}" type="sibTrans" cxnId="{31FFE30B-B6CD-4DE1-AF34-4DAB4C52B4E8}">
      <dgm:prSet/>
      <dgm:spPr>
        <a:noFill/>
      </dgm:spPr>
      <dgm:t>
        <a:bodyPr/>
        <a:lstStyle/>
        <a:p>
          <a:endParaRPr lang="en-IN"/>
        </a:p>
      </dgm:t>
    </dgm:pt>
    <dgm:pt modelId="{E697017B-F7C4-4A7B-8435-36400EDFD52C}">
      <dgm:prSet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1800" dirty="0" smtClean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Reviewers&amp; Editorial </a:t>
          </a:r>
          <a:r>
            <a:rPr lang="en-IN" sz="18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members</a:t>
          </a:r>
        </a:p>
      </dgm:t>
    </dgm:pt>
    <dgm:pt modelId="{FE52BF4B-3BBE-4E39-88F5-53A11A72331A}" type="parTrans" cxnId="{6B6A9128-4A93-4622-8E4D-52F411F45DCC}">
      <dgm:prSet/>
      <dgm:spPr/>
      <dgm:t>
        <a:bodyPr/>
        <a:lstStyle/>
        <a:p>
          <a:endParaRPr lang="en-IN"/>
        </a:p>
      </dgm:t>
    </dgm:pt>
    <dgm:pt modelId="{899F1274-9296-42E5-BC7B-D77057CAF74B}" type="sibTrans" cxnId="{6B6A9128-4A93-4622-8E4D-52F411F45DCC}">
      <dgm:prSet/>
      <dgm:spPr>
        <a:noFill/>
      </dgm:spPr>
      <dgm:t>
        <a:bodyPr/>
        <a:lstStyle/>
        <a:p>
          <a:endParaRPr lang="en-IN"/>
        </a:p>
      </dgm:t>
    </dgm:pt>
    <dgm:pt modelId="{DE8E5E1C-869C-4172-84C0-BB06144DA1D1}">
      <dgm:prSet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1800" dirty="0" smtClean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Research Reviewers</a:t>
          </a:r>
          <a:endParaRPr lang="en-IN" sz="1800" dirty="0">
            <a:solidFill>
              <a:schemeClr val="bg1"/>
            </a:solidFill>
            <a:latin typeface="Arial Rounded MT Bold" pitchFamily="34" charset="0"/>
            <a:cs typeface="Arial" pitchFamily="34" charset="0"/>
          </a:endParaRPr>
        </a:p>
      </dgm:t>
    </dgm:pt>
    <dgm:pt modelId="{AB9A5915-D530-4CC0-B595-A368B7C863E0}" type="parTrans" cxnId="{829FB88D-87B0-471A-900C-2A62AF07C502}">
      <dgm:prSet/>
      <dgm:spPr/>
      <dgm:t>
        <a:bodyPr/>
        <a:lstStyle/>
        <a:p>
          <a:endParaRPr lang="en-IN"/>
        </a:p>
      </dgm:t>
    </dgm:pt>
    <dgm:pt modelId="{7FEB43BE-DB88-430F-A55B-BF6B4827E24A}" type="sibTrans" cxnId="{829FB88D-87B0-471A-900C-2A62AF07C502}">
      <dgm:prSet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F3E66B82-00E0-49CB-8A3F-0B9BD00FB075}" type="pres">
      <dgm:prSet presAssocID="{B1622D32-B98E-42C7-BBB9-8371CD360F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C48A725-236D-4158-8128-D699CC6E0E84}" type="pres">
      <dgm:prSet presAssocID="{3D239C05-A306-46CF-B0C9-B104F49A2BC3}" presName="centerShape" presStyleLbl="node0" presStyleIdx="0" presStyleCnt="1"/>
      <dgm:spPr/>
      <dgm:t>
        <a:bodyPr/>
        <a:lstStyle/>
        <a:p>
          <a:endParaRPr lang="en-IN"/>
        </a:p>
      </dgm:t>
    </dgm:pt>
    <dgm:pt modelId="{FDFC289B-BE82-4A1B-AF2C-A99D189DD2D0}" type="pres">
      <dgm:prSet presAssocID="{837D8FC7-94C1-4EEC-86F7-ECBAF3BDFD0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61B3A5-D987-4FDA-A32E-54069A4D8131}" type="pres">
      <dgm:prSet presAssocID="{837D8FC7-94C1-4EEC-86F7-ECBAF3BDFD05}" presName="dummy" presStyleCnt="0"/>
      <dgm:spPr/>
    </dgm:pt>
    <dgm:pt modelId="{F889D751-1C99-4D73-91CA-F0F7EA113D57}" type="pres">
      <dgm:prSet presAssocID="{3154EC4D-7F11-4C5B-A0B4-3131F7EDB711}" presName="sibTrans" presStyleLbl="sibTrans2D1" presStyleIdx="0" presStyleCnt="6"/>
      <dgm:spPr/>
      <dgm:t>
        <a:bodyPr/>
        <a:lstStyle/>
        <a:p>
          <a:endParaRPr lang="en-IN"/>
        </a:p>
      </dgm:t>
    </dgm:pt>
    <dgm:pt modelId="{7DED4FDF-FF88-4900-B7AB-2F718A46CB10}" type="pres">
      <dgm:prSet presAssocID="{9C678AE4-77FB-4E26-B531-7463E239276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899ACB5-DEFA-4669-BE6A-3E4D57A9D95D}" type="pres">
      <dgm:prSet presAssocID="{9C678AE4-77FB-4E26-B531-7463E2392762}" presName="dummy" presStyleCnt="0"/>
      <dgm:spPr/>
    </dgm:pt>
    <dgm:pt modelId="{1730C683-CE0E-428D-82D8-D9FB908941BA}" type="pres">
      <dgm:prSet presAssocID="{C3646781-6456-4BE7-96DF-E9CB2E916079}" presName="sibTrans" presStyleLbl="sibTrans2D1" presStyleIdx="1" presStyleCnt="6"/>
      <dgm:spPr/>
      <dgm:t>
        <a:bodyPr/>
        <a:lstStyle/>
        <a:p>
          <a:endParaRPr lang="en-IN"/>
        </a:p>
      </dgm:t>
    </dgm:pt>
    <dgm:pt modelId="{1117E711-6E37-4E82-B98E-176945425E03}" type="pres">
      <dgm:prSet presAssocID="{A26C53DC-2F43-4C26-9573-726D37754EC9}" presName="node" presStyleLbl="node1" presStyleIdx="2" presStyleCnt="6" custScaleX="14544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551873F-41B4-4AFF-BC0C-E3FC9F661804}" type="pres">
      <dgm:prSet presAssocID="{A26C53DC-2F43-4C26-9573-726D37754EC9}" presName="dummy" presStyleCnt="0"/>
      <dgm:spPr/>
    </dgm:pt>
    <dgm:pt modelId="{C4961962-8D6A-4123-AE99-3A8706858062}" type="pres">
      <dgm:prSet presAssocID="{BF2B0FE6-B59A-43C0-A0B5-CDB7FA90F512}" presName="sibTrans" presStyleLbl="sibTrans2D1" presStyleIdx="2" presStyleCnt="6"/>
      <dgm:spPr/>
      <dgm:t>
        <a:bodyPr/>
        <a:lstStyle/>
        <a:p>
          <a:endParaRPr lang="en-IN"/>
        </a:p>
      </dgm:t>
    </dgm:pt>
    <dgm:pt modelId="{C9F674E9-CB93-45C2-A23E-4CE52CFB6626}" type="pres">
      <dgm:prSet presAssocID="{C1C3A240-DA89-402C-A8E8-E61A2031F84B}" presName="node" presStyleLbl="node1" presStyleIdx="3" presStyleCnt="6" custScaleX="15613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F75930-E1BE-46CC-A056-3277CECD57D2}" type="pres">
      <dgm:prSet presAssocID="{C1C3A240-DA89-402C-A8E8-E61A2031F84B}" presName="dummy" presStyleCnt="0"/>
      <dgm:spPr/>
    </dgm:pt>
    <dgm:pt modelId="{3E163B41-30A6-4A49-948C-9F25E1551F9A}" type="pres">
      <dgm:prSet presAssocID="{54CDBB1F-4068-4693-AD21-F8CA11F188E2}" presName="sibTrans" presStyleLbl="sibTrans2D1" presStyleIdx="3" presStyleCnt="6"/>
      <dgm:spPr/>
      <dgm:t>
        <a:bodyPr/>
        <a:lstStyle/>
        <a:p>
          <a:endParaRPr lang="en-IN"/>
        </a:p>
      </dgm:t>
    </dgm:pt>
    <dgm:pt modelId="{45760628-3B27-4E94-9F11-BCFFB165FCBD}" type="pres">
      <dgm:prSet presAssocID="{E697017B-F7C4-4A7B-8435-36400EDFD52C}" presName="node" presStyleLbl="node1" presStyleIdx="4" presStyleCnt="6" custScaleX="12743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4EF9FA8-2443-476C-818E-F48CED898C33}" type="pres">
      <dgm:prSet presAssocID="{E697017B-F7C4-4A7B-8435-36400EDFD52C}" presName="dummy" presStyleCnt="0"/>
      <dgm:spPr/>
    </dgm:pt>
    <dgm:pt modelId="{382E1E81-B007-4FB6-A8DE-21B907E8866A}" type="pres">
      <dgm:prSet presAssocID="{899F1274-9296-42E5-BC7B-D77057CAF74B}" presName="sibTrans" presStyleLbl="sibTrans2D1" presStyleIdx="4" presStyleCnt="6"/>
      <dgm:spPr/>
      <dgm:t>
        <a:bodyPr/>
        <a:lstStyle/>
        <a:p>
          <a:endParaRPr lang="en-IN"/>
        </a:p>
      </dgm:t>
    </dgm:pt>
    <dgm:pt modelId="{6961F47B-5796-4E33-ABFB-04140101ED88}" type="pres">
      <dgm:prSet presAssocID="{DE8E5E1C-869C-4172-84C0-BB06144DA1D1}" presName="node" presStyleLbl="node1" presStyleIdx="5" presStyleCnt="6" custScaleX="12351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1FFDB30-30A6-49D0-8F1E-BAC4CF881C89}" type="pres">
      <dgm:prSet presAssocID="{DE8E5E1C-869C-4172-84C0-BB06144DA1D1}" presName="dummy" presStyleCnt="0"/>
      <dgm:spPr/>
    </dgm:pt>
    <dgm:pt modelId="{3E1FBFA4-689D-4A0C-B8C9-FC4CF51B7C6D}" type="pres">
      <dgm:prSet presAssocID="{7FEB43BE-DB88-430F-A55B-BF6B4827E24A}" presName="sibTrans" presStyleLbl="sibTrans2D1" presStyleIdx="5" presStyleCnt="6"/>
      <dgm:spPr/>
      <dgm:t>
        <a:bodyPr/>
        <a:lstStyle/>
        <a:p>
          <a:endParaRPr lang="en-IN"/>
        </a:p>
      </dgm:t>
    </dgm:pt>
  </dgm:ptLst>
  <dgm:cxnLst>
    <dgm:cxn modelId="{85430980-6FA0-4222-9EC3-94F28688E494}" type="presOf" srcId="{C1C3A240-DA89-402C-A8E8-E61A2031F84B}" destId="{C9F674E9-CB93-45C2-A23E-4CE52CFB6626}" srcOrd="0" destOrd="0" presId="urn:microsoft.com/office/officeart/2005/8/layout/radial6"/>
    <dgm:cxn modelId="{B9A1FA87-1CE6-454D-B0D3-70D9C9B89221}" type="presOf" srcId="{DE8E5E1C-869C-4172-84C0-BB06144DA1D1}" destId="{6961F47B-5796-4E33-ABFB-04140101ED88}" srcOrd="0" destOrd="0" presId="urn:microsoft.com/office/officeart/2005/8/layout/radial6"/>
    <dgm:cxn modelId="{6C56F417-3031-4A54-AC4E-31BE4119EF18}" type="presOf" srcId="{837D8FC7-94C1-4EEC-86F7-ECBAF3BDFD05}" destId="{FDFC289B-BE82-4A1B-AF2C-A99D189DD2D0}" srcOrd="0" destOrd="0" presId="urn:microsoft.com/office/officeart/2005/8/layout/radial6"/>
    <dgm:cxn modelId="{DF5D5120-5511-437C-AFFC-E351EDF9C51B}" type="presOf" srcId="{9C678AE4-77FB-4E26-B531-7463E2392762}" destId="{7DED4FDF-FF88-4900-B7AB-2F718A46CB10}" srcOrd="0" destOrd="0" presId="urn:microsoft.com/office/officeart/2005/8/layout/radial6"/>
    <dgm:cxn modelId="{6B6A9128-4A93-4622-8E4D-52F411F45DCC}" srcId="{3D239C05-A306-46CF-B0C9-B104F49A2BC3}" destId="{E697017B-F7C4-4A7B-8435-36400EDFD52C}" srcOrd="4" destOrd="0" parTransId="{FE52BF4B-3BBE-4E39-88F5-53A11A72331A}" sibTransId="{899F1274-9296-42E5-BC7B-D77057CAF74B}"/>
    <dgm:cxn modelId="{529089EB-C918-40DE-81EB-355814195885}" srcId="{B1622D32-B98E-42C7-BBB9-8371CD360FB6}" destId="{3D239C05-A306-46CF-B0C9-B104F49A2BC3}" srcOrd="0" destOrd="0" parTransId="{D0328080-714E-4BBE-8CFE-041B7B3E3C3A}" sibTransId="{20FBA8EE-6282-4CBE-A304-63EF98477737}"/>
    <dgm:cxn modelId="{3B04796C-7348-4900-82C9-3204B1DD23A7}" type="presOf" srcId="{BF2B0FE6-B59A-43C0-A0B5-CDB7FA90F512}" destId="{C4961962-8D6A-4123-AE99-3A8706858062}" srcOrd="0" destOrd="0" presId="urn:microsoft.com/office/officeart/2005/8/layout/radial6"/>
    <dgm:cxn modelId="{31FFE30B-B6CD-4DE1-AF34-4DAB4C52B4E8}" srcId="{3D239C05-A306-46CF-B0C9-B104F49A2BC3}" destId="{C1C3A240-DA89-402C-A8E8-E61A2031F84B}" srcOrd="3" destOrd="0" parTransId="{D20275F8-5BBB-42A5-8844-6D4D9044AF1E}" sibTransId="{54CDBB1F-4068-4693-AD21-F8CA11F188E2}"/>
    <dgm:cxn modelId="{829FB88D-87B0-471A-900C-2A62AF07C502}" srcId="{3D239C05-A306-46CF-B0C9-B104F49A2BC3}" destId="{DE8E5E1C-869C-4172-84C0-BB06144DA1D1}" srcOrd="5" destOrd="0" parTransId="{AB9A5915-D530-4CC0-B595-A368B7C863E0}" sibTransId="{7FEB43BE-DB88-430F-A55B-BF6B4827E24A}"/>
    <dgm:cxn modelId="{91A1F77D-D8FB-4510-A2CF-C8384BD18B1B}" type="presOf" srcId="{C3646781-6456-4BE7-96DF-E9CB2E916079}" destId="{1730C683-CE0E-428D-82D8-D9FB908941BA}" srcOrd="0" destOrd="0" presId="urn:microsoft.com/office/officeart/2005/8/layout/radial6"/>
    <dgm:cxn modelId="{00EACFE3-F7BA-4292-9D38-D8F033A6F18B}" type="presOf" srcId="{54CDBB1F-4068-4693-AD21-F8CA11F188E2}" destId="{3E163B41-30A6-4A49-948C-9F25E1551F9A}" srcOrd="0" destOrd="0" presId="urn:microsoft.com/office/officeart/2005/8/layout/radial6"/>
    <dgm:cxn modelId="{DC22A629-D89D-4B59-9B7B-6F21DB39EFBF}" srcId="{3D239C05-A306-46CF-B0C9-B104F49A2BC3}" destId="{A26C53DC-2F43-4C26-9573-726D37754EC9}" srcOrd="2" destOrd="0" parTransId="{04A9FBBF-D5FE-415B-832F-0999C657245E}" sibTransId="{BF2B0FE6-B59A-43C0-A0B5-CDB7FA90F512}"/>
    <dgm:cxn modelId="{C1A90E3A-F32D-4C85-AA5D-EBF0D2EEDAD5}" type="presOf" srcId="{B1622D32-B98E-42C7-BBB9-8371CD360FB6}" destId="{F3E66B82-00E0-49CB-8A3F-0B9BD00FB075}" srcOrd="0" destOrd="0" presId="urn:microsoft.com/office/officeart/2005/8/layout/radial6"/>
    <dgm:cxn modelId="{67CA7F4E-B55B-4FA5-A206-E5CE73A0560C}" srcId="{3D239C05-A306-46CF-B0C9-B104F49A2BC3}" destId="{9C678AE4-77FB-4E26-B531-7463E2392762}" srcOrd="1" destOrd="0" parTransId="{29067417-F198-450B-89DD-4DED0DA2C255}" sibTransId="{C3646781-6456-4BE7-96DF-E9CB2E916079}"/>
    <dgm:cxn modelId="{A1A0A260-1898-44C9-9CD1-A92570E31242}" type="presOf" srcId="{3154EC4D-7F11-4C5B-A0B4-3131F7EDB711}" destId="{F889D751-1C99-4D73-91CA-F0F7EA113D57}" srcOrd="0" destOrd="0" presId="urn:microsoft.com/office/officeart/2005/8/layout/radial6"/>
    <dgm:cxn modelId="{F81BC699-D680-4B0C-B09C-103DC7A32861}" srcId="{3D239C05-A306-46CF-B0C9-B104F49A2BC3}" destId="{837D8FC7-94C1-4EEC-86F7-ECBAF3BDFD05}" srcOrd="0" destOrd="0" parTransId="{1AD60182-9331-4115-AEC4-EB68C9B1FF9B}" sibTransId="{3154EC4D-7F11-4C5B-A0B4-3131F7EDB711}"/>
    <dgm:cxn modelId="{6748056C-A038-4A3C-8E97-5FE2A3FD35D8}" type="presOf" srcId="{E697017B-F7C4-4A7B-8435-36400EDFD52C}" destId="{45760628-3B27-4E94-9F11-BCFFB165FCBD}" srcOrd="0" destOrd="0" presId="urn:microsoft.com/office/officeart/2005/8/layout/radial6"/>
    <dgm:cxn modelId="{24F829BF-5428-41BD-887A-DBCBB14C0A7F}" type="presOf" srcId="{899F1274-9296-42E5-BC7B-D77057CAF74B}" destId="{382E1E81-B007-4FB6-A8DE-21B907E8866A}" srcOrd="0" destOrd="0" presId="urn:microsoft.com/office/officeart/2005/8/layout/radial6"/>
    <dgm:cxn modelId="{4135667B-B50F-40C1-AEB0-AFDC878A1955}" type="presOf" srcId="{7FEB43BE-DB88-430F-A55B-BF6B4827E24A}" destId="{3E1FBFA4-689D-4A0C-B8C9-FC4CF51B7C6D}" srcOrd="0" destOrd="0" presId="urn:microsoft.com/office/officeart/2005/8/layout/radial6"/>
    <dgm:cxn modelId="{1D860F9A-B125-488D-9D59-94E9570EAB03}" type="presOf" srcId="{A26C53DC-2F43-4C26-9573-726D37754EC9}" destId="{1117E711-6E37-4E82-B98E-176945425E03}" srcOrd="0" destOrd="0" presId="urn:microsoft.com/office/officeart/2005/8/layout/radial6"/>
    <dgm:cxn modelId="{EE3A7105-2C6A-4489-B998-FADD6DF9DC30}" type="presOf" srcId="{3D239C05-A306-46CF-B0C9-B104F49A2BC3}" destId="{4C48A725-236D-4158-8128-D699CC6E0E84}" srcOrd="0" destOrd="0" presId="urn:microsoft.com/office/officeart/2005/8/layout/radial6"/>
    <dgm:cxn modelId="{2A4F570A-14C8-47C6-A4F4-D1D24A3F0DF7}" type="presParOf" srcId="{F3E66B82-00E0-49CB-8A3F-0B9BD00FB075}" destId="{4C48A725-236D-4158-8128-D699CC6E0E84}" srcOrd="0" destOrd="0" presId="urn:microsoft.com/office/officeart/2005/8/layout/radial6"/>
    <dgm:cxn modelId="{31B652A5-5AF6-4BFA-91A2-D4C05813EDA5}" type="presParOf" srcId="{F3E66B82-00E0-49CB-8A3F-0B9BD00FB075}" destId="{FDFC289B-BE82-4A1B-AF2C-A99D189DD2D0}" srcOrd="1" destOrd="0" presId="urn:microsoft.com/office/officeart/2005/8/layout/radial6"/>
    <dgm:cxn modelId="{66843928-2DC8-45BD-83EB-7D3A7A79B8AD}" type="presParOf" srcId="{F3E66B82-00E0-49CB-8A3F-0B9BD00FB075}" destId="{A361B3A5-D987-4FDA-A32E-54069A4D8131}" srcOrd="2" destOrd="0" presId="urn:microsoft.com/office/officeart/2005/8/layout/radial6"/>
    <dgm:cxn modelId="{E3389B72-C680-43AA-9876-52E58D411E4B}" type="presParOf" srcId="{F3E66B82-00E0-49CB-8A3F-0B9BD00FB075}" destId="{F889D751-1C99-4D73-91CA-F0F7EA113D57}" srcOrd="3" destOrd="0" presId="urn:microsoft.com/office/officeart/2005/8/layout/radial6"/>
    <dgm:cxn modelId="{8B6AF6B4-0707-4F2D-9416-409254A32A7B}" type="presParOf" srcId="{F3E66B82-00E0-49CB-8A3F-0B9BD00FB075}" destId="{7DED4FDF-FF88-4900-B7AB-2F718A46CB10}" srcOrd="4" destOrd="0" presId="urn:microsoft.com/office/officeart/2005/8/layout/radial6"/>
    <dgm:cxn modelId="{49C05AFD-3393-4CF7-93ED-ABF8F6AD6A29}" type="presParOf" srcId="{F3E66B82-00E0-49CB-8A3F-0B9BD00FB075}" destId="{C899ACB5-DEFA-4669-BE6A-3E4D57A9D95D}" srcOrd="5" destOrd="0" presId="urn:microsoft.com/office/officeart/2005/8/layout/radial6"/>
    <dgm:cxn modelId="{D6ED4457-32FF-4AAB-B116-78C503C157A0}" type="presParOf" srcId="{F3E66B82-00E0-49CB-8A3F-0B9BD00FB075}" destId="{1730C683-CE0E-428D-82D8-D9FB908941BA}" srcOrd="6" destOrd="0" presId="urn:microsoft.com/office/officeart/2005/8/layout/radial6"/>
    <dgm:cxn modelId="{7A4C40D2-1526-4E49-B6B2-26481C407BA9}" type="presParOf" srcId="{F3E66B82-00E0-49CB-8A3F-0B9BD00FB075}" destId="{1117E711-6E37-4E82-B98E-176945425E03}" srcOrd="7" destOrd="0" presId="urn:microsoft.com/office/officeart/2005/8/layout/radial6"/>
    <dgm:cxn modelId="{77DFBB5B-BA80-45B4-9637-853E27AB9FA3}" type="presParOf" srcId="{F3E66B82-00E0-49CB-8A3F-0B9BD00FB075}" destId="{F551873F-41B4-4AFF-BC0C-E3FC9F661804}" srcOrd="8" destOrd="0" presId="urn:microsoft.com/office/officeart/2005/8/layout/radial6"/>
    <dgm:cxn modelId="{3B0E281F-51FC-4F8D-9549-7D21BA5CB536}" type="presParOf" srcId="{F3E66B82-00E0-49CB-8A3F-0B9BD00FB075}" destId="{C4961962-8D6A-4123-AE99-3A8706858062}" srcOrd="9" destOrd="0" presId="urn:microsoft.com/office/officeart/2005/8/layout/radial6"/>
    <dgm:cxn modelId="{EC5B739D-B43A-41BD-9FEE-5FEFE14DDDEB}" type="presParOf" srcId="{F3E66B82-00E0-49CB-8A3F-0B9BD00FB075}" destId="{C9F674E9-CB93-45C2-A23E-4CE52CFB6626}" srcOrd="10" destOrd="0" presId="urn:microsoft.com/office/officeart/2005/8/layout/radial6"/>
    <dgm:cxn modelId="{732DDCDB-2AB3-448B-9BD1-CEBD6A5EA46E}" type="presParOf" srcId="{F3E66B82-00E0-49CB-8A3F-0B9BD00FB075}" destId="{D5F75930-E1BE-46CC-A056-3277CECD57D2}" srcOrd="11" destOrd="0" presId="urn:microsoft.com/office/officeart/2005/8/layout/radial6"/>
    <dgm:cxn modelId="{3D03B4F8-D8E5-43FD-B485-FED82F75CE59}" type="presParOf" srcId="{F3E66B82-00E0-49CB-8A3F-0B9BD00FB075}" destId="{3E163B41-30A6-4A49-948C-9F25E1551F9A}" srcOrd="12" destOrd="0" presId="urn:microsoft.com/office/officeart/2005/8/layout/radial6"/>
    <dgm:cxn modelId="{93066BF2-C8EE-4306-B07A-EBAA5BDEF6F1}" type="presParOf" srcId="{F3E66B82-00E0-49CB-8A3F-0B9BD00FB075}" destId="{45760628-3B27-4E94-9F11-BCFFB165FCBD}" srcOrd="13" destOrd="0" presId="urn:microsoft.com/office/officeart/2005/8/layout/radial6"/>
    <dgm:cxn modelId="{86AD726A-48F7-4B44-A4B4-EDDADDD41724}" type="presParOf" srcId="{F3E66B82-00E0-49CB-8A3F-0B9BD00FB075}" destId="{94EF9FA8-2443-476C-818E-F48CED898C33}" srcOrd="14" destOrd="0" presId="urn:microsoft.com/office/officeart/2005/8/layout/radial6"/>
    <dgm:cxn modelId="{93BBE3E0-9D64-4F3E-88FE-B372D410F7C2}" type="presParOf" srcId="{F3E66B82-00E0-49CB-8A3F-0B9BD00FB075}" destId="{382E1E81-B007-4FB6-A8DE-21B907E8866A}" srcOrd="15" destOrd="0" presId="urn:microsoft.com/office/officeart/2005/8/layout/radial6"/>
    <dgm:cxn modelId="{8C6A0642-84C0-4FCA-9DFC-36E5FBE1F76F}" type="presParOf" srcId="{F3E66B82-00E0-49CB-8A3F-0B9BD00FB075}" destId="{6961F47B-5796-4E33-ABFB-04140101ED88}" srcOrd="16" destOrd="0" presId="urn:microsoft.com/office/officeart/2005/8/layout/radial6"/>
    <dgm:cxn modelId="{1793BDDC-405A-4C04-9F60-BE392A790095}" type="presParOf" srcId="{F3E66B82-00E0-49CB-8A3F-0B9BD00FB075}" destId="{01FFDB30-30A6-49D0-8F1E-BAC4CF881C89}" srcOrd="17" destOrd="0" presId="urn:microsoft.com/office/officeart/2005/8/layout/radial6"/>
    <dgm:cxn modelId="{C5A365EA-9FF2-4850-8358-D7FC13BBB29C}" type="presParOf" srcId="{F3E66B82-00E0-49CB-8A3F-0B9BD00FB075}" destId="{3E1FBFA4-689D-4A0C-B8C9-FC4CF51B7C6D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03D8CD-90C9-4DB4-B665-33FED7021725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833DDB13-9074-4F7C-A37C-059C23562773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IN" sz="2400" dirty="0">
              <a:latin typeface="Arial Rounded MT Bold" pitchFamily="34" charset="0"/>
              <a:cs typeface="Arial" pitchFamily="34" charset="0"/>
            </a:rPr>
            <a:t> Activities</a:t>
          </a:r>
        </a:p>
      </dgm:t>
    </dgm:pt>
    <dgm:pt modelId="{13A801C7-E0A7-48D1-B9EC-6EF2CCE84D85}" type="parTrans" cxnId="{67317E43-659B-4D81-984B-4A1E588D6EC8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C433A6F8-4649-45F3-B5CE-19DD91CD7E12}" type="sibTrans" cxnId="{67317E43-659B-4D81-984B-4A1E588D6EC8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005C786F-BC7B-4762-813D-AA3DF13B7DF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IN" sz="2000" dirty="0">
            <a:solidFill>
              <a:schemeClr val="tx1"/>
            </a:solidFill>
            <a:latin typeface="Arial Rounded MT Bold" pitchFamily="34" charset="0"/>
            <a:cs typeface="Arial" pitchFamily="34" charset="0"/>
          </a:endParaRPr>
        </a:p>
      </dgm:t>
    </dgm:pt>
    <dgm:pt modelId="{FA2CF294-4058-4FD9-A110-0431B5018B1F}" type="parTrans" cxnId="{DD82B97A-9FB0-4335-B0DC-C15D60225F5A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DA4A1CF2-0E5A-4E0F-B550-0788B0A3E994}" type="sibTrans" cxnId="{DD82B97A-9FB0-4335-B0DC-C15D60225F5A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341EA920-0BAA-4699-A7C4-4428F5A449A7}">
      <dgm:prSet phldrT="[Text]" custT="1"/>
      <dgm:spPr>
        <a:solidFill>
          <a:schemeClr val="accent1"/>
        </a:solidFill>
      </dgm:spPr>
      <dgm:t>
        <a:bodyPr/>
        <a:lstStyle/>
        <a:p>
          <a:endParaRPr lang="en-IN" sz="1800" dirty="0">
            <a:solidFill>
              <a:schemeClr val="tx1"/>
            </a:solidFill>
            <a:latin typeface="Arial Rounded MT Bold" pitchFamily="34" charset="0"/>
            <a:cs typeface="Arial" pitchFamily="34" charset="0"/>
          </a:endParaRPr>
        </a:p>
      </dgm:t>
    </dgm:pt>
    <dgm:pt modelId="{DAF234FA-CE4F-4002-A088-13A67DCB2C26}" type="parTrans" cxnId="{A9C8603D-E5AC-4341-BAAB-F900B4D111B8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EF1F8AD4-8C2C-4766-B6FD-D66243CB773A}" type="sibTrans" cxnId="{A9C8603D-E5AC-4341-BAAB-F900B4D111B8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5E840601-8DCD-4D9F-8BAA-920BE5CC9E9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IN" sz="2000" dirty="0">
            <a:solidFill>
              <a:schemeClr val="tx1"/>
            </a:solidFill>
            <a:latin typeface="Arial Rounded MT Bold" pitchFamily="34" charset="0"/>
            <a:cs typeface="Arial" pitchFamily="34" charset="0"/>
          </a:endParaRPr>
        </a:p>
      </dgm:t>
    </dgm:pt>
    <dgm:pt modelId="{3EDDCA75-8971-4A21-9203-D69CAF64BFA3}" type="parTrans" cxnId="{8483124F-23B7-42DF-A3EA-E9EF7A7446C5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CCC032D6-FD66-4484-AE72-660A299D9871}" type="sibTrans" cxnId="{8483124F-23B7-42DF-A3EA-E9EF7A7446C5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C086BC8E-8CDB-4E53-8EE5-9A2902529275}">
      <dgm:prSet custT="1"/>
      <dgm:spPr>
        <a:solidFill>
          <a:schemeClr val="accent1"/>
        </a:solidFill>
      </dgm:spPr>
      <dgm:t>
        <a:bodyPr/>
        <a:lstStyle/>
        <a:p>
          <a:endParaRPr lang="en-IN" sz="2000" dirty="0">
            <a:solidFill>
              <a:schemeClr val="tx1"/>
            </a:solidFill>
            <a:latin typeface="Arial Rounded MT Bold" pitchFamily="34" charset="0"/>
            <a:cs typeface="Arial" pitchFamily="34" charset="0"/>
          </a:endParaRPr>
        </a:p>
      </dgm:t>
    </dgm:pt>
    <dgm:pt modelId="{74243A68-5352-4EF5-8A05-5E62FB7F95AD}" type="parTrans" cxnId="{A0BA24DC-B86F-4FE7-A9B2-F2E180C1C7F7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76DF9F41-E55C-4FA9-93A0-B0813E1FE143}" type="sibTrans" cxnId="{A0BA24DC-B86F-4FE7-A9B2-F2E180C1C7F7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DC601627-6866-4CB4-90D0-831F55743D8B}" type="pres">
      <dgm:prSet presAssocID="{7003D8CD-90C9-4DB4-B665-33FED7021725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  <dgm:pt modelId="{820F6DE2-DD05-4566-9DE8-CFAA0B7B0D20}" type="pres">
      <dgm:prSet presAssocID="{833DDB13-9074-4F7C-A37C-059C23562773}" presName="Parent" presStyleLbl="node0" presStyleIdx="0" presStyleCnt="1" custLinFactNeighborX="-5437" custLinFactNeighborY="10542">
        <dgm:presLayoutVars>
          <dgm:chMax val="5"/>
          <dgm:chPref val="5"/>
        </dgm:presLayoutVars>
      </dgm:prSet>
      <dgm:spPr/>
      <dgm:t>
        <a:bodyPr/>
        <a:lstStyle/>
        <a:p>
          <a:endParaRPr lang="en-IN"/>
        </a:p>
      </dgm:t>
    </dgm:pt>
    <dgm:pt modelId="{C1001A97-4CFF-41A0-8B0B-AF02CDDC7D9A}" type="pres">
      <dgm:prSet presAssocID="{833DDB13-9074-4F7C-A37C-059C23562773}" presName="Accent1" presStyleLbl="node1" presStyleIdx="0" presStyleCnt="17"/>
      <dgm:spPr/>
    </dgm:pt>
    <dgm:pt modelId="{A3B91124-D74E-4F04-9F86-349D20AB43F2}" type="pres">
      <dgm:prSet presAssocID="{833DDB13-9074-4F7C-A37C-059C23562773}" presName="Accent2" presStyleLbl="node1" presStyleIdx="1" presStyleCnt="17"/>
      <dgm:spPr/>
    </dgm:pt>
    <dgm:pt modelId="{F3A2B489-73FD-4833-97EF-9DDBBC051B58}" type="pres">
      <dgm:prSet presAssocID="{833DDB13-9074-4F7C-A37C-059C23562773}" presName="Accent3" presStyleLbl="node1" presStyleIdx="2" presStyleCnt="17"/>
      <dgm:spPr/>
    </dgm:pt>
    <dgm:pt modelId="{603D0B33-615E-4546-9CFA-22795533E262}" type="pres">
      <dgm:prSet presAssocID="{833DDB13-9074-4F7C-A37C-059C23562773}" presName="Accent4" presStyleLbl="node1" presStyleIdx="3" presStyleCnt="17"/>
      <dgm:spPr/>
    </dgm:pt>
    <dgm:pt modelId="{64B94CFE-D232-4203-B71E-15C4C0A04616}" type="pres">
      <dgm:prSet presAssocID="{833DDB13-9074-4F7C-A37C-059C23562773}" presName="Accent5" presStyleLbl="node1" presStyleIdx="4" presStyleCnt="17"/>
      <dgm:spPr/>
    </dgm:pt>
    <dgm:pt modelId="{4854A65D-949C-4F2E-BA02-40E15E71C9B4}" type="pres">
      <dgm:prSet presAssocID="{833DDB13-9074-4F7C-A37C-059C23562773}" presName="Accent6" presStyleLbl="node1" presStyleIdx="5" presStyleCnt="17"/>
      <dgm:spPr/>
    </dgm:pt>
    <dgm:pt modelId="{674C061C-D032-4FD6-8CD2-DCD3A7467B6A}" type="pres">
      <dgm:prSet presAssocID="{005C786F-BC7B-4762-813D-AA3DF13B7DF8}" presName="Child1" presStyleLbl="node1" presStyleIdx="6" presStyleCnt="17" custScaleX="167337" custScaleY="111620" custLinFactNeighborX="18921" custLinFactNeighborY="-30383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F5689F1C-463D-4BB6-935A-8230BE69B465}" type="pres">
      <dgm:prSet presAssocID="{005C786F-BC7B-4762-813D-AA3DF13B7DF8}" presName="Accent7" presStyleCnt="0"/>
      <dgm:spPr/>
    </dgm:pt>
    <dgm:pt modelId="{F2368E16-74D8-4E1E-BB43-D20BE2D1B7A7}" type="pres">
      <dgm:prSet presAssocID="{005C786F-BC7B-4762-813D-AA3DF13B7DF8}" presName="AccentHold1" presStyleLbl="node1" presStyleIdx="7" presStyleCnt="17"/>
      <dgm:spPr/>
    </dgm:pt>
    <dgm:pt modelId="{53C8909E-BD66-497E-BAE0-E786AEBE86DE}" type="pres">
      <dgm:prSet presAssocID="{005C786F-BC7B-4762-813D-AA3DF13B7DF8}" presName="Accent8" presStyleCnt="0"/>
      <dgm:spPr/>
    </dgm:pt>
    <dgm:pt modelId="{0AD7E3BF-A581-4804-B901-90AC3E1FA6E1}" type="pres">
      <dgm:prSet presAssocID="{005C786F-BC7B-4762-813D-AA3DF13B7DF8}" presName="AccentHold2" presStyleLbl="node1" presStyleIdx="8" presStyleCnt="17"/>
      <dgm:spPr/>
    </dgm:pt>
    <dgm:pt modelId="{1B029FC1-3E9E-4406-BC33-1B2C232CA55D}" type="pres">
      <dgm:prSet presAssocID="{C086BC8E-8CDB-4E53-8EE5-9A2902529275}" presName="Child2" presStyleLbl="node1" presStyleIdx="9" presStyleCnt="17" custScaleX="183354" custLinFactNeighborX="-84303" custLinFactNeighborY="1562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1E32252E-908A-4EEB-8D0F-3ABC8CC9F601}" type="pres">
      <dgm:prSet presAssocID="{C086BC8E-8CDB-4E53-8EE5-9A2902529275}" presName="Accent9" presStyleCnt="0"/>
      <dgm:spPr/>
    </dgm:pt>
    <dgm:pt modelId="{7686BB2E-13E5-4DF5-90D2-9400715CD4BB}" type="pres">
      <dgm:prSet presAssocID="{C086BC8E-8CDB-4E53-8EE5-9A2902529275}" presName="AccentHold1" presStyleLbl="node1" presStyleIdx="10" presStyleCnt="17"/>
      <dgm:spPr/>
    </dgm:pt>
    <dgm:pt modelId="{98FD35CA-126C-4AE5-B26F-2B149B4AF1E9}" type="pres">
      <dgm:prSet presAssocID="{C086BC8E-8CDB-4E53-8EE5-9A2902529275}" presName="Accent10" presStyleCnt="0"/>
      <dgm:spPr/>
    </dgm:pt>
    <dgm:pt modelId="{0B989342-F33D-4CD4-8330-FAE263A4C751}" type="pres">
      <dgm:prSet presAssocID="{C086BC8E-8CDB-4E53-8EE5-9A2902529275}" presName="AccentHold2" presStyleLbl="node1" presStyleIdx="11" presStyleCnt="17"/>
      <dgm:spPr/>
    </dgm:pt>
    <dgm:pt modelId="{03DCE652-20E1-4707-A38D-372F27D96DFD}" type="pres">
      <dgm:prSet presAssocID="{C086BC8E-8CDB-4E53-8EE5-9A2902529275}" presName="Accent11" presStyleCnt="0"/>
      <dgm:spPr/>
    </dgm:pt>
    <dgm:pt modelId="{B6FD4E8F-F7B6-4326-8450-A645E881444C}" type="pres">
      <dgm:prSet presAssocID="{C086BC8E-8CDB-4E53-8EE5-9A2902529275}" presName="AccentHold3" presStyleLbl="node1" presStyleIdx="12" presStyleCnt="17"/>
      <dgm:spPr/>
    </dgm:pt>
    <dgm:pt modelId="{34FEEF13-EEB0-4C5A-B566-D4376337785D}" type="pres">
      <dgm:prSet presAssocID="{5E840601-8DCD-4D9F-8BAA-920BE5CC9E9B}" presName="Child3" presStyleLbl="node1" presStyleIdx="13" presStyleCnt="17" custLinFactNeighborX="-66164" custLinFactNeighborY="28463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BA76677F-4FEE-47F2-BA68-A2A45586E186}" type="pres">
      <dgm:prSet presAssocID="{5E840601-8DCD-4D9F-8BAA-920BE5CC9E9B}" presName="Accent12" presStyleCnt="0"/>
      <dgm:spPr/>
    </dgm:pt>
    <dgm:pt modelId="{0D8A9AEA-4BAB-4324-845D-98326FA8990E}" type="pres">
      <dgm:prSet presAssocID="{5E840601-8DCD-4D9F-8BAA-920BE5CC9E9B}" presName="AccentHold1" presStyleLbl="node1" presStyleIdx="14" presStyleCnt="17"/>
      <dgm:spPr/>
    </dgm:pt>
    <dgm:pt modelId="{9C4B1926-59FE-4792-B153-5D214EF5834E}" type="pres">
      <dgm:prSet presAssocID="{341EA920-0BAA-4699-A7C4-4428F5A449A7}" presName="Child4" presStyleLbl="node1" presStyleIdx="15" presStyleCnt="17" custScaleX="152048" custLinFactNeighborX="-41106" custLinFactNeighborY="822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2E0A9F77-D866-4AD8-B19E-23CE92696E9B}" type="pres">
      <dgm:prSet presAssocID="{341EA920-0BAA-4699-A7C4-4428F5A449A7}" presName="Accent13" presStyleCnt="0"/>
      <dgm:spPr/>
    </dgm:pt>
    <dgm:pt modelId="{F5FCBD28-6B2F-4D82-AC83-712F6F6F9EAD}" type="pres">
      <dgm:prSet presAssocID="{341EA920-0BAA-4699-A7C4-4428F5A449A7}" presName="AccentHold1" presStyleLbl="node1" presStyleIdx="16" presStyleCnt="17"/>
      <dgm:spPr/>
    </dgm:pt>
  </dgm:ptLst>
  <dgm:cxnLst>
    <dgm:cxn modelId="{67317E43-659B-4D81-984B-4A1E588D6EC8}" srcId="{7003D8CD-90C9-4DB4-B665-33FED7021725}" destId="{833DDB13-9074-4F7C-A37C-059C23562773}" srcOrd="0" destOrd="0" parTransId="{13A801C7-E0A7-48D1-B9EC-6EF2CCE84D85}" sibTransId="{C433A6F8-4649-45F3-B5CE-19DD91CD7E12}"/>
    <dgm:cxn modelId="{A9C8603D-E5AC-4341-BAAB-F900B4D111B8}" srcId="{833DDB13-9074-4F7C-A37C-059C23562773}" destId="{341EA920-0BAA-4699-A7C4-4428F5A449A7}" srcOrd="3" destOrd="0" parTransId="{DAF234FA-CE4F-4002-A088-13A67DCB2C26}" sibTransId="{EF1F8AD4-8C2C-4766-B6FD-D66243CB773A}"/>
    <dgm:cxn modelId="{6DDF755B-6DDB-426C-9EDC-11D68A2DB7D3}" type="presOf" srcId="{5E840601-8DCD-4D9F-8BAA-920BE5CC9E9B}" destId="{34FEEF13-EEB0-4C5A-B566-D4376337785D}" srcOrd="0" destOrd="0" presId="urn:microsoft.com/office/officeart/2009/3/layout/CircleRelationship"/>
    <dgm:cxn modelId="{11E8B4B1-9EB3-4C4E-A9CD-0C7FC13ED471}" type="presOf" srcId="{7003D8CD-90C9-4DB4-B665-33FED7021725}" destId="{DC601627-6866-4CB4-90D0-831F55743D8B}" srcOrd="0" destOrd="0" presId="urn:microsoft.com/office/officeart/2009/3/layout/CircleRelationship"/>
    <dgm:cxn modelId="{895C38CC-E63E-4C29-8295-18A172DFCD2E}" type="presOf" srcId="{341EA920-0BAA-4699-A7C4-4428F5A449A7}" destId="{9C4B1926-59FE-4792-B153-5D214EF5834E}" srcOrd="0" destOrd="0" presId="urn:microsoft.com/office/officeart/2009/3/layout/CircleRelationship"/>
    <dgm:cxn modelId="{DD82B97A-9FB0-4335-B0DC-C15D60225F5A}" srcId="{833DDB13-9074-4F7C-A37C-059C23562773}" destId="{005C786F-BC7B-4762-813D-AA3DF13B7DF8}" srcOrd="0" destOrd="0" parTransId="{FA2CF294-4058-4FD9-A110-0431B5018B1F}" sibTransId="{DA4A1CF2-0E5A-4E0F-B550-0788B0A3E994}"/>
    <dgm:cxn modelId="{64BE00E4-4DF9-4FFE-A2D0-87A9AC9FE6BE}" type="presOf" srcId="{C086BC8E-8CDB-4E53-8EE5-9A2902529275}" destId="{1B029FC1-3E9E-4406-BC33-1B2C232CA55D}" srcOrd="0" destOrd="0" presId="urn:microsoft.com/office/officeart/2009/3/layout/CircleRelationship"/>
    <dgm:cxn modelId="{08E6E60C-C6C0-4C28-B71D-94D4F89BF40D}" type="presOf" srcId="{005C786F-BC7B-4762-813D-AA3DF13B7DF8}" destId="{674C061C-D032-4FD6-8CD2-DCD3A7467B6A}" srcOrd="0" destOrd="0" presId="urn:microsoft.com/office/officeart/2009/3/layout/CircleRelationship"/>
    <dgm:cxn modelId="{8EDE1C9D-20F6-4C83-BA75-C0B868EF4555}" type="presOf" srcId="{833DDB13-9074-4F7C-A37C-059C23562773}" destId="{820F6DE2-DD05-4566-9DE8-CFAA0B7B0D20}" srcOrd="0" destOrd="0" presId="urn:microsoft.com/office/officeart/2009/3/layout/CircleRelationship"/>
    <dgm:cxn modelId="{8483124F-23B7-42DF-A3EA-E9EF7A7446C5}" srcId="{833DDB13-9074-4F7C-A37C-059C23562773}" destId="{5E840601-8DCD-4D9F-8BAA-920BE5CC9E9B}" srcOrd="2" destOrd="0" parTransId="{3EDDCA75-8971-4A21-9203-D69CAF64BFA3}" sibTransId="{CCC032D6-FD66-4484-AE72-660A299D9871}"/>
    <dgm:cxn modelId="{A0BA24DC-B86F-4FE7-A9B2-F2E180C1C7F7}" srcId="{833DDB13-9074-4F7C-A37C-059C23562773}" destId="{C086BC8E-8CDB-4E53-8EE5-9A2902529275}" srcOrd="1" destOrd="0" parTransId="{74243A68-5352-4EF5-8A05-5E62FB7F95AD}" sibTransId="{76DF9F41-E55C-4FA9-93A0-B0813E1FE143}"/>
    <dgm:cxn modelId="{9AAFCB6B-BDCA-4C2D-A88B-6DBBEB5F6F55}" type="presParOf" srcId="{DC601627-6866-4CB4-90D0-831F55743D8B}" destId="{820F6DE2-DD05-4566-9DE8-CFAA0B7B0D20}" srcOrd="0" destOrd="0" presId="urn:microsoft.com/office/officeart/2009/3/layout/CircleRelationship"/>
    <dgm:cxn modelId="{BD859F49-DE05-4D07-B55A-2B600FCCCDF0}" type="presParOf" srcId="{DC601627-6866-4CB4-90D0-831F55743D8B}" destId="{C1001A97-4CFF-41A0-8B0B-AF02CDDC7D9A}" srcOrd="1" destOrd="0" presId="urn:microsoft.com/office/officeart/2009/3/layout/CircleRelationship"/>
    <dgm:cxn modelId="{4D8AA46B-3FEB-4572-B6D4-4B244F84EAD9}" type="presParOf" srcId="{DC601627-6866-4CB4-90D0-831F55743D8B}" destId="{A3B91124-D74E-4F04-9F86-349D20AB43F2}" srcOrd="2" destOrd="0" presId="urn:microsoft.com/office/officeart/2009/3/layout/CircleRelationship"/>
    <dgm:cxn modelId="{C8BEA21B-061C-45BC-9C19-F0F7CB553028}" type="presParOf" srcId="{DC601627-6866-4CB4-90D0-831F55743D8B}" destId="{F3A2B489-73FD-4833-97EF-9DDBBC051B58}" srcOrd="3" destOrd="0" presId="urn:microsoft.com/office/officeart/2009/3/layout/CircleRelationship"/>
    <dgm:cxn modelId="{3363D957-7CDC-4981-8689-7B4DA71626D0}" type="presParOf" srcId="{DC601627-6866-4CB4-90D0-831F55743D8B}" destId="{603D0B33-615E-4546-9CFA-22795533E262}" srcOrd="4" destOrd="0" presId="urn:microsoft.com/office/officeart/2009/3/layout/CircleRelationship"/>
    <dgm:cxn modelId="{928830F6-E177-4BF2-BE8A-55BE0AB70705}" type="presParOf" srcId="{DC601627-6866-4CB4-90D0-831F55743D8B}" destId="{64B94CFE-D232-4203-B71E-15C4C0A04616}" srcOrd="5" destOrd="0" presId="urn:microsoft.com/office/officeart/2009/3/layout/CircleRelationship"/>
    <dgm:cxn modelId="{6576963A-4326-43D2-A062-42D0B43A9F73}" type="presParOf" srcId="{DC601627-6866-4CB4-90D0-831F55743D8B}" destId="{4854A65D-949C-4F2E-BA02-40E15E71C9B4}" srcOrd="6" destOrd="0" presId="urn:microsoft.com/office/officeart/2009/3/layout/CircleRelationship"/>
    <dgm:cxn modelId="{D3EC601C-F7BD-4EFE-8E8E-570CD22626F5}" type="presParOf" srcId="{DC601627-6866-4CB4-90D0-831F55743D8B}" destId="{674C061C-D032-4FD6-8CD2-DCD3A7467B6A}" srcOrd="7" destOrd="0" presId="urn:microsoft.com/office/officeart/2009/3/layout/CircleRelationship"/>
    <dgm:cxn modelId="{81B64E1E-5E08-406C-AD64-53C22F44C662}" type="presParOf" srcId="{DC601627-6866-4CB4-90D0-831F55743D8B}" destId="{F5689F1C-463D-4BB6-935A-8230BE69B465}" srcOrd="8" destOrd="0" presId="urn:microsoft.com/office/officeart/2009/3/layout/CircleRelationship"/>
    <dgm:cxn modelId="{15526ED7-44DF-4082-ADD8-746CE69D1A64}" type="presParOf" srcId="{F5689F1C-463D-4BB6-935A-8230BE69B465}" destId="{F2368E16-74D8-4E1E-BB43-D20BE2D1B7A7}" srcOrd="0" destOrd="0" presId="urn:microsoft.com/office/officeart/2009/3/layout/CircleRelationship"/>
    <dgm:cxn modelId="{1F4D4D84-D1D6-49B6-98EB-4E2C17391B96}" type="presParOf" srcId="{DC601627-6866-4CB4-90D0-831F55743D8B}" destId="{53C8909E-BD66-497E-BAE0-E786AEBE86DE}" srcOrd="9" destOrd="0" presId="urn:microsoft.com/office/officeart/2009/3/layout/CircleRelationship"/>
    <dgm:cxn modelId="{0AFB9187-AA5A-46CD-B1C7-C508CC2B3472}" type="presParOf" srcId="{53C8909E-BD66-497E-BAE0-E786AEBE86DE}" destId="{0AD7E3BF-A581-4804-B901-90AC3E1FA6E1}" srcOrd="0" destOrd="0" presId="urn:microsoft.com/office/officeart/2009/3/layout/CircleRelationship"/>
    <dgm:cxn modelId="{6D28C42E-69C7-4416-B617-E52FFC17D269}" type="presParOf" srcId="{DC601627-6866-4CB4-90D0-831F55743D8B}" destId="{1B029FC1-3E9E-4406-BC33-1B2C232CA55D}" srcOrd="10" destOrd="0" presId="urn:microsoft.com/office/officeart/2009/3/layout/CircleRelationship"/>
    <dgm:cxn modelId="{99967747-48C0-48AF-8691-DC643357163E}" type="presParOf" srcId="{DC601627-6866-4CB4-90D0-831F55743D8B}" destId="{1E32252E-908A-4EEB-8D0F-3ABC8CC9F601}" srcOrd="11" destOrd="0" presId="urn:microsoft.com/office/officeart/2009/3/layout/CircleRelationship"/>
    <dgm:cxn modelId="{BA620EDC-3051-4D53-99CD-EA40C6872B25}" type="presParOf" srcId="{1E32252E-908A-4EEB-8D0F-3ABC8CC9F601}" destId="{7686BB2E-13E5-4DF5-90D2-9400715CD4BB}" srcOrd="0" destOrd="0" presId="urn:microsoft.com/office/officeart/2009/3/layout/CircleRelationship"/>
    <dgm:cxn modelId="{EAEB6C12-6C38-41D9-9F31-256F2A2E6F6B}" type="presParOf" srcId="{DC601627-6866-4CB4-90D0-831F55743D8B}" destId="{98FD35CA-126C-4AE5-B26F-2B149B4AF1E9}" srcOrd="12" destOrd="0" presId="urn:microsoft.com/office/officeart/2009/3/layout/CircleRelationship"/>
    <dgm:cxn modelId="{E8C3A161-1A75-4EA6-90AE-1A1E55488534}" type="presParOf" srcId="{98FD35CA-126C-4AE5-B26F-2B149B4AF1E9}" destId="{0B989342-F33D-4CD4-8330-FAE263A4C751}" srcOrd="0" destOrd="0" presId="urn:microsoft.com/office/officeart/2009/3/layout/CircleRelationship"/>
    <dgm:cxn modelId="{58726667-B186-4C78-9630-424FAC78612B}" type="presParOf" srcId="{DC601627-6866-4CB4-90D0-831F55743D8B}" destId="{03DCE652-20E1-4707-A38D-372F27D96DFD}" srcOrd="13" destOrd="0" presId="urn:microsoft.com/office/officeart/2009/3/layout/CircleRelationship"/>
    <dgm:cxn modelId="{CD8E255B-CFDD-4A38-ABFB-225DBA808B1D}" type="presParOf" srcId="{03DCE652-20E1-4707-A38D-372F27D96DFD}" destId="{B6FD4E8F-F7B6-4326-8450-A645E881444C}" srcOrd="0" destOrd="0" presId="urn:microsoft.com/office/officeart/2009/3/layout/CircleRelationship"/>
    <dgm:cxn modelId="{E11B7D4A-E86C-43BB-BB40-4B18EEAE7B83}" type="presParOf" srcId="{DC601627-6866-4CB4-90D0-831F55743D8B}" destId="{34FEEF13-EEB0-4C5A-B566-D4376337785D}" srcOrd="14" destOrd="0" presId="urn:microsoft.com/office/officeart/2009/3/layout/CircleRelationship"/>
    <dgm:cxn modelId="{1F222A79-F72B-42FC-A19B-5BC906E2BD9B}" type="presParOf" srcId="{DC601627-6866-4CB4-90D0-831F55743D8B}" destId="{BA76677F-4FEE-47F2-BA68-A2A45586E186}" srcOrd="15" destOrd="0" presId="urn:microsoft.com/office/officeart/2009/3/layout/CircleRelationship"/>
    <dgm:cxn modelId="{ED6AC2C6-AE52-47ED-AC10-78855C2C418D}" type="presParOf" srcId="{BA76677F-4FEE-47F2-BA68-A2A45586E186}" destId="{0D8A9AEA-4BAB-4324-845D-98326FA8990E}" srcOrd="0" destOrd="0" presId="urn:microsoft.com/office/officeart/2009/3/layout/CircleRelationship"/>
    <dgm:cxn modelId="{E07EB8BE-5659-4FA1-A2B3-1F2BDBF6D12A}" type="presParOf" srcId="{DC601627-6866-4CB4-90D0-831F55743D8B}" destId="{9C4B1926-59FE-4792-B153-5D214EF5834E}" srcOrd="16" destOrd="0" presId="urn:microsoft.com/office/officeart/2009/3/layout/CircleRelationship"/>
    <dgm:cxn modelId="{66750A0A-F804-464E-A93B-FEC504FA8B1B}" type="presParOf" srcId="{DC601627-6866-4CB4-90D0-831F55743D8B}" destId="{2E0A9F77-D866-4AD8-B19E-23CE92696E9B}" srcOrd="17" destOrd="0" presId="urn:microsoft.com/office/officeart/2009/3/layout/CircleRelationship"/>
    <dgm:cxn modelId="{B6488327-17D2-42B6-876C-047BD5178C58}" type="presParOf" srcId="{2E0A9F77-D866-4AD8-B19E-23CE92696E9B}" destId="{F5FCBD28-6B2F-4D82-AC83-712F6F6F9EAD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7FB9DF-1E9B-47D5-8F57-3D38F6B326C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686E1AA-70CE-4569-BECF-406D065CBFC9}">
      <dgm:prSet phldrT="[Text]" custT="1"/>
      <dgm:spPr>
        <a:noFill/>
        <a:ln>
          <a:noFill/>
        </a:ln>
      </dgm:spPr>
      <dgm:t>
        <a:bodyPr/>
        <a:lstStyle/>
        <a:p>
          <a:r>
            <a:rPr lang="en-IN" sz="2000" b="1" dirty="0">
              <a:noFill/>
              <a:latin typeface="Agency FB" pitchFamily="34" charset="0"/>
              <a:ea typeface="Tahoma" pitchFamily="34" charset="0"/>
              <a:cs typeface="Tahoma" pitchFamily="34" charset="0"/>
            </a:rPr>
            <a:t>Research Publications</a:t>
          </a:r>
        </a:p>
      </dgm:t>
    </dgm:pt>
    <dgm:pt modelId="{E8386EFC-9FBC-4D68-B37E-292936F58436}" type="sibTrans" cxnId="{132CB2EA-242F-4625-94C4-AEECD963003B}">
      <dgm:prSet/>
      <dgm:spPr/>
      <dgm:t>
        <a:bodyPr/>
        <a:lstStyle/>
        <a:p>
          <a:endParaRPr lang="en-IN" sz="1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4BBCB1C-B588-4AE6-8171-3403D8F548B0}" type="parTrans" cxnId="{132CB2EA-242F-4625-94C4-AEECD963003B}">
      <dgm:prSet/>
      <dgm:spPr/>
      <dgm:t>
        <a:bodyPr/>
        <a:lstStyle/>
        <a:p>
          <a:endParaRPr lang="en-IN" sz="1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C7F2942-011D-446F-817D-5DF768A5870F}" type="pres">
      <dgm:prSet presAssocID="{7A7FB9DF-1E9B-47D5-8F57-3D38F6B326CC}" presName="compositeShape" presStyleCnt="0">
        <dgm:presLayoutVars>
          <dgm:dir/>
          <dgm:resizeHandles/>
        </dgm:presLayoutVars>
      </dgm:prSet>
      <dgm:spPr/>
    </dgm:pt>
    <dgm:pt modelId="{FC2A37B9-6ABD-4CE0-8E38-5A9DE0C3FAC6}" type="pres">
      <dgm:prSet presAssocID="{7A7FB9DF-1E9B-47D5-8F57-3D38F6B326CC}" presName="pyramid" presStyleLbl="node1" presStyleIdx="0" presStyleCnt="1" custScaleX="126210" custLinFactNeighborX="-42157" custLinFactNeighborY="-9664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956C8877-288F-4A1C-A338-2321C5922078}" type="pres">
      <dgm:prSet presAssocID="{7A7FB9DF-1E9B-47D5-8F57-3D38F6B326CC}" presName="theList" presStyleCnt="0"/>
      <dgm:spPr/>
    </dgm:pt>
    <dgm:pt modelId="{6ACD3759-06F3-4FBF-8CCE-AC30F28BED33}" type="pres">
      <dgm:prSet presAssocID="{6686E1AA-70CE-4569-BECF-406D065CBFC9}" presName="aNode" presStyleLbl="fgAcc1" presStyleIdx="0" presStyleCnt="1" custScaleX="119977" custScaleY="26169" custLinFactY="-796" custLinFactNeighborY="-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8C66157-16C5-4F74-8FCE-696871738338}" type="pres">
      <dgm:prSet presAssocID="{6686E1AA-70CE-4569-BECF-406D065CBFC9}" presName="aSpace" presStyleCnt="0"/>
      <dgm:spPr/>
    </dgm:pt>
  </dgm:ptLst>
  <dgm:cxnLst>
    <dgm:cxn modelId="{F20AB327-C9D7-442A-9FD7-FF1DFD2E6A6F}" type="presOf" srcId="{6686E1AA-70CE-4569-BECF-406D065CBFC9}" destId="{6ACD3759-06F3-4FBF-8CCE-AC30F28BED33}" srcOrd="0" destOrd="0" presId="urn:microsoft.com/office/officeart/2005/8/layout/pyramid2"/>
    <dgm:cxn modelId="{B7158D66-78BE-423D-A908-5177633615B0}" type="presOf" srcId="{7A7FB9DF-1E9B-47D5-8F57-3D38F6B326CC}" destId="{2C7F2942-011D-446F-817D-5DF768A5870F}" srcOrd="0" destOrd="0" presId="urn:microsoft.com/office/officeart/2005/8/layout/pyramid2"/>
    <dgm:cxn modelId="{132CB2EA-242F-4625-94C4-AEECD963003B}" srcId="{7A7FB9DF-1E9B-47D5-8F57-3D38F6B326CC}" destId="{6686E1AA-70CE-4569-BECF-406D065CBFC9}" srcOrd="0" destOrd="0" parTransId="{64BBCB1C-B588-4AE6-8171-3403D8F548B0}" sibTransId="{E8386EFC-9FBC-4D68-B37E-292936F58436}"/>
    <dgm:cxn modelId="{E11EA76B-FE9A-4BA7-AC75-BC647253BE22}" type="presParOf" srcId="{2C7F2942-011D-446F-817D-5DF768A5870F}" destId="{FC2A37B9-6ABD-4CE0-8E38-5A9DE0C3FAC6}" srcOrd="0" destOrd="0" presId="urn:microsoft.com/office/officeart/2005/8/layout/pyramid2"/>
    <dgm:cxn modelId="{A21907DA-1F9D-4AE7-BA04-081FEC73FB51}" type="presParOf" srcId="{2C7F2942-011D-446F-817D-5DF768A5870F}" destId="{956C8877-288F-4A1C-A338-2321C5922078}" srcOrd="1" destOrd="0" presId="urn:microsoft.com/office/officeart/2005/8/layout/pyramid2"/>
    <dgm:cxn modelId="{4E0378AC-993D-4C91-A0F8-06D30002105B}" type="presParOf" srcId="{956C8877-288F-4A1C-A338-2321C5922078}" destId="{6ACD3759-06F3-4FBF-8CCE-AC30F28BED33}" srcOrd="0" destOrd="0" presId="urn:microsoft.com/office/officeart/2005/8/layout/pyramid2"/>
    <dgm:cxn modelId="{F1B73279-A61D-41E0-9100-B899E9DB9872}" type="presParOf" srcId="{956C8877-288F-4A1C-A338-2321C5922078}" destId="{58C66157-16C5-4F74-8FCE-69687173833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838972-BB35-4753-9C76-48C085BA3160}" type="doc">
      <dgm:prSet loTypeId="urn:microsoft.com/office/officeart/2005/8/layout/matrix3" loCatId="matrix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IN"/>
        </a:p>
      </dgm:t>
    </dgm:pt>
    <dgm:pt modelId="{7E151AA0-B25B-4BD3-814D-CBA947F46732}">
      <dgm:prSet phldrT="[Text]" custT="1"/>
      <dgm:spPr/>
      <dgm:t>
        <a:bodyPr/>
        <a:lstStyle/>
        <a:p>
          <a:r>
            <a:rPr lang="en-IN" sz="2400" dirty="0">
              <a:solidFill>
                <a:schemeClr val="accent4">
                  <a:lumMod val="50000"/>
                </a:schemeClr>
              </a:solidFill>
              <a:latin typeface="+mj-lt"/>
            </a:rPr>
            <a:t>STRENGTH</a:t>
          </a:r>
        </a:p>
      </dgm:t>
    </dgm:pt>
    <dgm:pt modelId="{EEB6DEF3-25FD-444B-9FCD-3EAC3ED6FCCB}" type="parTrans" cxnId="{FB4761A8-2DC6-4B53-A333-9E8E36BF22B6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2ABE0359-3A2E-4E42-B23F-DA819F654A7C}" type="sibTrans" cxnId="{FB4761A8-2DC6-4B53-A333-9E8E36BF22B6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A064107D-7EE0-458F-8DA4-70E186F35212}">
      <dgm:prSet phldrT="[Text]" custT="1"/>
      <dgm:spPr/>
      <dgm:t>
        <a:bodyPr/>
        <a:lstStyle/>
        <a:p>
          <a:r>
            <a:rPr lang="en-IN" sz="2400" dirty="0">
              <a:solidFill>
                <a:schemeClr val="accent4">
                  <a:lumMod val="50000"/>
                </a:schemeClr>
              </a:solidFill>
              <a:latin typeface="+mj-lt"/>
            </a:rPr>
            <a:t>WEAKNESS</a:t>
          </a:r>
        </a:p>
      </dgm:t>
    </dgm:pt>
    <dgm:pt modelId="{87CC8638-F4E8-4438-93DC-4572D3A2230D}" type="parTrans" cxnId="{EF159BD0-388C-46F0-8C4A-4A01E7FD970A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8743B451-8DCC-425F-936D-3F0C4F63FBEF}" type="sibTrans" cxnId="{EF159BD0-388C-46F0-8C4A-4A01E7FD970A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38CC07E1-D93C-4844-93E1-A08736B41D33}">
      <dgm:prSet phldrT="[Text]" custT="1"/>
      <dgm:spPr/>
      <dgm:t>
        <a:bodyPr/>
        <a:lstStyle/>
        <a:p>
          <a:r>
            <a:rPr lang="en-IN" sz="2400" dirty="0">
              <a:solidFill>
                <a:schemeClr val="accent4">
                  <a:lumMod val="50000"/>
                </a:schemeClr>
              </a:solidFill>
              <a:latin typeface="+mj-lt"/>
            </a:rPr>
            <a:t>OPPORTUNITIES</a:t>
          </a:r>
        </a:p>
      </dgm:t>
    </dgm:pt>
    <dgm:pt modelId="{A4C2D7F3-5AD1-4425-82A4-F7DFCB25E2C2}" type="parTrans" cxnId="{58B30AA0-18D0-48DD-8CA6-98CD73A40DC7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21D8684F-13DB-4BC4-BC2C-6DD78596F3A9}" type="sibTrans" cxnId="{58B30AA0-18D0-48DD-8CA6-98CD73A40DC7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663F7069-DC82-4052-896D-66CCA48B622C}">
      <dgm:prSet phldrT="[Text]" custT="1"/>
      <dgm:spPr/>
      <dgm:t>
        <a:bodyPr/>
        <a:lstStyle/>
        <a:p>
          <a:r>
            <a:rPr lang="en-IN" sz="2400" dirty="0">
              <a:solidFill>
                <a:schemeClr val="accent4">
                  <a:lumMod val="50000"/>
                </a:schemeClr>
              </a:solidFill>
              <a:latin typeface="+mj-lt"/>
            </a:rPr>
            <a:t>THREATS</a:t>
          </a:r>
        </a:p>
      </dgm:t>
    </dgm:pt>
    <dgm:pt modelId="{F5D5965F-1908-4768-8990-BDEF79886012}" type="parTrans" cxnId="{0605C843-06F0-434D-A339-B99AC3FB4ECB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845C45C6-A5DD-4447-B3E4-2468B633D686}" type="sibTrans" cxnId="{0605C843-06F0-434D-A339-B99AC3FB4ECB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FEAEF72A-9EDE-43E1-8749-1103531D0F77}" type="pres">
      <dgm:prSet presAssocID="{67838972-BB35-4753-9C76-48C085BA316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6448D36-152E-4D7C-A579-B92BAB6B9CF0}" type="pres">
      <dgm:prSet presAssocID="{67838972-BB35-4753-9C76-48C085BA3160}" presName="diamond" presStyleLbl="bgShp" presStyleIdx="0" presStyleCnt="1" custScaleX="150618"/>
      <dgm:spPr>
        <a:solidFill>
          <a:schemeClr val="accent6">
            <a:lumMod val="75000"/>
          </a:schemeClr>
        </a:solidFill>
      </dgm:spPr>
    </dgm:pt>
    <dgm:pt modelId="{33625A92-4EA9-407E-9FD5-DEF3C33B0EF5}" type="pres">
      <dgm:prSet presAssocID="{67838972-BB35-4753-9C76-48C085BA3160}" presName="quad1" presStyleLbl="node1" presStyleIdx="0" presStyleCnt="4" custScaleX="139222" custScaleY="104402" custLinFactNeighborX="-47484" custLinFactNeighborY="-31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6066BED-3A41-4D31-AC88-F4330F9322D6}" type="pres">
      <dgm:prSet presAssocID="{67838972-BB35-4753-9C76-48C085BA3160}" presName="quad2" presStyleLbl="node1" presStyleIdx="1" presStyleCnt="4" custScaleX="139222" custScaleY="104402" custLinFactNeighborX="31593" custLinFactNeighborY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6BA0499-828A-4B87-BF91-C153A5489163}" type="pres">
      <dgm:prSet presAssocID="{67838972-BB35-4753-9C76-48C085BA3160}" presName="quad3" presStyleLbl="node1" presStyleIdx="2" presStyleCnt="4" custScaleX="139222" custScaleY="104402" custLinFactNeighborX="-47484" custLinFactNeighborY="-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93B9CA9-7133-48A6-A4FF-3CEE4276545D}" type="pres">
      <dgm:prSet presAssocID="{67838972-BB35-4753-9C76-48C085BA3160}" presName="quad4" presStyleLbl="node1" presStyleIdx="3" presStyleCnt="4" custScaleX="139222" custScaleY="104402" custLinFactNeighborX="28427" custLinFactNeighborY="31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BCBE00A-70F2-4D6F-9DD7-B60093DBAC1C}" type="presOf" srcId="{A064107D-7EE0-458F-8DA4-70E186F35212}" destId="{16066BED-3A41-4D31-AC88-F4330F9322D6}" srcOrd="0" destOrd="0" presId="urn:microsoft.com/office/officeart/2005/8/layout/matrix3"/>
    <dgm:cxn modelId="{EF159BD0-388C-46F0-8C4A-4A01E7FD970A}" srcId="{67838972-BB35-4753-9C76-48C085BA3160}" destId="{A064107D-7EE0-458F-8DA4-70E186F35212}" srcOrd="1" destOrd="0" parTransId="{87CC8638-F4E8-4438-93DC-4572D3A2230D}" sibTransId="{8743B451-8DCC-425F-936D-3F0C4F63FBEF}"/>
    <dgm:cxn modelId="{FB4761A8-2DC6-4B53-A333-9E8E36BF22B6}" srcId="{67838972-BB35-4753-9C76-48C085BA3160}" destId="{7E151AA0-B25B-4BD3-814D-CBA947F46732}" srcOrd="0" destOrd="0" parTransId="{EEB6DEF3-25FD-444B-9FCD-3EAC3ED6FCCB}" sibTransId="{2ABE0359-3A2E-4E42-B23F-DA819F654A7C}"/>
    <dgm:cxn modelId="{A193C9D4-0090-4B55-A456-8D2FAC62C254}" type="presOf" srcId="{7E151AA0-B25B-4BD3-814D-CBA947F46732}" destId="{33625A92-4EA9-407E-9FD5-DEF3C33B0EF5}" srcOrd="0" destOrd="0" presId="urn:microsoft.com/office/officeart/2005/8/layout/matrix3"/>
    <dgm:cxn modelId="{58B30AA0-18D0-48DD-8CA6-98CD73A40DC7}" srcId="{67838972-BB35-4753-9C76-48C085BA3160}" destId="{38CC07E1-D93C-4844-93E1-A08736B41D33}" srcOrd="2" destOrd="0" parTransId="{A4C2D7F3-5AD1-4425-82A4-F7DFCB25E2C2}" sibTransId="{21D8684F-13DB-4BC4-BC2C-6DD78596F3A9}"/>
    <dgm:cxn modelId="{0605C843-06F0-434D-A339-B99AC3FB4ECB}" srcId="{67838972-BB35-4753-9C76-48C085BA3160}" destId="{663F7069-DC82-4052-896D-66CCA48B622C}" srcOrd="3" destOrd="0" parTransId="{F5D5965F-1908-4768-8990-BDEF79886012}" sibTransId="{845C45C6-A5DD-4447-B3E4-2468B633D686}"/>
    <dgm:cxn modelId="{D7723DD5-9ED2-4221-8D36-360A08AD50CD}" type="presOf" srcId="{38CC07E1-D93C-4844-93E1-A08736B41D33}" destId="{A6BA0499-828A-4B87-BF91-C153A5489163}" srcOrd="0" destOrd="0" presId="urn:microsoft.com/office/officeart/2005/8/layout/matrix3"/>
    <dgm:cxn modelId="{1407B5B7-1398-4E98-8616-BAC73578A01F}" type="presOf" srcId="{67838972-BB35-4753-9C76-48C085BA3160}" destId="{FEAEF72A-9EDE-43E1-8749-1103531D0F77}" srcOrd="0" destOrd="0" presId="urn:microsoft.com/office/officeart/2005/8/layout/matrix3"/>
    <dgm:cxn modelId="{8E6938B6-C87B-48FA-A33D-00C11DF23244}" type="presOf" srcId="{663F7069-DC82-4052-896D-66CCA48B622C}" destId="{793B9CA9-7133-48A6-A4FF-3CEE4276545D}" srcOrd="0" destOrd="0" presId="urn:microsoft.com/office/officeart/2005/8/layout/matrix3"/>
    <dgm:cxn modelId="{C363599D-FF00-4CC6-A47C-D49559CDDED9}" type="presParOf" srcId="{FEAEF72A-9EDE-43E1-8749-1103531D0F77}" destId="{86448D36-152E-4D7C-A579-B92BAB6B9CF0}" srcOrd="0" destOrd="0" presId="urn:microsoft.com/office/officeart/2005/8/layout/matrix3"/>
    <dgm:cxn modelId="{FF270926-5040-4DD7-8C4B-EA6FC9621649}" type="presParOf" srcId="{FEAEF72A-9EDE-43E1-8749-1103531D0F77}" destId="{33625A92-4EA9-407E-9FD5-DEF3C33B0EF5}" srcOrd="1" destOrd="0" presId="urn:microsoft.com/office/officeart/2005/8/layout/matrix3"/>
    <dgm:cxn modelId="{13D26E8A-2AEE-41E3-923C-2923E47A5807}" type="presParOf" srcId="{FEAEF72A-9EDE-43E1-8749-1103531D0F77}" destId="{16066BED-3A41-4D31-AC88-F4330F9322D6}" srcOrd="2" destOrd="0" presId="urn:microsoft.com/office/officeart/2005/8/layout/matrix3"/>
    <dgm:cxn modelId="{28D67DF0-6BFC-4DF3-A157-48D9236559CE}" type="presParOf" srcId="{FEAEF72A-9EDE-43E1-8749-1103531D0F77}" destId="{A6BA0499-828A-4B87-BF91-C153A5489163}" srcOrd="3" destOrd="0" presId="urn:microsoft.com/office/officeart/2005/8/layout/matrix3"/>
    <dgm:cxn modelId="{D38181B6-6F39-4E6D-85CA-CEE8198D2B72}" type="presParOf" srcId="{FEAEF72A-9EDE-43E1-8749-1103531D0F77}" destId="{793B9CA9-7133-48A6-A4FF-3CEE4276545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D6DEF-292C-438D-B8C7-0D71A59A73E0}">
      <dsp:nvSpPr>
        <dsp:cNvPr id="0" name=""/>
        <dsp:cNvSpPr/>
      </dsp:nvSpPr>
      <dsp:spPr>
        <a:xfrm>
          <a:off x="1938000" y="1098353"/>
          <a:ext cx="3277525" cy="327808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4">
              <a:lumMod val="50000"/>
            </a:schemeClr>
          </a:solidFill>
          <a:prstDash val="lg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kern="1200" dirty="0">
              <a:solidFill>
                <a:sysClr val="windowText" lastClr="000000"/>
              </a:solidFill>
              <a:latin typeface="Arial Rounded MT Bold" pitchFamily="34" charset="0"/>
              <a:cs typeface="Arial" pitchFamily="34" charset="0"/>
            </a:rPr>
            <a:t>Activities</a:t>
          </a:r>
        </a:p>
      </dsp:txBody>
      <dsp:txXfrm>
        <a:off x="2417982" y="1578418"/>
        <a:ext cx="2317561" cy="2317959"/>
      </dsp:txXfrm>
    </dsp:sp>
    <dsp:sp modelId="{2EA9A7B4-9D15-47B5-AA53-DD71D7BBD26D}">
      <dsp:nvSpPr>
        <dsp:cNvPr id="0" name=""/>
        <dsp:cNvSpPr/>
      </dsp:nvSpPr>
      <dsp:spPr>
        <a:xfrm>
          <a:off x="2705784" y="4151505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4E5C2-9AAF-4CF1-9E00-346CE6A71066}">
      <dsp:nvSpPr>
        <dsp:cNvPr id="0" name=""/>
        <dsp:cNvSpPr/>
      </dsp:nvSpPr>
      <dsp:spPr>
        <a:xfrm>
          <a:off x="5186619" y="2447437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25A0D-8D96-4731-9DF1-05F3F5915F1C}">
      <dsp:nvSpPr>
        <dsp:cNvPr id="0" name=""/>
        <dsp:cNvSpPr/>
      </dsp:nvSpPr>
      <dsp:spPr>
        <a:xfrm>
          <a:off x="3924016" y="4432685"/>
          <a:ext cx="364393" cy="36494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29051-DD4D-4992-A5AF-CFA9585123E1}">
      <dsp:nvSpPr>
        <dsp:cNvPr id="0" name=""/>
        <dsp:cNvSpPr/>
      </dsp:nvSpPr>
      <dsp:spPr>
        <a:xfrm>
          <a:off x="2779739" y="1485567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7A52F-D9AF-4397-A34C-D2517A4A0EAA}">
      <dsp:nvSpPr>
        <dsp:cNvPr id="0" name=""/>
        <dsp:cNvSpPr/>
      </dsp:nvSpPr>
      <dsp:spPr>
        <a:xfrm>
          <a:off x="1948088" y="2997495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FB45E-70CD-46A1-AA39-A7FF154D40EB}">
      <dsp:nvSpPr>
        <dsp:cNvPr id="0" name=""/>
        <dsp:cNvSpPr/>
      </dsp:nvSpPr>
      <dsp:spPr>
        <a:xfrm>
          <a:off x="344322" y="1684152"/>
          <a:ext cx="1990644" cy="1381878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Academic training</a:t>
          </a:r>
        </a:p>
      </dsp:txBody>
      <dsp:txXfrm>
        <a:off x="635845" y="1886523"/>
        <a:ext cx="1407598" cy="977136"/>
      </dsp:txXfrm>
    </dsp:sp>
    <dsp:sp modelId="{1A8FB1A9-43E1-4A49-9B27-126FEED3922B}">
      <dsp:nvSpPr>
        <dsp:cNvPr id="0" name=""/>
        <dsp:cNvSpPr/>
      </dsp:nvSpPr>
      <dsp:spPr>
        <a:xfrm>
          <a:off x="3199934" y="1497283"/>
          <a:ext cx="364393" cy="36494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EB623-090B-4630-90A3-1B3CB0E61632}">
      <dsp:nvSpPr>
        <dsp:cNvPr id="0" name=""/>
        <dsp:cNvSpPr/>
      </dsp:nvSpPr>
      <dsp:spPr>
        <a:xfrm>
          <a:off x="799105" y="3431567"/>
          <a:ext cx="658866" cy="65901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18E0F-724D-4A4C-ABCF-F6815E7E9776}">
      <dsp:nvSpPr>
        <dsp:cNvPr id="0" name=""/>
        <dsp:cNvSpPr/>
      </dsp:nvSpPr>
      <dsp:spPr>
        <a:xfrm>
          <a:off x="4724026" y="1023939"/>
          <a:ext cx="2505505" cy="1482641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Professional Training Programs</a:t>
          </a:r>
        </a:p>
      </dsp:txBody>
      <dsp:txXfrm>
        <a:off x="5090949" y="1241067"/>
        <a:ext cx="1771659" cy="1048385"/>
      </dsp:txXfrm>
    </dsp:sp>
    <dsp:sp modelId="{33AA1D9E-A54F-469D-B157-C4E41B3EEE57}">
      <dsp:nvSpPr>
        <dsp:cNvPr id="0" name=""/>
        <dsp:cNvSpPr/>
      </dsp:nvSpPr>
      <dsp:spPr>
        <a:xfrm>
          <a:off x="4717345" y="2001649"/>
          <a:ext cx="364393" cy="36494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C0003-5780-496D-A99E-EC89AF557052}">
      <dsp:nvSpPr>
        <dsp:cNvPr id="0" name=""/>
        <dsp:cNvSpPr/>
      </dsp:nvSpPr>
      <dsp:spPr>
        <a:xfrm>
          <a:off x="548332" y="4215942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441CA-CC99-4852-8593-649B4D4361FB}">
      <dsp:nvSpPr>
        <dsp:cNvPr id="0" name=""/>
        <dsp:cNvSpPr/>
      </dsp:nvSpPr>
      <dsp:spPr>
        <a:xfrm>
          <a:off x="3181110" y="3839863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4950B-7CA1-4B77-BCDD-93B0D7849BCD}">
      <dsp:nvSpPr>
        <dsp:cNvPr id="0" name=""/>
        <dsp:cNvSpPr/>
      </dsp:nvSpPr>
      <dsp:spPr>
        <a:xfrm>
          <a:off x="5601343" y="3384703"/>
          <a:ext cx="2007714" cy="1332675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JC/CC Guidance</a:t>
          </a:r>
        </a:p>
      </dsp:txBody>
      <dsp:txXfrm>
        <a:off x="5895366" y="3579869"/>
        <a:ext cx="1419668" cy="942343"/>
      </dsp:txXfrm>
    </dsp:sp>
    <dsp:sp modelId="{FE6D6006-4198-410F-9E19-F838D0FE4E5C}">
      <dsp:nvSpPr>
        <dsp:cNvPr id="0" name=""/>
        <dsp:cNvSpPr/>
      </dsp:nvSpPr>
      <dsp:spPr>
        <a:xfrm>
          <a:off x="5563115" y="3338426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76444-B3D5-4B50-8251-273F153AE44B}">
      <dsp:nvSpPr>
        <dsp:cNvPr id="0" name=""/>
        <dsp:cNvSpPr/>
      </dsp:nvSpPr>
      <dsp:spPr>
        <a:xfrm>
          <a:off x="1724792" y="4525240"/>
          <a:ext cx="3071242" cy="1332675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Administrative Activities</a:t>
          </a:r>
        </a:p>
      </dsp:txBody>
      <dsp:txXfrm>
        <a:off x="2174565" y="4720406"/>
        <a:ext cx="2171696" cy="942343"/>
      </dsp:txXfrm>
    </dsp:sp>
    <dsp:sp modelId="{0A94AD56-6C53-4EE0-AB88-957656B1E9E5}">
      <dsp:nvSpPr>
        <dsp:cNvPr id="0" name=""/>
        <dsp:cNvSpPr/>
      </dsp:nvSpPr>
      <dsp:spPr>
        <a:xfrm>
          <a:off x="3304143" y="4480134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4EFEC-59B3-4E74-B3B0-89A2CD44567C}">
      <dsp:nvSpPr>
        <dsp:cNvPr id="0" name=""/>
        <dsp:cNvSpPr/>
      </dsp:nvSpPr>
      <dsp:spPr>
        <a:xfrm>
          <a:off x="3067840" y="0"/>
          <a:ext cx="1926270" cy="1332675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Student Practical Training</a:t>
          </a:r>
        </a:p>
      </dsp:txBody>
      <dsp:txXfrm>
        <a:off x="3349936" y="195166"/>
        <a:ext cx="1362078" cy="942343"/>
      </dsp:txXfrm>
    </dsp:sp>
    <dsp:sp modelId="{6B03D536-3473-4CBE-B448-86CB81F12B54}">
      <dsp:nvSpPr>
        <dsp:cNvPr id="0" name=""/>
        <dsp:cNvSpPr/>
      </dsp:nvSpPr>
      <dsp:spPr>
        <a:xfrm>
          <a:off x="1741687" y="1444562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AA170-46A1-4560-8D3C-47104C390AF9}">
      <dsp:nvSpPr>
        <dsp:cNvPr id="0" name=""/>
        <dsp:cNvSpPr/>
      </dsp:nvSpPr>
      <dsp:spPr>
        <a:xfrm>
          <a:off x="4818192" y="328043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D6DEF-292C-438D-B8C7-0D71A59A73E0}">
      <dsp:nvSpPr>
        <dsp:cNvPr id="0" name=""/>
        <dsp:cNvSpPr/>
      </dsp:nvSpPr>
      <dsp:spPr>
        <a:xfrm>
          <a:off x="2014231" y="1098353"/>
          <a:ext cx="3277525" cy="3278089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lg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kern="1200" dirty="0">
              <a:noFill/>
              <a:latin typeface="Arial Rounded MT Bold" pitchFamily="34" charset="0"/>
              <a:cs typeface="Arial" pitchFamily="34" charset="0"/>
            </a:rPr>
            <a:t>Activities</a:t>
          </a:r>
        </a:p>
      </dsp:txBody>
      <dsp:txXfrm>
        <a:off x="2494213" y="1578418"/>
        <a:ext cx="2317561" cy="2317959"/>
      </dsp:txXfrm>
    </dsp:sp>
    <dsp:sp modelId="{2EA9A7B4-9D15-47B5-AA53-DD71D7BBD26D}">
      <dsp:nvSpPr>
        <dsp:cNvPr id="0" name=""/>
        <dsp:cNvSpPr/>
      </dsp:nvSpPr>
      <dsp:spPr>
        <a:xfrm>
          <a:off x="2782015" y="4151505"/>
          <a:ext cx="264219" cy="2641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4E5C2-9AAF-4CF1-9E00-346CE6A71066}">
      <dsp:nvSpPr>
        <dsp:cNvPr id="0" name=""/>
        <dsp:cNvSpPr/>
      </dsp:nvSpPr>
      <dsp:spPr>
        <a:xfrm>
          <a:off x="5262850" y="2447437"/>
          <a:ext cx="264219" cy="264192"/>
        </a:xfrm>
        <a:prstGeom prst="ellipse">
          <a:avLst/>
        </a:prstGeom>
        <a:solidFill>
          <a:schemeClr val="accent2">
            <a:hueOff val="201544"/>
            <a:satOff val="0"/>
            <a:lumOff val="16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25A0D-8D96-4731-9DF1-05F3F5915F1C}">
      <dsp:nvSpPr>
        <dsp:cNvPr id="0" name=""/>
        <dsp:cNvSpPr/>
      </dsp:nvSpPr>
      <dsp:spPr>
        <a:xfrm>
          <a:off x="4000246" y="4432685"/>
          <a:ext cx="364393" cy="364948"/>
        </a:xfrm>
        <a:prstGeom prst="ellipse">
          <a:avLst/>
        </a:prstGeom>
        <a:solidFill>
          <a:schemeClr val="accent2">
            <a:hueOff val="403089"/>
            <a:satOff val="0"/>
            <a:lumOff val="32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29051-DD4D-4992-A5AF-CFA9585123E1}">
      <dsp:nvSpPr>
        <dsp:cNvPr id="0" name=""/>
        <dsp:cNvSpPr/>
      </dsp:nvSpPr>
      <dsp:spPr>
        <a:xfrm>
          <a:off x="2855969" y="1485567"/>
          <a:ext cx="264219" cy="264192"/>
        </a:xfrm>
        <a:prstGeom prst="ellipse">
          <a:avLst/>
        </a:prstGeom>
        <a:solidFill>
          <a:schemeClr val="accent2">
            <a:hueOff val="604633"/>
            <a:satOff val="0"/>
            <a:lumOff val="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7A52F-D9AF-4397-A34C-D2517A4A0EAA}">
      <dsp:nvSpPr>
        <dsp:cNvPr id="0" name=""/>
        <dsp:cNvSpPr/>
      </dsp:nvSpPr>
      <dsp:spPr>
        <a:xfrm>
          <a:off x="2024318" y="2997495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FB45E-70CD-46A1-AA39-A7FF154D40EB}">
      <dsp:nvSpPr>
        <dsp:cNvPr id="0" name=""/>
        <dsp:cNvSpPr/>
      </dsp:nvSpPr>
      <dsp:spPr>
        <a:xfrm>
          <a:off x="0" y="1785929"/>
          <a:ext cx="2295566" cy="1667630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Academic </a:t>
          </a:r>
          <a:r>
            <a:rPr lang="en-IN" sz="2000" kern="1200" dirty="0" smtClean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training details for each activity</a:t>
          </a:r>
          <a:endParaRPr lang="en-IN" sz="2000" kern="1200" dirty="0">
            <a:solidFill>
              <a:schemeClr val="bg1"/>
            </a:solidFill>
            <a:latin typeface="Arial Rounded MT Bold" pitchFamily="34" charset="0"/>
            <a:cs typeface="Arial" pitchFamily="34" charset="0"/>
          </a:endParaRPr>
        </a:p>
      </dsp:txBody>
      <dsp:txXfrm>
        <a:off x="336178" y="2030148"/>
        <a:ext cx="1623210" cy="1179192"/>
      </dsp:txXfrm>
    </dsp:sp>
    <dsp:sp modelId="{1A8FB1A9-43E1-4A49-9B27-126FEED3922B}">
      <dsp:nvSpPr>
        <dsp:cNvPr id="0" name=""/>
        <dsp:cNvSpPr/>
      </dsp:nvSpPr>
      <dsp:spPr>
        <a:xfrm>
          <a:off x="3276165" y="1497283"/>
          <a:ext cx="364393" cy="364948"/>
        </a:xfrm>
        <a:prstGeom prst="ellipse">
          <a:avLst/>
        </a:prstGeom>
        <a:solidFill>
          <a:schemeClr val="accent2">
            <a:hueOff val="1209267"/>
            <a:satOff val="0"/>
            <a:lumOff val="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EB623-090B-4630-90A3-1B3CB0E61632}">
      <dsp:nvSpPr>
        <dsp:cNvPr id="0" name=""/>
        <dsp:cNvSpPr/>
      </dsp:nvSpPr>
      <dsp:spPr>
        <a:xfrm>
          <a:off x="875335" y="3431567"/>
          <a:ext cx="658866" cy="65901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18E0F-724D-4A4C-ABCF-F6815E7E9776}">
      <dsp:nvSpPr>
        <dsp:cNvPr id="0" name=""/>
        <dsp:cNvSpPr/>
      </dsp:nvSpPr>
      <dsp:spPr>
        <a:xfrm>
          <a:off x="4802082" y="1006974"/>
          <a:ext cx="2505505" cy="148264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noFill/>
              <a:latin typeface="Arial Rounded MT Bold" pitchFamily="34" charset="0"/>
              <a:cs typeface="Arial" pitchFamily="34" charset="0"/>
            </a:rPr>
            <a:t>Professional Training Programs</a:t>
          </a:r>
        </a:p>
      </dsp:txBody>
      <dsp:txXfrm>
        <a:off x="5169005" y="1224102"/>
        <a:ext cx="1771659" cy="1048385"/>
      </dsp:txXfrm>
    </dsp:sp>
    <dsp:sp modelId="{33AA1D9E-A54F-469D-B157-C4E41B3EEE57}">
      <dsp:nvSpPr>
        <dsp:cNvPr id="0" name=""/>
        <dsp:cNvSpPr/>
      </dsp:nvSpPr>
      <dsp:spPr>
        <a:xfrm>
          <a:off x="4793575" y="2001649"/>
          <a:ext cx="364393" cy="364948"/>
        </a:xfrm>
        <a:prstGeom prst="ellipse">
          <a:avLst/>
        </a:prstGeom>
        <a:solidFill>
          <a:schemeClr val="accent2">
            <a:hueOff val="1813900"/>
            <a:satOff val="0"/>
            <a:lumOff val="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C0003-5780-496D-A99E-EC89AF557052}">
      <dsp:nvSpPr>
        <dsp:cNvPr id="0" name=""/>
        <dsp:cNvSpPr/>
      </dsp:nvSpPr>
      <dsp:spPr>
        <a:xfrm>
          <a:off x="624562" y="4215942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441CA-CC99-4852-8593-649B4D4361FB}">
      <dsp:nvSpPr>
        <dsp:cNvPr id="0" name=""/>
        <dsp:cNvSpPr/>
      </dsp:nvSpPr>
      <dsp:spPr>
        <a:xfrm>
          <a:off x="3257340" y="3839863"/>
          <a:ext cx="264219" cy="264192"/>
        </a:xfrm>
        <a:prstGeom prst="ellipse">
          <a:avLst/>
        </a:prstGeom>
        <a:solidFill>
          <a:schemeClr val="accent2">
            <a:hueOff val="2216989"/>
            <a:satOff val="0"/>
            <a:lumOff val="179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4950B-7CA1-4B77-BCDD-93B0D7849BCD}">
      <dsp:nvSpPr>
        <dsp:cNvPr id="0" name=""/>
        <dsp:cNvSpPr/>
      </dsp:nvSpPr>
      <dsp:spPr>
        <a:xfrm>
          <a:off x="5677573" y="3384703"/>
          <a:ext cx="2007714" cy="133267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noFill/>
              <a:latin typeface="Arial Rounded MT Bold" pitchFamily="34" charset="0"/>
              <a:cs typeface="Arial" pitchFamily="34" charset="0"/>
            </a:rPr>
            <a:t>JC/CC Guidance</a:t>
          </a:r>
        </a:p>
      </dsp:txBody>
      <dsp:txXfrm>
        <a:off x="5971596" y="3579869"/>
        <a:ext cx="1419668" cy="942343"/>
      </dsp:txXfrm>
    </dsp:sp>
    <dsp:sp modelId="{FE6D6006-4198-410F-9E19-F838D0FE4E5C}">
      <dsp:nvSpPr>
        <dsp:cNvPr id="0" name=""/>
        <dsp:cNvSpPr/>
      </dsp:nvSpPr>
      <dsp:spPr>
        <a:xfrm>
          <a:off x="5639345" y="3338426"/>
          <a:ext cx="264219" cy="264192"/>
        </a:xfrm>
        <a:prstGeom prst="ellipse">
          <a:avLst/>
        </a:prstGeom>
        <a:solidFill>
          <a:schemeClr val="accent2">
            <a:hueOff val="2620078"/>
            <a:satOff val="0"/>
            <a:lumOff val="212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76444-B3D5-4B50-8251-273F153AE44B}">
      <dsp:nvSpPr>
        <dsp:cNvPr id="0" name=""/>
        <dsp:cNvSpPr/>
      </dsp:nvSpPr>
      <dsp:spPr>
        <a:xfrm>
          <a:off x="2014919" y="4525240"/>
          <a:ext cx="1683444" cy="133267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noFill/>
              <a:latin typeface="Arial Rounded MT Bold" pitchFamily="34" charset="0"/>
              <a:cs typeface="Arial" pitchFamily="34" charset="0"/>
            </a:rPr>
            <a:t>Invited Talks</a:t>
          </a:r>
        </a:p>
      </dsp:txBody>
      <dsp:txXfrm>
        <a:off x="2261454" y="4720406"/>
        <a:ext cx="1190374" cy="942343"/>
      </dsp:txXfrm>
    </dsp:sp>
    <dsp:sp modelId="{0A94AD56-6C53-4EE0-AB88-957656B1E9E5}">
      <dsp:nvSpPr>
        <dsp:cNvPr id="0" name=""/>
        <dsp:cNvSpPr/>
      </dsp:nvSpPr>
      <dsp:spPr>
        <a:xfrm>
          <a:off x="3380373" y="4480134"/>
          <a:ext cx="264219" cy="264192"/>
        </a:xfrm>
        <a:prstGeom prst="ellipse">
          <a:avLst/>
        </a:prstGeom>
        <a:solidFill>
          <a:schemeClr val="accent2">
            <a:hueOff val="3023167"/>
            <a:satOff val="0"/>
            <a:lumOff val="245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4EFEC-59B3-4E74-B3B0-89A2CD44567C}">
      <dsp:nvSpPr>
        <dsp:cNvPr id="0" name=""/>
        <dsp:cNvSpPr/>
      </dsp:nvSpPr>
      <dsp:spPr>
        <a:xfrm>
          <a:off x="3164178" y="0"/>
          <a:ext cx="1926270" cy="133267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noFill/>
              <a:latin typeface="Arial Rounded MT Bold" pitchFamily="34" charset="0"/>
              <a:cs typeface="Arial" pitchFamily="34" charset="0"/>
            </a:rPr>
            <a:t>Student Practical Training</a:t>
          </a:r>
        </a:p>
      </dsp:txBody>
      <dsp:txXfrm>
        <a:off x="3446274" y="195166"/>
        <a:ext cx="1362078" cy="942343"/>
      </dsp:txXfrm>
    </dsp:sp>
    <dsp:sp modelId="{6B03D536-3473-4CBE-B448-86CB81F12B54}">
      <dsp:nvSpPr>
        <dsp:cNvPr id="0" name=""/>
        <dsp:cNvSpPr/>
      </dsp:nvSpPr>
      <dsp:spPr>
        <a:xfrm>
          <a:off x="1817918" y="1444562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AA170-46A1-4560-8D3C-47104C390AF9}">
      <dsp:nvSpPr>
        <dsp:cNvPr id="0" name=""/>
        <dsp:cNvSpPr/>
      </dsp:nvSpPr>
      <dsp:spPr>
        <a:xfrm>
          <a:off x="4894422" y="328043"/>
          <a:ext cx="264219" cy="264192"/>
        </a:xfrm>
        <a:prstGeom prst="ellipse">
          <a:avLst/>
        </a:prstGeom>
        <a:solidFill>
          <a:schemeClr val="accent2">
            <a:hueOff val="3627800"/>
            <a:satOff val="0"/>
            <a:lumOff val="294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FBFA4-689D-4A0C-B8C9-FC4CF51B7C6D}">
      <dsp:nvSpPr>
        <dsp:cNvPr id="0" name=""/>
        <dsp:cNvSpPr/>
      </dsp:nvSpPr>
      <dsp:spPr>
        <a:xfrm>
          <a:off x="2244259" y="683577"/>
          <a:ext cx="4668296" cy="4668296"/>
        </a:xfrm>
        <a:prstGeom prst="blockArc">
          <a:avLst>
            <a:gd name="adj1" fmla="val 12600000"/>
            <a:gd name="adj2" fmla="val 16200000"/>
            <a:gd name="adj3" fmla="val 453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2E1E81-B007-4FB6-A8DE-21B907E8866A}">
      <dsp:nvSpPr>
        <dsp:cNvPr id="0" name=""/>
        <dsp:cNvSpPr/>
      </dsp:nvSpPr>
      <dsp:spPr>
        <a:xfrm>
          <a:off x="2244259" y="683577"/>
          <a:ext cx="4668296" cy="4668296"/>
        </a:xfrm>
        <a:prstGeom prst="blockArc">
          <a:avLst>
            <a:gd name="adj1" fmla="val 9000000"/>
            <a:gd name="adj2" fmla="val 12600000"/>
            <a:gd name="adj3" fmla="val 453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163B41-30A6-4A49-948C-9F25E1551F9A}">
      <dsp:nvSpPr>
        <dsp:cNvPr id="0" name=""/>
        <dsp:cNvSpPr/>
      </dsp:nvSpPr>
      <dsp:spPr>
        <a:xfrm>
          <a:off x="2244259" y="683577"/>
          <a:ext cx="4668296" cy="4668296"/>
        </a:xfrm>
        <a:prstGeom prst="blockArc">
          <a:avLst>
            <a:gd name="adj1" fmla="val 5400000"/>
            <a:gd name="adj2" fmla="val 9000000"/>
            <a:gd name="adj3" fmla="val 453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961962-8D6A-4123-AE99-3A8706858062}">
      <dsp:nvSpPr>
        <dsp:cNvPr id="0" name=""/>
        <dsp:cNvSpPr/>
      </dsp:nvSpPr>
      <dsp:spPr>
        <a:xfrm>
          <a:off x="2244259" y="683577"/>
          <a:ext cx="4668296" cy="4668296"/>
        </a:xfrm>
        <a:prstGeom prst="blockArc">
          <a:avLst>
            <a:gd name="adj1" fmla="val 1800000"/>
            <a:gd name="adj2" fmla="val 5400000"/>
            <a:gd name="adj3" fmla="val 453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30C683-CE0E-428D-82D8-D9FB908941BA}">
      <dsp:nvSpPr>
        <dsp:cNvPr id="0" name=""/>
        <dsp:cNvSpPr/>
      </dsp:nvSpPr>
      <dsp:spPr>
        <a:xfrm>
          <a:off x="2244259" y="683577"/>
          <a:ext cx="4668296" cy="4668296"/>
        </a:xfrm>
        <a:prstGeom prst="blockArc">
          <a:avLst>
            <a:gd name="adj1" fmla="val 19800000"/>
            <a:gd name="adj2" fmla="val 1800000"/>
            <a:gd name="adj3" fmla="val 453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89D751-1C99-4D73-91CA-F0F7EA113D57}">
      <dsp:nvSpPr>
        <dsp:cNvPr id="0" name=""/>
        <dsp:cNvSpPr/>
      </dsp:nvSpPr>
      <dsp:spPr>
        <a:xfrm>
          <a:off x="2244259" y="683577"/>
          <a:ext cx="4668296" cy="4668296"/>
        </a:xfrm>
        <a:prstGeom prst="blockArc">
          <a:avLst>
            <a:gd name="adj1" fmla="val 16200000"/>
            <a:gd name="adj2" fmla="val 19800000"/>
            <a:gd name="adj3" fmla="val 453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48A725-236D-4158-8128-D699CC6E0E84}">
      <dsp:nvSpPr>
        <dsp:cNvPr id="0" name=""/>
        <dsp:cNvSpPr/>
      </dsp:nvSpPr>
      <dsp:spPr>
        <a:xfrm>
          <a:off x="3529536" y="1968854"/>
          <a:ext cx="2097742" cy="209774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Activities</a:t>
          </a:r>
          <a:endParaRPr lang="en-IN" sz="2800" kern="1200" dirty="0"/>
        </a:p>
      </dsp:txBody>
      <dsp:txXfrm>
        <a:off x="3836743" y="2276061"/>
        <a:ext cx="1483328" cy="1483328"/>
      </dsp:txXfrm>
    </dsp:sp>
    <dsp:sp modelId="{FDFC289B-BE82-4A1B-AF2C-A99D189DD2D0}">
      <dsp:nvSpPr>
        <dsp:cNvPr id="0" name=""/>
        <dsp:cNvSpPr/>
      </dsp:nvSpPr>
      <dsp:spPr>
        <a:xfrm>
          <a:off x="3844197" y="2230"/>
          <a:ext cx="1468419" cy="1468419"/>
        </a:xfrm>
        <a:prstGeom prst="ellipse">
          <a:avLst/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Student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research</a:t>
          </a:r>
          <a:endParaRPr lang="en-IN" sz="1800" kern="1200" dirty="0"/>
        </a:p>
      </dsp:txBody>
      <dsp:txXfrm>
        <a:off x="4059242" y="217275"/>
        <a:ext cx="1038329" cy="1038329"/>
      </dsp:txXfrm>
    </dsp:sp>
    <dsp:sp modelId="{7DED4FDF-FF88-4900-B7AB-2F718A46CB10}">
      <dsp:nvSpPr>
        <dsp:cNvPr id="0" name=""/>
        <dsp:cNvSpPr/>
      </dsp:nvSpPr>
      <dsp:spPr>
        <a:xfrm>
          <a:off x="5819848" y="1142873"/>
          <a:ext cx="1468419" cy="1468419"/>
        </a:xfrm>
        <a:prstGeom prst="ellipse">
          <a:avLst/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Projects</a:t>
          </a:r>
          <a:endParaRPr lang="en-IN" sz="1800" kern="1200" dirty="0">
            <a:solidFill>
              <a:schemeClr val="bg1"/>
            </a:solidFill>
            <a:latin typeface="Arial Rounded MT Bold" pitchFamily="34" charset="0"/>
            <a:cs typeface="Arial" pitchFamily="34" charset="0"/>
          </a:endParaRPr>
        </a:p>
      </dsp:txBody>
      <dsp:txXfrm>
        <a:off x="6034893" y="1357918"/>
        <a:ext cx="1038329" cy="1038329"/>
      </dsp:txXfrm>
    </dsp:sp>
    <dsp:sp modelId="{1117E711-6E37-4E82-B98E-176945425E03}">
      <dsp:nvSpPr>
        <dsp:cNvPr id="0" name=""/>
        <dsp:cNvSpPr/>
      </dsp:nvSpPr>
      <dsp:spPr>
        <a:xfrm>
          <a:off x="5486223" y="3424158"/>
          <a:ext cx="2135670" cy="1468419"/>
        </a:xfrm>
        <a:prstGeom prst="ellipse">
          <a:avLst/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Publications</a:t>
          </a:r>
          <a:endParaRPr lang="en-IN" sz="1800" kern="1200" dirty="0">
            <a:solidFill>
              <a:schemeClr val="bg1"/>
            </a:solidFill>
            <a:latin typeface="Arial Rounded MT Bold" pitchFamily="34" charset="0"/>
            <a:cs typeface="Arial" pitchFamily="34" charset="0"/>
          </a:endParaRPr>
        </a:p>
      </dsp:txBody>
      <dsp:txXfrm>
        <a:off x="5798985" y="3639203"/>
        <a:ext cx="1510146" cy="1038329"/>
      </dsp:txXfrm>
    </dsp:sp>
    <dsp:sp modelId="{C9F674E9-CB93-45C2-A23E-4CE52CFB6626}">
      <dsp:nvSpPr>
        <dsp:cNvPr id="0" name=""/>
        <dsp:cNvSpPr/>
      </dsp:nvSpPr>
      <dsp:spPr>
        <a:xfrm>
          <a:off x="3432078" y="4564800"/>
          <a:ext cx="2292658" cy="1468419"/>
        </a:xfrm>
        <a:prstGeom prst="ellipse">
          <a:avLst/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Presentations</a:t>
          </a:r>
          <a:endParaRPr lang="en-IN" sz="1800" kern="1200" dirty="0">
            <a:solidFill>
              <a:schemeClr val="bg1"/>
            </a:solidFill>
            <a:latin typeface="Arial Rounded MT Bold" pitchFamily="34" charset="0"/>
            <a:cs typeface="Arial" pitchFamily="34" charset="0"/>
          </a:endParaRPr>
        </a:p>
      </dsp:txBody>
      <dsp:txXfrm>
        <a:off x="3767830" y="4779845"/>
        <a:ext cx="1621154" cy="1038329"/>
      </dsp:txXfrm>
    </dsp:sp>
    <dsp:sp modelId="{45760628-3B27-4E94-9F11-BCFFB165FCBD}">
      <dsp:nvSpPr>
        <dsp:cNvPr id="0" name=""/>
        <dsp:cNvSpPr/>
      </dsp:nvSpPr>
      <dsp:spPr>
        <a:xfrm>
          <a:off x="1667138" y="3424158"/>
          <a:ext cx="1871236" cy="1468419"/>
        </a:xfrm>
        <a:prstGeom prst="ellipse">
          <a:avLst/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Reviewers&amp; Editorial </a:t>
          </a:r>
          <a:r>
            <a:rPr lang="en-IN" sz="1800" kern="12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members</a:t>
          </a:r>
        </a:p>
      </dsp:txBody>
      <dsp:txXfrm>
        <a:off x="1941174" y="3639203"/>
        <a:ext cx="1323164" cy="1038329"/>
      </dsp:txXfrm>
    </dsp:sp>
    <dsp:sp modelId="{6961F47B-5796-4E33-ABFB-04140101ED88}">
      <dsp:nvSpPr>
        <dsp:cNvPr id="0" name=""/>
        <dsp:cNvSpPr/>
      </dsp:nvSpPr>
      <dsp:spPr>
        <a:xfrm>
          <a:off x="1695882" y="1142873"/>
          <a:ext cx="1813748" cy="1468419"/>
        </a:xfrm>
        <a:prstGeom prst="ellipse">
          <a:avLst/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Research Reviewers</a:t>
          </a:r>
          <a:endParaRPr lang="en-IN" sz="1800" kern="1200" dirty="0">
            <a:solidFill>
              <a:schemeClr val="bg1"/>
            </a:solidFill>
            <a:latin typeface="Arial Rounded MT Bold" pitchFamily="34" charset="0"/>
            <a:cs typeface="Arial" pitchFamily="34" charset="0"/>
          </a:endParaRPr>
        </a:p>
      </dsp:txBody>
      <dsp:txXfrm>
        <a:off x="1961499" y="1357918"/>
        <a:ext cx="1282514" cy="10383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F6DE2-DD05-4566-9DE8-CFAA0B7B0D20}">
      <dsp:nvSpPr>
        <dsp:cNvPr id="0" name=""/>
        <dsp:cNvSpPr/>
      </dsp:nvSpPr>
      <dsp:spPr>
        <a:xfrm>
          <a:off x="1836203" y="607944"/>
          <a:ext cx="4024007" cy="4024225"/>
        </a:xfrm>
        <a:prstGeom prst="ellipse">
          <a:avLst/>
        </a:prstGeom>
        <a:solidFill>
          <a:schemeClr val="accent5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Arial Rounded MT Bold" pitchFamily="34" charset="0"/>
              <a:cs typeface="Arial" pitchFamily="34" charset="0"/>
            </a:rPr>
            <a:t> Activities</a:t>
          </a:r>
        </a:p>
      </dsp:txBody>
      <dsp:txXfrm>
        <a:off x="2425505" y="1197278"/>
        <a:ext cx="2845403" cy="2845557"/>
      </dsp:txXfrm>
    </dsp:sp>
    <dsp:sp modelId="{C1001A97-4CFF-41A0-8B0B-AF02CDDC7D9A}">
      <dsp:nvSpPr>
        <dsp:cNvPr id="0" name=""/>
        <dsp:cNvSpPr/>
      </dsp:nvSpPr>
      <dsp:spPr>
        <a:xfrm>
          <a:off x="4351355" y="0"/>
          <a:ext cx="447387" cy="4478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B91124-D74E-4F04-9F86-349D20AB43F2}">
      <dsp:nvSpPr>
        <dsp:cNvPr id="0" name=""/>
        <dsp:cNvSpPr/>
      </dsp:nvSpPr>
      <dsp:spPr>
        <a:xfrm>
          <a:off x="3292319" y="3908955"/>
          <a:ext cx="324396" cy="324195"/>
        </a:xfrm>
        <a:prstGeom prst="ellipse">
          <a:avLst/>
        </a:prstGeom>
        <a:solidFill>
          <a:schemeClr val="accent2">
            <a:hueOff val="226737"/>
            <a:satOff val="0"/>
            <a:lumOff val="183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A2B489-73FD-4833-97EF-9DDBBC051B58}">
      <dsp:nvSpPr>
        <dsp:cNvPr id="0" name=""/>
        <dsp:cNvSpPr/>
      </dsp:nvSpPr>
      <dsp:spPr>
        <a:xfrm>
          <a:off x="6338183" y="1816694"/>
          <a:ext cx="324396" cy="324195"/>
        </a:xfrm>
        <a:prstGeom prst="ellipse">
          <a:avLst/>
        </a:prstGeom>
        <a:solidFill>
          <a:schemeClr val="accent2">
            <a:hueOff val="453475"/>
            <a:satOff val="0"/>
            <a:lumOff val="36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3D0B33-615E-4546-9CFA-22795533E262}">
      <dsp:nvSpPr>
        <dsp:cNvPr id="0" name=""/>
        <dsp:cNvSpPr/>
      </dsp:nvSpPr>
      <dsp:spPr>
        <a:xfrm>
          <a:off x="4788011" y="4253563"/>
          <a:ext cx="447387" cy="447869"/>
        </a:xfrm>
        <a:prstGeom prst="ellipse">
          <a:avLst/>
        </a:prstGeom>
        <a:solidFill>
          <a:schemeClr val="accent2">
            <a:hueOff val="680212"/>
            <a:satOff val="0"/>
            <a:lumOff val="55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B94CFE-D232-4203-B71E-15C4C0A04616}">
      <dsp:nvSpPr>
        <dsp:cNvPr id="0" name=""/>
        <dsp:cNvSpPr/>
      </dsp:nvSpPr>
      <dsp:spPr>
        <a:xfrm>
          <a:off x="3383117" y="635783"/>
          <a:ext cx="324396" cy="324195"/>
        </a:xfrm>
        <a:prstGeom prst="ellipse">
          <a:avLst/>
        </a:prstGeom>
        <a:solidFill>
          <a:schemeClr val="accent2">
            <a:hueOff val="906950"/>
            <a:satOff val="0"/>
            <a:lumOff val="73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54A65D-949C-4F2E-BA02-40E15E71C9B4}">
      <dsp:nvSpPr>
        <dsp:cNvPr id="0" name=""/>
        <dsp:cNvSpPr/>
      </dsp:nvSpPr>
      <dsp:spPr>
        <a:xfrm>
          <a:off x="2362051" y="2492101"/>
          <a:ext cx="324396" cy="324195"/>
        </a:xfrm>
        <a:prstGeom prst="ellipse">
          <a:avLst/>
        </a:prstGeom>
        <a:solidFill>
          <a:schemeClr val="accent2">
            <a:hueOff val="1133687"/>
            <a:satOff val="0"/>
            <a:lumOff val="919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4C061C-D032-4FD6-8CD2-DCD3A7467B6A}">
      <dsp:nvSpPr>
        <dsp:cNvPr id="0" name=""/>
        <dsp:cNvSpPr/>
      </dsp:nvSpPr>
      <dsp:spPr>
        <a:xfrm>
          <a:off x="555750" y="317435"/>
          <a:ext cx="2737661" cy="1826087"/>
        </a:xfrm>
        <a:prstGeom prst="ellipse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 dirty="0" err="1">
            <a:solidFill>
              <a:schemeClr val="tx1"/>
            </a:solidFill>
            <a:latin typeface="Arial Rounded MT Bold" pitchFamily="34" charset="0"/>
            <a:cs typeface="Arial" pitchFamily="34" charset="0"/>
          </a:endParaRPr>
        </a:p>
      </dsp:txBody>
      <dsp:txXfrm>
        <a:off x="956671" y="584859"/>
        <a:ext cx="1935819" cy="1291239"/>
      </dsp:txXfrm>
    </dsp:sp>
    <dsp:sp modelId="{F2368E16-74D8-4E1E-BB43-D20BE2D1B7A7}">
      <dsp:nvSpPr>
        <dsp:cNvPr id="0" name=""/>
        <dsp:cNvSpPr/>
      </dsp:nvSpPr>
      <dsp:spPr>
        <a:xfrm>
          <a:off x="3899015" y="650191"/>
          <a:ext cx="447387" cy="447869"/>
        </a:xfrm>
        <a:prstGeom prst="ellipse">
          <a:avLst/>
        </a:prstGeom>
        <a:solidFill>
          <a:schemeClr val="accent2">
            <a:hueOff val="1587163"/>
            <a:satOff val="0"/>
            <a:lumOff val="1286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D7E3BF-A581-4804-B901-90AC3E1FA6E1}">
      <dsp:nvSpPr>
        <dsp:cNvPr id="0" name=""/>
        <dsp:cNvSpPr/>
      </dsp:nvSpPr>
      <dsp:spPr>
        <a:xfrm>
          <a:off x="951378" y="3024622"/>
          <a:ext cx="808928" cy="809287"/>
        </a:xfrm>
        <a:prstGeom prst="ellipse">
          <a:avLst/>
        </a:prstGeom>
        <a:solidFill>
          <a:schemeClr val="accent2">
            <a:hueOff val="1813900"/>
            <a:satOff val="0"/>
            <a:lumOff val="147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029FC1-3E9E-4406-BC33-1B2C232CA55D}">
      <dsp:nvSpPr>
        <dsp:cNvPr id="0" name=""/>
        <dsp:cNvSpPr/>
      </dsp:nvSpPr>
      <dsp:spPr>
        <a:xfrm>
          <a:off x="4431485" y="165438"/>
          <a:ext cx="2999702" cy="1635985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>
            <a:solidFill>
              <a:schemeClr val="tx1"/>
            </a:solidFill>
            <a:latin typeface="Arial Rounded MT Bold" pitchFamily="34" charset="0"/>
            <a:cs typeface="Arial" pitchFamily="34" charset="0"/>
          </a:endParaRPr>
        </a:p>
      </dsp:txBody>
      <dsp:txXfrm>
        <a:off x="4870781" y="405022"/>
        <a:ext cx="2121110" cy="1156817"/>
      </dsp:txXfrm>
    </dsp:sp>
    <dsp:sp modelId="{7686BB2E-13E5-4DF5-90D2-9400715CD4BB}">
      <dsp:nvSpPr>
        <dsp:cNvPr id="0" name=""/>
        <dsp:cNvSpPr/>
      </dsp:nvSpPr>
      <dsp:spPr>
        <a:xfrm>
          <a:off x="5762027" y="1269765"/>
          <a:ext cx="447387" cy="447869"/>
        </a:xfrm>
        <a:prstGeom prst="ellipse">
          <a:avLst/>
        </a:prstGeom>
        <a:solidFill>
          <a:schemeClr val="accent2">
            <a:hueOff val="2267375"/>
            <a:satOff val="0"/>
            <a:lumOff val="1838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989342-F33D-4CD4-8330-FAE263A4C751}">
      <dsp:nvSpPr>
        <dsp:cNvPr id="0" name=""/>
        <dsp:cNvSpPr/>
      </dsp:nvSpPr>
      <dsp:spPr>
        <a:xfrm>
          <a:off x="643490" y="3987603"/>
          <a:ext cx="324396" cy="324195"/>
        </a:xfrm>
        <a:prstGeom prst="ellipse">
          <a:avLst/>
        </a:prstGeom>
        <a:solidFill>
          <a:schemeClr val="accent2">
            <a:hueOff val="2494113"/>
            <a:satOff val="0"/>
            <a:lumOff val="2022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FD4E8F-F7B6-4326-8450-A645E881444C}">
      <dsp:nvSpPr>
        <dsp:cNvPr id="0" name=""/>
        <dsp:cNvSpPr/>
      </dsp:nvSpPr>
      <dsp:spPr>
        <a:xfrm>
          <a:off x="3875903" y="3525924"/>
          <a:ext cx="324396" cy="324195"/>
        </a:xfrm>
        <a:prstGeom prst="ellipse">
          <a:avLst/>
        </a:prstGeom>
        <a:solidFill>
          <a:schemeClr val="accent2">
            <a:hueOff val="2720850"/>
            <a:satOff val="0"/>
            <a:lumOff val="220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FEEF13-EEB0-4C5A-B566-D4376337785D}">
      <dsp:nvSpPr>
        <dsp:cNvPr id="0" name=""/>
        <dsp:cNvSpPr/>
      </dsp:nvSpPr>
      <dsp:spPr>
        <a:xfrm>
          <a:off x="6179393" y="3433239"/>
          <a:ext cx="1636017" cy="1635985"/>
        </a:xfrm>
        <a:prstGeom prst="ellipse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>
            <a:solidFill>
              <a:schemeClr val="tx1"/>
            </a:solidFill>
            <a:latin typeface="Arial Rounded MT Bold" pitchFamily="34" charset="0"/>
            <a:cs typeface="Arial" pitchFamily="34" charset="0"/>
          </a:endParaRPr>
        </a:p>
      </dsp:txBody>
      <dsp:txXfrm>
        <a:off x="6418982" y="3672823"/>
        <a:ext cx="1156839" cy="1156817"/>
      </dsp:txXfrm>
    </dsp:sp>
    <dsp:sp modelId="{0D8A9AEA-4BAB-4324-845D-98326FA8990E}">
      <dsp:nvSpPr>
        <dsp:cNvPr id="0" name=""/>
        <dsp:cNvSpPr/>
      </dsp:nvSpPr>
      <dsp:spPr>
        <a:xfrm>
          <a:off x="6800428" y="2910554"/>
          <a:ext cx="324396" cy="324195"/>
        </a:xfrm>
        <a:prstGeom prst="ellipse">
          <a:avLst/>
        </a:prstGeom>
        <a:solidFill>
          <a:schemeClr val="accent2">
            <a:hueOff val="3174325"/>
            <a:satOff val="0"/>
            <a:lumOff val="2573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4B1926-59FE-4792-B153-5D214EF5834E}">
      <dsp:nvSpPr>
        <dsp:cNvPr id="0" name=""/>
        <dsp:cNvSpPr/>
      </dsp:nvSpPr>
      <dsp:spPr>
        <a:xfrm>
          <a:off x="1467675" y="4367632"/>
          <a:ext cx="2487531" cy="1635985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800" kern="1200">
            <a:solidFill>
              <a:schemeClr val="tx1"/>
            </a:solidFill>
            <a:latin typeface="Arial Rounded MT Bold" pitchFamily="34" charset="0"/>
            <a:cs typeface="Arial" pitchFamily="34" charset="0"/>
          </a:endParaRPr>
        </a:p>
      </dsp:txBody>
      <dsp:txXfrm>
        <a:off x="1831965" y="4607216"/>
        <a:ext cx="1758951" cy="1156817"/>
      </dsp:txXfrm>
    </dsp:sp>
    <dsp:sp modelId="{F5FCBD28-6B2F-4D82-AC83-712F6F6F9EAD}">
      <dsp:nvSpPr>
        <dsp:cNvPr id="0" name=""/>
        <dsp:cNvSpPr/>
      </dsp:nvSpPr>
      <dsp:spPr>
        <a:xfrm>
          <a:off x="4026958" y="4312398"/>
          <a:ext cx="324396" cy="324195"/>
        </a:xfrm>
        <a:prstGeom prst="ellipse">
          <a:avLst/>
        </a:prstGeom>
        <a:solidFill>
          <a:schemeClr val="accent2">
            <a:hueOff val="3627800"/>
            <a:satOff val="0"/>
            <a:lumOff val="2941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A37B9-6ABD-4CE0-8E38-5A9DE0C3FAC6}">
      <dsp:nvSpPr>
        <dsp:cNvPr id="0" name=""/>
        <dsp:cNvSpPr/>
      </dsp:nvSpPr>
      <dsp:spPr>
        <a:xfrm>
          <a:off x="0" y="0"/>
          <a:ext cx="3283574" cy="2601675"/>
        </a:xfrm>
        <a:prstGeom prst="triangl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D3759-06F3-4FBF-8CCE-AC30F28BED33}">
      <dsp:nvSpPr>
        <dsp:cNvPr id="0" name=""/>
        <dsp:cNvSpPr/>
      </dsp:nvSpPr>
      <dsp:spPr>
        <a:xfrm>
          <a:off x="2122277" y="621685"/>
          <a:ext cx="2028917" cy="54466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>
              <a:noFill/>
              <a:latin typeface="Agency FB" pitchFamily="34" charset="0"/>
              <a:ea typeface="Tahoma" pitchFamily="34" charset="0"/>
              <a:cs typeface="Tahoma" pitchFamily="34" charset="0"/>
            </a:rPr>
            <a:t>Research Publications</a:t>
          </a:r>
        </a:p>
      </dsp:txBody>
      <dsp:txXfrm>
        <a:off x="2148865" y="648273"/>
        <a:ext cx="1975741" cy="4914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48D36-152E-4D7C-A579-B92BAB6B9CF0}">
      <dsp:nvSpPr>
        <dsp:cNvPr id="0" name=""/>
        <dsp:cNvSpPr/>
      </dsp:nvSpPr>
      <dsp:spPr>
        <a:xfrm>
          <a:off x="2857517" y="0"/>
          <a:ext cx="8715441" cy="5786454"/>
        </a:xfrm>
        <a:prstGeom prst="diamond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25A92-4EA9-407E-9FD5-DEF3C33B0EF5}">
      <dsp:nvSpPr>
        <dsp:cNvPr id="0" name=""/>
        <dsp:cNvSpPr/>
      </dsp:nvSpPr>
      <dsp:spPr>
        <a:xfrm>
          <a:off x="3357579" y="428617"/>
          <a:ext cx="3141846" cy="2356057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STRENGTH</a:t>
          </a:r>
        </a:p>
      </dsp:txBody>
      <dsp:txXfrm>
        <a:off x="3472592" y="543630"/>
        <a:ext cx="2911820" cy="2126031"/>
      </dsp:txXfrm>
    </dsp:sp>
    <dsp:sp modelId="{16066BED-3A41-4D31-AC88-F4330F9322D6}">
      <dsp:nvSpPr>
        <dsp:cNvPr id="0" name=""/>
        <dsp:cNvSpPr/>
      </dsp:nvSpPr>
      <dsp:spPr>
        <a:xfrm>
          <a:off x="7572434" y="500065"/>
          <a:ext cx="3141846" cy="2356057"/>
        </a:xfrm>
        <a:prstGeom prst="roundRect">
          <a:avLst/>
        </a:prstGeom>
        <a:solidFill>
          <a:schemeClr val="accent5">
            <a:shade val="50000"/>
            <a:hueOff val="-233745"/>
            <a:satOff val="-2264"/>
            <a:lumOff val="239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WEAKNESS</a:t>
          </a:r>
        </a:p>
      </dsp:txBody>
      <dsp:txXfrm>
        <a:off x="7687447" y="615078"/>
        <a:ext cx="2911820" cy="2126031"/>
      </dsp:txXfrm>
    </dsp:sp>
    <dsp:sp modelId="{A6BA0499-828A-4B87-BF91-C153A5489163}">
      <dsp:nvSpPr>
        <dsp:cNvPr id="0" name=""/>
        <dsp:cNvSpPr/>
      </dsp:nvSpPr>
      <dsp:spPr>
        <a:xfrm>
          <a:off x="3357579" y="2928954"/>
          <a:ext cx="3141846" cy="2356057"/>
        </a:xfrm>
        <a:prstGeom prst="roundRect">
          <a:avLst/>
        </a:prstGeom>
        <a:solidFill>
          <a:schemeClr val="accent5">
            <a:shade val="50000"/>
            <a:hueOff val="-467489"/>
            <a:satOff val="-4528"/>
            <a:lumOff val="478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OPPORTUNITIES</a:t>
          </a:r>
        </a:p>
      </dsp:txBody>
      <dsp:txXfrm>
        <a:off x="3472592" y="3043967"/>
        <a:ext cx="2911820" cy="2126031"/>
      </dsp:txXfrm>
    </dsp:sp>
    <dsp:sp modelId="{793B9CA9-7133-48A6-A4FF-3CEE4276545D}">
      <dsp:nvSpPr>
        <dsp:cNvPr id="0" name=""/>
        <dsp:cNvSpPr/>
      </dsp:nvSpPr>
      <dsp:spPr>
        <a:xfrm>
          <a:off x="7500986" y="3000401"/>
          <a:ext cx="3141846" cy="2356057"/>
        </a:xfrm>
        <a:prstGeom prst="roundRect">
          <a:avLst/>
        </a:prstGeom>
        <a:solidFill>
          <a:schemeClr val="accent5">
            <a:shade val="50000"/>
            <a:hueOff val="-233745"/>
            <a:satOff val="-2264"/>
            <a:lumOff val="239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THREATS</a:t>
          </a:r>
        </a:p>
      </dsp:txBody>
      <dsp:txXfrm>
        <a:off x="7615999" y="3115414"/>
        <a:ext cx="2911820" cy="2126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03D83B-66D6-47B8-96FB-8A8B84550B29}" type="datetimeFigureOut">
              <a:rPr lang="en-IN" smtClean="0"/>
              <a:pPr/>
              <a:t>19-12-2021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057D26-4651-40F2-985D-89239A6948D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054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7D26-4651-40F2-985D-89239A6948DF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967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2484800"/>
            <a:ext cx="4962600" cy="188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539425" y="3024157"/>
            <a:ext cx="18884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6233133"/>
            <a:ext cx="468600" cy="624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539425" y="1371490"/>
            <a:ext cx="18884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39050" y="1371100"/>
            <a:ext cx="4742700" cy="477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Google Shape;20;p4"/>
          <p:cNvSpPr txBox="1"/>
          <p:nvPr/>
        </p:nvSpPr>
        <p:spPr>
          <a:xfrm>
            <a:off x="19050" y="1245033"/>
            <a:ext cx="531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49025" y="6182333"/>
            <a:ext cx="4569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6233133"/>
            <a:ext cx="4686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78450" y="1010630"/>
            <a:ext cx="6248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807467"/>
            <a:ext cx="56409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2661000"/>
            <a:ext cx="5640900" cy="35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6182333"/>
            <a:ext cx="4569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6233133"/>
            <a:ext cx="4686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78450" y="1010630"/>
            <a:ext cx="6248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807467"/>
            <a:ext cx="56409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2661000"/>
            <a:ext cx="26826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2661000"/>
            <a:ext cx="26826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6182333"/>
            <a:ext cx="4569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6233133"/>
            <a:ext cx="4686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78450" y="1010630"/>
            <a:ext cx="6248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807467"/>
            <a:ext cx="56409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2661000"/>
            <a:ext cx="25635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90250" y="2661000"/>
            <a:ext cx="25635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23300" y="2661000"/>
            <a:ext cx="25635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49025" y="6182333"/>
            <a:ext cx="4569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6233133"/>
            <a:ext cx="468600" cy="624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49025" y="6182333"/>
            <a:ext cx="4569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71604" y="285728"/>
            <a:ext cx="5640900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661000"/>
            <a:ext cx="5640900" cy="3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6182333"/>
            <a:ext cx="4569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84" cy="128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70" r:id="rId6"/>
    <p:sldLayoutId id="2147483671" r:id="rId7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071810"/>
            <a:ext cx="8934424" cy="3429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  <a:t>20.12.2021</a:t>
            </a:r>
            <a:endParaRPr lang="en-IN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2357454"/>
            <a:ext cx="9144000" cy="114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endParaRPr kumimoji="0" lang="en-US" sz="4800" b="1" i="0" u="none" strike="noStrike" kern="0" cap="none" spc="0" normalizeH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Raleway Thin"/>
              <a:cs typeface="Arial" charset="0"/>
              <a:sym typeface="Raleway Thin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endParaRPr lang="en-US" sz="4800" b="1" kern="0" dirty="0">
              <a:solidFill>
                <a:schemeClr val="accent4">
                  <a:lumMod val="50000"/>
                </a:schemeClr>
              </a:solidFill>
              <a:latin typeface="+mj-lt"/>
              <a:ea typeface="Raleway Thin"/>
              <a:cs typeface="Arial" charset="0"/>
              <a:sym typeface="Raleway Thin"/>
            </a:endParaRPr>
          </a:p>
          <a:p>
            <a:pPr algn="ctr">
              <a:lnSpc>
                <a:spcPct val="90000"/>
              </a:lnSpc>
              <a:buClr>
                <a:schemeClr val="accent2"/>
              </a:buClr>
              <a:buSzPts val="4800"/>
            </a:pPr>
            <a:r>
              <a:rPr lang="en-US" sz="4800" b="1" u="sng" kern="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Raleway Thin"/>
                <a:cs typeface="Arial" charset="0"/>
                <a:sym typeface="Raleway Thin"/>
              </a:rPr>
              <a:t>FINANCE &amp; ACCOUNTS</a:t>
            </a:r>
            <a:endParaRPr lang="en-US" sz="4800" b="1" u="sng" kern="0" dirty="0">
              <a:solidFill>
                <a:schemeClr val="accent6">
                  <a:lumMod val="50000"/>
                </a:schemeClr>
              </a:solidFill>
              <a:latin typeface="+mj-lt"/>
              <a:ea typeface="Raleway Thin"/>
              <a:cs typeface="Arial" charset="0"/>
              <a:sym typeface="Raleway Thin"/>
            </a:endParaRPr>
          </a:p>
          <a:p>
            <a:pPr algn="ctr">
              <a:lnSpc>
                <a:spcPct val="90000"/>
              </a:lnSpc>
              <a:buClr>
                <a:schemeClr val="accent2"/>
              </a:buClr>
              <a:buSzPts val="4800"/>
            </a:pPr>
            <a:endParaRPr kumimoji="0" lang="en-US" sz="2800" b="1" i="0" u="none" strike="noStrike" kern="0" cap="none" spc="0" normalizeH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Raleway Thin"/>
              <a:cs typeface="Arial" charset="0"/>
              <a:sym typeface="Raleway Thin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Raleway Thin"/>
              <a:cs typeface="Arial" charset="0"/>
              <a:sym typeface="Raleway Thin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285720" y="4500570"/>
            <a:ext cx="8572560" cy="92869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kern="0" dirty="0">
                <a:solidFill>
                  <a:srgbClr val="FF4D4D">
                    <a:lumMod val="50000"/>
                  </a:srgbClr>
                </a:solidFill>
                <a:ea typeface="Raleway Thin"/>
                <a:cs typeface="Arial" charset="0"/>
                <a:sym typeface="Raleway Thin"/>
              </a:rPr>
              <a:t>NAAC TEAM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91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2143108" y="128012"/>
            <a:ext cx="5640900" cy="1443600"/>
          </a:xfrm>
        </p:spPr>
        <p:txBody>
          <a:bodyPr/>
          <a:lstStyle/>
          <a:p>
            <a:pPr algn="ctr"/>
            <a:r>
              <a:rPr lang="en-IN" dirty="0">
                <a:latin typeface="+mj-lt"/>
              </a:rPr>
              <a:t>OBJECTIVES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76760" y="548680"/>
            <a:ext cx="6624736" cy="6309320"/>
            <a:chOff x="1714500" y="619120"/>
            <a:chExt cx="5715000" cy="5619759"/>
          </a:xfrm>
        </p:grpSpPr>
        <p:grpSp>
          <p:nvGrpSpPr>
            <p:cNvPr id="21" name="Group 20"/>
            <p:cNvGrpSpPr/>
            <p:nvPr/>
          </p:nvGrpSpPr>
          <p:grpSpPr>
            <a:xfrm>
              <a:off x="3086099" y="619120"/>
              <a:ext cx="2971799" cy="2667019"/>
              <a:chOff x="2514599" y="47620"/>
              <a:chExt cx="2971799" cy="2667019"/>
            </a:xfrm>
            <a:scene3d>
              <a:camera prst="orthographicFront"/>
              <a:lightRig rig="flat" dir="t"/>
            </a:scene3d>
          </p:grpSpPr>
          <p:sp>
            <p:nvSpPr>
              <p:cNvPr id="31" name="Isosceles Triangle 30"/>
              <p:cNvSpPr/>
              <p:nvPr/>
            </p:nvSpPr>
            <p:spPr>
              <a:xfrm>
                <a:off x="2514599" y="47620"/>
                <a:ext cx="2971799" cy="2667019"/>
              </a:xfrm>
              <a:prstGeom prst="triangle">
                <a:avLst/>
              </a:prstGeom>
              <a:gradFill rotWithShape="1">
                <a:gsLst>
                  <a:gs pos="0">
                    <a:srgbClr val="8064A2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8064A2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8064A2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</p:sp>
          <p:sp>
            <p:nvSpPr>
              <p:cNvPr id="32" name="Isosceles Triangle 4"/>
              <p:cNvSpPr/>
              <p:nvPr/>
            </p:nvSpPr>
            <p:spPr>
              <a:xfrm>
                <a:off x="3029783" y="1381130"/>
                <a:ext cx="1713665" cy="1333509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ea typeface="Tahoma" pitchFamily="34" charset="0"/>
                    <a:cs typeface="Arial" pitchFamily="34" charset="0"/>
                  </a:rPr>
                  <a:t>Human Resource Development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714500" y="3381379"/>
              <a:ext cx="2857500" cy="2857500"/>
              <a:chOff x="1143000" y="2809879"/>
              <a:chExt cx="2857500" cy="2857500"/>
            </a:xfrm>
            <a:scene3d>
              <a:camera prst="orthographicFront"/>
              <a:lightRig rig="flat" dir="t"/>
            </a:scene3d>
          </p:grpSpPr>
          <p:sp>
            <p:nvSpPr>
              <p:cNvPr id="29" name="Isosceles Triangle 28"/>
              <p:cNvSpPr/>
              <p:nvPr/>
            </p:nvSpPr>
            <p:spPr>
              <a:xfrm>
                <a:off x="1143000" y="2809879"/>
                <a:ext cx="2857500" cy="2857500"/>
              </a:xfrm>
              <a:prstGeom prst="triangle">
                <a:avLst/>
              </a:prstGeom>
              <a:gradFill rotWithShape="1">
                <a:gsLst>
                  <a:gs pos="0">
                    <a:srgbClr val="8064A2">
                      <a:hueOff val="-1488257"/>
                      <a:satOff val="8966"/>
                      <a:lumOff val="719"/>
                      <a:alphaOff val="0"/>
                      <a:shade val="51000"/>
                      <a:satMod val="130000"/>
                    </a:srgbClr>
                  </a:gs>
                  <a:gs pos="80000">
                    <a:srgbClr val="8064A2">
                      <a:hueOff val="-1488257"/>
                      <a:satOff val="8966"/>
                      <a:lumOff val="719"/>
                      <a:alphaOff val="0"/>
                      <a:shade val="93000"/>
                      <a:satMod val="130000"/>
                    </a:srgbClr>
                  </a:gs>
                  <a:gs pos="100000">
                    <a:srgbClr val="8064A2">
                      <a:hueOff val="-1488257"/>
                      <a:satOff val="8966"/>
                      <a:lumOff val="719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</p:sp>
          <p:sp>
            <p:nvSpPr>
              <p:cNvPr id="30" name="Isosceles Triangle 6"/>
              <p:cNvSpPr/>
              <p:nvPr/>
            </p:nvSpPr>
            <p:spPr>
              <a:xfrm>
                <a:off x="1857375" y="4238629"/>
                <a:ext cx="1428750" cy="1428750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ea typeface="Tahoma" pitchFamily="34" charset="0"/>
                    <a:cs typeface="Arial" pitchFamily="34" charset="0"/>
                  </a:rPr>
                  <a:t>Clinical Services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143250" y="3314714"/>
              <a:ext cx="2857500" cy="2857500"/>
              <a:chOff x="2571750" y="2743214"/>
              <a:chExt cx="2857500" cy="2857500"/>
            </a:xfrm>
            <a:scene3d>
              <a:camera prst="orthographicFront"/>
              <a:lightRig rig="flat" dir="t"/>
            </a:scene3d>
          </p:grpSpPr>
          <p:sp>
            <p:nvSpPr>
              <p:cNvPr id="27" name="Isosceles Triangle 26"/>
              <p:cNvSpPr/>
              <p:nvPr/>
            </p:nvSpPr>
            <p:spPr>
              <a:xfrm rot="10800000">
                <a:off x="2571750" y="2743214"/>
                <a:ext cx="2857500" cy="2857500"/>
              </a:xfrm>
              <a:prstGeom prst="triangle">
                <a:avLst/>
              </a:prstGeom>
              <a:gradFill rotWithShape="1">
                <a:gsLst>
                  <a:gs pos="0">
                    <a:srgbClr val="8064A2">
                      <a:hueOff val="-2976513"/>
                      <a:satOff val="17933"/>
                      <a:lumOff val="1437"/>
                      <a:alphaOff val="0"/>
                      <a:shade val="51000"/>
                      <a:satMod val="130000"/>
                    </a:srgbClr>
                  </a:gs>
                  <a:gs pos="80000">
                    <a:srgbClr val="8064A2">
                      <a:hueOff val="-2976513"/>
                      <a:satOff val="17933"/>
                      <a:lumOff val="1437"/>
                      <a:alphaOff val="0"/>
                      <a:shade val="93000"/>
                      <a:satMod val="130000"/>
                    </a:srgbClr>
                  </a:gs>
                  <a:gs pos="100000">
                    <a:srgbClr val="8064A2">
                      <a:hueOff val="-2976513"/>
                      <a:satOff val="17933"/>
                      <a:lumOff val="1437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</p:sp>
          <p:sp>
            <p:nvSpPr>
              <p:cNvPr id="28" name="Isosceles Triangle 8"/>
              <p:cNvSpPr/>
              <p:nvPr/>
            </p:nvSpPr>
            <p:spPr>
              <a:xfrm rot="21600000">
                <a:off x="3286125" y="2743214"/>
                <a:ext cx="1428750" cy="1428750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ea typeface="Tahoma" pitchFamily="34" charset="0"/>
                    <a:cs typeface="Arial" pitchFamily="34" charset="0"/>
                  </a:rPr>
                  <a:t>Research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572000" y="3381379"/>
              <a:ext cx="2857500" cy="2857500"/>
              <a:chOff x="4000500" y="2809879"/>
              <a:chExt cx="2857500" cy="2857500"/>
            </a:xfrm>
            <a:scene3d>
              <a:camera prst="orthographicFront"/>
              <a:lightRig rig="flat" dir="t"/>
            </a:scene3d>
          </p:grpSpPr>
          <p:sp>
            <p:nvSpPr>
              <p:cNvPr id="25" name="Isosceles Triangle 24"/>
              <p:cNvSpPr/>
              <p:nvPr/>
            </p:nvSpPr>
            <p:spPr>
              <a:xfrm>
                <a:off x="4000500" y="2809879"/>
                <a:ext cx="2857500" cy="2857500"/>
              </a:xfrm>
              <a:prstGeom prst="triangle">
                <a:avLst/>
              </a:prstGeom>
              <a:gradFill rotWithShape="1">
                <a:gsLst>
                  <a:gs pos="0">
                    <a:srgbClr val="8064A2">
                      <a:hueOff val="-4464770"/>
                      <a:satOff val="26899"/>
                      <a:lumOff val="2156"/>
                      <a:alphaOff val="0"/>
                      <a:shade val="51000"/>
                      <a:satMod val="130000"/>
                    </a:srgbClr>
                  </a:gs>
                  <a:gs pos="80000">
                    <a:srgbClr val="8064A2">
                      <a:hueOff val="-4464770"/>
                      <a:satOff val="26899"/>
                      <a:lumOff val="2156"/>
                      <a:alphaOff val="0"/>
                      <a:shade val="93000"/>
                      <a:satMod val="130000"/>
                    </a:srgbClr>
                  </a:gs>
                  <a:gs pos="100000">
                    <a:srgbClr val="8064A2">
                      <a:hueOff val="-4464770"/>
                      <a:satOff val="26899"/>
                      <a:lumOff val="2156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</p:sp>
          <p:sp>
            <p:nvSpPr>
              <p:cNvPr id="26" name="Isosceles Triangle 10"/>
              <p:cNvSpPr/>
              <p:nvPr/>
            </p:nvSpPr>
            <p:spPr>
              <a:xfrm>
                <a:off x="4714875" y="4238629"/>
                <a:ext cx="1428750" cy="1428750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ea typeface="Tahoma" pitchFamily="34" charset="0"/>
                    <a:cs typeface="Arial" pitchFamily="34" charset="0"/>
                  </a:rPr>
                  <a:t>Public Education</a:t>
                </a: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0"/>
          <p:cNvGrpSpPr/>
          <p:nvPr/>
        </p:nvGrpSpPr>
        <p:grpSpPr>
          <a:xfrm>
            <a:off x="-448665" y="2500306"/>
            <a:ext cx="5683605" cy="4757709"/>
            <a:chOff x="2514599" y="47620"/>
            <a:chExt cx="2971799" cy="2667019"/>
          </a:xfrm>
          <a:scene3d>
            <a:camera prst="orthographicFront"/>
            <a:lightRig rig="flat" dir="t"/>
          </a:scene3d>
        </p:grpSpPr>
        <p:sp>
          <p:nvSpPr>
            <p:cNvPr id="35" name="Isosceles Triangle 34"/>
            <p:cNvSpPr/>
            <p:nvPr/>
          </p:nvSpPr>
          <p:spPr>
            <a:xfrm>
              <a:off x="2514599" y="47620"/>
              <a:ext cx="2971799" cy="2667019"/>
            </a:xfrm>
            <a:prstGeom prst="triangle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36" name="Isosceles Triangle 4"/>
            <p:cNvSpPr/>
            <p:nvPr/>
          </p:nvSpPr>
          <p:spPr>
            <a:xfrm>
              <a:off x="3257549" y="1381130"/>
              <a:ext cx="1485899" cy="133350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Tahoma" pitchFamily="34" charset="0"/>
                  <a:cs typeface="Arial" pitchFamily="34" charset="0"/>
                </a:rPr>
                <a:t>Human Resource Development</a:t>
              </a:r>
            </a:p>
          </p:txBody>
        </p:sp>
      </p:grp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72774079"/>
              </p:ext>
            </p:extLst>
          </p:nvPr>
        </p:nvGraphicFramePr>
        <p:xfrm>
          <a:off x="1190620" y="0"/>
          <a:ext cx="795338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137259188"/>
              </p:ext>
            </p:extLst>
          </p:nvPr>
        </p:nvGraphicFramePr>
        <p:xfrm>
          <a:off x="0" y="0"/>
          <a:ext cx="795338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Group 20"/>
          <p:cNvGrpSpPr/>
          <p:nvPr/>
        </p:nvGrpSpPr>
        <p:grpSpPr>
          <a:xfrm>
            <a:off x="51401" y="2214554"/>
            <a:ext cx="5683605" cy="4757709"/>
            <a:chOff x="2514599" y="47620"/>
            <a:chExt cx="2971799" cy="2667019"/>
          </a:xfrm>
          <a:scene3d>
            <a:camera prst="orthographicFront"/>
            <a:lightRig rig="flat" dir="t"/>
          </a:scene3d>
        </p:grpSpPr>
        <p:sp>
          <p:nvSpPr>
            <p:cNvPr id="37" name="Isosceles Triangle 36"/>
            <p:cNvSpPr/>
            <p:nvPr/>
          </p:nvSpPr>
          <p:spPr>
            <a:xfrm>
              <a:off x="2514599" y="47620"/>
              <a:ext cx="2971799" cy="2667019"/>
            </a:xfrm>
            <a:prstGeom prst="triangle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38" name="Isosceles Triangle 4"/>
            <p:cNvSpPr/>
            <p:nvPr/>
          </p:nvSpPr>
          <p:spPr>
            <a:xfrm>
              <a:off x="3257549" y="1381130"/>
              <a:ext cx="1485899" cy="133350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Tahoma" pitchFamily="34" charset="0"/>
                  <a:cs typeface="Arial" pitchFamily="34" charset="0"/>
                </a:rPr>
                <a:t>Human Resource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437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3CEFDB6-BAF3-4A4F-9482-A0A59B17685D}"/>
              </a:ext>
            </a:extLst>
          </p:cNvPr>
          <p:cNvGrpSpPr/>
          <p:nvPr/>
        </p:nvGrpSpPr>
        <p:grpSpPr>
          <a:xfrm>
            <a:off x="-1757148" y="-60517"/>
            <a:ext cx="7383758" cy="3485793"/>
            <a:chOff x="-1371599" y="6726655"/>
            <a:chExt cx="5714999" cy="2870256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BB67A463-BFF2-41A8-940B-833F9F82C57C}"/>
                </a:ext>
              </a:extLst>
            </p:cNvPr>
            <p:cNvSpPr/>
            <p:nvPr/>
          </p:nvSpPr>
          <p:spPr>
            <a:xfrm>
              <a:off x="-1371599" y="6726655"/>
              <a:ext cx="2857500" cy="2857500"/>
            </a:xfrm>
            <a:prstGeom prst="triangle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0CC95E32-4C20-463B-9BC7-5387728A996F}"/>
                </a:ext>
              </a:extLst>
            </p:cNvPr>
            <p:cNvSpPr/>
            <p:nvPr/>
          </p:nvSpPr>
          <p:spPr>
            <a:xfrm>
              <a:off x="1485900" y="6726655"/>
              <a:ext cx="2857500" cy="2857500"/>
            </a:xfrm>
            <a:prstGeom prst="triangle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</p:sp>
        <p:grpSp>
          <p:nvGrpSpPr>
            <p:cNvPr id="42" name="Group 22">
              <a:extLst>
                <a:ext uri="{FF2B5EF4-FFF2-40B4-BE49-F238E27FC236}">
                  <a16:creationId xmlns:a16="http://schemas.microsoft.com/office/drawing/2014/main" id="{8F6ADC57-5AC5-449B-8904-80455AAAD45C}"/>
                </a:ext>
              </a:extLst>
            </p:cNvPr>
            <p:cNvGrpSpPr/>
            <p:nvPr/>
          </p:nvGrpSpPr>
          <p:grpSpPr>
            <a:xfrm>
              <a:off x="57151" y="6739411"/>
              <a:ext cx="2857500" cy="2857500"/>
              <a:chOff x="2571750" y="2743214"/>
              <a:chExt cx="2857500" cy="2857500"/>
            </a:xfrm>
            <a:scene3d>
              <a:camera prst="orthographicFront"/>
              <a:lightRig rig="flat" dir="t"/>
            </a:scene3d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D901DAC2-122D-4B9D-8017-A29DD6E4D701}"/>
                  </a:ext>
                </a:extLst>
              </p:cNvPr>
              <p:cNvSpPr/>
              <p:nvPr/>
            </p:nvSpPr>
            <p:spPr>
              <a:xfrm rot="10800000">
                <a:off x="2571750" y="2743214"/>
                <a:ext cx="2857500" cy="2857500"/>
              </a:xfrm>
              <a:prstGeom prst="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</p:sp>
          <p:sp>
            <p:nvSpPr>
              <p:cNvPr id="44" name="Isosceles Triangle 8">
                <a:extLst>
                  <a:ext uri="{FF2B5EF4-FFF2-40B4-BE49-F238E27FC236}">
                    <a16:creationId xmlns:a16="http://schemas.microsoft.com/office/drawing/2014/main" id="{A0B8149A-06F7-4890-875C-38C8313A588D}"/>
                  </a:ext>
                </a:extLst>
              </p:cNvPr>
              <p:cNvSpPr/>
              <p:nvPr/>
            </p:nvSpPr>
            <p:spPr>
              <a:xfrm rot="21600000">
                <a:off x="3286125" y="2743214"/>
                <a:ext cx="1428750" cy="1428750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ea typeface="Tahoma" pitchFamily="34" charset="0"/>
                    <a:cs typeface="Arial" pitchFamily="34" charset="0"/>
                  </a:rPr>
                  <a:t>Research</a:t>
                </a:r>
              </a:p>
            </p:txBody>
          </p:sp>
        </p:grp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22182753"/>
              </p:ext>
            </p:extLst>
          </p:nvPr>
        </p:nvGraphicFramePr>
        <p:xfrm>
          <a:off x="323528" y="822549"/>
          <a:ext cx="9289032" cy="603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2771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A680CEE-1F2F-476F-9F30-84DF2D6A103E}"/>
              </a:ext>
            </a:extLst>
          </p:cNvPr>
          <p:cNvGrpSpPr/>
          <p:nvPr/>
        </p:nvGrpSpPr>
        <p:grpSpPr>
          <a:xfrm>
            <a:off x="-1836712" y="58705"/>
            <a:ext cx="7383758" cy="3485793"/>
            <a:chOff x="-1371599" y="6726655"/>
            <a:chExt cx="5714999" cy="2870256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D9709B-AFA6-4637-9384-DD0C7FE0FD06}"/>
                </a:ext>
              </a:extLst>
            </p:cNvPr>
            <p:cNvSpPr/>
            <p:nvPr/>
          </p:nvSpPr>
          <p:spPr>
            <a:xfrm>
              <a:off x="-1371599" y="6726655"/>
              <a:ext cx="2857500" cy="2857500"/>
            </a:xfrm>
            <a:prstGeom prst="triangle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3B560A9-8001-45B4-9ED1-1FE3E285A57B}"/>
                </a:ext>
              </a:extLst>
            </p:cNvPr>
            <p:cNvSpPr/>
            <p:nvPr/>
          </p:nvSpPr>
          <p:spPr>
            <a:xfrm>
              <a:off x="1485900" y="6726655"/>
              <a:ext cx="2857500" cy="2857500"/>
            </a:xfrm>
            <a:prstGeom prst="triangle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05E982CE-186E-4B3F-B2F3-A4956AC461E2}"/>
                </a:ext>
              </a:extLst>
            </p:cNvPr>
            <p:cNvGrpSpPr/>
            <p:nvPr/>
          </p:nvGrpSpPr>
          <p:grpSpPr>
            <a:xfrm>
              <a:off x="57151" y="6739411"/>
              <a:ext cx="2857500" cy="2857500"/>
              <a:chOff x="2571750" y="2743214"/>
              <a:chExt cx="2857500" cy="2857500"/>
            </a:xfrm>
            <a:scene3d>
              <a:camera prst="orthographicFront"/>
              <a:lightRig rig="flat" dir="t"/>
            </a:scene3d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920BC357-16D3-4124-AC10-669E93879D93}"/>
                  </a:ext>
                </a:extLst>
              </p:cNvPr>
              <p:cNvSpPr/>
              <p:nvPr/>
            </p:nvSpPr>
            <p:spPr>
              <a:xfrm rot="10800000">
                <a:off x="2571750" y="2743214"/>
                <a:ext cx="2857500" cy="2857500"/>
              </a:xfrm>
              <a:prstGeom prst="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</p:sp>
          <p:sp>
            <p:nvSpPr>
              <p:cNvPr id="21" name="Isosceles Triangle 8">
                <a:extLst>
                  <a:ext uri="{FF2B5EF4-FFF2-40B4-BE49-F238E27FC236}">
                    <a16:creationId xmlns:a16="http://schemas.microsoft.com/office/drawing/2014/main" id="{77232784-DEEC-45A0-94C7-10E4DC2FD08A}"/>
                  </a:ext>
                </a:extLst>
              </p:cNvPr>
              <p:cNvSpPr/>
              <p:nvPr/>
            </p:nvSpPr>
            <p:spPr>
              <a:xfrm rot="21600000">
                <a:off x="3286125" y="2743214"/>
                <a:ext cx="1428750" cy="1428750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ea typeface="Tahoma" pitchFamily="34" charset="0"/>
                    <a:cs typeface="Arial" pitchFamily="34" charset="0"/>
                  </a:rPr>
                  <a:t>Research</a:t>
                </a:r>
              </a:p>
            </p:txBody>
          </p:sp>
        </p:grpSp>
      </p:grpSp>
      <p:sp>
        <p:nvSpPr>
          <p:cNvPr id="2" name="Oval 1"/>
          <p:cNvSpPr/>
          <p:nvPr/>
        </p:nvSpPr>
        <p:spPr>
          <a:xfrm>
            <a:off x="642910" y="4214818"/>
            <a:ext cx="2848970" cy="13744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Details of each activity</a:t>
            </a:r>
            <a:endParaRPr lang="en-I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64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A680CEE-1F2F-476F-9F30-84DF2D6A103E}"/>
              </a:ext>
            </a:extLst>
          </p:cNvPr>
          <p:cNvGrpSpPr/>
          <p:nvPr/>
        </p:nvGrpSpPr>
        <p:grpSpPr>
          <a:xfrm>
            <a:off x="-1799850" y="-3447992"/>
            <a:ext cx="7383758" cy="6743975"/>
            <a:chOff x="-1371599" y="4043817"/>
            <a:chExt cx="5714999" cy="5553094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D9709B-AFA6-4637-9384-DD0C7FE0FD06}"/>
                </a:ext>
              </a:extLst>
            </p:cNvPr>
            <p:cNvSpPr/>
            <p:nvPr/>
          </p:nvSpPr>
          <p:spPr>
            <a:xfrm>
              <a:off x="-1371599" y="6726655"/>
              <a:ext cx="2857500" cy="2857500"/>
            </a:xfrm>
            <a:prstGeom prst="triangle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3B560A9-8001-45B4-9ED1-1FE3E285A57B}"/>
                </a:ext>
              </a:extLst>
            </p:cNvPr>
            <p:cNvSpPr/>
            <p:nvPr/>
          </p:nvSpPr>
          <p:spPr>
            <a:xfrm>
              <a:off x="1485900" y="6726655"/>
              <a:ext cx="2857500" cy="2857500"/>
            </a:xfrm>
            <a:prstGeom prst="triangle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</p:sp>
        <p:grpSp>
          <p:nvGrpSpPr>
            <p:cNvPr id="18" name="Group 20">
              <a:extLst>
                <a:ext uri="{FF2B5EF4-FFF2-40B4-BE49-F238E27FC236}">
                  <a16:creationId xmlns:a16="http://schemas.microsoft.com/office/drawing/2014/main" id="{C9A13647-1E93-4D13-835F-26F6628A7BB7}"/>
                </a:ext>
              </a:extLst>
            </p:cNvPr>
            <p:cNvGrpSpPr/>
            <p:nvPr/>
          </p:nvGrpSpPr>
          <p:grpSpPr>
            <a:xfrm>
              <a:off x="0" y="4043817"/>
              <a:ext cx="2971799" cy="2667019"/>
              <a:chOff x="2514599" y="47620"/>
              <a:chExt cx="2971799" cy="2667019"/>
            </a:xfrm>
            <a:scene3d>
              <a:camera prst="orthographicFront"/>
              <a:lightRig rig="flat" dir="t"/>
            </a:scene3d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4D71EED8-26B6-458C-B4EF-A4D1D54EA211}"/>
                  </a:ext>
                </a:extLst>
              </p:cNvPr>
              <p:cNvSpPr/>
              <p:nvPr/>
            </p:nvSpPr>
            <p:spPr>
              <a:xfrm>
                <a:off x="2514599" y="47620"/>
                <a:ext cx="2971799" cy="2667019"/>
              </a:xfrm>
              <a:prstGeom prst="triangle">
                <a:avLst/>
              </a:prstGeom>
              <a:gradFill rotWithShape="1">
                <a:gsLst>
                  <a:gs pos="0">
                    <a:srgbClr val="8064A2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8064A2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8064A2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</p:sp>
          <p:sp>
            <p:nvSpPr>
              <p:cNvPr id="23" name="Isosceles Triangle 4">
                <a:extLst>
                  <a:ext uri="{FF2B5EF4-FFF2-40B4-BE49-F238E27FC236}">
                    <a16:creationId xmlns:a16="http://schemas.microsoft.com/office/drawing/2014/main" id="{F6207B1E-156F-49F7-A277-87BE786F1861}"/>
                  </a:ext>
                </a:extLst>
              </p:cNvPr>
              <p:cNvSpPr/>
              <p:nvPr/>
            </p:nvSpPr>
            <p:spPr>
              <a:xfrm>
                <a:off x="3257549" y="1381130"/>
                <a:ext cx="1485899" cy="1333509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ea typeface="Tahoma" pitchFamily="34" charset="0"/>
                    <a:cs typeface="Arial" pitchFamily="34" charset="0"/>
                  </a:rPr>
                  <a:t>Human Resource Development</a:t>
                </a:r>
              </a:p>
            </p:txBody>
          </p:sp>
        </p:grp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05E982CE-186E-4B3F-B2F3-A4956AC461E2}"/>
                </a:ext>
              </a:extLst>
            </p:cNvPr>
            <p:cNvGrpSpPr/>
            <p:nvPr/>
          </p:nvGrpSpPr>
          <p:grpSpPr>
            <a:xfrm>
              <a:off x="57151" y="6739411"/>
              <a:ext cx="2857500" cy="2857500"/>
              <a:chOff x="2571750" y="2743214"/>
              <a:chExt cx="2857500" cy="2857500"/>
            </a:xfrm>
            <a:scene3d>
              <a:camera prst="orthographicFront"/>
              <a:lightRig rig="flat" dir="t"/>
            </a:scene3d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920BC357-16D3-4124-AC10-669E93879D93}"/>
                  </a:ext>
                </a:extLst>
              </p:cNvPr>
              <p:cNvSpPr/>
              <p:nvPr/>
            </p:nvSpPr>
            <p:spPr>
              <a:xfrm rot="10800000">
                <a:off x="2571750" y="2743214"/>
                <a:ext cx="2857500" cy="2857500"/>
              </a:xfrm>
              <a:prstGeom prst="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</p:sp>
          <p:sp>
            <p:nvSpPr>
              <p:cNvPr id="21" name="Isosceles Triangle 8">
                <a:extLst>
                  <a:ext uri="{FF2B5EF4-FFF2-40B4-BE49-F238E27FC236}">
                    <a16:creationId xmlns:a16="http://schemas.microsoft.com/office/drawing/2014/main" id="{77232784-DEEC-45A0-94C7-10E4DC2FD08A}"/>
                  </a:ext>
                </a:extLst>
              </p:cNvPr>
              <p:cNvSpPr/>
              <p:nvPr/>
            </p:nvSpPr>
            <p:spPr>
              <a:xfrm rot="21600000">
                <a:off x="3286125" y="2743214"/>
                <a:ext cx="1428750" cy="1428750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ea typeface="Tahoma" pitchFamily="34" charset="0"/>
                    <a:cs typeface="Arial" pitchFamily="34" charset="0"/>
                  </a:rPr>
                  <a:t>Research</a:t>
                </a:r>
              </a:p>
            </p:txBody>
          </p:sp>
        </p:grpSp>
      </p:grpSp>
      <p:sp>
        <p:nvSpPr>
          <p:cNvPr id="24" name="Oval 23"/>
          <p:cNvSpPr/>
          <p:nvPr/>
        </p:nvSpPr>
        <p:spPr>
          <a:xfrm>
            <a:off x="1285852" y="1785926"/>
            <a:ext cx="4107338" cy="110143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AWARDS &amp; HONORS RECEIVED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55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/>
          <p:nvPr/>
        </p:nvGrpSpPr>
        <p:grpSpPr>
          <a:xfrm>
            <a:off x="6786578" y="-4"/>
            <a:ext cx="2857500" cy="2857500"/>
            <a:chOff x="1143000" y="2809879"/>
            <a:chExt cx="2857500" cy="2857500"/>
          </a:xfrm>
          <a:scene3d>
            <a:camera prst="orthographicFront"/>
            <a:lightRig rig="flat" dir="t"/>
          </a:scene3d>
        </p:grpSpPr>
        <p:sp>
          <p:nvSpPr>
            <p:cNvPr id="29" name="Isosceles Triangle 28"/>
            <p:cNvSpPr/>
            <p:nvPr/>
          </p:nvSpPr>
          <p:spPr>
            <a:xfrm>
              <a:off x="1143000" y="2809879"/>
              <a:ext cx="2857500" cy="2857500"/>
            </a:xfrm>
            <a:prstGeom prst="triangle">
              <a:avLst/>
            </a:prstGeom>
            <a:gradFill rotWithShape="1">
              <a:gsLst>
                <a:gs pos="0">
                  <a:srgbClr val="8064A2">
                    <a:hueOff val="-1488257"/>
                    <a:satOff val="8966"/>
                    <a:lumOff val="719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-1488257"/>
                    <a:satOff val="8966"/>
                    <a:lumOff val="719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-1488257"/>
                    <a:satOff val="8966"/>
                    <a:lumOff val="719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30" name="Isosceles Triangle 6"/>
            <p:cNvSpPr/>
            <p:nvPr/>
          </p:nvSpPr>
          <p:spPr>
            <a:xfrm>
              <a:off x="1857375" y="4238629"/>
              <a:ext cx="1428750" cy="142875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Tahoma" pitchFamily="34" charset="0"/>
                  <a:cs typeface="Arial" pitchFamily="34" charset="0"/>
                </a:rPr>
                <a:t>Clinical Services</a:t>
              </a:r>
            </a:p>
          </p:txBody>
        </p:sp>
      </p:grp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318709932"/>
              </p:ext>
            </p:extLst>
          </p:nvPr>
        </p:nvGraphicFramePr>
        <p:xfrm>
          <a:off x="-369613" y="647706"/>
          <a:ext cx="9144064" cy="600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8158177" y="-2762263"/>
            <a:ext cx="2971799" cy="2667019"/>
            <a:chOff x="2514599" y="47620"/>
            <a:chExt cx="2971799" cy="2667019"/>
          </a:xfrm>
          <a:scene3d>
            <a:camera prst="orthographicFront"/>
            <a:lightRig rig="flat" dir="t"/>
          </a:scene3d>
        </p:grpSpPr>
        <p:sp>
          <p:nvSpPr>
            <p:cNvPr id="31" name="Isosceles Triangle 30"/>
            <p:cNvSpPr/>
            <p:nvPr/>
          </p:nvSpPr>
          <p:spPr>
            <a:xfrm>
              <a:off x="2514599" y="47620"/>
              <a:ext cx="2971799" cy="2667019"/>
            </a:xfrm>
            <a:prstGeom prst="triangle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32" name="Isosceles Triangle 4"/>
            <p:cNvSpPr/>
            <p:nvPr/>
          </p:nvSpPr>
          <p:spPr>
            <a:xfrm>
              <a:off x="3257549" y="1381130"/>
              <a:ext cx="1485899" cy="133350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Tahoma" pitchFamily="34" charset="0"/>
                  <a:cs typeface="Arial" pitchFamily="34" charset="0"/>
                </a:rPr>
                <a:t>Human Resource Development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6786578" y="-4"/>
            <a:ext cx="2857500" cy="2857500"/>
            <a:chOff x="1143000" y="2809879"/>
            <a:chExt cx="2857500" cy="2857500"/>
          </a:xfrm>
          <a:scene3d>
            <a:camera prst="orthographicFront"/>
            <a:lightRig rig="flat" dir="t"/>
          </a:scene3d>
        </p:grpSpPr>
        <p:sp>
          <p:nvSpPr>
            <p:cNvPr id="29" name="Isosceles Triangle 28"/>
            <p:cNvSpPr/>
            <p:nvPr/>
          </p:nvSpPr>
          <p:spPr>
            <a:xfrm>
              <a:off x="1143000" y="2809879"/>
              <a:ext cx="2857500" cy="2857500"/>
            </a:xfrm>
            <a:prstGeom prst="triangle">
              <a:avLst/>
            </a:prstGeom>
            <a:gradFill rotWithShape="1">
              <a:gsLst>
                <a:gs pos="0">
                  <a:srgbClr val="8064A2">
                    <a:hueOff val="-1488257"/>
                    <a:satOff val="8966"/>
                    <a:lumOff val="719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-1488257"/>
                    <a:satOff val="8966"/>
                    <a:lumOff val="719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-1488257"/>
                    <a:satOff val="8966"/>
                    <a:lumOff val="719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30" name="Isosceles Triangle 6"/>
            <p:cNvSpPr/>
            <p:nvPr/>
          </p:nvSpPr>
          <p:spPr>
            <a:xfrm>
              <a:off x="1857375" y="4238629"/>
              <a:ext cx="1428750" cy="142875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Tahoma" pitchFamily="34" charset="0"/>
                  <a:cs typeface="Arial" pitchFamily="34" charset="0"/>
                </a:rPr>
                <a:t>Clinical Services</a:t>
              </a:r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8215328" y="-66669"/>
            <a:ext cx="2857500" cy="2857500"/>
            <a:chOff x="2571750" y="2743214"/>
            <a:chExt cx="2857500" cy="2857500"/>
          </a:xfrm>
          <a:scene3d>
            <a:camera prst="orthographicFront"/>
            <a:lightRig rig="flat" dir="t"/>
          </a:scene3d>
        </p:grpSpPr>
        <p:sp>
          <p:nvSpPr>
            <p:cNvPr id="27" name="Isosceles Triangle 26"/>
            <p:cNvSpPr/>
            <p:nvPr/>
          </p:nvSpPr>
          <p:spPr>
            <a:xfrm rot="10800000">
              <a:off x="2571750" y="2743214"/>
              <a:ext cx="2857500" cy="2857500"/>
            </a:xfrm>
            <a:prstGeom prst="triangle">
              <a:avLst/>
            </a:prstGeom>
            <a:gradFill rotWithShape="1">
              <a:gsLst>
                <a:gs pos="0">
                  <a:srgbClr val="8064A2">
                    <a:hueOff val="-2976513"/>
                    <a:satOff val="17933"/>
                    <a:lumOff val="1437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-2976513"/>
                    <a:satOff val="17933"/>
                    <a:lumOff val="1437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-2976513"/>
                    <a:satOff val="17933"/>
                    <a:lumOff val="1437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28" name="Isosceles Triangle 8"/>
            <p:cNvSpPr/>
            <p:nvPr/>
          </p:nvSpPr>
          <p:spPr>
            <a:xfrm rot="21600000">
              <a:off x="3286125" y="2743214"/>
              <a:ext cx="1428750" cy="142875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Tahoma" pitchFamily="34" charset="0"/>
                  <a:cs typeface="Arial" pitchFamily="34" charset="0"/>
                </a:rPr>
                <a:t>Research</a:t>
              </a: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9771078" y="-4"/>
            <a:ext cx="2857500" cy="2857500"/>
            <a:chOff x="4000500" y="2809879"/>
            <a:chExt cx="2857500" cy="2857500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5" name="Isosceles Triangle 24"/>
            <p:cNvSpPr/>
            <p:nvPr/>
          </p:nvSpPr>
          <p:spPr>
            <a:xfrm>
              <a:off x="4000500" y="2809879"/>
              <a:ext cx="2857500" cy="2857500"/>
            </a:xfrm>
            <a:prstGeom prst="triangl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26" name="Isosceles Triangle 10"/>
            <p:cNvSpPr/>
            <p:nvPr/>
          </p:nvSpPr>
          <p:spPr>
            <a:xfrm>
              <a:off x="4714875" y="4238629"/>
              <a:ext cx="1428750" cy="1428750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Tahoma" pitchFamily="34" charset="0"/>
                  <a:cs typeface="Arial" pitchFamily="34" charset="0"/>
                </a:rPr>
                <a:t>Public Education</a:t>
              </a:r>
            </a:p>
          </p:txBody>
        </p:sp>
      </p:grpSp>
      <p:grpSp>
        <p:nvGrpSpPr>
          <p:cNvPr id="22" name="Group 23">
            <a:extLst>
              <a:ext uri="{FF2B5EF4-FFF2-40B4-BE49-F238E27FC236}">
                <a16:creationId xmlns:a16="http://schemas.microsoft.com/office/drawing/2014/main" id="{40D931FD-64B0-4CC4-ACDB-F6F6C8647924}"/>
              </a:ext>
            </a:extLst>
          </p:cNvPr>
          <p:cNvGrpSpPr/>
          <p:nvPr/>
        </p:nvGrpSpPr>
        <p:grpSpPr>
          <a:xfrm>
            <a:off x="9898078" y="-4"/>
            <a:ext cx="2857500" cy="2857500"/>
            <a:chOff x="4000500" y="2809879"/>
            <a:chExt cx="2857500" cy="2857500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A572EC5-744A-4E64-BB41-1A6AA85E635F}"/>
                </a:ext>
              </a:extLst>
            </p:cNvPr>
            <p:cNvSpPr/>
            <p:nvPr/>
          </p:nvSpPr>
          <p:spPr>
            <a:xfrm>
              <a:off x="4000500" y="2809879"/>
              <a:ext cx="2857500" cy="2857500"/>
            </a:xfrm>
            <a:prstGeom prst="triangl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24" name="Isosceles Triangle 10">
              <a:extLst>
                <a:ext uri="{FF2B5EF4-FFF2-40B4-BE49-F238E27FC236}">
                  <a16:creationId xmlns:a16="http://schemas.microsoft.com/office/drawing/2014/main" id="{27B0F350-47AC-4155-9BD5-2C893548B8F8}"/>
                </a:ext>
              </a:extLst>
            </p:cNvPr>
            <p:cNvSpPr/>
            <p:nvPr/>
          </p:nvSpPr>
          <p:spPr>
            <a:xfrm>
              <a:off x="4714875" y="4238629"/>
              <a:ext cx="1428750" cy="1428750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Tahoma" pitchFamily="34" charset="0"/>
                  <a:cs typeface="Arial" pitchFamily="34" charset="0"/>
                </a:rPr>
                <a:t>Public Education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4355976" y="260648"/>
            <a:ext cx="2592288" cy="110143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Details of each clinical activity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27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/>
          <p:nvPr/>
        </p:nvGrpSpPr>
        <p:grpSpPr>
          <a:xfrm>
            <a:off x="-571556" y="4000524"/>
            <a:ext cx="2857500" cy="2857500"/>
            <a:chOff x="4000500" y="2809879"/>
            <a:chExt cx="2857500" cy="2857500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5" name="Isosceles Triangle 24"/>
            <p:cNvSpPr/>
            <p:nvPr/>
          </p:nvSpPr>
          <p:spPr>
            <a:xfrm>
              <a:off x="4000500" y="2809879"/>
              <a:ext cx="2857500" cy="2857500"/>
            </a:xfrm>
            <a:prstGeom prst="triangl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26" name="Isosceles Triangle 10"/>
            <p:cNvSpPr/>
            <p:nvPr/>
          </p:nvSpPr>
          <p:spPr>
            <a:xfrm>
              <a:off x="4714875" y="4238629"/>
              <a:ext cx="1428750" cy="1428750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Tahoma" pitchFamily="34" charset="0"/>
                  <a:cs typeface="Arial" pitchFamily="34" charset="0"/>
                </a:rPr>
                <a:t>Public Education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57224" y="-28575"/>
            <a:ext cx="6169538" cy="6172200"/>
            <a:chOff x="4324375" y="685800"/>
            <a:chExt cx="6169538" cy="6172200"/>
          </a:xfrm>
        </p:grpSpPr>
        <p:grpSp>
          <p:nvGrpSpPr>
            <p:cNvPr id="57" name="Group 9"/>
            <p:cNvGrpSpPr/>
            <p:nvPr/>
          </p:nvGrpSpPr>
          <p:grpSpPr>
            <a:xfrm>
              <a:off x="5181600" y="685800"/>
              <a:ext cx="4800600" cy="6172200"/>
              <a:chOff x="5113147" y="533038"/>
              <a:chExt cx="4800600" cy="6283327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6307560" y="2895600"/>
                <a:ext cx="1047403" cy="3920765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800">
                  <a:latin typeface="Agency FB" pitchFamily="34" charset="0"/>
                </a:endParaRPr>
              </a:p>
            </p:txBody>
          </p:sp>
          <p:graphicFrame>
            <p:nvGraphicFramePr>
              <p:cNvPr id="66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78414996"/>
                  </p:ext>
                </p:extLst>
              </p:nvPr>
            </p:nvGraphicFramePr>
            <p:xfrm>
              <a:off x="5113147" y="533038"/>
              <a:ext cx="4800600" cy="264851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p:grpSp>
        <p:grpSp>
          <p:nvGrpSpPr>
            <p:cNvPr id="59" name="Group 30"/>
            <p:cNvGrpSpPr/>
            <p:nvPr/>
          </p:nvGrpSpPr>
          <p:grpSpPr>
            <a:xfrm>
              <a:off x="6681829" y="1214417"/>
              <a:ext cx="3812084" cy="603734"/>
              <a:chOff x="1953425" y="-515967"/>
              <a:chExt cx="3812084" cy="603734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1953425" y="-515967"/>
                <a:ext cx="3812084" cy="60373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" name="Rounded Rectangle 4"/>
              <p:cNvSpPr/>
              <p:nvPr/>
            </p:nvSpPr>
            <p:spPr>
              <a:xfrm>
                <a:off x="2050733" y="-466402"/>
                <a:ext cx="2853918" cy="5447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IN" sz="2800" b="1" kern="1200" dirty="0">
                    <a:latin typeface="Agency FB" pitchFamily="34" charset="0"/>
                    <a:ea typeface="Tahoma" pitchFamily="34" charset="0"/>
                    <a:cs typeface="Tahoma" pitchFamily="34" charset="0"/>
                  </a:rPr>
                  <a:t>Orientation Programs</a:t>
                </a:r>
              </a:p>
            </p:txBody>
          </p:sp>
        </p:grpSp>
        <p:sp>
          <p:nvSpPr>
            <p:cNvPr id="60" name="Rounded Rectangle 4"/>
            <p:cNvSpPr/>
            <p:nvPr/>
          </p:nvSpPr>
          <p:spPr>
            <a:xfrm>
              <a:off x="4324375" y="3857623"/>
              <a:ext cx="2553664" cy="5967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800" b="1" kern="1200" dirty="0">
                  <a:solidFill>
                    <a:schemeClr val="bg1"/>
                  </a:solidFill>
                  <a:latin typeface="Agency FB" pitchFamily="34" charset="0"/>
                  <a:ea typeface="Tahoma" pitchFamily="34" charset="0"/>
                  <a:cs typeface="Tahoma" pitchFamily="34" charset="0"/>
                </a:rPr>
                <a:t>Media </a:t>
              </a:r>
              <a:r>
                <a:rPr lang="en-IN" sz="2800" b="1" kern="1200" dirty="0" smtClean="0">
                  <a:solidFill>
                    <a:schemeClr val="bg1"/>
                  </a:solidFill>
                  <a:latin typeface="Agency FB" pitchFamily="34" charset="0"/>
                  <a:ea typeface="Tahoma" pitchFamily="34" charset="0"/>
                  <a:cs typeface="Tahoma" pitchFamily="34" charset="0"/>
                </a:rPr>
                <a:t>programs</a:t>
              </a:r>
              <a:endParaRPr lang="en-IN" sz="2800" b="1" kern="1200" dirty="0">
                <a:solidFill>
                  <a:schemeClr val="bg1"/>
                </a:solidFill>
                <a:latin typeface="Agency FB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5640900" cy="1443600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SELF STUDY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-1928858" y="1071546"/>
          <a:ext cx="14430476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40768"/>
            <a:ext cx="727435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56792"/>
            <a:ext cx="6840759" cy="417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003" y="1556792"/>
            <a:ext cx="657238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700808"/>
            <a:ext cx="6768751" cy="42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7" y="1628800"/>
            <a:ext cx="626469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28800"/>
            <a:ext cx="6552727" cy="396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07504" y="908720"/>
            <a:ext cx="9144000" cy="114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Raleway Thin"/>
                <a:cs typeface="Arial" charset="0"/>
                <a:sym typeface="Raleway Thin"/>
              </a:rPr>
              <a:t>Computerization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Raleway Thin"/>
              <a:cs typeface="Arial" charset="0"/>
              <a:sym typeface="Raleway Th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857" y="2852936"/>
            <a:ext cx="6937151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857" y="1867038"/>
            <a:ext cx="738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based accounting software with real time accounting with backward integration of Instant Purchase Orders and forward integration with instant mail alerts on payments to suppliers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17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07504" y="908720"/>
            <a:ext cx="9144000" cy="114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Raleway Thin"/>
                <a:cs typeface="Arial" charset="0"/>
                <a:sym typeface="Raleway Thin"/>
              </a:rPr>
              <a:t>Computerization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Raleway Thin"/>
              <a:cs typeface="Arial" charset="0"/>
              <a:sym typeface="Raleway Thi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6496" y="1867038"/>
            <a:ext cx="783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Salary software and Leave Management module with Employee Self Service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852936"/>
            <a:ext cx="3888432" cy="3168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96" y="2852936"/>
            <a:ext cx="387353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Gaoler · SlidesCarnival</Template>
  <TotalTime>1922</TotalTime>
  <Words>148</Words>
  <Application>Microsoft Office PowerPoint</Application>
  <PresentationFormat>On-screen Show (4:3)</PresentationFormat>
  <Paragraphs>60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Agency FB</vt:lpstr>
      <vt:lpstr>Arial</vt:lpstr>
      <vt:lpstr>Arial Rounded MT Bold</vt:lpstr>
      <vt:lpstr>Barlow Light</vt:lpstr>
      <vt:lpstr>Calibri</vt:lpstr>
      <vt:lpstr>Raleway</vt:lpstr>
      <vt:lpstr>Raleway Thin</vt:lpstr>
      <vt:lpstr>Tahoma</vt:lpstr>
      <vt:lpstr>Gaoler template</vt:lpstr>
      <vt:lpstr>    20.12.2021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Pushpa-Shivanna</cp:lastModifiedBy>
  <cp:revision>150</cp:revision>
  <cp:lastPrinted>2021-12-17T11:39:16Z</cp:lastPrinted>
  <dcterms:created xsi:type="dcterms:W3CDTF">2006-08-16T00:00:00Z</dcterms:created>
  <dcterms:modified xsi:type="dcterms:W3CDTF">2021-12-19T14:06:16Z</dcterms:modified>
</cp:coreProperties>
</file>