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handoutMasterIdLst>
    <p:handoutMasterId r:id="rId19"/>
  </p:handoutMasterIdLst>
  <p:sldIdLst>
    <p:sldId id="273" r:id="rId2"/>
    <p:sldId id="292" r:id="rId3"/>
    <p:sldId id="289" r:id="rId4"/>
    <p:sldId id="290" r:id="rId5"/>
    <p:sldId id="295" r:id="rId6"/>
    <p:sldId id="294" r:id="rId7"/>
    <p:sldId id="296" r:id="rId8"/>
    <p:sldId id="300" r:id="rId9"/>
    <p:sldId id="305" r:id="rId10"/>
    <p:sldId id="306" r:id="rId11"/>
    <p:sldId id="301" r:id="rId12"/>
    <p:sldId id="298" r:id="rId13"/>
    <p:sldId id="303" r:id="rId14"/>
    <p:sldId id="302" r:id="rId15"/>
    <p:sldId id="308" r:id="rId16"/>
    <p:sldId id="28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arama" initials="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AE22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3946" autoAdjust="0"/>
  </p:normalViewPr>
  <p:slideViewPr>
    <p:cSldViewPr>
      <p:cViewPr varScale="1">
        <p:scale>
          <a:sx n="73" d="100"/>
          <a:sy n="7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Office%20Word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systeno\Desktop\Book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systeno\Desktop\Book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systeno\Desktop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'[Chart in Microsoft Office Word]Sheet1'!$B$1</c:f>
              <c:strCache>
                <c:ptCount val="1"/>
                <c:pt idx="0">
                  <c:v>No of Interns</c:v>
                </c:pt>
              </c:strCache>
            </c:strRef>
          </c:tx>
          <c:invertIfNegative val="0"/>
          <c:cat>
            <c:strRef>
              <c:f>'[Chart in Microsoft Office Word]Sheet1'!$A$2:$A$7</c:f>
              <c:strCache>
                <c:ptCount val="6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  <c:pt idx="5">
                  <c:v>2019-20</c:v>
                </c:pt>
              </c:strCache>
            </c:strRef>
          </c:cat>
          <c:val>
            <c:numRef>
              <c:f>'[Chart in Microsoft Office Word]Sheet1'!$B$2:$B$7</c:f>
              <c:numCache>
                <c:formatCode>General</c:formatCode>
                <c:ptCount val="6"/>
                <c:pt idx="0">
                  <c:v>4</c:v>
                </c:pt>
                <c:pt idx="1">
                  <c:v>1</c:v>
                </c:pt>
                <c:pt idx="2">
                  <c:v>4</c:v>
                </c:pt>
                <c:pt idx="3">
                  <c:v>11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50-4E6D-9B30-1DE958C6796C}"/>
            </c:ext>
          </c:extLst>
        </c:ser>
        <c:ser>
          <c:idx val="1"/>
          <c:order val="1"/>
          <c:tx>
            <c:strRef>
              <c:f>'[Chart in Microsoft Office Word]Sheet1'!$C$1</c:f>
              <c:strCache>
                <c:ptCount val="1"/>
                <c:pt idx="0">
                  <c:v>No of Institutes</c:v>
                </c:pt>
              </c:strCache>
            </c:strRef>
          </c:tx>
          <c:invertIfNegative val="0"/>
          <c:cat>
            <c:strRef>
              <c:f>'[Chart in Microsoft Office Word]Sheet1'!$A$2:$A$7</c:f>
              <c:strCache>
                <c:ptCount val="6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  <c:pt idx="5">
                  <c:v>2019-20</c:v>
                </c:pt>
              </c:strCache>
            </c:strRef>
          </c:cat>
          <c:val>
            <c:numRef>
              <c:f>'[Chart in Microsoft Office Word]Sheet1'!$C$2:$C$7</c:f>
              <c:numCache>
                <c:formatCode>General</c:formatCode>
                <c:ptCount val="6"/>
                <c:pt idx="0">
                  <c:v>50</c:v>
                </c:pt>
                <c:pt idx="1">
                  <c:v>34</c:v>
                </c:pt>
                <c:pt idx="2">
                  <c:v>36</c:v>
                </c:pt>
                <c:pt idx="3">
                  <c:v>67</c:v>
                </c:pt>
                <c:pt idx="4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50-4E6D-9B30-1DE958C679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807744"/>
        <c:axId val="51825664"/>
      </c:barChart>
      <c:catAx>
        <c:axId val="51807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Consolas" pitchFamily="49" charset="0"/>
              </a:defRPr>
            </a:pPr>
            <a:endParaRPr lang="en-US"/>
          </a:p>
        </c:txPr>
        <c:crossAx val="51825664"/>
        <c:crosses val="autoZero"/>
        <c:auto val="1"/>
        <c:lblAlgn val="ctr"/>
        <c:lblOffset val="100"/>
        <c:noMultiLvlLbl val="0"/>
      </c:catAx>
      <c:valAx>
        <c:axId val="51825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onsolas" pitchFamily="49" charset="0"/>
              </a:defRPr>
            </a:pPr>
            <a:endParaRPr lang="en-US"/>
          </a:p>
        </c:txPr>
        <c:crossAx val="51807744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>
              <a:latin typeface="Consolas" pitchFamily="49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Sheet1!$A$19</c:f>
              <c:strCache>
                <c:ptCount val="1"/>
                <c:pt idx="0">
                  <c:v>International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Consolas" pitchFamily="49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Sheet1!$B$18:$G$18</c:f>
              <c:strCache>
                <c:ptCount val="6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  <c:pt idx="5">
                  <c:v>2020-21</c:v>
                </c:pt>
              </c:strCache>
            </c:strRef>
          </c:cat>
          <c:val>
            <c:numRef>
              <c:f>Sheet1!$B$19:$G$19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53-486A-8E90-804A74B619E5}"/>
            </c:ext>
          </c:extLst>
        </c:ser>
        <c:ser>
          <c:idx val="1"/>
          <c:order val="1"/>
          <c:tx>
            <c:strRef>
              <c:f>Sheet1!$A$20</c:f>
              <c:strCache>
                <c:ptCount val="1"/>
                <c:pt idx="0">
                  <c:v>National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Consolas" pitchFamily="49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Sheet1!$B$18:$G$18</c:f>
              <c:strCache>
                <c:ptCount val="6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  <c:pt idx="5">
                  <c:v>2020-21</c:v>
                </c:pt>
              </c:strCache>
            </c:strRef>
          </c:cat>
          <c:val>
            <c:numRef>
              <c:f>Sheet1!$B$20:$G$20</c:f>
              <c:numCache>
                <c:formatCode>General</c:formatCode>
                <c:ptCount val="6"/>
                <c:pt idx="0">
                  <c:v>11</c:v>
                </c:pt>
                <c:pt idx="1">
                  <c:v>15</c:v>
                </c:pt>
                <c:pt idx="2">
                  <c:v>7</c:v>
                </c:pt>
                <c:pt idx="3">
                  <c:v>2</c:v>
                </c:pt>
                <c:pt idx="4">
                  <c:v>4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53-486A-8E90-804A74B619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6254464"/>
        <c:axId val="58525568"/>
      </c:barChart>
      <c:catAx>
        <c:axId val="5625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Consolas" pitchFamily="49" charset="0"/>
                <a:ea typeface="+mn-ea"/>
                <a:cs typeface="+mn-cs"/>
              </a:defRPr>
            </a:pPr>
            <a:endParaRPr lang="en-US"/>
          </a:p>
        </c:txPr>
        <c:crossAx val="58525568"/>
        <c:crosses val="autoZero"/>
        <c:auto val="1"/>
        <c:lblAlgn val="ctr"/>
        <c:lblOffset val="100"/>
        <c:noMultiLvlLbl val="0"/>
      </c:catAx>
      <c:valAx>
        <c:axId val="58525568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dk1"/>
              </a:solidFill>
              <a:prstDash val="solid"/>
              <a:miter lim="800000"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Consolas" pitchFamily="49" charset="0"/>
                <a:ea typeface="+mn-ea"/>
                <a:cs typeface="+mn-cs"/>
              </a:defRPr>
            </a:pPr>
            <a:endParaRPr lang="en-US"/>
          </a:p>
        </c:txPr>
        <c:crossAx val="56254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Consolas" pitchFamily="49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 sz="1200" b="1">
          <a:solidFill>
            <a:sysClr val="windowText" lastClr="000000"/>
          </a:solidFill>
          <a:latin typeface="Century Gothic" panose="020B0502020202020204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b="1" dirty="0">
                <a:latin typeface="Consolas" pitchFamily="49" charset="0"/>
              </a:rPr>
              <a:t>Certificates and Reports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Certificates and Reports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Consolas" pitchFamily="49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1669</c:v>
                </c:pt>
                <c:pt idx="1">
                  <c:v>1602</c:v>
                </c:pt>
                <c:pt idx="2">
                  <c:v>1921</c:v>
                </c:pt>
                <c:pt idx="3">
                  <c:v>1869</c:v>
                </c:pt>
                <c:pt idx="4">
                  <c:v>1647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D8-44AD-BD29-4BDCF27417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807104"/>
        <c:axId val="66332928"/>
      </c:barChart>
      <c:catAx>
        <c:axId val="65807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Consolas" pitchFamily="49" charset="0"/>
              </a:defRPr>
            </a:pPr>
            <a:endParaRPr lang="en-US"/>
          </a:p>
        </c:txPr>
        <c:crossAx val="66332928"/>
        <c:crosses val="autoZero"/>
        <c:auto val="1"/>
        <c:lblAlgn val="ctr"/>
        <c:lblOffset val="100"/>
        <c:noMultiLvlLbl val="0"/>
      </c:catAx>
      <c:valAx>
        <c:axId val="66332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onsolas" pitchFamily="49" charset="0"/>
              </a:defRPr>
            </a:pPr>
            <a:endParaRPr lang="en-US"/>
          </a:p>
        </c:txPr>
        <c:crossAx val="658071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IN" dirty="0">
                <a:latin typeface="+mn-lt"/>
              </a:rPr>
              <a:t>Routine Diagnostic </a:t>
            </a:r>
            <a:r>
              <a:rPr lang="en-IN" dirty="0" smtClean="0">
                <a:latin typeface="+mn-lt"/>
              </a:rPr>
              <a:t>Evaluation (OPD)</a:t>
            </a:r>
            <a:endParaRPr lang="en-IN" dirty="0"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5530839895013157"/>
          <c:y val="0.21184956531596341"/>
          <c:w val="0.81413604549431318"/>
          <c:h val="0.615554451042456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Sheet1!$A$36</c:f>
              <c:strCache>
                <c:ptCount val="1"/>
                <c:pt idx="0">
                  <c:v>New Cases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Sheet1!$B$35:$G$35</c:f>
              <c:strCache>
                <c:ptCount val="6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  <c:pt idx="5">
                  <c:v>2020-21</c:v>
                </c:pt>
              </c:strCache>
            </c:strRef>
          </c:cat>
          <c:val>
            <c:numRef>
              <c:f>Sheet1!$B$36:$G$36</c:f>
              <c:numCache>
                <c:formatCode>General</c:formatCode>
                <c:ptCount val="6"/>
                <c:pt idx="0">
                  <c:v>5224</c:v>
                </c:pt>
                <c:pt idx="1">
                  <c:v>4948</c:v>
                </c:pt>
                <c:pt idx="2">
                  <c:v>5003</c:v>
                </c:pt>
                <c:pt idx="3">
                  <c:v>5154</c:v>
                </c:pt>
                <c:pt idx="4">
                  <c:v>4779</c:v>
                </c:pt>
                <c:pt idx="5">
                  <c:v>2435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56-4824-92AE-8F89EEF6F765}"/>
            </c:ext>
          </c:extLst>
        </c:ser>
        <c:ser>
          <c:idx val="1"/>
          <c:order val="1"/>
          <c:tx>
            <c:strRef>
              <c:f>Sheet1!$A$37</c:f>
              <c:strCache>
                <c:ptCount val="1"/>
                <c:pt idx="0">
                  <c:v>Old Cases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Sheet1!$B$35:$G$35</c:f>
              <c:strCache>
                <c:ptCount val="6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  <c:pt idx="5">
                  <c:v>2020-21</c:v>
                </c:pt>
              </c:strCache>
            </c:strRef>
          </c:cat>
          <c:val>
            <c:numRef>
              <c:f>Sheet1!$B$37:$G$37</c:f>
              <c:numCache>
                <c:formatCode>General</c:formatCode>
                <c:ptCount val="6"/>
                <c:pt idx="0">
                  <c:v>1097</c:v>
                </c:pt>
                <c:pt idx="1">
                  <c:v>1194</c:v>
                </c:pt>
                <c:pt idx="2">
                  <c:v>1344</c:v>
                </c:pt>
                <c:pt idx="3">
                  <c:v>1398</c:v>
                </c:pt>
                <c:pt idx="4">
                  <c:v>1451</c:v>
                </c:pt>
                <c:pt idx="5">
                  <c:v>670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56-4824-92AE-8F89EEF6F765}"/>
            </c:ext>
          </c:extLst>
        </c:ser>
        <c:ser>
          <c:idx val="2"/>
          <c:order val="2"/>
          <c:tx>
            <c:strRef>
              <c:f>Sheet1!$A$38</c:f>
              <c:strCache>
                <c:ptCount val="1"/>
                <c:pt idx="0">
                  <c:v>Hindi Cases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Sheet1!$B$35:$G$35</c:f>
              <c:strCache>
                <c:ptCount val="6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  <c:pt idx="5">
                  <c:v>2020-21</c:v>
                </c:pt>
              </c:strCache>
            </c:strRef>
          </c:cat>
          <c:val>
            <c:numRef>
              <c:f>Sheet1!$B$38:$G$38</c:f>
              <c:numCache>
                <c:formatCode>General</c:formatCode>
                <c:ptCount val="6"/>
                <c:pt idx="0">
                  <c:v>220</c:v>
                </c:pt>
                <c:pt idx="1">
                  <c:v>201</c:v>
                </c:pt>
                <c:pt idx="2">
                  <c:v>216</c:v>
                </c:pt>
                <c:pt idx="3">
                  <c:v>216</c:v>
                </c:pt>
                <c:pt idx="4">
                  <c:v>194</c:v>
                </c:pt>
                <c:pt idx="5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56-4824-92AE-8F89EEF6F765}"/>
            </c:ext>
          </c:extLst>
        </c:ser>
        <c:ser>
          <c:idx val="3"/>
          <c:order val="3"/>
          <c:tx>
            <c:strRef>
              <c:f>Sheet1!$A$39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Sheet1!$B$35:$G$35</c:f>
              <c:strCache>
                <c:ptCount val="6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  <c:pt idx="5">
                  <c:v>2020-21</c:v>
                </c:pt>
              </c:strCache>
            </c:strRef>
          </c:cat>
          <c:val>
            <c:numRef>
              <c:f>Sheet1!$B$39:$G$39</c:f>
              <c:numCache>
                <c:formatCode>General</c:formatCode>
                <c:ptCount val="6"/>
                <c:pt idx="0">
                  <c:v>6541</c:v>
                </c:pt>
                <c:pt idx="1">
                  <c:v>6343</c:v>
                </c:pt>
                <c:pt idx="2">
                  <c:v>6563</c:v>
                </c:pt>
                <c:pt idx="3">
                  <c:v>6768</c:v>
                </c:pt>
                <c:pt idx="4">
                  <c:v>6424</c:v>
                </c:pt>
                <c:pt idx="5">
                  <c:v>3105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956-4824-92AE-8F89EEF6F7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880704"/>
        <c:axId val="51882624"/>
      </c:barChart>
      <c:catAx>
        <c:axId val="518807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IN" b="0">
                    <a:latin typeface="+mj-lt"/>
                  </a:rPr>
                  <a:t>Years</a:t>
                </a:r>
              </a:p>
            </c:rich>
          </c:tx>
          <c:layout>
            <c:manualLayout>
              <c:xMode val="edge"/>
              <c:yMode val="edge"/>
              <c:x val="0.46097353455818024"/>
              <c:y val="0.9167394773327766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51882624"/>
        <c:crosses val="autoZero"/>
        <c:auto val="1"/>
        <c:lblAlgn val="ctr"/>
        <c:lblOffset val="100"/>
        <c:noMultiLvlLbl val="0"/>
      </c:catAx>
      <c:valAx>
        <c:axId val="51882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IN" b="0" dirty="0">
                    <a:latin typeface="+mn-lt"/>
                  </a:rPr>
                  <a:t>Number</a:t>
                </a:r>
              </a:p>
            </c:rich>
          </c:tx>
          <c:layout>
            <c:manualLayout>
              <c:xMode val="edge"/>
              <c:yMode val="edge"/>
              <c:x val="1.1126477210653275E-2"/>
              <c:y val="0.3758866020709956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51880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18006187054989434"/>
          <c:y val="0.11717856235712469"/>
          <c:w val="0.69543175853018524"/>
          <c:h val="7.73461650627004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200" b="1">
          <a:solidFill>
            <a:sysClr val="windowText" lastClr="000000"/>
          </a:solidFill>
          <a:latin typeface="Century Gothic" panose="020B0502020202020204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600" b="1" dirty="0" smtClean="0">
                <a:latin typeface="+mj-lt"/>
              </a:rPr>
              <a:t>Psychological Intervention</a:t>
            </a:r>
            <a:endParaRPr lang="en-IN" sz="1600" b="1" dirty="0">
              <a:latin typeface="+mj-lt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14838145231846"/>
          <c:y val="0.23459976105137412"/>
          <c:w val="0.83129396325459404"/>
          <c:h val="0.501226163933809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Sheet1!$A$43</c:f>
              <c:strCache>
                <c:ptCount val="1"/>
                <c:pt idx="0">
                  <c:v>Cases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 b="0" smtClean="0"/>
                      <a:t>272</a:t>
                    </a:r>
                    <a:endParaRPr lang="en-US" b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1AB-4447-AA5F-514872BC39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Consolas" pitchFamily="49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Sheet1!$B$42:$G$42</c:f>
              <c:strCache>
                <c:ptCount val="6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  <c:pt idx="5">
                  <c:v>2020-21</c:v>
                </c:pt>
              </c:strCache>
            </c:strRef>
          </c:cat>
          <c:val>
            <c:numRef>
              <c:f>Sheet1!$B$43:$G$43</c:f>
              <c:numCache>
                <c:formatCode>General</c:formatCode>
                <c:ptCount val="6"/>
                <c:pt idx="0">
                  <c:v>268</c:v>
                </c:pt>
                <c:pt idx="1">
                  <c:v>252</c:v>
                </c:pt>
                <c:pt idx="2">
                  <c:v>252</c:v>
                </c:pt>
                <c:pt idx="3">
                  <c:v>164</c:v>
                </c:pt>
                <c:pt idx="4">
                  <c:v>200</c:v>
                </c:pt>
                <c:pt idx="5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E2-44C8-AD3E-421EBCE00DA4}"/>
            </c:ext>
          </c:extLst>
        </c:ser>
        <c:ser>
          <c:idx val="1"/>
          <c:order val="1"/>
          <c:tx>
            <c:strRef>
              <c:f>Sheet1!$A$44</c:f>
              <c:strCache>
                <c:ptCount val="1"/>
                <c:pt idx="0">
                  <c:v>Sessions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Consolas" pitchFamily="49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Sheet1!$B$42:$G$42</c:f>
              <c:strCache>
                <c:ptCount val="6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  <c:pt idx="5">
                  <c:v>2020-21</c:v>
                </c:pt>
              </c:strCache>
            </c:strRef>
          </c:cat>
          <c:val>
            <c:numRef>
              <c:f>Sheet1!$B$44:$G$44</c:f>
              <c:numCache>
                <c:formatCode>General</c:formatCode>
                <c:ptCount val="6"/>
                <c:pt idx="0">
                  <c:v>626</c:v>
                </c:pt>
                <c:pt idx="1">
                  <c:v>516</c:v>
                </c:pt>
                <c:pt idx="2">
                  <c:v>451</c:v>
                </c:pt>
                <c:pt idx="3">
                  <c:v>298</c:v>
                </c:pt>
                <c:pt idx="4">
                  <c:v>398</c:v>
                </c:pt>
                <c:pt idx="5">
                  <c:v>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E2-44C8-AD3E-421EBCE00D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002176"/>
        <c:axId val="52061696"/>
      </c:barChart>
      <c:catAx>
        <c:axId val="520021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r>
                  <a:rPr lang="en-IN" b="0">
                    <a:latin typeface="Consolas" pitchFamily="49" charset="0"/>
                  </a:rPr>
                  <a:t>Years</a:t>
                </a:r>
              </a:p>
            </c:rich>
          </c:tx>
          <c:layout>
            <c:manualLayout>
              <c:xMode val="edge"/>
              <c:yMode val="edge"/>
              <c:x val="0.4676133744151546"/>
              <c:y val="0.8525689190811932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Consolas" pitchFamily="49" charset="0"/>
                <a:ea typeface="+mn-ea"/>
                <a:cs typeface="+mn-cs"/>
              </a:defRPr>
            </a:pPr>
            <a:endParaRPr lang="en-US"/>
          </a:p>
        </c:txPr>
        <c:crossAx val="52061696"/>
        <c:crosses val="autoZero"/>
        <c:auto val="1"/>
        <c:lblAlgn val="ctr"/>
        <c:lblOffset val="100"/>
        <c:noMultiLvlLbl val="0"/>
      </c:catAx>
      <c:valAx>
        <c:axId val="52061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Consolas" pitchFamily="49" charset="0"/>
                    <a:ea typeface="+mn-ea"/>
                    <a:cs typeface="+mn-cs"/>
                  </a:defRPr>
                </a:pPr>
                <a:r>
                  <a:rPr lang="en-IN" b="0">
                    <a:latin typeface="Consolas" pitchFamily="49" charset="0"/>
                  </a:rPr>
                  <a:t>Number</a:t>
                </a:r>
              </a:p>
            </c:rich>
          </c:tx>
          <c:layout>
            <c:manualLayout>
              <c:xMode val="edge"/>
              <c:yMode val="edge"/>
              <c:x val="9.1785918064589845E-4"/>
              <c:y val="0.3484517866639218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Consolas" pitchFamily="49" charset="0"/>
                <a:ea typeface="+mn-ea"/>
                <a:cs typeface="+mn-cs"/>
              </a:defRPr>
            </a:pPr>
            <a:endParaRPr lang="en-US"/>
          </a:p>
        </c:txPr>
        <c:crossAx val="52002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093817185895319"/>
          <c:y val="0.13034429519839463"/>
          <c:w val="0.35068373844573775"/>
          <c:h val="7.14290713660792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Consolas" pitchFamily="49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200" b="1">
          <a:solidFill>
            <a:sysClr val="windowText" lastClr="000000"/>
          </a:solidFill>
          <a:latin typeface="Century Gothic" panose="020B0502020202020204" pitchFamily="34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IN" b="0">
                <a:latin typeface="Consolas" pitchFamily="49" charset="0"/>
              </a:rPr>
              <a:t>List of Camps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5081714785651801"/>
          <c:y val="0.25041666666666695"/>
          <c:w val="0.81862729658792688"/>
          <c:h val="0.516812846310878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Sheet1!$A$77</c:f>
              <c:strCache>
                <c:ptCount val="1"/>
                <c:pt idx="0">
                  <c:v>Camps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Consolas" pitchFamily="49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Sheet1!$B$76:$G$76</c:f>
              <c:strCache>
                <c:ptCount val="6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  <c:pt idx="5">
                  <c:v>2020-21</c:v>
                </c:pt>
              </c:strCache>
            </c:strRef>
          </c:cat>
          <c:val>
            <c:numRef>
              <c:f>Sheet1!$B$77:$G$77</c:f>
              <c:numCache>
                <c:formatCode>General</c:formatCode>
                <c:ptCount val="6"/>
                <c:pt idx="0">
                  <c:v>17</c:v>
                </c:pt>
                <c:pt idx="1">
                  <c:v>25</c:v>
                </c:pt>
                <c:pt idx="2">
                  <c:v>28</c:v>
                </c:pt>
                <c:pt idx="3">
                  <c:v>3</c:v>
                </c:pt>
                <c:pt idx="4">
                  <c:v>10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5C-44A1-A204-45E2C2D50731}"/>
            </c:ext>
          </c:extLst>
        </c:ser>
        <c:ser>
          <c:idx val="1"/>
          <c:order val="1"/>
          <c:tx>
            <c:strRef>
              <c:f>Sheet1!$A$78</c:f>
              <c:strCache>
                <c:ptCount val="1"/>
                <c:pt idx="0">
                  <c:v>Cases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Consolas" pitchFamily="49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Sheet1!$B$76:$G$76</c:f>
              <c:strCache>
                <c:ptCount val="6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  <c:pt idx="5">
                  <c:v>2020-21</c:v>
                </c:pt>
              </c:strCache>
            </c:strRef>
          </c:cat>
          <c:val>
            <c:numRef>
              <c:f>Sheet1!$B$78:$G$78</c:f>
              <c:numCache>
                <c:formatCode>General</c:formatCode>
                <c:ptCount val="6"/>
                <c:pt idx="0">
                  <c:v>487</c:v>
                </c:pt>
                <c:pt idx="1">
                  <c:v>790</c:v>
                </c:pt>
                <c:pt idx="2">
                  <c:v>1171</c:v>
                </c:pt>
                <c:pt idx="3">
                  <c:v>148</c:v>
                </c:pt>
                <c:pt idx="4">
                  <c:v>695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5C-44A1-A204-45E2C2D50731}"/>
            </c:ext>
          </c:extLst>
        </c:ser>
        <c:ser>
          <c:idx val="2"/>
          <c:order val="2"/>
          <c:tx>
            <c:strRef>
              <c:f>Sheet1!$A$79</c:f>
              <c:strCache>
                <c:ptCount val="1"/>
                <c:pt idx="0">
                  <c:v>Certificates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Consolas" pitchFamily="49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Sheet1!$B$76:$G$76</c:f>
              <c:strCache>
                <c:ptCount val="6"/>
                <c:pt idx="0">
                  <c:v>2015-16</c:v>
                </c:pt>
                <c:pt idx="1">
                  <c:v>2016-17</c:v>
                </c:pt>
                <c:pt idx="2">
                  <c:v>2017-18</c:v>
                </c:pt>
                <c:pt idx="3">
                  <c:v>2018-19</c:v>
                </c:pt>
                <c:pt idx="4">
                  <c:v>2019-20</c:v>
                </c:pt>
                <c:pt idx="5">
                  <c:v>2020-21</c:v>
                </c:pt>
              </c:strCache>
            </c:strRef>
          </c:cat>
          <c:val>
            <c:numRef>
              <c:f>Sheet1!$B$79:$G$79</c:f>
              <c:numCache>
                <c:formatCode>General</c:formatCode>
                <c:ptCount val="6"/>
                <c:pt idx="0">
                  <c:v>63</c:v>
                </c:pt>
                <c:pt idx="1">
                  <c:v>31</c:v>
                </c:pt>
                <c:pt idx="2">
                  <c:v>83</c:v>
                </c:pt>
                <c:pt idx="3">
                  <c:v>14</c:v>
                </c:pt>
                <c:pt idx="4">
                  <c:v>59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85C-44A1-A204-45E2C2D507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110848"/>
        <c:axId val="84194816"/>
      </c:barChart>
      <c:catAx>
        <c:axId val="741108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r>
                  <a:rPr lang="en-IN" b="0">
                    <a:latin typeface="Consolas" pitchFamily="49" charset="0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8495715386824256"/>
              <c:y val="0.8792585301837272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Consolas" pitchFamily="49" charset="0"/>
                <a:ea typeface="+mn-ea"/>
                <a:cs typeface="+mn-cs"/>
              </a:defRPr>
            </a:pPr>
            <a:endParaRPr lang="en-US"/>
          </a:p>
        </c:txPr>
        <c:crossAx val="84194816"/>
        <c:crosses val="autoZero"/>
        <c:auto val="1"/>
        <c:lblAlgn val="ctr"/>
        <c:lblOffset val="100"/>
        <c:noMultiLvlLbl val="0"/>
      </c:catAx>
      <c:valAx>
        <c:axId val="84194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Consolas" pitchFamily="49" charset="0"/>
                    <a:ea typeface="+mn-ea"/>
                    <a:cs typeface="+mn-cs"/>
                  </a:defRPr>
                </a:pPr>
                <a:r>
                  <a:rPr lang="en-IN" b="0">
                    <a:latin typeface="Consolas" pitchFamily="49" charset="0"/>
                  </a:rPr>
                  <a:t>Number</a:t>
                </a:r>
              </a:p>
            </c:rich>
          </c:tx>
          <c:layout>
            <c:manualLayout>
              <c:xMode val="edge"/>
              <c:yMode val="edge"/>
              <c:x val="1.688535574128092E-2"/>
              <c:y val="0.3644480898221058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Consolas" pitchFamily="49" charset="0"/>
                <a:ea typeface="+mn-ea"/>
                <a:cs typeface="+mn-cs"/>
              </a:defRPr>
            </a:pPr>
            <a:endParaRPr lang="en-US"/>
          </a:p>
        </c:txPr>
        <c:crossAx val="74110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41688538932676"/>
          <c:y val="0.12094852726742486"/>
          <c:w val="0.59094718087246345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Consolas" pitchFamily="49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 b="1">
          <a:solidFill>
            <a:sysClr val="windowText" lastClr="000000"/>
          </a:solidFill>
          <a:latin typeface="Century Gothic" panose="020B0502020202020204" pitchFamily="34" charset="0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972BB3-3423-47BC-AAE7-4DA09F97C7CC}" type="doc">
      <dgm:prSet loTypeId="urn:microsoft.com/office/officeart/2005/8/layout/orgChart1" loCatId="hierarchy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IN"/>
        </a:p>
      </dgm:t>
    </dgm:pt>
    <dgm:pt modelId="{24C078E2-83B8-4C4C-8CA9-D0B668351370}">
      <dgm:prSet phldrT="[Text]" custT="1"/>
      <dgm:spPr>
        <a:solidFill>
          <a:schemeClr val="accent2">
            <a:lumMod val="75000"/>
          </a:schemeClr>
        </a:solidFill>
      </dgm:spPr>
      <dgm:t>
        <a:bodyPr lIns="0" anchor="t" anchorCtr="1"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en-US" sz="2000" b="1" dirty="0" smtClean="0">
              <a:latin typeface="+mj-lt"/>
              <a:cs typeface="Consolas" pitchFamily="49" charset="0"/>
            </a:rPr>
            <a:t>Functional Organization</a:t>
          </a:r>
        </a:p>
        <a:p>
          <a:pPr>
            <a:lnSpc>
              <a:spcPct val="150000"/>
            </a:lnSpc>
            <a:spcAft>
              <a:spcPts val="0"/>
            </a:spcAft>
          </a:pPr>
          <a:endParaRPr lang="en-US" sz="2000" b="1" dirty="0" smtClean="0">
            <a:latin typeface="+mj-lt"/>
            <a:cs typeface="Consolas" pitchFamily="49" charset="0"/>
          </a:endParaRPr>
        </a:p>
        <a:p>
          <a:pPr>
            <a:lnSpc>
              <a:spcPct val="150000"/>
            </a:lnSpc>
            <a:spcAft>
              <a:spcPts val="0"/>
            </a:spcAft>
          </a:pPr>
          <a:endParaRPr lang="en-IN" sz="2000" b="1" dirty="0">
            <a:latin typeface="+mj-lt"/>
            <a:cs typeface="Consolas" pitchFamily="49" charset="0"/>
          </a:endParaRPr>
        </a:p>
      </dgm:t>
    </dgm:pt>
    <dgm:pt modelId="{CCB7759D-FC1C-45CE-ACFC-B3CBC0DBD892}" type="parTrans" cxnId="{8EDC9F93-5697-4C64-94D1-DCEFAF17D3A3}">
      <dgm:prSet/>
      <dgm:spPr/>
      <dgm:t>
        <a:bodyPr/>
        <a:lstStyle/>
        <a:p>
          <a:endParaRPr lang="en-IN"/>
        </a:p>
      </dgm:t>
    </dgm:pt>
    <dgm:pt modelId="{21E36619-84DD-4A64-99D5-332AFFFE28F8}" type="sibTrans" cxnId="{8EDC9F93-5697-4C64-94D1-DCEFAF17D3A3}">
      <dgm:prSet/>
      <dgm:spPr/>
      <dgm:t>
        <a:bodyPr/>
        <a:lstStyle/>
        <a:p>
          <a:endParaRPr lang="en-IN"/>
        </a:p>
      </dgm:t>
    </dgm:pt>
    <dgm:pt modelId="{1EC78B59-2FF0-46F9-8AC8-EE95A00E3AE1}">
      <dgm:prSet phldrT="[Text]" custT="1"/>
      <dgm:spPr>
        <a:solidFill>
          <a:schemeClr val="accent4">
            <a:lumMod val="75000"/>
          </a:schemeClr>
        </a:solidFill>
      </dgm:spPr>
      <dgm:t>
        <a:bodyPr lIns="0" anchor="ctr" anchorCtr="1"/>
        <a:lstStyle/>
        <a:p>
          <a:r>
            <a:rPr lang="en-US" sz="1400" b="1" dirty="0" smtClean="0">
              <a:latin typeface="+mj-lt"/>
              <a:cs typeface="Consolas" pitchFamily="49" charset="0"/>
            </a:rPr>
            <a:t>Training</a:t>
          </a:r>
          <a:endParaRPr lang="en-IN" sz="1400" b="1" dirty="0">
            <a:latin typeface="+mj-lt"/>
            <a:cs typeface="Consolas" pitchFamily="49" charset="0"/>
          </a:endParaRPr>
        </a:p>
      </dgm:t>
    </dgm:pt>
    <dgm:pt modelId="{1578E0B0-956A-4BE1-98F3-82E3BFD83291}" type="parTrans" cxnId="{24BA20E0-664C-43C6-B9B8-CFE2ED11AF2E}">
      <dgm:prSet/>
      <dgm:spPr/>
      <dgm:t>
        <a:bodyPr lIns="0" anchor="ctr" anchorCtr="1"/>
        <a:lstStyle/>
        <a:p>
          <a:endParaRPr lang="en-IN">
            <a:latin typeface="Consolas" pitchFamily="49" charset="0"/>
            <a:cs typeface="Consolas" pitchFamily="49" charset="0"/>
          </a:endParaRPr>
        </a:p>
      </dgm:t>
    </dgm:pt>
    <dgm:pt modelId="{21A565EF-54E7-45C8-BBEB-7E3219AC0510}" type="sibTrans" cxnId="{24BA20E0-664C-43C6-B9B8-CFE2ED11AF2E}">
      <dgm:prSet/>
      <dgm:spPr/>
      <dgm:t>
        <a:bodyPr/>
        <a:lstStyle/>
        <a:p>
          <a:endParaRPr lang="en-IN"/>
        </a:p>
      </dgm:t>
    </dgm:pt>
    <dgm:pt modelId="{B0EE2070-02F1-4460-9EBD-3B5959F56BD7}">
      <dgm:prSet phldrT="[Text]" custT="1"/>
      <dgm:spPr>
        <a:solidFill>
          <a:schemeClr val="accent4">
            <a:lumMod val="75000"/>
          </a:schemeClr>
        </a:solidFill>
      </dgm:spPr>
      <dgm:t>
        <a:bodyPr lIns="0" anchor="ctr" anchorCtr="0"/>
        <a:lstStyle/>
        <a:p>
          <a:r>
            <a:rPr lang="en-IN" sz="1400" b="0" dirty="0" smtClean="0">
              <a:latin typeface="+mj-lt"/>
              <a:cs typeface="Consolas" pitchFamily="49" charset="0"/>
            </a:rPr>
            <a:t>Regular Academic Programmes</a:t>
          </a:r>
          <a:endParaRPr lang="en-IN" sz="1400" b="0" dirty="0">
            <a:latin typeface="+mj-lt"/>
            <a:cs typeface="Consolas" pitchFamily="49" charset="0"/>
          </a:endParaRPr>
        </a:p>
      </dgm:t>
    </dgm:pt>
    <dgm:pt modelId="{C190D2E9-6A91-4416-B941-D8146911C399}" type="parTrans" cxnId="{1659B184-0AFA-4C2D-82A5-5776B3F5B75C}">
      <dgm:prSet/>
      <dgm:spPr/>
      <dgm:t>
        <a:bodyPr lIns="0" anchor="ctr" anchorCtr="1"/>
        <a:lstStyle/>
        <a:p>
          <a:endParaRPr lang="en-IN">
            <a:latin typeface="Consolas" pitchFamily="49" charset="0"/>
            <a:cs typeface="Consolas" pitchFamily="49" charset="0"/>
          </a:endParaRPr>
        </a:p>
      </dgm:t>
    </dgm:pt>
    <dgm:pt modelId="{D41C3633-BE9B-4234-B24B-2F49EA76F454}" type="sibTrans" cxnId="{1659B184-0AFA-4C2D-82A5-5776B3F5B75C}">
      <dgm:prSet/>
      <dgm:spPr/>
      <dgm:t>
        <a:bodyPr/>
        <a:lstStyle/>
        <a:p>
          <a:endParaRPr lang="en-IN"/>
        </a:p>
      </dgm:t>
    </dgm:pt>
    <dgm:pt modelId="{B441EE40-95B4-454B-AFBE-C8DBF8F052EB}">
      <dgm:prSet phldrT="[Text]" custT="1"/>
      <dgm:spPr>
        <a:solidFill>
          <a:schemeClr val="accent4">
            <a:lumMod val="75000"/>
          </a:schemeClr>
        </a:solidFill>
      </dgm:spPr>
      <dgm:t>
        <a:bodyPr lIns="0" anchor="ctr" anchorCtr="0"/>
        <a:lstStyle/>
        <a:p>
          <a:r>
            <a:rPr lang="en-IN" sz="1400" b="0" dirty="0" smtClean="0">
              <a:latin typeface="+mj-lt"/>
              <a:cs typeface="Consolas" pitchFamily="49" charset="0"/>
            </a:rPr>
            <a:t>Short Term Training Programmes</a:t>
          </a:r>
          <a:endParaRPr lang="en-IN" sz="1400" b="0" dirty="0">
            <a:latin typeface="+mj-lt"/>
            <a:cs typeface="Consolas" pitchFamily="49" charset="0"/>
          </a:endParaRPr>
        </a:p>
      </dgm:t>
    </dgm:pt>
    <dgm:pt modelId="{24F28984-F779-4918-AD5F-E17096BA18FE}" type="parTrans" cxnId="{C50195AD-AB56-42B4-B603-595AA502E74F}">
      <dgm:prSet/>
      <dgm:spPr/>
      <dgm:t>
        <a:bodyPr lIns="0" anchor="ctr" anchorCtr="1"/>
        <a:lstStyle/>
        <a:p>
          <a:endParaRPr lang="en-IN">
            <a:latin typeface="Consolas" pitchFamily="49" charset="0"/>
            <a:cs typeface="Consolas" pitchFamily="49" charset="0"/>
          </a:endParaRPr>
        </a:p>
      </dgm:t>
    </dgm:pt>
    <dgm:pt modelId="{64A1F62C-7B89-401C-8EB2-6B02A744CD49}" type="sibTrans" cxnId="{C50195AD-AB56-42B4-B603-595AA502E74F}">
      <dgm:prSet/>
      <dgm:spPr/>
      <dgm:t>
        <a:bodyPr/>
        <a:lstStyle/>
        <a:p>
          <a:endParaRPr lang="en-IN"/>
        </a:p>
      </dgm:t>
    </dgm:pt>
    <dgm:pt modelId="{D2B7281C-355F-4F87-8F68-64032113C083}">
      <dgm:prSet phldrT="[Text]" custT="1"/>
      <dgm:spPr>
        <a:solidFill>
          <a:schemeClr val="accent2">
            <a:lumMod val="75000"/>
          </a:schemeClr>
        </a:solidFill>
      </dgm:spPr>
      <dgm:t>
        <a:bodyPr lIns="0" anchor="ctr" anchorCtr="1"/>
        <a:lstStyle/>
        <a:p>
          <a:r>
            <a:rPr lang="en-US" sz="1400" b="1" dirty="0" smtClean="0">
              <a:latin typeface="+mj-lt"/>
              <a:cs typeface="Consolas" pitchFamily="49" charset="0"/>
            </a:rPr>
            <a:t>Research</a:t>
          </a:r>
          <a:endParaRPr lang="en-IN" sz="1400" b="1" dirty="0">
            <a:latin typeface="+mj-lt"/>
            <a:cs typeface="Consolas" pitchFamily="49" charset="0"/>
          </a:endParaRPr>
        </a:p>
      </dgm:t>
    </dgm:pt>
    <dgm:pt modelId="{D2A1055B-62F0-4046-A425-A76796EC1910}" type="parTrans" cxnId="{F57C70EE-28E1-452C-B02E-1E0520FFE086}">
      <dgm:prSet/>
      <dgm:spPr/>
      <dgm:t>
        <a:bodyPr lIns="0" anchor="ctr" anchorCtr="1"/>
        <a:lstStyle/>
        <a:p>
          <a:endParaRPr lang="en-IN">
            <a:latin typeface="Consolas" pitchFamily="49" charset="0"/>
            <a:cs typeface="Consolas" pitchFamily="49" charset="0"/>
          </a:endParaRPr>
        </a:p>
      </dgm:t>
    </dgm:pt>
    <dgm:pt modelId="{446FA0CC-AF04-4699-8858-DAB4922D0DCA}" type="sibTrans" cxnId="{F57C70EE-28E1-452C-B02E-1E0520FFE086}">
      <dgm:prSet/>
      <dgm:spPr/>
      <dgm:t>
        <a:bodyPr/>
        <a:lstStyle/>
        <a:p>
          <a:endParaRPr lang="en-IN"/>
        </a:p>
      </dgm:t>
    </dgm:pt>
    <dgm:pt modelId="{4FF1B162-EE0F-4F89-9C02-7EF918E8216A}">
      <dgm:prSet phldrT="[Text]" custT="1"/>
      <dgm:spPr>
        <a:solidFill>
          <a:schemeClr val="accent2">
            <a:lumMod val="75000"/>
          </a:schemeClr>
        </a:solidFill>
      </dgm:spPr>
      <dgm:t>
        <a:bodyPr lIns="0" anchor="ctr" anchorCtr="0"/>
        <a:lstStyle/>
        <a:p>
          <a:r>
            <a:rPr lang="en-IN" sz="1400" b="0" dirty="0" smtClean="0">
              <a:latin typeface="+mj-lt"/>
              <a:cs typeface="Consolas" pitchFamily="49" charset="0"/>
            </a:rPr>
            <a:t>Projects (with a Specified Source of Fund)</a:t>
          </a:r>
          <a:endParaRPr lang="en-IN" sz="1400" b="0" dirty="0">
            <a:latin typeface="+mj-lt"/>
            <a:cs typeface="Consolas" pitchFamily="49" charset="0"/>
          </a:endParaRPr>
        </a:p>
      </dgm:t>
    </dgm:pt>
    <dgm:pt modelId="{EB82F997-58A9-4A9B-9212-5F84254EF9EE}" type="parTrans" cxnId="{B1F4D939-E8E2-4584-B22F-F44E08085100}">
      <dgm:prSet/>
      <dgm:spPr/>
      <dgm:t>
        <a:bodyPr lIns="0" anchor="ctr" anchorCtr="1"/>
        <a:lstStyle/>
        <a:p>
          <a:endParaRPr lang="en-IN">
            <a:latin typeface="Consolas" pitchFamily="49" charset="0"/>
            <a:cs typeface="Consolas" pitchFamily="49" charset="0"/>
          </a:endParaRPr>
        </a:p>
      </dgm:t>
    </dgm:pt>
    <dgm:pt modelId="{04C81159-491E-4DD9-975F-7096F111D687}" type="sibTrans" cxnId="{B1F4D939-E8E2-4584-B22F-F44E08085100}">
      <dgm:prSet/>
      <dgm:spPr/>
      <dgm:t>
        <a:bodyPr/>
        <a:lstStyle/>
        <a:p>
          <a:endParaRPr lang="en-IN"/>
        </a:p>
      </dgm:t>
    </dgm:pt>
    <dgm:pt modelId="{EB66159B-16F5-41FD-81E4-95BF911792A4}">
      <dgm:prSet custT="1"/>
      <dgm:spPr>
        <a:solidFill>
          <a:schemeClr val="accent4">
            <a:lumMod val="75000"/>
          </a:schemeClr>
        </a:solidFill>
      </dgm:spPr>
      <dgm:t>
        <a:bodyPr lIns="0" anchor="ctr" anchorCtr="1"/>
        <a:lstStyle/>
        <a:p>
          <a:r>
            <a:rPr lang="en-US" sz="1400" b="1" dirty="0" smtClean="0">
              <a:latin typeface="+mj-lt"/>
              <a:cs typeface="Consolas" pitchFamily="49" charset="0"/>
            </a:rPr>
            <a:t>Clinical Services</a:t>
          </a:r>
          <a:endParaRPr lang="en-IN" sz="1400" b="1" dirty="0">
            <a:latin typeface="+mj-lt"/>
            <a:cs typeface="Consolas" pitchFamily="49" charset="0"/>
          </a:endParaRPr>
        </a:p>
      </dgm:t>
    </dgm:pt>
    <dgm:pt modelId="{4C1D1644-95DD-46AF-B0E2-B4B2630BFEF1}" type="parTrans" cxnId="{DF494330-2714-4943-B32F-4D17C242E3CE}">
      <dgm:prSet/>
      <dgm:spPr/>
      <dgm:t>
        <a:bodyPr lIns="0" anchor="ctr" anchorCtr="1"/>
        <a:lstStyle/>
        <a:p>
          <a:endParaRPr lang="en-IN">
            <a:latin typeface="Consolas" pitchFamily="49" charset="0"/>
            <a:cs typeface="Consolas" pitchFamily="49" charset="0"/>
          </a:endParaRPr>
        </a:p>
      </dgm:t>
    </dgm:pt>
    <dgm:pt modelId="{D48ECDCF-6488-4FC7-AC5F-F2E709CE316A}" type="sibTrans" cxnId="{DF494330-2714-4943-B32F-4D17C242E3CE}">
      <dgm:prSet/>
      <dgm:spPr/>
      <dgm:t>
        <a:bodyPr/>
        <a:lstStyle/>
        <a:p>
          <a:endParaRPr lang="en-IN"/>
        </a:p>
      </dgm:t>
    </dgm:pt>
    <dgm:pt modelId="{B60D3DCC-22E9-48CB-8880-31DFCEB3D37E}">
      <dgm:prSet custT="1"/>
      <dgm:spPr>
        <a:solidFill>
          <a:schemeClr val="accent2">
            <a:lumMod val="75000"/>
          </a:schemeClr>
        </a:solidFill>
      </dgm:spPr>
      <dgm:t>
        <a:bodyPr lIns="0" anchor="ctr" anchorCtr="0"/>
        <a:lstStyle/>
        <a:p>
          <a:r>
            <a:rPr lang="en-IN" sz="1400" b="0" dirty="0" smtClean="0">
              <a:latin typeface="+mj-lt"/>
              <a:cs typeface="Consolas" pitchFamily="49" charset="0"/>
            </a:rPr>
            <a:t>Projects (without a Specified Source of Fund)</a:t>
          </a:r>
          <a:endParaRPr lang="en-IN" sz="1400" b="0" dirty="0">
            <a:latin typeface="+mj-lt"/>
            <a:cs typeface="Consolas" pitchFamily="49" charset="0"/>
          </a:endParaRPr>
        </a:p>
      </dgm:t>
    </dgm:pt>
    <dgm:pt modelId="{21EC1A49-D163-4698-B41A-B1A906907F0B}" type="parTrans" cxnId="{344827C1-2FA5-4C53-905A-C6DB4B5F5E10}">
      <dgm:prSet/>
      <dgm:spPr/>
      <dgm:t>
        <a:bodyPr lIns="0" anchor="ctr" anchorCtr="1"/>
        <a:lstStyle/>
        <a:p>
          <a:endParaRPr lang="en-IN">
            <a:latin typeface="Consolas" pitchFamily="49" charset="0"/>
            <a:cs typeface="Consolas" pitchFamily="49" charset="0"/>
          </a:endParaRPr>
        </a:p>
      </dgm:t>
    </dgm:pt>
    <dgm:pt modelId="{B59CE479-B33A-4E62-9927-B80A8C549874}" type="sibTrans" cxnId="{344827C1-2FA5-4C53-905A-C6DB4B5F5E10}">
      <dgm:prSet/>
      <dgm:spPr/>
      <dgm:t>
        <a:bodyPr/>
        <a:lstStyle/>
        <a:p>
          <a:endParaRPr lang="en-IN"/>
        </a:p>
      </dgm:t>
    </dgm:pt>
    <dgm:pt modelId="{2A071AC3-1C21-4559-94F9-86E9650283BA}" type="asst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400" b="0" dirty="0" smtClean="0">
              <a:latin typeface="+mj-lt"/>
              <a:cs typeface="Consolas" pitchFamily="49" charset="0"/>
            </a:rPr>
            <a:t>Public Education</a:t>
          </a:r>
          <a:endParaRPr lang="en-IN" sz="1400" dirty="0">
            <a:latin typeface="+mj-lt"/>
            <a:cs typeface="Consolas" pitchFamily="49" charset="0"/>
          </a:endParaRPr>
        </a:p>
      </dgm:t>
    </dgm:pt>
    <dgm:pt modelId="{74FBC544-2DF5-4075-9181-1BA11E8516C4}" type="parTrans" cxnId="{47755BBE-2419-4270-AD47-A46D1F1D1D6A}">
      <dgm:prSet/>
      <dgm:spPr/>
      <dgm:t>
        <a:bodyPr/>
        <a:lstStyle/>
        <a:p>
          <a:endParaRPr lang="en-IN"/>
        </a:p>
      </dgm:t>
    </dgm:pt>
    <dgm:pt modelId="{C583329F-4F85-4406-9E09-2BC2A8DBEDAA}" type="sibTrans" cxnId="{47755BBE-2419-4270-AD47-A46D1F1D1D6A}">
      <dgm:prSet/>
      <dgm:spPr/>
      <dgm:t>
        <a:bodyPr/>
        <a:lstStyle/>
        <a:p>
          <a:endParaRPr lang="en-IN"/>
        </a:p>
      </dgm:t>
    </dgm:pt>
    <dgm:pt modelId="{CD90C830-B764-4001-8727-A7E140392EE9}" type="asst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1400" dirty="0" smtClean="0">
              <a:latin typeface="+mj-lt"/>
              <a:cs typeface="Consolas" pitchFamily="49" charset="0"/>
            </a:rPr>
            <a:t>Clinical Care</a:t>
          </a:r>
          <a:endParaRPr lang="en-IN" sz="1400" dirty="0">
            <a:latin typeface="+mj-lt"/>
            <a:cs typeface="Consolas" pitchFamily="49" charset="0"/>
          </a:endParaRPr>
        </a:p>
      </dgm:t>
    </dgm:pt>
    <dgm:pt modelId="{4F39769C-9B5B-4A95-96DD-076B81B34FD5}" type="sibTrans" cxnId="{ED5AA751-B1B2-4A2E-8563-11696175F19A}">
      <dgm:prSet/>
      <dgm:spPr/>
      <dgm:t>
        <a:bodyPr/>
        <a:lstStyle/>
        <a:p>
          <a:endParaRPr lang="en-IN"/>
        </a:p>
      </dgm:t>
    </dgm:pt>
    <dgm:pt modelId="{CB9C8E57-260D-4EEE-AE83-ECC7DE14A928}" type="parTrans" cxnId="{ED5AA751-B1B2-4A2E-8563-11696175F19A}">
      <dgm:prSet/>
      <dgm:spPr/>
      <dgm:t>
        <a:bodyPr/>
        <a:lstStyle/>
        <a:p>
          <a:endParaRPr lang="en-IN"/>
        </a:p>
      </dgm:t>
    </dgm:pt>
    <dgm:pt modelId="{C4A871BE-7913-43AD-850C-5940D859825E}" type="asst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IN" sz="1400" b="0" dirty="0" smtClean="0">
              <a:latin typeface="+mj-lt"/>
              <a:cs typeface="Consolas" pitchFamily="49" charset="0"/>
            </a:rPr>
            <a:t>Out Patient Division </a:t>
          </a:r>
          <a:endParaRPr lang="en-IN" sz="1400" dirty="0">
            <a:latin typeface="+mj-lt"/>
            <a:cs typeface="Consolas" pitchFamily="49" charset="0"/>
          </a:endParaRPr>
        </a:p>
      </dgm:t>
    </dgm:pt>
    <dgm:pt modelId="{DF2A7543-9FEE-413E-BE14-2415CBCC7C4D}" type="parTrans" cxnId="{02BAAD82-832B-4828-9364-70D3AED7C745}">
      <dgm:prSet/>
      <dgm:spPr/>
      <dgm:t>
        <a:bodyPr/>
        <a:lstStyle/>
        <a:p>
          <a:endParaRPr lang="en-IN"/>
        </a:p>
      </dgm:t>
    </dgm:pt>
    <dgm:pt modelId="{23C11408-ECA0-4D2A-A0C1-E33E3DD475DB}" type="sibTrans" cxnId="{02BAAD82-832B-4828-9364-70D3AED7C745}">
      <dgm:prSet/>
      <dgm:spPr/>
      <dgm:t>
        <a:bodyPr/>
        <a:lstStyle/>
        <a:p>
          <a:endParaRPr lang="en-IN"/>
        </a:p>
      </dgm:t>
    </dgm:pt>
    <dgm:pt modelId="{713522AC-F6AB-40E7-873C-CB1AF8D4A284}" type="asst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IN" sz="1400" b="0" dirty="0" smtClean="0">
              <a:latin typeface="+mj-lt"/>
              <a:cs typeface="Consolas" pitchFamily="49" charset="0"/>
            </a:rPr>
            <a:t>Psychological Intervention </a:t>
          </a:r>
          <a:endParaRPr lang="en-IN" sz="1400" dirty="0">
            <a:latin typeface="+mj-lt"/>
            <a:cs typeface="Consolas" pitchFamily="49" charset="0"/>
          </a:endParaRPr>
        </a:p>
      </dgm:t>
    </dgm:pt>
    <dgm:pt modelId="{B7A3189E-F465-4A37-B9EF-0F075808C979}" type="parTrans" cxnId="{FC682BAE-53DA-49CA-A77A-0503EFAB51BA}">
      <dgm:prSet/>
      <dgm:spPr/>
      <dgm:t>
        <a:bodyPr/>
        <a:lstStyle/>
        <a:p>
          <a:endParaRPr lang="en-IN"/>
        </a:p>
      </dgm:t>
    </dgm:pt>
    <dgm:pt modelId="{B74BD11D-8981-4037-A06D-31D8E03E7F60}" type="sibTrans" cxnId="{FC682BAE-53DA-49CA-A77A-0503EFAB51BA}">
      <dgm:prSet/>
      <dgm:spPr/>
      <dgm:t>
        <a:bodyPr/>
        <a:lstStyle/>
        <a:p>
          <a:endParaRPr lang="en-IN"/>
        </a:p>
      </dgm:t>
    </dgm:pt>
    <dgm:pt modelId="{C1989C7F-FA61-4A4F-9DA3-6DE62ECD24B8}" type="asst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IN" sz="1400" b="0" dirty="0" smtClean="0">
              <a:latin typeface="+mj-lt"/>
              <a:cs typeface="Consolas" pitchFamily="49" charset="0"/>
            </a:rPr>
            <a:t>Detailed Psychological Assessment</a:t>
          </a:r>
          <a:endParaRPr lang="en-IN" sz="1400" dirty="0">
            <a:latin typeface="+mj-lt"/>
            <a:cs typeface="Consolas" pitchFamily="49" charset="0"/>
          </a:endParaRPr>
        </a:p>
      </dgm:t>
    </dgm:pt>
    <dgm:pt modelId="{845D92B4-6D6F-4945-912B-D75E15AC8558}" type="parTrans" cxnId="{3A548715-C78D-4607-AD16-269450FF361A}">
      <dgm:prSet/>
      <dgm:spPr/>
      <dgm:t>
        <a:bodyPr/>
        <a:lstStyle/>
        <a:p>
          <a:endParaRPr lang="en-IN"/>
        </a:p>
      </dgm:t>
    </dgm:pt>
    <dgm:pt modelId="{2345EEFD-A6D5-4CA8-8903-4CAB01A46088}" type="sibTrans" cxnId="{3A548715-C78D-4607-AD16-269450FF361A}">
      <dgm:prSet/>
      <dgm:spPr/>
      <dgm:t>
        <a:bodyPr/>
        <a:lstStyle/>
        <a:p>
          <a:endParaRPr lang="en-IN"/>
        </a:p>
      </dgm:t>
    </dgm:pt>
    <dgm:pt modelId="{A8062485-0F2F-45B1-8369-FD31A78FF330}" type="asst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IN" sz="1400" b="0" dirty="0" smtClean="0">
              <a:latin typeface="+mj-lt"/>
              <a:cs typeface="Consolas" pitchFamily="49" charset="0"/>
            </a:rPr>
            <a:t>Certificates &amp; Reports</a:t>
          </a:r>
          <a:endParaRPr lang="en-IN" sz="1400" b="0" dirty="0">
            <a:latin typeface="+mj-lt"/>
            <a:cs typeface="Consolas" pitchFamily="49" charset="0"/>
          </a:endParaRPr>
        </a:p>
      </dgm:t>
    </dgm:pt>
    <dgm:pt modelId="{1F13B4E5-73E7-4FE6-8D43-D0E2C5DC1957}" type="parTrans" cxnId="{6678EC63-A6A7-4C14-8AF3-AC44225B27F4}">
      <dgm:prSet/>
      <dgm:spPr/>
      <dgm:t>
        <a:bodyPr/>
        <a:lstStyle/>
        <a:p>
          <a:endParaRPr lang="en-IN"/>
        </a:p>
      </dgm:t>
    </dgm:pt>
    <dgm:pt modelId="{AD37F4E7-C079-4460-98DD-0E562A4C129D}" type="sibTrans" cxnId="{6678EC63-A6A7-4C14-8AF3-AC44225B27F4}">
      <dgm:prSet/>
      <dgm:spPr/>
      <dgm:t>
        <a:bodyPr/>
        <a:lstStyle/>
        <a:p>
          <a:endParaRPr lang="en-IN"/>
        </a:p>
      </dgm:t>
    </dgm:pt>
    <dgm:pt modelId="{6668268E-FD0B-402C-9DC9-BBC2EC633E2A}" type="asst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1400" b="0" dirty="0" smtClean="0">
              <a:latin typeface="+mj-lt"/>
              <a:cs typeface="Consolas" pitchFamily="49" charset="0"/>
            </a:rPr>
            <a:t>Tele </a:t>
          </a:r>
          <a:r>
            <a:rPr lang="en-US" sz="1400" b="0" dirty="0" err="1" smtClean="0">
              <a:latin typeface="+mj-lt"/>
              <a:cs typeface="Consolas" pitchFamily="49" charset="0"/>
            </a:rPr>
            <a:t>Psy</a:t>
          </a:r>
          <a:r>
            <a:rPr lang="en-US" sz="1400" b="0" dirty="0" smtClean="0">
              <a:latin typeface="+mj-lt"/>
              <a:cs typeface="Consolas" pitchFamily="49" charset="0"/>
            </a:rPr>
            <a:t>. Services</a:t>
          </a:r>
          <a:endParaRPr lang="en-US" sz="1400" b="0" dirty="0"/>
        </a:p>
      </dgm:t>
    </dgm:pt>
    <dgm:pt modelId="{BAC2DFC6-ACE6-4777-B263-80D94AAD5602}" type="parTrans" cxnId="{1957396A-6A95-4BD0-ACAB-D096E4EA3DDB}">
      <dgm:prSet/>
      <dgm:spPr/>
      <dgm:t>
        <a:bodyPr/>
        <a:lstStyle/>
        <a:p>
          <a:endParaRPr lang="en-US"/>
        </a:p>
      </dgm:t>
    </dgm:pt>
    <dgm:pt modelId="{9DFAF091-9B08-4D00-B382-8672A0ED7440}" type="sibTrans" cxnId="{1957396A-6A95-4BD0-ACAB-D096E4EA3DDB}">
      <dgm:prSet/>
      <dgm:spPr/>
      <dgm:t>
        <a:bodyPr/>
        <a:lstStyle/>
        <a:p>
          <a:endParaRPr lang="en-US"/>
        </a:p>
      </dgm:t>
    </dgm:pt>
    <dgm:pt modelId="{D97E1D19-E270-43B3-9D43-E6DEBCDEF4D9}" type="asst">
      <dgm:prSet phldrT="[Text]" custT="1"/>
      <dgm:spPr>
        <a:solidFill>
          <a:schemeClr val="accent4">
            <a:lumMod val="75000"/>
          </a:schemeClr>
        </a:solidFill>
      </dgm:spPr>
      <dgm:t>
        <a:bodyPr lIns="0" anchor="ctr" anchorCtr="0"/>
        <a:lstStyle/>
        <a:p>
          <a:r>
            <a:rPr lang="en-IN" sz="1400" b="0" dirty="0" smtClean="0">
              <a:latin typeface="+mj-lt"/>
              <a:cs typeface="Consolas" pitchFamily="49" charset="0"/>
            </a:rPr>
            <a:t>Student Counselling activities</a:t>
          </a:r>
          <a:endParaRPr lang="en-US" sz="1400" dirty="0"/>
        </a:p>
      </dgm:t>
    </dgm:pt>
    <dgm:pt modelId="{71EBA469-6CA4-4B88-ACD3-CAAB9299919A}" type="parTrans" cxnId="{A91B5035-4FFF-4D02-ADAD-E0DAAFF76765}">
      <dgm:prSet/>
      <dgm:spPr/>
      <dgm:t>
        <a:bodyPr/>
        <a:lstStyle/>
        <a:p>
          <a:endParaRPr lang="en-US"/>
        </a:p>
      </dgm:t>
    </dgm:pt>
    <dgm:pt modelId="{3FEED8E3-9D01-4DCD-AC24-1162E5C95947}" type="sibTrans" cxnId="{A91B5035-4FFF-4D02-ADAD-E0DAAFF76765}">
      <dgm:prSet/>
      <dgm:spPr/>
      <dgm:t>
        <a:bodyPr/>
        <a:lstStyle/>
        <a:p>
          <a:endParaRPr lang="en-US"/>
        </a:p>
      </dgm:t>
    </dgm:pt>
    <dgm:pt modelId="{B025678A-B517-4289-B16C-4782936F5A43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400" b="0" dirty="0" smtClean="0">
              <a:latin typeface="+mj-lt"/>
              <a:cs typeface="Consolas" pitchFamily="49" charset="0"/>
            </a:rPr>
            <a:t>Camps</a:t>
          </a:r>
          <a:endParaRPr lang="en-US" sz="1400" dirty="0"/>
        </a:p>
      </dgm:t>
    </dgm:pt>
    <dgm:pt modelId="{6DF0999E-5EDB-4FA5-8D7D-3AB19FF3C5E9}" type="parTrans" cxnId="{8763A55A-1AA0-46DD-B2F5-6B3146E81710}">
      <dgm:prSet/>
      <dgm:spPr/>
      <dgm:t>
        <a:bodyPr/>
        <a:lstStyle/>
        <a:p>
          <a:endParaRPr lang="en-US"/>
        </a:p>
      </dgm:t>
    </dgm:pt>
    <dgm:pt modelId="{242E8804-DD0F-4BA4-A47A-29D743D79D07}" type="sibTrans" cxnId="{8763A55A-1AA0-46DD-B2F5-6B3146E81710}">
      <dgm:prSet/>
      <dgm:spPr/>
      <dgm:t>
        <a:bodyPr/>
        <a:lstStyle/>
        <a:p>
          <a:endParaRPr lang="en-US"/>
        </a:p>
      </dgm:t>
    </dgm:pt>
    <dgm:pt modelId="{45E965D8-E3B6-4DBE-A4DF-99CF0ED28666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IN" sz="1400" b="0" dirty="0" smtClean="0">
              <a:latin typeface="+mj-lt"/>
              <a:cs typeface="Consolas" pitchFamily="49" charset="0"/>
            </a:rPr>
            <a:t>Orientation Lectures/ Campaigns</a:t>
          </a:r>
          <a:endParaRPr lang="en-US" sz="1400" dirty="0"/>
        </a:p>
      </dgm:t>
    </dgm:pt>
    <dgm:pt modelId="{CC0FF002-6062-4A7A-B9D7-A64245B6DDC5}" type="parTrans" cxnId="{370E6771-B616-4896-ADC7-9A06F492A412}">
      <dgm:prSet/>
      <dgm:spPr/>
      <dgm:t>
        <a:bodyPr/>
        <a:lstStyle/>
        <a:p>
          <a:endParaRPr lang="en-US"/>
        </a:p>
      </dgm:t>
    </dgm:pt>
    <dgm:pt modelId="{3B037457-3CFD-410F-A022-B9A8FD8A8A37}" type="sibTrans" cxnId="{370E6771-B616-4896-ADC7-9A06F492A412}">
      <dgm:prSet/>
      <dgm:spPr/>
      <dgm:t>
        <a:bodyPr/>
        <a:lstStyle/>
        <a:p>
          <a:endParaRPr lang="en-US"/>
        </a:p>
      </dgm:t>
    </dgm:pt>
    <dgm:pt modelId="{0621EF67-3F4F-4C06-81F3-B2DCD4EDA233}" type="pres">
      <dgm:prSet presAssocID="{F5972BB3-3423-47BC-AAE7-4DA09F97C7C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B344F20C-2D46-4CC0-A203-22C07BCA2A4A}" type="pres">
      <dgm:prSet presAssocID="{24C078E2-83B8-4C4C-8CA9-D0B668351370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0DEA081-08FF-467F-8C11-AEFB05F4F046}" type="pres">
      <dgm:prSet presAssocID="{24C078E2-83B8-4C4C-8CA9-D0B668351370}" presName="rootComposite1" presStyleCnt="0"/>
      <dgm:spPr/>
      <dgm:t>
        <a:bodyPr/>
        <a:lstStyle/>
        <a:p>
          <a:endParaRPr lang="en-US"/>
        </a:p>
      </dgm:t>
    </dgm:pt>
    <dgm:pt modelId="{CAA519DF-E091-4A4B-B2E4-D2A921BFAA10}" type="pres">
      <dgm:prSet presAssocID="{24C078E2-83B8-4C4C-8CA9-D0B668351370}" presName="rootText1" presStyleLbl="node0" presStyleIdx="0" presStyleCnt="1" custScaleX="903696" custScaleY="16105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746736FC-1389-41EC-8BF7-C9820795B928}" type="pres">
      <dgm:prSet presAssocID="{24C078E2-83B8-4C4C-8CA9-D0B668351370}" presName="rootConnector1" presStyleLbl="node1" presStyleIdx="0" presStyleCnt="0"/>
      <dgm:spPr/>
      <dgm:t>
        <a:bodyPr/>
        <a:lstStyle/>
        <a:p>
          <a:endParaRPr lang="en-IN"/>
        </a:p>
      </dgm:t>
    </dgm:pt>
    <dgm:pt modelId="{215FB7C3-8027-45E6-9C24-06C973F800A8}" type="pres">
      <dgm:prSet presAssocID="{24C078E2-83B8-4C4C-8CA9-D0B668351370}" presName="hierChild2" presStyleCnt="0"/>
      <dgm:spPr/>
      <dgm:t>
        <a:bodyPr/>
        <a:lstStyle/>
        <a:p>
          <a:endParaRPr lang="en-US"/>
        </a:p>
      </dgm:t>
    </dgm:pt>
    <dgm:pt modelId="{F676CEC0-B91B-4853-96CB-D79404E49D19}" type="pres">
      <dgm:prSet presAssocID="{1578E0B0-956A-4BE1-98F3-82E3BFD83291}" presName="Name37" presStyleLbl="parChTrans1D2" presStyleIdx="0" presStyleCnt="3"/>
      <dgm:spPr/>
      <dgm:t>
        <a:bodyPr/>
        <a:lstStyle/>
        <a:p>
          <a:endParaRPr lang="en-IN"/>
        </a:p>
      </dgm:t>
    </dgm:pt>
    <dgm:pt modelId="{9D452E31-25A4-47DC-9A2F-8996E0971180}" type="pres">
      <dgm:prSet presAssocID="{1EC78B59-2FF0-46F9-8AC8-EE95A00E3AE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FB97AFB-327E-4B79-99C7-BFF04DEB1072}" type="pres">
      <dgm:prSet presAssocID="{1EC78B59-2FF0-46F9-8AC8-EE95A00E3AE1}" presName="rootComposite" presStyleCnt="0"/>
      <dgm:spPr/>
      <dgm:t>
        <a:bodyPr/>
        <a:lstStyle/>
        <a:p>
          <a:endParaRPr lang="en-US"/>
        </a:p>
      </dgm:t>
    </dgm:pt>
    <dgm:pt modelId="{A44953BA-D890-4EC6-8399-922903E2DF07}" type="pres">
      <dgm:prSet presAssocID="{1EC78B59-2FF0-46F9-8AC8-EE95A00E3AE1}" presName="rootText" presStyleLbl="node2" presStyleIdx="0" presStyleCnt="3" custScaleX="177156" custScaleY="177156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B87C54EC-8FD8-406A-AF98-A755E62D4DE5}" type="pres">
      <dgm:prSet presAssocID="{1EC78B59-2FF0-46F9-8AC8-EE95A00E3AE1}" presName="rootConnector" presStyleLbl="node2" presStyleIdx="0" presStyleCnt="3"/>
      <dgm:spPr/>
      <dgm:t>
        <a:bodyPr/>
        <a:lstStyle/>
        <a:p>
          <a:endParaRPr lang="en-IN"/>
        </a:p>
      </dgm:t>
    </dgm:pt>
    <dgm:pt modelId="{F491FB51-93DA-404A-AFFE-ADD1F0FF977F}" type="pres">
      <dgm:prSet presAssocID="{1EC78B59-2FF0-46F9-8AC8-EE95A00E3AE1}" presName="hierChild4" presStyleCnt="0"/>
      <dgm:spPr/>
      <dgm:t>
        <a:bodyPr/>
        <a:lstStyle/>
        <a:p>
          <a:endParaRPr lang="en-US"/>
        </a:p>
      </dgm:t>
    </dgm:pt>
    <dgm:pt modelId="{9A3B9D25-50D2-46B8-9417-2EA24E753EC8}" type="pres">
      <dgm:prSet presAssocID="{C190D2E9-6A91-4416-B941-D8146911C399}" presName="Name37" presStyleLbl="parChTrans1D3" presStyleIdx="0" presStyleCnt="6"/>
      <dgm:spPr/>
      <dgm:t>
        <a:bodyPr/>
        <a:lstStyle/>
        <a:p>
          <a:endParaRPr lang="en-IN"/>
        </a:p>
      </dgm:t>
    </dgm:pt>
    <dgm:pt modelId="{FF57DC75-CBD7-4F32-ACAE-5A4FAAD7D610}" type="pres">
      <dgm:prSet presAssocID="{B0EE2070-02F1-4460-9EBD-3B5959F56BD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44620EC-6376-450E-9116-E51A600DB197}" type="pres">
      <dgm:prSet presAssocID="{B0EE2070-02F1-4460-9EBD-3B5959F56BD7}" presName="rootComposite" presStyleCnt="0"/>
      <dgm:spPr/>
      <dgm:t>
        <a:bodyPr/>
        <a:lstStyle/>
        <a:p>
          <a:endParaRPr lang="en-US"/>
        </a:p>
      </dgm:t>
    </dgm:pt>
    <dgm:pt modelId="{107E5D8B-FC87-4EBA-85F9-17A3FC422B86}" type="pres">
      <dgm:prSet presAssocID="{B0EE2070-02F1-4460-9EBD-3B5959F56BD7}" presName="rootText" presStyleLbl="node3" presStyleIdx="0" presStyleCnt="4" custScaleX="235795" custScaleY="235795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0AD7DB5C-0A0F-43D6-A95E-826053C01807}" type="pres">
      <dgm:prSet presAssocID="{B0EE2070-02F1-4460-9EBD-3B5959F56BD7}" presName="rootConnector" presStyleLbl="node3" presStyleIdx="0" presStyleCnt="4"/>
      <dgm:spPr/>
      <dgm:t>
        <a:bodyPr/>
        <a:lstStyle/>
        <a:p>
          <a:endParaRPr lang="en-IN"/>
        </a:p>
      </dgm:t>
    </dgm:pt>
    <dgm:pt modelId="{ED0F3E42-5D45-42C1-B156-AED101770CA4}" type="pres">
      <dgm:prSet presAssocID="{B0EE2070-02F1-4460-9EBD-3B5959F56BD7}" presName="hierChild4" presStyleCnt="0"/>
      <dgm:spPr/>
      <dgm:t>
        <a:bodyPr/>
        <a:lstStyle/>
        <a:p>
          <a:endParaRPr lang="en-US"/>
        </a:p>
      </dgm:t>
    </dgm:pt>
    <dgm:pt modelId="{231ED1E0-284C-49CB-B82D-6416B9374D2C}" type="pres">
      <dgm:prSet presAssocID="{B0EE2070-02F1-4460-9EBD-3B5959F56BD7}" presName="hierChild5" presStyleCnt="0"/>
      <dgm:spPr/>
      <dgm:t>
        <a:bodyPr/>
        <a:lstStyle/>
        <a:p>
          <a:endParaRPr lang="en-US"/>
        </a:p>
      </dgm:t>
    </dgm:pt>
    <dgm:pt modelId="{5D86C811-7BF1-4031-82A4-3911083F19DF}" type="pres">
      <dgm:prSet presAssocID="{24F28984-F779-4918-AD5F-E17096BA18FE}" presName="Name37" presStyleLbl="parChTrans1D3" presStyleIdx="1" presStyleCnt="6"/>
      <dgm:spPr/>
      <dgm:t>
        <a:bodyPr/>
        <a:lstStyle/>
        <a:p>
          <a:endParaRPr lang="en-IN"/>
        </a:p>
      </dgm:t>
    </dgm:pt>
    <dgm:pt modelId="{9DE21596-94F7-42C4-9812-A6C3FF0E9520}" type="pres">
      <dgm:prSet presAssocID="{B441EE40-95B4-454B-AFBE-C8DBF8F052E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E9919A6-EAA8-4B6D-9F58-199F05FD9659}" type="pres">
      <dgm:prSet presAssocID="{B441EE40-95B4-454B-AFBE-C8DBF8F052EB}" presName="rootComposite" presStyleCnt="0"/>
      <dgm:spPr/>
      <dgm:t>
        <a:bodyPr/>
        <a:lstStyle/>
        <a:p>
          <a:endParaRPr lang="en-US"/>
        </a:p>
      </dgm:t>
    </dgm:pt>
    <dgm:pt modelId="{162D26A2-240B-4E31-8D65-0E1D3528558C}" type="pres">
      <dgm:prSet presAssocID="{B441EE40-95B4-454B-AFBE-C8DBF8F052EB}" presName="rootText" presStyleLbl="node3" presStyleIdx="1" presStyleCnt="4" custScaleX="235795" custScaleY="235795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A487ED59-9CBF-43B7-A6BC-C364B51DE785}" type="pres">
      <dgm:prSet presAssocID="{B441EE40-95B4-454B-AFBE-C8DBF8F052EB}" presName="rootConnector" presStyleLbl="node3" presStyleIdx="1" presStyleCnt="4"/>
      <dgm:spPr/>
      <dgm:t>
        <a:bodyPr/>
        <a:lstStyle/>
        <a:p>
          <a:endParaRPr lang="en-IN"/>
        </a:p>
      </dgm:t>
    </dgm:pt>
    <dgm:pt modelId="{15F2920F-493B-4550-BF2B-C537936905B4}" type="pres">
      <dgm:prSet presAssocID="{B441EE40-95B4-454B-AFBE-C8DBF8F052EB}" presName="hierChild4" presStyleCnt="0"/>
      <dgm:spPr/>
      <dgm:t>
        <a:bodyPr/>
        <a:lstStyle/>
        <a:p>
          <a:endParaRPr lang="en-US"/>
        </a:p>
      </dgm:t>
    </dgm:pt>
    <dgm:pt modelId="{7CC04DEF-C013-4A0F-BBA9-52CDBE507C0E}" type="pres">
      <dgm:prSet presAssocID="{B441EE40-95B4-454B-AFBE-C8DBF8F052EB}" presName="hierChild5" presStyleCnt="0"/>
      <dgm:spPr/>
      <dgm:t>
        <a:bodyPr/>
        <a:lstStyle/>
        <a:p>
          <a:endParaRPr lang="en-US"/>
        </a:p>
      </dgm:t>
    </dgm:pt>
    <dgm:pt modelId="{7EB1B481-89D4-4DD8-BC0C-619944E048B2}" type="pres">
      <dgm:prSet presAssocID="{1EC78B59-2FF0-46F9-8AC8-EE95A00E3AE1}" presName="hierChild5" presStyleCnt="0"/>
      <dgm:spPr/>
      <dgm:t>
        <a:bodyPr/>
        <a:lstStyle/>
        <a:p>
          <a:endParaRPr lang="en-US"/>
        </a:p>
      </dgm:t>
    </dgm:pt>
    <dgm:pt modelId="{7E562510-1BF0-47E2-9305-5884774952BA}" type="pres">
      <dgm:prSet presAssocID="{D2A1055B-62F0-4046-A425-A76796EC1910}" presName="Name37" presStyleLbl="parChTrans1D2" presStyleIdx="1" presStyleCnt="3"/>
      <dgm:spPr/>
      <dgm:t>
        <a:bodyPr/>
        <a:lstStyle/>
        <a:p>
          <a:endParaRPr lang="en-IN"/>
        </a:p>
      </dgm:t>
    </dgm:pt>
    <dgm:pt modelId="{85A00C8B-3BD3-450B-B2DB-F46A37A22ACC}" type="pres">
      <dgm:prSet presAssocID="{D2B7281C-355F-4F87-8F68-64032113C08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B1B316E-1ADF-4B9B-AC73-25FE041D661E}" type="pres">
      <dgm:prSet presAssocID="{D2B7281C-355F-4F87-8F68-64032113C083}" presName="rootComposite" presStyleCnt="0"/>
      <dgm:spPr/>
      <dgm:t>
        <a:bodyPr/>
        <a:lstStyle/>
        <a:p>
          <a:endParaRPr lang="en-US"/>
        </a:p>
      </dgm:t>
    </dgm:pt>
    <dgm:pt modelId="{0E62EC71-D10D-40B4-8B4B-DBDB40D78EB6}" type="pres">
      <dgm:prSet presAssocID="{D2B7281C-355F-4F87-8F68-64032113C083}" presName="rootText" presStyleLbl="node2" presStyleIdx="1" presStyleCnt="3" custScaleX="177156" custScaleY="177156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E1843A30-B362-4A1E-BAD4-9B89F169E23E}" type="pres">
      <dgm:prSet presAssocID="{D2B7281C-355F-4F87-8F68-64032113C083}" presName="rootConnector" presStyleLbl="node2" presStyleIdx="1" presStyleCnt="3"/>
      <dgm:spPr/>
      <dgm:t>
        <a:bodyPr/>
        <a:lstStyle/>
        <a:p>
          <a:endParaRPr lang="en-IN"/>
        </a:p>
      </dgm:t>
    </dgm:pt>
    <dgm:pt modelId="{5C6CD077-546C-43C5-B6C5-6FF559E3EBAD}" type="pres">
      <dgm:prSet presAssocID="{D2B7281C-355F-4F87-8F68-64032113C083}" presName="hierChild4" presStyleCnt="0"/>
      <dgm:spPr/>
      <dgm:t>
        <a:bodyPr/>
        <a:lstStyle/>
        <a:p>
          <a:endParaRPr lang="en-US"/>
        </a:p>
      </dgm:t>
    </dgm:pt>
    <dgm:pt modelId="{97C63137-B60E-497E-9136-230EE274A91B}" type="pres">
      <dgm:prSet presAssocID="{EB82F997-58A9-4A9B-9212-5F84254EF9EE}" presName="Name37" presStyleLbl="parChTrans1D3" presStyleIdx="2" presStyleCnt="6"/>
      <dgm:spPr/>
      <dgm:t>
        <a:bodyPr/>
        <a:lstStyle/>
        <a:p>
          <a:endParaRPr lang="en-IN"/>
        </a:p>
      </dgm:t>
    </dgm:pt>
    <dgm:pt modelId="{E936BB92-81D1-419C-B585-7F50878FBBE5}" type="pres">
      <dgm:prSet presAssocID="{4FF1B162-EE0F-4F89-9C02-7EF918E8216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385295F-9A8B-45B6-8254-9FAB8B71A239}" type="pres">
      <dgm:prSet presAssocID="{4FF1B162-EE0F-4F89-9C02-7EF918E8216A}" presName="rootComposite" presStyleCnt="0"/>
      <dgm:spPr/>
      <dgm:t>
        <a:bodyPr/>
        <a:lstStyle/>
        <a:p>
          <a:endParaRPr lang="en-US"/>
        </a:p>
      </dgm:t>
    </dgm:pt>
    <dgm:pt modelId="{CED5F7B6-83D6-4762-9D4B-A0FBE9107D2B}" type="pres">
      <dgm:prSet presAssocID="{4FF1B162-EE0F-4F89-9C02-7EF918E8216A}" presName="rootText" presStyleLbl="node3" presStyleIdx="2" presStyleCnt="4" custScaleX="313844" custScaleY="313844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A5405391-8C6A-4AC3-BE38-0B8E77C29374}" type="pres">
      <dgm:prSet presAssocID="{4FF1B162-EE0F-4F89-9C02-7EF918E8216A}" presName="rootConnector" presStyleLbl="node3" presStyleIdx="2" presStyleCnt="4"/>
      <dgm:spPr/>
      <dgm:t>
        <a:bodyPr/>
        <a:lstStyle/>
        <a:p>
          <a:endParaRPr lang="en-IN"/>
        </a:p>
      </dgm:t>
    </dgm:pt>
    <dgm:pt modelId="{1DB5D127-CF4A-41DA-8391-8FBFD67580C6}" type="pres">
      <dgm:prSet presAssocID="{4FF1B162-EE0F-4F89-9C02-7EF918E8216A}" presName="hierChild4" presStyleCnt="0"/>
      <dgm:spPr/>
      <dgm:t>
        <a:bodyPr/>
        <a:lstStyle/>
        <a:p>
          <a:endParaRPr lang="en-US"/>
        </a:p>
      </dgm:t>
    </dgm:pt>
    <dgm:pt modelId="{6399D3B4-C457-4824-B0FE-570E309DFAA7}" type="pres">
      <dgm:prSet presAssocID="{4FF1B162-EE0F-4F89-9C02-7EF918E8216A}" presName="hierChild5" presStyleCnt="0"/>
      <dgm:spPr/>
      <dgm:t>
        <a:bodyPr/>
        <a:lstStyle/>
        <a:p>
          <a:endParaRPr lang="en-US"/>
        </a:p>
      </dgm:t>
    </dgm:pt>
    <dgm:pt modelId="{72DA1C78-5A4E-4C94-8870-64626DADA220}" type="pres">
      <dgm:prSet presAssocID="{21EC1A49-D163-4698-B41A-B1A906907F0B}" presName="Name37" presStyleLbl="parChTrans1D3" presStyleIdx="3" presStyleCnt="6"/>
      <dgm:spPr/>
      <dgm:t>
        <a:bodyPr/>
        <a:lstStyle/>
        <a:p>
          <a:endParaRPr lang="en-IN"/>
        </a:p>
      </dgm:t>
    </dgm:pt>
    <dgm:pt modelId="{048246B8-4F50-48CA-B613-FCF253706A85}" type="pres">
      <dgm:prSet presAssocID="{B60D3DCC-22E9-48CB-8880-31DFCEB3D37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D575779-C58D-407E-A132-EC7F2A00871A}" type="pres">
      <dgm:prSet presAssocID="{B60D3DCC-22E9-48CB-8880-31DFCEB3D37E}" presName="rootComposite" presStyleCnt="0"/>
      <dgm:spPr/>
      <dgm:t>
        <a:bodyPr/>
        <a:lstStyle/>
        <a:p>
          <a:endParaRPr lang="en-US"/>
        </a:p>
      </dgm:t>
    </dgm:pt>
    <dgm:pt modelId="{4D416A17-3B2C-4CC8-8CF6-E4A70E2D2698}" type="pres">
      <dgm:prSet presAssocID="{B60D3DCC-22E9-48CB-8880-31DFCEB3D37E}" presName="rootText" presStyleLbl="node3" presStyleIdx="3" presStyleCnt="4" custScaleX="313844" custScaleY="313844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FDF5F8FD-B762-4642-B5E8-3DBC7E05FC1C}" type="pres">
      <dgm:prSet presAssocID="{B60D3DCC-22E9-48CB-8880-31DFCEB3D37E}" presName="rootConnector" presStyleLbl="node3" presStyleIdx="3" presStyleCnt="4"/>
      <dgm:spPr/>
      <dgm:t>
        <a:bodyPr/>
        <a:lstStyle/>
        <a:p>
          <a:endParaRPr lang="en-IN"/>
        </a:p>
      </dgm:t>
    </dgm:pt>
    <dgm:pt modelId="{BCC3267A-574F-4868-99E2-6F912FA2A2AD}" type="pres">
      <dgm:prSet presAssocID="{B60D3DCC-22E9-48CB-8880-31DFCEB3D37E}" presName="hierChild4" presStyleCnt="0"/>
      <dgm:spPr/>
      <dgm:t>
        <a:bodyPr/>
        <a:lstStyle/>
        <a:p>
          <a:endParaRPr lang="en-US"/>
        </a:p>
      </dgm:t>
    </dgm:pt>
    <dgm:pt modelId="{91949D9D-54C0-44FB-B241-4AE333C504E0}" type="pres">
      <dgm:prSet presAssocID="{B60D3DCC-22E9-48CB-8880-31DFCEB3D37E}" presName="hierChild5" presStyleCnt="0"/>
      <dgm:spPr/>
      <dgm:t>
        <a:bodyPr/>
        <a:lstStyle/>
        <a:p>
          <a:endParaRPr lang="en-US"/>
        </a:p>
      </dgm:t>
    </dgm:pt>
    <dgm:pt modelId="{6930E2A9-D9B3-47C9-8C3B-CC8B1AA4E503}" type="pres">
      <dgm:prSet presAssocID="{D2B7281C-355F-4F87-8F68-64032113C083}" presName="hierChild5" presStyleCnt="0"/>
      <dgm:spPr/>
      <dgm:t>
        <a:bodyPr/>
        <a:lstStyle/>
        <a:p>
          <a:endParaRPr lang="en-US"/>
        </a:p>
      </dgm:t>
    </dgm:pt>
    <dgm:pt modelId="{2F2B8891-53FF-4416-84BE-F09212335503}" type="pres">
      <dgm:prSet presAssocID="{4C1D1644-95DD-46AF-B0E2-B4B2630BFEF1}" presName="Name37" presStyleLbl="parChTrans1D2" presStyleIdx="2" presStyleCnt="3"/>
      <dgm:spPr/>
      <dgm:t>
        <a:bodyPr/>
        <a:lstStyle/>
        <a:p>
          <a:endParaRPr lang="en-IN"/>
        </a:p>
      </dgm:t>
    </dgm:pt>
    <dgm:pt modelId="{404F6939-4576-40D6-A38B-5657C20F4C1B}" type="pres">
      <dgm:prSet presAssocID="{EB66159B-16F5-41FD-81E4-95BF911792A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CE03BDD-320D-4782-836C-C355CC482B57}" type="pres">
      <dgm:prSet presAssocID="{EB66159B-16F5-41FD-81E4-95BF911792A4}" presName="rootComposite" presStyleCnt="0"/>
      <dgm:spPr/>
      <dgm:t>
        <a:bodyPr/>
        <a:lstStyle/>
        <a:p>
          <a:endParaRPr lang="en-US"/>
        </a:p>
      </dgm:t>
    </dgm:pt>
    <dgm:pt modelId="{4455D78B-EE5A-4971-8595-5D9FBDA0B91F}" type="pres">
      <dgm:prSet presAssocID="{EB66159B-16F5-41FD-81E4-95BF911792A4}" presName="rootText" presStyleLbl="node2" presStyleIdx="2" presStyleCnt="3" custScaleX="177156" custScaleY="177156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24140F48-58A3-4F16-8A49-F2F186F172C7}" type="pres">
      <dgm:prSet presAssocID="{EB66159B-16F5-41FD-81E4-95BF911792A4}" presName="rootConnector" presStyleLbl="node2" presStyleIdx="2" presStyleCnt="3"/>
      <dgm:spPr/>
      <dgm:t>
        <a:bodyPr/>
        <a:lstStyle/>
        <a:p>
          <a:endParaRPr lang="en-IN"/>
        </a:p>
      </dgm:t>
    </dgm:pt>
    <dgm:pt modelId="{8D9655C6-E4F1-407C-BFED-D5D7EB25C8CF}" type="pres">
      <dgm:prSet presAssocID="{EB66159B-16F5-41FD-81E4-95BF911792A4}" presName="hierChild4" presStyleCnt="0"/>
      <dgm:spPr/>
      <dgm:t>
        <a:bodyPr/>
        <a:lstStyle/>
        <a:p>
          <a:endParaRPr lang="en-US"/>
        </a:p>
      </dgm:t>
    </dgm:pt>
    <dgm:pt modelId="{27B09E26-9F6A-451C-8AC0-712D344A4C0A}" type="pres">
      <dgm:prSet presAssocID="{EB66159B-16F5-41FD-81E4-95BF911792A4}" presName="hierChild5" presStyleCnt="0"/>
      <dgm:spPr/>
      <dgm:t>
        <a:bodyPr/>
        <a:lstStyle/>
        <a:p>
          <a:endParaRPr lang="en-US"/>
        </a:p>
      </dgm:t>
    </dgm:pt>
    <dgm:pt modelId="{CE84C8F7-5B04-4212-AE82-E9B4CC65B91F}" type="pres">
      <dgm:prSet presAssocID="{CB9C8E57-260D-4EEE-AE83-ECC7DE14A928}" presName="Name111" presStyleLbl="parChTrans1D3" presStyleIdx="4" presStyleCnt="6"/>
      <dgm:spPr/>
      <dgm:t>
        <a:bodyPr/>
        <a:lstStyle/>
        <a:p>
          <a:endParaRPr lang="en-IN"/>
        </a:p>
      </dgm:t>
    </dgm:pt>
    <dgm:pt modelId="{FB68A9E9-C2D0-4A9E-A43E-9F99FBB2D8A1}" type="pres">
      <dgm:prSet presAssocID="{CD90C830-B764-4001-8727-A7E140392EE9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243639E-3B21-4799-923C-3FD6668DF2A9}" type="pres">
      <dgm:prSet presAssocID="{CD90C830-B764-4001-8727-A7E140392EE9}" presName="rootComposite3" presStyleCnt="0"/>
      <dgm:spPr/>
      <dgm:t>
        <a:bodyPr/>
        <a:lstStyle/>
        <a:p>
          <a:endParaRPr lang="en-US"/>
        </a:p>
      </dgm:t>
    </dgm:pt>
    <dgm:pt modelId="{8D4F8D5B-FB40-4507-AAC8-5A1B18D65527}" type="pres">
      <dgm:prSet presAssocID="{CD90C830-B764-4001-8727-A7E140392EE9}" presName="rootText3" presStyleLbl="asst2" presStyleIdx="0" presStyleCnt="8" custScaleX="259375" custScaleY="259375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5C6767A-8558-4C9C-96E4-29780BF937D2}" type="pres">
      <dgm:prSet presAssocID="{CD90C830-B764-4001-8727-A7E140392EE9}" presName="rootConnector3" presStyleLbl="asst2" presStyleIdx="0" presStyleCnt="8"/>
      <dgm:spPr/>
      <dgm:t>
        <a:bodyPr/>
        <a:lstStyle/>
        <a:p>
          <a:endParaRPr lang="en-IN"/>
        </a:p>
      </dgm:t>
    </dgm:pt>
    <dgm:pt modelId="{CA364B0A-325F-48B1-9CA0-E335EAD2CCD8}" type="pres">
      <dgm:prSet presAssocID="{CD90C830-B764-4001-8727-A7E140392EE9}" presName="hierChild6" presStyleCnt="0"/>
      <dgm:spPr/>
      <dgm:t>
        <a:bodyPr/>
        <a:lstStyle/>
        <a:p>
          <a:endParaRPr lang="en-US"/>
        </a:p>
      </dgm:t>
    </dgm:pt>
    <dgm:pt modelId="{EEAFB06A-350E-44E6-9C57-788CAF13D9D5}" type="pres">
      <dgm:prSet presAssocID="{CD90C830-B764-4001-8727-A7E140392EE9}" presName="hierChild7" presStyleCnt="0"/>
      <dgm:spPr/>
      <dgm:t>
        <a:bodyPr/>
        <a:lstStyle/>
        <a:p>
          <a:endParaRPr lang="en-US"/>
        </a:p>
      </dgm:t>
    </dgm:pt>
    <dgm:pt modelId="{A310DAA3-B12C-4084-B89E-5DFA93EE3B86}" type="pres">
      <dgm:prSet presAssocID="{DF2A7543-9FEE-413E-BE14-2415CBCC7C4D}" presName="Name111" presStyleLbl="parChTrans1D4" presStyleIdx="0" presStyleCnt="8"/>
      <dgm:spPr/>
      <dgm:t>
        <a:bodyPr/>
        <a:lstStyle/>
        <a:p>
          <a:endParaRPr lang="en-IN"/>
        </a:p>
      </dgm:t>
    </dgm:pt>
    <dgm:pt modelId="{4A4F1103-DC98-42E0-902A-05A9F5E88AEF}" type="pres">
      <dgm:prSet presAssocID="{C4A871BE-7913-43AD-850C-5940D859825E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A159DD7-A2C3-488B-BBD4-539D7921DC9D}" type="pres">
      <dgm:prSet presAssocID="{C4A871BE-7913-43AD-850C-5940D859825E}" presName="rootComposite3" presStyleCnt="0"/>
      <dgm:spPr/>
      <dgm:t>
        <a:bodyPr/>
        <a:lstStyle/>
        <a:p>
          <a:endParaRPr lang="en-US"/>
        </a:p>
      </dgm:t>
    </dgm:pt>
    <dgm:pt modelId="{8BC7DB36-1943-4B47-968B-CBE12853EE48}" type="pres">
      <dgm:prSet presAssocID="{C4A871BE-7913-43AD-850C-5940D859825E}" presName="rootText3" presStyleLbl="asst2" presStyleIdx="1" presStyleCnt="8" custScaleX="285313" custScaleY="28531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06CF0603-7D31-4454-8996-A3E8129158D9}" type="pres">
      <dgm:prSet presAssocID="{C4A871BE-7913-43AD-850C-5940D859825E}" presName="rootConnector3" presStyleLbl="asst2" presStyleIdx="1" presStyleCnt="8"/>
      <dgm:spPr/>
      <dgm:t>
        <a:bodyPr/>
        <a:lstStyle/>
        <a:p>
          <a:endParaRPr lang="en-IN"/>
        </a:p>
      </dgm:t>
    </dgm:pt>
    <dgm:pt modelId="{8B794981-1036-4AB4-909F-43694C83454E}" type="pres">
      <dgm:prSet presAssocID="{C4A871BE-7913-43AD-850C-5940D859825E}" presName="hierChild6" presStyleCnt="0"/>
      <dgm:spPr/>
      <dgm:t>
        <a:bodyPr/>
        <a:lstStyle/>
        <a:p>
          <a:endParaRPr lang="en-US"/>
        </a:p>
      </dgm:t>
    </dgm:pt>
    <dgm:pt modelId="{F3E53D33-F473-4548-8409-90EDE0EAF94E}" type="pres">
      <dgm:prSet presAssocID="{C4A871BE-7913-43AD-850C-5940D859825E}" presName="hierChild7" presStyleCnt="0"/>
      <dgm:spPr/>
      <dgm:t>
        <a:bodyPr/>
        <a:lstStyle/>
        <a:p>
          <a:endParaRPr lang="en-US"/>
        </a:p>
      </dgm:t>
    </dgm:pt>
    <dgm:pt modelId="{BD2D9AEB-663B-41A7-9738-7AFF7BD67EBA}" type="pres">
      <dgm:prSet presAssocID="{B7A3189E-F465-4A37-B9EF-0F075808C979}" presName="Name111" presStyleLbl="parChTrans1D4" presStyleIdx="1" presStyleCnt="8"/>
      <dgm:spPr/>
      <dgm:t>
        <a:bodyPr/>
        <a:lstStyle/>
        <a:p>
          <a:endParaRPr lang="en-IN"/>
        </a:p>
      </dgm:t>
    </dgm:pt>
    <dgm:pt modelId="{EED794CF-03F4-4CBB-9D2E-FC0A0782F659}" type="pres">
      <dgm:prSet presAssocID="{713522AC-F6AB-40E7-873C-CB1AF8D4A284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4A38A18-7370-4EAF-ADAD-3C8A2212DFA1}" type="pres">
      <dgm:prSet presAssocID="{713522AC-F6AB-40E7-873C-CB1AF8D4A284}" presName="rootComposite3" presStyleCnt="0"/>
      <dgm:spPr/>
      <dgm:t>
        <a:bodyPr/>
        <a:lstStyle/>
        <a:p>
          <a:endParaRPr lang="en-US"/>
        </a:p>
      </dgm:t>
    </dgm:pt>
    <dgm:pt modelId="{8FB17C41-906F-40CB-846C-671068C081EC}" type="pres">
      <dgm:prSet presAssocID="{713522AC-F6AB-40E7-873C-CB1AF8D4A284}" presName="rootText3" presStyleLbl="asst2" presStyleIdx="2" presStyleCnt="8" custScaleX="285313" custScaleY="28531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AA6AF5B8-060E-4883-AF8C-3F73752A6BB4}" type="pres">
      <dgm:prSet presAssocID="{713522AC-F6AB-40E7-873C-CB1AF8D4A284}" presName="rootConnector3" presStyleLbl="asst2" presStyleIdx="2" presStyleCnt="8"/>
      <dgm:spPr/>
      <dgm:t>
        <a:bodyPr/>
        <a:lstStyle/>
        <a:p>
          <a:endParaRPr lang="en-IN"/>
        </a:p>
      </dgm:t>
    </dgm:pt>
    <dgm:pt modelId="{6699C169-B265-4B3C-8789-94F00E9648DE}" type="pres">
      <dgm:prSet presAssocID="{713522AC-F6AB-40E7-873C-CB1AF8D4A284}" presName="hierChild6" presStyleCnt="0"/>
      <dgm:spPr/>
      <dgm:t>
        <a:bodyPr/>
        <a:lstStyle/>
        <a:p>
          <a:endParaRPr lang="en-US"/>
        </a:p>
      </dgm:t>
    </dgm:pt>
    <dgm:pt modelId="{179ED5A3-D47D-47B1-9824-87ADB395EE42}" type="pres">
      <dgm:prSet presAssocID="{713522AC-F6AB-40E7-873C-CB1AF8D4A284}" presName="hierChild7" presStyleCnt="0"/>
      <dgm:spPr/>
      <dgm:t>
        <a:bodyPr/>
        <a:lstStyle/>
        <a:p>
          <a:endParaRPr lang="en-US"/>
        </a:p>
      </dgm:t>
    </dgm:pt>
    <dgm:pt modelId="{CAD0356D-FCCD-4F97-BCB5-C4A0F7D09890}" type="pres">
      <dgm:prSet presAssocID="{845D92B4-6D6F-4945-912B-D75E15AC8558}" presName="Name111" presStyleLbl="parChTrans1D4" presStyleIdx="2" presStyleCnt="8"/>
      <dgm:spPr/>
      <dgm:t>
        <a:bodyPr/>
        <a:lstStyle/>
        <a:p>
          <a:endParaRPr lang="en-IN"/>
        </a:p>
      </dgm:t>
    </dgm:pt>
    <dgm:pt modelId="{A7B057C6-8CAB-454A-85B4-870E407888DA}" type="pres">
      <dgm:prSet presAssocID="{C1989C7F-FA61-4A4F-9DA3-6DE62ECD24B8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6AA9BE0-D3A9-471D-8041-B3FA4E5D46E2}" type="pres">
      <dgm:prSet presAssocID="{C1989C7F-FA61-4A4F-9DA3-6DE62ECD24B8}" presName="rootComposite3" presStyleCnt="0"/>
      <dgm:spPr/>
      <dgm:t>
        <a:bodyPr/>
        <a:lstStyle/>
        <a:p>
          <a:endParaRPr lang="en-US"/>
        </a:p>
      </dgm:t>
    </dgm:pt>
    <dgm:pt modelId="{47B2A461-2C70-408B-ABEF-EE2D5DFCA7A8}" type="pres">
      <dgm:prSet presAssocID="{C1989C7F-FA61-4A4F-9DA3-6DE62ECD24B8}" presName="rootText3" presStyleLbl="asst2" presStyleIdx="3" presStyleCnt="8" custScaleX="285313" custScaleY="28531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5D52025B-5C7D-45A9-AE71-A886A6ED94A7}" type="pres">
      <dgm:prSet presAssocID="{C1989C7F-FA61-4A4F-9DA3-6DE62ECD24B8}" presName="rootConnector3" presStyleLbl="asst2" presStyleIdx="3" presStyleCnt="8"/>
      <dgm:spPr/>
      <dgm:t>
        <a:bodyPr/>
        <a:lstStyle/>
        <a:p>
          <a:endParaRPr lang="en-IN"/>
        </a:p>
      </dgm:t>
    </dgm:pt>
    <dgm:pt modelId="{626468A9-E70A-4268-A218-3461A61AA36D}" type="pres">
      <dgm:prSet presAssocID="{C1989C7F-FA61-4A4F-9DA3-6DE62ECD24B8}" presName="hierChild6" presStyleCnt="0"/>
      <dgm:spPr/>
      <dgm:t>
        <a:bodyPr/>
        <a:lstStyle/>
        <a:p>
          <a:endParaRPr lang="en-US"/>
        </a:p>
      </dgm:t>
    </dgm:pt>
    <dgm:pt modelId="{5E599FAE-6871-446D-94B8-EE291BF1CB7A}" type="pres">
      <dgm:prSet presAssocID="{C1989C7F-FA61-4A4F-9DA3-6DE62ECD24B8}" presName="hierChild7" presStyleCnt="0"/>
      <dgm:spPr/>
      <dgm:t>
        <a:bodyPr/>
        <a:lstStyle/>
        <a:p>
          <a:endParaRPr lang="en-US"/>
        </a:p>
      </dgm:t>
    </dgm:pt>
    <dgm:pt modelId="{46E4CC48-655F-40D0-95F9-37D2FB4F6243}" type="pres">
      <dgm:prSet presAssocID="{1F13B4E5-73E7-4FE6-8D43-D0E2C5DC1957}" presName="Name111" presStyleLbl="parChTrans1D4" presStyleIdx="3" presStyleCnt="8"/>
      <dgm:spPr/>
      <dgm:t>
        <a:bodyPr/>
        <a:lstStyle/>
        <a:p>
          <a:endParaRPr lang="en-IN"/>
        </a:p>
      </dgm:t>
    </dgm:pt>
    <dgm:pt modelId="{28B8D000-FB61-4AF3-BABA-279A617A8281}" type="pres">
      <dgm:prSet presAssocID="{A8062485-0F2F-45B1-8369-FD31A78FF330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E762252-5387-4126-9C56-14CFA2408048}" type="pres">
      <dgm:prSet presAssocID="{A8062485-0F2F-45B1-8369-FD31A78FF330}" presName="rootComposite3" presStyleCnt="0"/>
      <dgm:spPr/>
      <dgm:t>
        <a:bodyPr/>
        <a:lstStyle/>
        <a:p>
          <a:endParaRPr lang="en-US"/>
        </a:p>
      </dgm:t>
    </dgm:pt>
    <dgm:pt modelId="{C2582091-3878-400E-B3F4-2EF9F733B239}" type="pres">
      <dgm:prSet presAssocID="{A8062485-0F2F-45B1-8369-FD31A78FF330}" presName="rootText3" presStyleLbl="asst2" presStyleIdx="4" presStyleCnt="8" custScaleX="285313" custScaleY="28531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9CCB9DBD-8C88-4195-A2EA-68A096DFE688}" type="pres">
      <dgm:prSet presAssocID="{A8062485-0F2F-45B1-8369-FD31A78FF330}" presName="rootConnector3" presStyleLbl="asst2" presStyleIdx="4" presStyleCnt="8"/>
      <dgm:spPr/>
      <dgm:t>
        <a:bodyPr/>
        <a:lstStyle/>
        <a:p>
          <a:endParaRPr lang="en-IN"/>
        </a:p>
      </dgm:t>
    </dgm:pt>
    <dgm:pt modelId="{07B076A7-0342-46C8-88DB-257980CB16A0}" type="pres">
      <dgm:prSet presAssocID="{A8062485-0F2F-45B1-8369-FD31A78FF330}" presName="hierChild6" presStyleCnt="0"/>
      <dgm:spPr/>
      <dgm:t>
        <a:bodyPr/>
        <a:lstStyle/>
        <a:p>
          <a:endParaRPr lang="en-US"/>
        </a:p>
      </dgm:t>
    </dgm:pt>
    <dgm:pt modelId="{8B89CF4A-7AE0-4BF0-8255-6BE61E876E10}" type="pres">
      <dgm:prSet presAssocID="{A8062485-0F2F-45B1-8369-FD31A78FF330}" presName="hierChild7" presStyleCnt="0"/>
      <dgm:spPr/>
      <dgm:t>
        <a:bodyPr/>
        <a:lstStyle/>
        <a:p>
          <a:endParaRPr lang="en-US"/>
        </a:p>
      </dgm:t>
    </dgm:pt>
    <dgm:pt modelId="{8AD5703A-080B-4350-B1BA-DB4C08D64A08}" type="pres">
      <dgm:prSet presAssocID="{BAC2DFC6-ACE6-4777-B263-80D94AAD5602}" presName="Name111" presStyleLbl="parChTrans1D4" presStyleIdx="4" presStyleCnt="8"/>
      <dgm:spPr/>
      <dgm:t>
        <a:bodyPr/>
        <a:lstStyle/>
        <a:p>
          <a:endParaRPr lang="en-US"/>
        </a:p>
      </dgm:t>
    </dgm:pt>
    <dgm:pt modelId="{5BCED698-F4F0-4D3C-A3D3-403518F38BD5}" type="pres">
      <dgm:prSet presAssocID="{6668268E-FD0B-402C-9DC9-BBC2EC633E2A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104616C-4289-4A40-93C9-B04989710F15}" type="pres">
      <dgm:prSet presAssocID="{6668268E-FD0B-402C-9DC9-BBC2EC633E2A}" presName="rootComposite3" presStyleCnt="0"/>
      <dgm:spPr/>
      <dgm:t>
        <a:bodyPr/>
        <a:lstStyle/>
        <a:p>
          <a:endParaRPr lang="en-US"/>
        </a:p>
      </dgm:t>
    </dgm:pt>
    <dgm:pt modelId="{4B3776B9-27D7-4413-A367-26C43F020DA6}" type="pres">
      <dgm:prSet presAssocID="{6668268E-FD0B-402C-9DC9-BBC2EC633E2A}" presName="rootText3" presStyleLbl="asst2" presStyleIdx="5" presStyleCnt="8" custScaleX="285313" custScaleY="2853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9D01C2-E5FA-483E-A9EC-4DE7E4909368}" type="pres">
      <dgm:prSet presAssocID="{6668268E-FD0B-402C-9DC9-BBC2EC633E2A}" presName="rootConnector3" presStyleLbl="asst2" presStyleIdx="5" presStyleCnt="8"/>
      <dgm:spPr/>
      <dgm:t>
        <a:bodyPr/>
        <a:lstStyle/>
        <a:p>
          <a:endParaRPr lang="en-US"/>
        </a:p>
      </dgm:t>
    </dgm:pt>
    <dgm:pt modelId="{A09210C8-3FF2-4200-974C-822E52DD0045}" type="pres">
      <dgm:prSet presAssocID="{6668268E-FD0B-402C-9DC9-BBC2EC633E2A}" presName="hierChild6" presStyleCnt="0"/>
      <dgm:spPr/>
      <dgm:t>
        <a:bodyPr/>
        <a:lstStyle/>
        <a:p>
          <a:endParaRPr lang="en-US"/>
        </a:p>
      </dgm:t>
    </dgm:pt>
    <dgm:pt modelId="{34727491-3732-48D1-A187-B3FE10F59072}" type="pres">
      <dgm:prSet presAssocID="{6668268E-FD0B-402C-9DC9-BBC2EC633E2A}" presName="hierChild7" presStyleCnt="0"/>
      <dgm:spPr/>
      <dgm:t>
        <a:bodyPr/>
        <a:lstStyle/>
        <a:p>
          <a:endParaRPr lang="en-US"/>
        </a:p>
      </dgm:t>
    </dgm:pt>
    <dgm:pt modelId="{19CC3742-DA4B-4216-AAA3-9348ECD836FD}" type="pres">
      <dgm:prSet presAssocID="{71EBA469-6CA4-4B88-ACD3-CAAB9299919A}" presName="Name111" presStyleLbl="parChTrans1D4" presStyleIdx="5" presStyleCnt="8"/>
      <dgm:spPr/>
      <dgm:t>
        <a:bodyPr/>
        <a:lstStyle/>
        <a:p>
          <a:endParaRPr lang="en-US"/>
        </a:p>
      </dgm:t>
    </dgm:pt>
    <dgm:pt modelId="{4F101D8E-ED31-4CAE-AE66-1925EF9D7F9B}" type="pres">
      <dgm:prSet presAssocID="{D97E1D19-E270-43B3-9D43-E6DEBCDEF4D9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5CA289C-AEFD-47CA-ABAF-F72C1E5F5696}" type="pres">
      <dgm:prSet presAssocID="{D97E1D19-E270-43B3-9D43-E6DEBCDEF4D9}" presName="rootComposite3" presStyleCnt="0"/>
      <dgm:spPr/>
      <dgm:t>
        <a:bodyPr/>
        <a:lstStyle/>
        <a:p>
          <a:endParaRPr lang="en-US"/>
        </a:p>
      </dgm:t>
    </dgm:pt>
    <dgm:pt modelId="{CCCBED32-0B3F-4679-A1E7-1EE4FC239999}" type="pres">
      <dgm:prSet presAssocID="{D97E1D19-E270-43B3-9D43-E6DEBCDEF4D9}" presName="rootText3" presStyleLbl="asst2" presStyleIdx="6" presStyleCnt="8" custScaleX="285313" custScaleY="2853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000A75-7739-4057-887E-F43E641A1ABD}" type="pres">
      <dgm:prSet presAssocID="{D97E1D19-E270-43B3-9D43-E6DEBCDEF4D9}" presName="rootConnector3" presStyleLbl="asst2" presStyleIdx="6" presStyleCnt="8"/>
      <dgm:spPr/>
      <dgm:t>
        <a:bodyPr/>
        <a:lstStyle/>
        <a:p>
          <a:endParaRPr lang="en-US"/>
        </a:p>
      </dgm:t>
    </dgm:pt>
    <dgm:pt modelId="{18F8A992-7A3A-428C-9787-FDA83F87B8F2}" type="pres">
      <dgm:prSet presAssocID="{D97E1D19-E270-43B3-9D43-E6DEBCDEF4D9}" presName="hierChild6" presStyleCnt="0"/>
      <dgm:spPr/>
      <dgm:t>
        <a:bodyPr/>
        <a:lstStyle/>
        <a:p>
          <a:endParaRPr lang="en-US"/>
        </a:p>
      </dgm:t>
    </dgm:pt>
    <dgm:pt modelId="{6C99A7AC-7626-4956-B072-D6F664331837}" type="pres">
      <dgm:prSet presAssocID="{D97E1D19-E270-43B3-9D43-E6DEBCDEF4D9}" presName="hierChild7" presStyleCnt="0"/>
      <dgm:spPr/>
      <dgm:t>
        <a:bodyPr/>
        <a:lstStyle/>
        <a:p>
          <a:endParaRPr lang="en-US"/>
        </a:p>
      </dgm:t>
    </dgm:pt>
    <dgm:pt modelId="{C1F07572-F1C6-4038-98AB-9FCEF09D678B}" type="pres">
      <dgm:prSet presAssocID="{74FBC544-2DF5-4075-9181-1BA11E8516C4}" presName="Name111" presStyleLbl="parChTrans1D3" presStyleIdx="5" presStyleCnt="6"/>
      <dgm:spPr/>
      <dgm:t>
        <a:bodyPr/>
        <a:lstStyle/>
        <a:p>
          <a:endParaRPr lang="en-IN"/>
        </a:p>
      </dgm:t>
    </dgm:pt>
    <dgm:pt modelId="{CB673693-F5A7-477B-881C-DFDA91D0A462}" type="pres">
      <dgm:prSet presAssocID="{2A071AC3-1C21-4559-94F9-86E9650283BA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2D1802B-92D2-450E-AECF-F52E9D9F6436}" type="pres">
      <dgm:prSet presAssocID="{2A071AC3-1C21-4559-94F9-86E9650283BA}" presName="rootComposite3" presStyleCnt="0"/>
      <dgm:spPr/>
      <dgm:t>
        <a:bodyPr/>
        <a:lstStyle/>
        <a:p>
          <a:endParaRPr lang="en-US"/>
        </a:p>
      </dgm:t>
    </dgm:pt>
    <dgm:pt modelId="{78367FED-9209-40D2-BEDF-ADACC44453E6}" type="pres">
      <dgm:prSet presAssocID="{2A071AC3-1C21-4559-94F9-86E9650283BA}" presName="rootText3" presStyleLbl="asst2" presStyleIdx="7" presStyleCnt="8" custScaleX="259375" custScaleY="259375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B104A431-F908-4ED5-A219-ED8E8AA7A368}" type="pres">
      <dgm:prSet presAssocID="{2A071AC3-1C21-4559-94F9-86E9650283BA}" presName="rootConnector3" presStyleLbl="asst2" presStyleIdx="7" presStyleCnt="8"/>
      <dgm:spPr/>
      <dgm:t>
        <a:bodyPr/>
        <a:lstStyle/>
        <a:p>
          <a:endParaRPr lang="en-IN"/>
        </a:p>
      </dgm:t>
    </dgm:pt>
    <dgm:pt modelId="{92182141-9A02-4FC5-81E8-65DAEF0DD4CF}" type="pres">
      <dgm:prSet presAssocID="{2A071AC3-1C21-4559-94F9-86E9650283BA}" presName="hierChild6" presStyleCnt="0"/>
      <dgm:spPr/>
      <dgm:t>
        <a:bodyPr/>
        <a:lstStyle/>
        <a:p>
          <a:endParaRPr lang="en-US"/>
        </a:p>
      </dgm:t>
    </dgm:pt>
    <dgm:pt modelId="{4FA0E767-F8C0-43AF-8886-33480F1E925E}" type="pres">
      <dgm:prSet presAssocID="{6DF0999E-5EDB-4FA5-8D7D-3AB19FF3C5E9}" presName="Name37" presStyleLbl="parChTrans1D4" presStyleIdx="6" presStyleCnt="8"/>
      <dgm:spPr/>
      <dgm:t>
        <a:bodyPr/>
        <a:lstStyle/>
        <a:p>
          <a:endParaRPr lang="en-US"/>
        </a:p>
      </dgm:t>
    </dgm:pt>
    <dgm:pt modelId="{98B8D6A8-B865-4F56-ADF8-8D20EEAF5C9C}" type="pres">
      <dgm:prSet presAssocID="{B025678A-B517-4289-B16C-4782936F5A4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137B145-560F-4AF8-A036-E325ABBA9827}" type="pres">
      <dgm:prSet presAssocID="{B025678A-B517-4289-B16C-4782936F5A43}" presName="rootComposite" presStyleCnt="0"/>
      <dgm:spPr/>
      <dgm:t>
        <a:bodyPr/>
        <a:lstStyle/>
        <a:p>
          <a:endParaRPr lang="en-US"/>
        </a:p>
      </dgm:t>
    </dgm:pt>
    <dgm:pt modelId="{F8FFB8B7-44E5-421D-BB86-21930BE51381}" type="pres">
      <dgm:prSet presAssocID="{B025678A-B517-4289-B16C-4782936F5A43}" presName="rootText" presStyleLbl="node4" presStyleIdx="0" presStyleCnt="2" custScaleX="235795" custScaleY="2357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6C923C-02CD-4345-AAB5-BB710E48290C}" type="pres">
      <dgm:prSet presAssocID="{B025678A-B517-4289-B16C-4782936F5A43}" presName="rootConnector" presStyleLbl="node4" presStyleIdx="0" presStyleCnt="2"/>
      <dgm:spPr/>
      <dgm:t>
        <a:bodyPr/>
        <a:lstStyle/>
        <a:p>
          <a:endParaRPr lang="en-US"/>
        </a:p>
      </dgm:t>
    </dgm:pt>
    <dgm:pt modelId="{0473B2DD-7411-48B7-A46D-9A06617154D3}" type="pres">
      <dgm:prSet presAssocID="{B025678A-B517-4289-B16C-4782936F5A43}" presName="hierChild4" presStyleCnt="0"/>
      <dgm:spPr/>
      <dgm:t>
        <a:bodyPr/>
        <a:lstStyle/>
        <a:p>
          <a:endParaRPr lang="en-US"/>
        </a:p>
      </dgm:t>
    </dgm:pt>
    <dgm:pt modelId="{537DA300-0480-4A03-A138-DEF3B79092ED}" type="pres">
      <dgm:prSet presAssocID="{B025678A-B517-4289-B16C-4782936F5A43}" presName="hierChild5" presStyleCnt="0"/>
      <dgm:spPr/>
      <dgm:t>
        <a:bodyPr/>
        <a:lstStyle/>
        <a:p>
          <a:endParaRPr lang="en-US"/>
        </a:p>
      </dgm:t>
    </dgm:pt>
    <dgm:pt modelId="{B69685A3-74E7-4F03-AB64-6A68B749FDD5}" type="pres">
      <dgm:prSet presAssocID="{CC0FF002-6062-4A7A-B9D7-A64245B6DDC5}" presName="Name37" presStyleLbl="parChTrans1D4" presStyleIdx="7" presStyleCnt="8"/>
      <dgm:spPr/>
      <dgm:t>
        <a:bodyPr/>
        <a:lstStyle/>
        <a:p>
          <a:endParaRPr lang="en-US"/>
        </a:p>
      </dgm:t>
    </dgm:pt>
    <dgm:pt modelId="{0BB00137-725B-4FD4-837B-8FC1F46FF227}" type="pres">
      <dgm:prSet presAssocID="{45E965D8-E3B6-4DBE-A4DF-99CF0ED2866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803200F-0F5A-4C6B-8E5F-55D6474503EF}" type="pres">
      <dgm:prSet presAssocID="{45E965D8-E3B6-4DBE-A4DF-99CF0ED28666}" presName="rootComposite" presStyleCnt="0"/>
      <dgm:spPr/>
      <dgm:t>
        <a:bodyPr/>
        <a:lstStyle/>
        <a:p>
          <a:endParaRPr lang="en-US"/>
        </a:p>
      </dgm:t>
    </dgm:pt>
    <dgm:pt modelId="{3C2F1303-657C-4688-91DD-5F34E2F452DA}" type="pres">
      <dgm:prSet presAssocID="{45E965D8-E3B6-4DBE-A4DF-99CF0ED28666}" presName="rootText" presStyleLbl="node4" presStyleIdx="1" presStyleCnt="2" custScaleX="235795" custScaleY="2357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8A049F-D5F0-44F4-BFB3-60595ACB572E}" type="pres">
      <dgm:prSet presAssocID="{45E965D8-E3B6-4DBE-A4DF-99CF0ED28666}" presName="rootConnector" presStyleLbl="node4" presStyleIdx="1" presStyleCnt="2"/>
      <dgm:spPr/>
      <dgm:t>
        <a:bodyPr/>
        <a:lstStyle/>
        <a:p>
          <a:endParaRPr lang="en-US"/>
        </a:p>
      </dgm:t>
    </dgm:pt>
    <dgm:pt modelId="{3449E75F-95B1-418B-A3AD-A644C6301A8A}" type="pres">
      <dgm:prSet presAssocID="{45E965D8-E3B6-4DBE-A4DF-99CF0ED28666}" presName="hierChild4" presStyleCnt="0"/>
      <dgm:spPr/>
      <dgm:t>
        <a:bodyPr/>
        <a:lstStyle/>
        <a:p>
          <a:endParaRPr lang="en-US"/>
        </a:p>
      </dgm:t>
    </dgm:pt>
    <dgm:pt modelId="{4A391E2D-B415-41D2-BAB4-AFDE9EEB6F3D}" type="pres">
      <dgm:prSet presAssocID="{45E965D8-E3B6-4DBE-A4DF-99CF0ED28666}" presName="hierChild5" presStyleCnt="0"/>
      <dgm:spPr/>
      <dgm:t>
        <a:bodyPr/>
        <a:lstStyle/>
        <a:p>
          <a:endParaRPr lang="en-US"/>
        </a:p>
      </dgm:t>
    </dgm:pt>
    <dgm:pt modelId="{F4B31E58-3B38-42A1-BA0C-EEE6316097A8}" type="pres">
      <dgm:prSet presAssocID="{2A071AC3-1C21-4559-94F9-86E9650283BA}" presName="hierChild7" presStyleCnt="0"/>
      <dgm:spPr/>
      <dgm:t>
        <a:bodyPr/>
        <a:lstStyle/>
        <a:p>
          <a:endParaRPr lang="en-US"/>
        </a:p>
      </dgm:t>
    </dgm:pt>
    <dgm:pt modelId="{7DF13A62-AE86-44AC-B94A-913AF4812C18}" type="pres">
      <dgm:prSet presAssocID="{24C078E2-83B8-4C4C-8CA9-D0B668351370}" presName="hierChild3" presStyleCnt="0"/>
      <dgm:spPr/>
      <dgm:t>
        <a:bodyPr/>
        <a:lstStyle/>
        <a:p>
          <a:endParaRPr lang="en-US"/>
        </a:p>
      </dgm:t>
    </dgm:pt>
  </dgm:ptLst>
  <dgm:cxnLst>
    <dgm:cxn modelId="{3A2A7E3E-E674-4B2B-8970-F8DD3A121D75}" type="presOf" srcId="{713522AC-F6AB-40E7-873C-CB1AF8D4A284}" destId="{AA6AF5B8-060E-4883-AF8C-3F73752A6BB4}" srcOrd="1" destOrd="0" presId="urn:microsoft.com/office/officeart/2005/8/layout/orgChart1"/>
    <dgm:cxn modelId="{CC575E95-FE2C-4DCF-B09A-79B88D204DF0}" type="presOf" srcId="{45E965D8-E3B6-4DBE-A4DF-99CF0ED28666}" destId="{3C2F1303-657C-4688-91DD-5F34E2F452DA}" srcOrd="0" destOrd="0" presId="urn:microsoft.com/office/officeart/2005/8/layout/orgChart1"/>
    <dgm:cxn modelId="{370E6771-B616-4896-ADC7-9A06F492A412}" srcId="{2A071AC3-1C21-4559-94F9-86E9650283BA}" destId="{45E965D8-E3B6-4DBE-A4DF-99CF0ED28666}" srcOrd="1" destOrd="0" parTransId="{CC0FF002-6062-4A7A-B9D7-A64245B6DDC5}" sibTransId="{3B037457-3CFD-410F-A022-B9A8FD8A8A37}"/>
    <dgm:cxn modelId="{5CF34E60-DE2F-40FA-85C8-7E97A24255F1}" type="presOf" srcId="{24C078E2-83B8-4C4C-8CA9-D0B668351370}" destId="{746736FC-1389-41EC-8BF7-C9820795B928}" srcOrd="1" destOrd="0" presId="urn:microsoft.com/office/officeart/2005/8/layout/orgChart1"/>
    <dgm:cxn modelId="{2F3564E7-D3A8-4DC8-84D0-335E82DA01FE}" type="presOf" srcId="{B441EE40-95B4-454B-AFBE-C8DBF8F052EB}" destId="{162D26A2-240B-4E31-8D65-0E1D3528558C}" srcOrd="0" destOrd="0" presId="urn:microsoft.com/office/officeart/2005/8/layout/orgChart1"/>
    <dgm:cxn modelId="{AF2F21DE-C921-4C4D-BB26-D10BF2D0676A}" type="presOf" srcId="{B0EE2070-02F1-4460-9EBD-3B5959F56BD7}" destId="{0AD7DB5C-0A0F-43D6-A95E-826053C01807}" srcOrd="1" destOrd="0" presId="urn:microsoft.com/office/officeart/2005/8/layout/orgChart1"/>
    <dgm:cxn modelId="{E29821C0-FB1A-4852-89D4-1CA73D26A2D9}" type="presOf" srcId="{713522AC-F6AB-40E7-873C-CB1AF8D4A284}" destId="{8FB17C41-906F-40CB-846C-671068C081EC}" srcOrd="0" destOrd="0" presId="urn:microsoft.com/office/officeart/2005/8/layout/orgChart1"/>
    <dgm:cxn modelId="{12544323-4BB8-4D3D-A502-E83F6896C33E}" type="presOf" srcId="{CD90C830-B764-4001-8727-A7E140392EE9}" destId="{8D4F8D5B-FB40-4507-AAC8-5A1B18D65527}" srcOrd="0" destOrd="0" presId="urn:microsoft.com/office/officeart/2005/8/layout/orgChart1"/>
    <dgm:cxn modelId="{1F349038-CA2F-4DD6-9FAA-20A1E6F32213}" type="presOf" srcId="{A8062485-0F2F-45B1-8369-FD31A78FF330}" destId="{9CCB9DBD-8C88-4195-A2EA-68A096DFE688}" srcOrd="1" destOrd="0" presId="urn:microsoft.com/office/officeart/2005/8/layout/orgChart1"/>
    <dgm:cxn modelId="{6D90E241-3681-4D03-A64F-DBE3BD279739}" type="presOf" srcId="{EB66159B-16F5-41FD-81E4-95BF911792A4}" destId="{4455D78B-EE5A-4971-8595-5D9FBDA0B91F}" srcOrd="0" destOrd="0" presId="urn:microsoft.com/office/officeart/2005/8/layout/orgChart1"/>
    <dgm:cxn modelId="{24BA20E0-664C-43C6-B9B8-CFE2ED11AF2E}" srcId="{24C078E2-83B8-4C4C-8CA9-D0B668351370}" destId="{1EC78B59-2FF0-46F9-8AC8-EE95A00E3AE1}" srcOrd="0" destOrd="0" parTransId="{1578E0B0-956A-4BE1-98F3-82E3BFD83291}" sibTransId="{21A565EF-54E7-45C8-BBEB-7E3219AC0510}"/>
    <dgm:cxn modelId="{1E4F0424-E86C-4C6F-A8CB-8B7623646A85}" type="presOf" srcId="{845D92B4-6D6F-4945-912B-D75E15AC8558}" destId="{CAD0356D-FCCD-4F97-BCB5-C4A0F7D09890}" srcOrd="0" destOrd="0" presId="urn:microsoft.com/office/officeart/2005/8/layout/orgChart1"/>
    <dgm:cxn modelId="{1659B184-0AFA-4C2D-82A5-5776B3F5B75C}" srcId="{1EC78B59-2FF0-46F9-8AC8-EE95A00E3AE1}" destId="{B0EE2070-02F1-4460-9EBD-3B5959F56BD7}" srcOrd="0" destOrd="0" parTransId="{C190D2E9-6A91-4416-B941-D8146911C399}" sibTransId="{D41C3633-BE9B-4234-B24B-2F49EA76F454}"/>
    <dgm:cxn modelId="{6DDE4B64-B72F-40A5-91A6-C03E34845716}" type="presOf" srcId="{2A071AC3-1C21-4559-94F9-86E9650283BA}" destId="{78367FED-9209-40D2-BEDF-ADACC44453E6}" srcOrd="0" destOrd="0" presId="urn:microsoft.com/office/officeart/2005/8/layout/orgChart1"/>
    <dgm:cxn modelId="{172699C3-7842-45B6-A391-F455DFFC22C8}" type="presOf" srcId="{EB82F997-58A9-4A9B-9212-5F84254EF9EE}" destId="{97C63137-B60E-497E-9136-230EE274A91B}" srcOrd="0" destOrd="0" presId="urn:microsoft.com/office/officeart/2005/8/layout/orgChart1"/>
    <dgm:cxn modelId="{CAE30473-4C75-4EC3-ADE4-11372424CD35}" type="presOf" srcId="{2A071AC3-1C21-4559-94F9-86E9650283BA}" destId="{B104A431-F908-4ED5-A219-ED8E8AA7A368}" srcOrd="1" destOrd="0" presId="urn:microsoft.com/office/officeart/2005/8/layout/orgChart1"/>
    <dgm:cxn modelId="{3BA95495-BAFE-48B5-A484-F414803085FC}" type="presOf" srcId="{CC0FF002-6062-4A7A-B9D7-A64245B6DDC5}" destId="{B69685A3-74E7-4F03-AB64-6A68B749FDD5}" srcOrd="0" destOrd="0" presId="urn:microsoft.com/office/officeart/2005/8/layout/orgChart1"/>
    <dgm:cxn modelId="{ED5AA751-B1B2-4A2E-8563-11696175F19A}" srcId="{EB66159B-16F5-41FD-81E4-95BF911792A4}" destId="{CD90C830-B764-4001-8727-A7E140392EE9}" srcOrd="0" destOrd="0" parTransId="{CB9C8E57-260D-4EEE-AE83-ECC7DE14A928}" sibTransId="{4F39769C-9B5B-4A95-96DD-076B81B34FD5}"/>
    <dgm:cxn modelId="{F57C70EE-28E1-452C-B02E-1E0520FFE086}" srcId="{24C078E2-83B8-4C4C-8CA9-D0B668351370}" destId="{D2B7281C-355F-4F87-8F68-64032113C083}" srcOrd="1" destOrd="0" parTransId="{D2A1055B-62F0-4046-A425-A76796EC1910}" sibTransId="{446FA0CC-AF04-4699-8858-DAB4922D0DCA}"/>
    <dgm:cxn modelId="{3A548715-C78D-4607-AD16-269450FF361A}" srcId="{CD90C830-B764-4001-8727-A7E140392EE9}" destId="{C1989C7F-FA61-4A4F-9DA3-6DE62ECD24B8}" srcOrd="2" destOrd="0" parTransId="{845D92B4-6D6F-4945-912B-D75E15AC8558}" sibTransId="{2345EEFD-A6D5-4CA8-8903-4CAB01A46088}"/>
    <dgm:cxn modelId="{7D2087A7-EF2B-42EB-BF35-23BCDC392D71}" type="presOf" srcId="{B7A3189E-F465-4A37-B9EF-0F075808C979}" destId="{BD2D9AEB-663B-41A7-9738-7AFF7BD67EBA}" srcOrd="0" destOrd="0" presId="urn:microsoft.com/office/officeart/2005/8/layout/orgChart1"/>
    <dgm:cxn modelId="{6287853C-65F7-4362-954B-BC0E0345C1F7}" type="presOf" srcId="{CD90C830-B764-4001-8727-A7E140392EE9}" destId="{15C6767A-8558-4C9C-96E4-29780BF937D2}" srcOrd="1" destOrd="0" presId="urn:microsoft.com/office/officeart/2005/8/layout/orgChart1"/>
    <dgm:cxn modelId="{7165368D-E852-4B5B-A62A-28B0F68C2BCE}" type="presOf" srcId="{C4A871BE-7913-43AD-850C-5940D859825E}" destId="{06CF0603-7D31-4454-8996-A3E8129158D9}" srcOrd="1" destOrd="0" presId="urn:microsoft.com/office/officeart/2005/8/layout/orgChart1"/>
    <dgm:cxn modelId="{2A3F4232-A38B-4BD4-927A-007AFFFDC084}" type="presOf" srcId="{B0EE2070-02F1-4460-9EBD-3B5959F56BD7}" destId="{107E5D8B-FC87-4EBA-85F9-17A3FC422B86}" srcOrd="0" destOrd="0" presId="urn:microsoft.com/office/officeart/2005/8/layout/orgChart1"/>
    <dgm:cxn modelId="{6A1B5026-E119-4282-808B-D513AF08C1BC}" type="presOf" srcId="{6668268E-FD0B-402C-9DC9-BBC2EC633E2A}" destId="{4B3776B9-27D7-4413-A367-26C43F020DA6}" srcOrd="0" destOrd="0" presId="urn:microsoft.com/office/officeart/2005/8/layout/orgChart1"/>
    <dgm:cxn modelId="{A941EB90-5598-4E8F-8B92-44B24BF410D6}" type="presOf" srcId="{D2B7281C-355F-4F87-8F68-64032113C083}" destId="{0E62EC71-D10D-40B4-8B4B-DBDB40D78EB6}" srcOrd="0" destOrd="0" presId="urn:microsoft.com/office/officeart/2005/8/layout/orgChart1"/>
    <dgm:cxn modelId="{57DDA62A-3B10-4EB6-BAE7-10636BEFE7E9}" type="presOf" srcId="{D97E1D19-E270-43B3-9D43-E6DEBCDEF4D9}" destId="{D8000A75-7739-4057-887E-F43E641A1ABD}" srcOrd="1" destOrd="0" presId="urn:microsoft.com/office/officeart/2005/8/layout/orgChart1"/>
    <dgm:cxn modelId="{BA3E02D7-8F1C-4B78-9CCB-EF1C05E66D20}" type="presOf" srcId="{C190D2E9-6A91-4416-B941-D8146911C399}" destId="{9A3B9D25-50D2-46B8-9417-2EA24E753EC8}" srcOrd="0" destOrd="0" presId="urn:microsoft.com/office/officeart/2005/8/layout/orgChart1"/>
    <dgm:cxn modelId="{35104FAB-D01B-414C-8D57-22F5F958D672}" type="presOf" srcId="{D97E1D19-E270-43B3-9D43-E6DEBCDEF4D9}" destId="{CCCBED32-0B3F-4679-A1E7-1EE4FC239999}" srcOrd="0" destOrd="0" presId="urn:microsoft.com/office/officeart/2005/8/layout/orgChart1"/>
    <dgm:cxn modelId="{02BAAD82-832B-4828-9364-70D3AED7C745}" srcId="{CD90C830-B764-4001-8727-A7E140392EE9}" destId="{C4A871BE-7913-43AD-850C-5940D859825E}" srcOrd="0" destOrd="0" parTransId="{DF2A7543-9FEE-413E-BE14-2415CBCC7C4D}" sibTransId="{23C11408-ECA0-4D2A-A0C1-E33E3DD475DB}"/>
    <dgm:cxn modelId="{E3DA259E-5AB1-44CD-8B1B-6AC23EC2041D}" type="presOf" srcId="{74FBC544-2DF5-4075-9181-1BA11E8516C4}" destId="{C1F07572-F1C6-4038-98AB-9FCEF09D678B}" srcOrd="0" destOrd="0" presId="urn:microsoft.com/office/officeart/2005/8/layout/orgChart1"/>
    <dgm:cxn modelId="{FC682BAE-53DA-49CA-A77A-0503EFAB51BA}" srcId="{CD90C830-B764-4001-8727-A7E140392EE9}" destId="{713522AC-F6AB-40E7-873C-CB1AF8D4A284}" srcOrd="1" destOrd="0" parTransId="{B7A3189E-F465-4A37-B9EF-0F075808C979}" sibTransId="{B74BD11D-8981-4037-A06D-31D8E03E7F60}"/>
    <dgm:cxn modelId="{9FDCA882-BB9B-4921-8A48-067AAC9D66BC}" type="presOf" srcId="{B025678A-B517-4289-B16C-4782936F5A43}" destId="{196C923C-02CD-4345-AAB5-BB710E48290C}" srcOrd="1" destOrd="0" presId="urn:microsoft.com/office/officeart/2005/8/layout/orgChart1"/>
    <dgm:cxn modelId="{6FAA46A8-458B-4E54-A538-A7C6D8A4793F}" type="presOf" srcId="{1EC78B59-2FF0-46F9-8AC8-EE95A00E3AE1}" destId="{B87C54EC-8FD8-406A-AF98-A755E62D4DE5}" srcOrd="1" destOrd="0" presId="urn:microsoft.com/office/officeart/2005/8/layout/orgChart1"/>
    <dgm:cxn modelId="{728FB2A0-1169-475E-A524-BEE27946CC6A}" type="presOf" srcId="{1F13B4E5-73E7-4FE6-8D43-D0E2C5DC1957}" destId="{46E4CC48-655F-40D0-95F9-37D2FB4F6243}" srcOrd="0" destOrd="0" presId="urn:microsoft.com/office/officeart/2005/8/layout/orgChart1"/>
    <dgm:cxn modelId="{8EDC9F93-5697-4C64-94D1-DCEFAF17D3A3}" srcId="{F5972BB3-3423-47BC-AAE7-4DA09F97C7CC}" destId="{24C078E2-83B8-4C4C-8CA9-D0B668351370}" srcOrd="0" destOrd="0" parTransId="{CCB7759D-FC1C-45CE-ACFC-B3CBC0DBD892}" sibTransId="{21E36619-84DD-4A64-99D5-332AFFFE28F8}"/>
    <dgm:cxn modelId="{507EBC4D-28B7-45FD-88FC-5479AFABC22E}" type="presOf" srcId="{24C078E2-83B8-4C4C-8CA9-D0B668351370}" destId="{CAA519DF-E091-4A4B-B2E4-D2A921BFAA10}" srcOrd="0" destOrd="0" presId="urn:microsoft.com/office/officeart/2005/8/layout/orgChart1"/>
    <dgm:cxn modelId="{8CDD6B42-D82E-420A-BFA7-B11C49484129}" type="presOf" srcId="{4C1D1644-95DD-46AF-B0E2-B4B2630BFEF1}" destId="{2F2B8891-53FF-4416-84BE-F09212335503}" srcOrd="0" destOrd="0" presId="urn:microsoft.com/office/officeart/2005/8/layout/orgChart1"/>
    <dgm:cxn modelId="{99380A38-16E2-4AE0-A3AD-B6CEA00E5D1F}" type="presOf" srcId="{DF2A7543-9FEE-413E-BE14-2415CBCC7C4D}" destId="{A310DAA3-B12C-4084-B89E-5DFA93EE3B86}" srcOrd="0" destOrd="0" presId="urn:microsoft.com/office/officeart/2005/8/layout/orgChart1"/>
    <dgm:cxn modelId="{47755BBE-2419-4270-AD47-A46D1F1D1D6A}" srcId="{EB66159B-16F5-41FD-81E4-95BF911792A4}" destId="{2A071AC3-1C21-4559-94F9-86E9650283BA}" srcOrd="1" destOrd="0" parTransId="{74FBC544-2DF5-4075-9181-1BA11E8516C4}" sibTransId="{C583329F-4F85-4406-9E09-2BC2A8DBEDAA}"/>
    <dgm:cxn modelId="{B7E4A56A-665D-42CD-A98D-98EF7530D4E2}" type="presOf" srcId="{B025678A-B517-4289-B16C-4782936F5A43}" destId="{F8FFB8B7-44E5-421D-BB86-21930BE51381}" srcOrd="0" destOrd="0" presId="urn:microsoft.com/office/officeart/2005/8/layout/orgChart1"/>
    <dgm:cxn modelId="{344827C1-2FA5-4C53-905A-C6DB4B5F5E10}" srcId="{D2B7281C-355F-4F87-8F68-64032113C083}" destId="{B60D3DCC-22E9-48CB-8880-31DFCEB3D37E}" srcOrd="1" destOrd="0" parTransId="{21EC1A49-D163-4698-B41A-B1A906907F0B}" sibTransId="{B59CE479-B33A-4E62-9927-B80A8C549874}"/>
    <dgm:cxn modelId="{55615F0B-190E-4230-B133-825369B2AC7D}" type="presOf" srcId="{B60D3DCC-22E9-48CB-8880-31DFCEB3D37E}" destId="{FDF5F8FD-B762-4642-B5E8-3DBC7E05FC1C}" srcOrd="1" destOrd="0" presId="urn:microsoft.com/office/officeart/2005/8/layout/orgChart1"/>
    <dgm:cxn modelId="{85949EC4-62FA-43BF-939F-CCADEAD45202}" type="presOf" srcId="{71EBA469-6CA4-4B88-ACD3-CAAB9299919A}" destId="{19CC3742-DA4B-4216-AAA3-9348ECD836FD}" srcOrd="0" destOrd="0" presId="urn:microsoft.com/office/officeart/2005/8/layout/orgChart1"/>
    <dgm:cxn modelId="{26FC23EC-9084-4E21-B9C2-28776E094A7E}" type="presOf" srcId="{CB9C8E57-260D-4EEE-AE83-ECC7DE14A928}" destId="{CE84C8F7-5B04-4212-AE82-E9B4CC65B91F}" srcOrd="0" destOrd="0" presId="urn:microsoft.com/office/officeart/2005/8/layout/orgChart1"/>
    <dgm:cxn modelId="{00A47F58-C885-4087-9DE5-797348BEE6F4}" type="presOf" srcId="{24F28984-F779-4918-AD5F-E17096BA18FE}" destId="{5D86C811-7BF1-4031-82A4-3911083F19DF}" srcOrd="0" destOrd="0" presId="urn:microsoft.com/office/officeart/2005/8/layout/orgChart1"/>
    <dgm:cxn modelId="{F4F2D071-CB0D-4654-81CD-BE54FEAECCED}" type="presOf" srcId="{F5972BB3-3423-47BC-AAE7-4DA09F97C7CC}" destId="{0621EF67-3F4F-4C06-81F3-B2DCD4EDA233}" srcOrd="0" destOrd="0" presId="urn:microsoft.com/office/officeart/2005/8/layout/orgChart1"/>
    <dgm:cxn modelId="{CBBA8722-4310-4AF5-851C-FF50A9C937BB}" type="presOf" srcId="{D2A1055B-62F0-4046-A425-A76796EC1910}" destId="{7E562510-1BF0-47E2-9305-5884774952BA}" srcOrd="0" destOrd="0" presId="urn:microsoft.com/office/officeart/2005/8/layout/orgChart1"/>
    <dgm:cxn modelId="{209430B1-93FD-4CC6-89FC-5C56FAFEC94E}" type="presOf" srcId="{EB66159B-16F5-41FD-81E4-95BF911792A4}" destId="{24140F48-58A3-4F16-8A49-F2F186F172C7}" srcOrd="1" destOrd="0" presId="urn:microsoft.com/office/officeart/2005/8/layout/orgChart1"/>
    <dgm:cxn modelId="{2C79CEC6-B02B-49A3-8B72-AAD645E39946}" type="presOf" srcId="{6668268E-FD0B-402C-9DC9-BBC2EC633E2A}" destId="{779D01C2-E5FA-483E-A9EC-4DE7E4909368}" srcOrd="1" destOrd="0" presId="urn:microsoft.com/office/officeart/2005/8/layout/orgChart1"/>
    <dgm:cxn modelId="{FDCCBD03-1033-4DDB-A0C4-E0676E852C15}" type="presOf" srcId="{6DF0999E-5EDB-4FA5-8D7D-3AB19FF3C5E9}" destId="{4FA0E767-F8C0-43AF-8886-33480F1E925E}" srcOrd="0" destOrd="0" presId="urn:microsoft.com/office/officeart/2005/8/layout/orgChart1"/>
    <dgm:cxn modelId="{A5555543-718C-4571-A1DE-D074D6D79920}" type="presOf" srcId="{C1989C7F-FA61-4A4F-9DA3-6DE62ECD24B8}" destId="{47B2A461-2C70-408B-ABEF-EE2D5DFCA7A8}" srcOrd="0" destOrd="0" presId="urn:microsoft.com/office/officeart/2005/8/layout/orgChart1"/>
    <dgm:cxn modelId="{1957396A-6A95-4BD0-ACAB-D096E4EA3DDB}" srcId="{CD90C830-B764-4001-8727-A7E140392EE9}" destId="{6668268E-FD0B-402C-9DC9-BBC2EC633E2A}" srcOrd="4" destOrd="0" parTransId="{BAC2DFC6-ACE6-4777-B263-80D94AAD5602}" sibTransId="{9DFAF091-9B08-4D00-B382-8672A0ED7440}"/>
    <dgm:cxn modelId="{8763A55A-1AA0-46DD-B2F5-6B3146E81710}" srcId="{2A071AC3-1C21-4559-94F9-86E9650283BA}" destId="{B025678A-B517-4289-B16C-4782936F5A43}" srcOrd="0" destOrd="0" parTransId="{6DF0999E-5EDB-4FA5-8D7D-3AB19FF3C5E9}" sibTransId="{242E8804-DD0F-4BA4-A47A-29D743D79D07}"/>
    <dgm:cxn modelId="{9EEACAD8-1A60-453D-8595-51FB020F6723}" type="presOf" srcId="{45E965D8-E3B6-4DBE-A4DF-99CF0ED28666}" destId="{068A049F-D5F0-44F4-BFB3-60595ACB572E}" srcOrd="1" destOrd="0" presId="urn:microsoft.com/office/officeart/2005/8/layout/orgChart1"/>
    <dgm:cxn modelId="{A91B5035-4FFF-4D02-ADAD-E0DAAFF76765}" srcId="{CD90C830-B764-4001-8727-A7E140392EE9}" destId="{D97E1D19-E270-43B3-9D43-E6DEBCDEF4D9}" srcOrd="5" destOrd="0" parTransId="{71EBA469-6CA4-4B88-ACD3-CAAB9299919A}" sibTransId="{3FEED8E3-9D01-4DCD-AC24-1162E5C95947}"/>
    <dgm:cxn modelId="{584F9629-66A6-4863-9E5D-F8BD3D9EC6D0}" type="presOf" srcId="{C1989C7F-FA61-4A4F-9DA3-6DE62ECD24B8}" destId="{5D52025B-5C7D-45A9-AE71-A886A6ED94A7}" srcOrd="1" destOrd="0" presId="urn:microsoft.com/office/officeart/2005/8/layout/orgChart1"/>
    <dgm:cxn modelId="{68F26453-953F-4033-B4AD-CA6CA1893452}" type="presOf" srcId="{4FF1B162-EE0F-4F89-9C02-7EF918E8216A}" destId="{A5405391-8C6A-4AC3-BE38-0B8E77C29374}" srcOrd="1" destOrd="0" presId="urn:microsoft.com/office/officeart/2005/8/layout/orgChart1"/>
    <dgm:cxn modelId="{B1F4D939-E8E2-4584-B22F-F44E08085100}" srcId="{D2B7281C-355F-4F87-8F68-64032113C083}" destId="{4FF1B162-EE0F-4F89-9C02-7EF918E8216A}" srcOrd="0" destOrd="0" parTransId="{EB82F997-58A9-4A9B-9212-5F84254EF9EE}" sibTransId="{04C81159-491E-4DD9-975F-7096F111D687}"/>
    <dgm:cxn modelId="{6678EC63-A6A7-4C14-8AF3-AC44225B27F4}" srcId="{CD90C830-B764-4001-8727-A7E140392EE9}" destId="{A8062485-0F2F-45B1-8369-FD31A78FF330}" srcOrd="3" destOrd="0" parTransId="{1F13B4E5-73E7-4FE6-8D43-D0E2C5DC1957}" sibTransId="{AD37F4E7-C079-4460-98DD-0E562A4C129D}"/>
    <dgm:cxn modelId="{E91A133D-D8ED-4059-AE1B-481E32F36927}" type="presOf" srcId="{1EC78B59-2FF0-46F9-8AC8-EE95A00E3AE1}" destId="{A44953BA-D890-4EC6-8399-922903E2DF07}" srcOrd="0" destOrd="0" presId="urn:microsoft.com/office/officeart/2005/8/layout/orgChart1"/>
    <dgm:cxn modelId="{1990206D-F168-4994-A749-36A09EDC9322}" type="presOf" srcId="{BAC2DFC6-ACE6-4777-B263-80D94AAD5602}" destId="{8AD5703A-080B-4350-B1BA-DB4C08D64A08}" srcOrd="0" destOrd="0" presId="urn:microsoft.com/office/officeart/2005/8/layout/orgChart1"/>
    <dgm:cxn modelId="{59B15B40-9258-4326-BB24-E7CBCCD6E887}" type="presOf" srcId="{C4A871BE-7913-43AD-850C-5940D859825E}" destId="{8BC7DB36-1943-4B47-968B-CBE12853EE48}" srcOrd="0" destOrd="0" presId="urn:microsoft.com/office/officeart/2005/8/layout/orgChart1"/>
    <dgm:cxn modelId="{5BE16B76-CC5B-4833-8063-E919E62D3C98}" type="presOf" srcId="{D2B7281C-355F-4F87-8F68-64032113C083}" destId="{E1843A30-B362-4A1E-BAD4-9B89F169E23E}" srcOrd="1" destOrd="0" presId="urn:microsoft.com/office/officeart/2005/8/layout/orgChart1"/>
    <dgm:cxn modelId="{663B1DF5-B0B3-43F0-8CA2-1FE2031F9068}" type="presOf" srcId="{A8062485-0F2F-45B1-8369-FD31A78FF330}" destId="{C2582091-3878-400E-B3F4-2EF9F733B239}" srcOrd="0" destOrd="0" presId="urn:microsoft.com/office/officeart/2005/8/layout/orgChart1"/>
    <dgm:cxn modelId="{DF494330-2714-4943-B32F-4D17C242E3CE}" srcId="{24C078E2-83B8-4C4C-8CA9-D0B668351370}" destId="{EB66159B-16F5-41FD-81E4-95BF911792A4}" srcOrd="2" destOrd="0" parTransId="{4C1D1644-95DD-46AF-B0E2-B4B2630BFEF1}" sibTransId="{D48ECDCF-6488-4FC7-AC5F-F2E709CE316A}"/>
    <dgm:cxn modelId="{5594342F-76E9-42A7-BE07-569DE417D5F4}" type="presOf" srcId="{B60D3DCC-22E9-48CB-8880-31DFCEB3D37E}" destId="{4D416A17-3B2C-4CC8-8CF6-E4A70E2D2698}" srcOrd="0" destOrd="0" presId="urn:microsoft.com/office/officeart/2005/8/layout/orgChart1"/>
    <dgm:cxn modelId="{6BCE9393-30A9-4FC7-BFB9-AED5A2CA90DC}" type="presOf" srcId="{21EC1A49-D163-4698-B41A-B1A906907F0B}" destId="{72DA1C78-5A4E-4C94-8870-64626DADA220}" srcOrd="0" destOrd="0" presId="urn:microsoft.com/office/officeart/2005/8/layout/orgChart1"/>
    <dgm:cxn modelId="{6D53951D-7BC3-41BA-B2E3-55902EDF6FB3}" type="presOf" srcId="{1578E0B0-956A-4BE1-98F3-82E3BFD83291}" destId="{F676CEC0-B91B-4853-96CB-D79404E49D19}" srcOrd="0" destOrd="0" presId="urn:microsoft.com/office/officeart/2005/8/layout/orgChart1"/>
    <dgm:cxn modelId="{C50195AD-AB56-42B4-B603-595AA502E74F}" srcId="{1EC78B59-2FF0-46F9-8AC8-EE95A00E3AE1}" destId="{B441EE40-95B4-454B-AFBE-C8DBF8F052EB}" srcOrd="1" destOrd="0" parTransId="{24F28984-F779-4918-AD5F-E17096BA18FE}" sibTransId="{64A1F62C-7B89-401C-8EB2-6B02A744CD49}"/>
    <dgm:cxn modelId="{708C78C2-3FB9-46A6-9463-CFF950E51FE8}" type="presOf" srcId="{4FF1B162-EE0F-4F89-9C02-7EF918E8216A}" destId="{CED5F7B6-83D6-4762-9D4B-A0FBE9107D2B}" srcOrd="0" destOrd="0" presId="urn:microsoft.com/office/officeart/2005/8/layout/orgChart1"/>
    <dgm:cxn modelId="{2FE9180E-26FE-400F-97DB-CF52B0D4713A}" type="presOf" srcId="{B441EE40-95B4-454B-AFBE-C8DBF8F052EB}" destId="{A487ED59-9CBF-43B7-A6BC-C364B51DE785}" srcOrd="1" destOrd="0" presId="urn:microsoft.com/office/officeart/2005/8/layout/orgChart1"/>
    <dgm:cxn modelId="{2613F81F-40C5-4EAF-A0CD-7A9655F4632B}" type="presParOf" srcId="{0621EF67-3F4F-4C06-81F3-B2DCD4EDA233}" destId="{B344F20C-2D46-4CC0-A203-22C07BCA2A4A}" srcOrd="0" destOrd="0" presId="urn:microsoft.com/office/officeart/2005/8/layout/orgChart1"/>
    <dgm:cxn modelId="{CCE500D1-A56C-4623-B848-2AB9F68A490D}" type="presParOf" srcId="{B344F20C-2D46-4CC0-A203-22C07BCA2A4A}" destId="{70DEA081-08FF-467F-8C11-AEFB05F4F046}" srcOrd="0" destOrd="0" presId="urn:microsoft.com/office/officeart/2005/8/layout/orgChart1"/>
    <dgm:cxn modelId="{F1831E62-AA39-4C89-92B8-EEACEC86E3BF}" type="presParOf" srcId="{70DEA081-08FF-467F-8C11-AEFB05F4F046}" destId="{CAA519DF-E091-4A4B-B2E4-D2A921BFAA10}" srcOrd="0" destOrd="0" presId="urn:microsoft.com/office/officeart/2005/8/layout/orgChart1"/>
    <dgm:cxn modelId="{23CD316E-A01B-4B5F-B781-741DE0364253}" type="presParOf" srcId="{70DEA081-08FF-467F-8C11-AEFB05F4F046}" destId="{746736FC-1389-41EC-8BF7-C9820795B928}" srcOrd="1" destOrd="0" presId="urn:microsoft.com/office/officeart/2005/8/layout/orgChart1"/>
    <dgm:cxn modelId="{0CCB64BA-BFC7-45BF-93C5-634C644EC923}" type="presParOf" srcId="{B344F20C-2D46-4CC0-A203-22C07BCA2A4A}" destId="{215FB7C3-8027-45E6-9C24-06C973F800A8}" srcOrd="1" destOrd="0" presId="urn:microsoft.com/office/officeart/2005/8/layout/orgChart1"/>
    <dgm:cxn modelId="{0A90CE78-1756-422A-925E-05290EBAF9F7}" type="presParOf" srcId="{215FB7C3-8027-45E6-9C24-06C973F800A8}" destId="{F676CEC0-B91B-4853-96CB-D79404E49D19}" srcOrd="0" destOrd="0" presId="urn:microsoft.com/office/officeart/2005/8/layout/orgChart1"/>
    <dgm:cxn modelId="{364D617A-8C51-4051-BBF1-79AFC61E59F2}" type="presParOf" srcId="{215FB7C3-8027-45E6-9C24-06C973F800A8}" destId="{9D452E31-25A4-47DC-9A2F-8996E0971180}" srcOrd="1" destOrd="0" presId="urn:microsoft.com/office/officeart/2005/8/layout/orgChart1"/>
    <dgm:cxn modelId="{2DB78D69-7AC7-4FEB-8739-BEBB4DCB31D2}" type="presParOf" srcId="{9D452E31-25A4-47DC-9A2F-8996E0971180}" destId="{8FB97AFB-327E-4B79-99C7-BFF04DEB1072}" srcOrd="0" destOrd="0" presId="urn:microsoft.com/office/officeart/2005/8/layout/orgChart1"/>
    <dgm:cxn modelId="{D10FA8E6-59D2-44A9-B276-746A2780EC38}" type="presParOf" srcId="{8FB97AFB-327E-4B79-99C7-BFF04DEB1072}" destId="{A44953BA-D890-4EC6-8399-922903E2DF07}" srcOrd="0" destOrd="0" presId="urn:microsoft.com/office/officeart/2005/8/layout/orgChart1"/>
    <dgm:cxn modelId="{7E128473-4F79-44D4-8E0B-1181D7E7DAB6}" type="presParOf" srcId="{8FB97AFB-327E-4B79-99C7-BFF04DEB1072}" destId="{B87C54EC-8FD8-406A-AF98-A755E62D4DE5}" srcOrd="1" destOrd="0" presId="urn:microsoft.com/office/officeart/2005/8/layout/orgChart1"/>
    <dgm:cxn modelId="{F70601EB-68D5-4178-B29E-CAE9387D6F3B}" type="presParOf" srcId="{9D452E31-25A4-47DC-9A2F-8996E0971180}" destId="{F491FB51-93DA-404A-AFFE-ADD1F0FF977F}" srcOrd="1" destOrd="0" presId="urn:microsoft.com/office/officeart/2005/8/layout/orgChart1"/>
    <dgm:cxn modelId="{D5ACB135-DDC3-4943-B12E-E0679D403D67}" type="presParOf" srcId="{F491FB51-93DA-404A-AFFE-ADD1F0FF977F}" destId="{9A3B9D25-50D2-46B8-9417-2EA24E753EC8}" srcOrd="0" destOrd="0" presId="urn:microsoft.com/office/officeart/2005/8/layout/orgChart1"/>
    <dgm:cxn modelId="{FB290C2C-8542-48B9-8835-1064845BFA97}" type="presParOf" srcId="{F491FB51-93DA-404A-AFFE-ADD1F0FF977F}" destId="{FF57DC75-CBD7-4F32-ACAE-5A4FAAD7D610}" srcOrd="1" destOrd="0" presId="urn:microsoft.com/office/officeart/2005/8/layout/orgChart1"/>
    <dgm:cxn modelId="{ABBD2E97-FF74-4077-8AB4-9E34E18F5B50}" type="presParOf" srcId="{FF57DC75-CBD7-4F32-ACAE-5A4FAAD7D610}" destId="{944620EC-6376-450E-9116-E51A600DB197}" srcOrd="0" destOrd="0" presId="urn:microsoft.com/office/officeart/2005/8/layout/orgChart1"/>
    <dgm:cxn modelId="{894F3B40-3015-41E3-AC0A-04A87F599C87}" type="presParOf" srcId="{944620EC-6376-450E-9116-E51A600DB197}" destId="{107E5D8B-FC87-4EBA-85F9-17A3FC422B86}" srcOrd="0" destOrd="0" presId="urn:microsoft.com/office/officeart/2005/8/layout/orgChart1"/>
    <dgm:cxn modelId="{2E1DBBF1-0C46-45BF-9E3F-E114F45418CE}" type="presParOf" srcId="{944620EC-6376-450E-9116-E51A600DB197}" destId="{0AD7DB5C-0A0F-43D6-A95E-826053C01807}" srcOrd="1" destOrd="0" presId="urn:microsoft.com/office/officeart/2005/8/layout/orgChart1"/>
    <dgm:cxn modelId="{7559ED80-2E8A-478C-95CB-B6ACB744862F}" type="presParOf" srcId="{FF57DC75-CBD7-4F32-ACAE-5A4FAAD7D610}" destId="{ED0F3E42-5D45-42C1-B156-AED101770CA4}" srcOrd="1" destOrd="0" presId="urn:microsoft.com/office/officeart/2005/8/layout/orgChart1"/>
    <dgm:cxn modelId="{DB3DEB7B-65F3-4BB4-BB06-B2832A86CD77}" type="presParOf" srcId="{FF57DC75-CBD7-4F32-ACAE-5A4FAAD7D610}" destId="{231ED1E0-284C-49CB-B82D-6416B9374D2C}" srcOrd="2" destOrd="0" presId="urn:microsoft.com/office/officeart/2005/8/layout/orgChart1"/>
    <dgm:cxn modelId="{B2C597F6-E506-4CA0-B91C-35AE8EBF94BB}" type="presParOf" srcId="{F491FB51-93DA-404A-AFFE-ADD1F0FF977F}" destId="{5D86C811-7BF1-4031-82A4-3911083F19DF}" srcOrd="2" destOrd="0" presId="urn:microsoft.com/office/officeart/2005/8/layout/orgChart1"/>
    <dgm:cxn modelId="{DA7AB102-B63E-4FB8-846C-9125F437E5F5}" type="presParOf" srcId="{F491FB51-93DA-404A-AFFE-ADD1F0FF977F}" destId="{9DE21596-94F7-42C4-9812-A6C3FF0E9520}" srcOrd="3" destOrd="0" presId="urn:microsoft.com/office/officeart/2005/8/layout/orgChart1"/>
    <dgm:cxn modelId="{6D6319C6-7DB4-43E4-AFF9-E9B6D0E9C343}" type="presParOf" srcId="{9DE21596-94F7-42C4-9812-A6C3FF0E9520}" destId="{9E9919A6-EAA8-4B6D-9F58-199F05FD9659}" srcOrd="0" destOrd="0" presId="urn:microsoft.com/office/officeart/2005/8/layout/orgChart1"/>
    <dgm:cxn modelId="{4DFE2BDF-1520-403C-B526-62A7E44956FE}" type="presParOf" srcId="{9E9919A6-EAA8-4B6D-9F58-199F05FD9659}" destId="{162D26A2-240B-4E31-8D65-0E1D3528558C}" srcOrd="0" destOrd="0" presId="urn:microsoft.com/office/officeart/2005/8/layout/orgChart1"/>
    <dgm:cxn modelId="{68B69AD1-7E26-4254-9AB6-F6A1E299B7FF}" type="presParOf" srcId="{9E9919A6-EAA8-4B6D-9F58-199F05FD9659}" destId="{A487ED59-9CBF-43B7-A6BC-C364B51DE785}" srcOrd="1" destOrd="0" presId="urn:microsoft.com/office/officeart/2005/8/layout/orgChart1"/>
    <dgm:cxn modelId="{EE2951A3-15BB-4AD9-B6B1-CCD02ACE0771}" type="presParOf" srcId="{9DE21596-94F7-42C4-9812-A6C3FF0E9520}" destId="{15F2920F-493B-4550-BF2B-C537936905B4}" srcOrd="1" destOrd="0" presId="urn:microsoft.com/office/officeart/2005/8/layout/orgChart1"/>
    <dgm:cxn modelId="{7784BA4A-E4ED-4AC7-AEA1-F0602F0B65E7}" type="presParOf" srcId="{9DE21596-94F7-42C4-9812-A6C3FF0E9520}" destId="{7CC04DEF-C013-4A0F-BBA9-52CDBE507C0E}" srcOrd="2" destOrd="0" presId="urn:microsoft.com/office/officeart/2005/8/layout/orgChart1"/>
    <dgm:cxn modelId="{17E2D231-3244-4520-A21D-6965FC3411AB}" type="presParOf" srcId="{9D452E31-25A4-47DC-9A2F-8996E0971180}" destId="{7EB1B481-89D4-4DD8-BC0C-619944E048B2}" srcOrd="2" destOrd="0" presId="urn:microsoft.com/office/officeart/2005/8/layout/orgChart1"/>
    <dgm:cxn modelId="{C4BBE50A-87A8-4FCD-9552-FE37CE5ED6A0}" type="presParOf" srcId="{215FB7C3-8027-45E6-9C24-06C973F800A8}" destId="{7E562510-1BF0-47E2-9305-5884774952BA}" srcOrd="2" destOrd="0" presId="urn:microsoft.com/office/officeart/2005/8/layout/orgChart1"/>
    <dgm:cxn modelId="{30671D4D-A437-4BED-96F8-21041C9DB23F}" type="presParOf" srcId="{215FB7C3-8027-45E6-9C24-06C973F800A8}" destId="{85A00C8B-3BD3-450B-B2DB-F46A37A22ACC}" srcOrd="3" destOrd="0" presId="urn:microsoft.com/office/officeart/2005/8/layout/orgChart1"/>
    <dgm:cxn modelId="{5B8FAF4C-9001-4519-AB57-6C4B804A3CF6}" type="presParOf" srcId="{85A00C8B-3BD3-450B-B2DB-F46A37A22ACC}" destId="{BB1B316E-1ADF-4B9B-AC73-25FE041D661E}" srcOrd="0" destOrd="0" presId="urn:microsoft.com/office/officeart/2005/8/layout/orgChart1"/>
    <dgm:cxn modelId="{9B137881-ADF7-49AB-A606-427C5F44D992}" type="presParOf" srcId="{BB1B316E-1ADF-4B9B-AC73-25FE041D661E}" destId="{0E62EC71-D10D-40B4-8B4B-DBDB40D78EB6}" srcOrd="0" destOrd="0" presId="urn:microsoft.com/office/officeart/2005/8/layout/orgChart1"/>
    <dgm:cxn modelId="{F825C79A-A2FA-4EDA-A47A-4F85F93FF6E2}" type="presParOf" srcId="{BB1B316E-1ADF-4B9B-AC73-25FE041D661E}" destId="{E1843A30-B362-4A1E-BAD4-9B89F169E23E}" srcOrd="1" destOrd="0" presId="urn:microsoft.com/office/officeart/2005/8/layout/orgChart1"/>
    <dgm:cxn modelId="{9B382E1B-F474-4C08-9884-893535ABE029}" type="presParOf" srcId="{85A00C8B-3BD3-450B-B2DB-F46A37A22ACC}" destId="{5C6CD077-546C-43C5-B6C5-6FF559E3EBAD}" srcOrd="1" destOrd="0" presId="urn:microsoft.com/office/officeart/2005/8/layout/orgChart1"/>
    <dgm:cxn modelId="{E9B3BBD6-B0B8-48C4-9DB5-4AC122BF54CF}" type="presParOf" srcId="{5C6CD077-546C-43C5-B6C5-6FF559E3EBAD}" destId="{97C63137-B60E-497E-9136-230EE274A91B}" srcOrd="0" destOrd="0" presId="urn:microsoft.com/office/officeart/2005/8/layout/orgChart1"/>
    <dgm:cxn modelId="{7FA50837-C16D-4039-ADC9-E452C57C4017}" type="presParOf" srcId="{5C6CD077-546C-43C5-B6C5-6FF559E3EBAD}" destId="{E936BB92-81D1-419C-B585-7F50878FBBE5}" srcOrd="1" destOrd="0" presId="urn:microsoft.com/office/officeart/2005/8/layout/orgChart1"/>
    <dgm:cxn modelId="{BE996ABF-5F0F-43CB-8977-86D5DE883A0F}" type="presParOf" srcId="{E936BB92-81D1-419C-B585-7F50878FBBE5}" destId="{A385295F-9A8B-45B6-8254-9FAB8B71A239}" srcOrd="0" destOrd="0" presId="urn:microsoft.com/office/officeart/2005/8/layout/orgChart1"/>
    <dgm:cxn modelId="{62FF8AA8-93F3-4441-B1EA-C1DD6907BD1D}" type="presParOf" srcId="{A385295F-9A8B-45B6-8254-9FAB8B71A239}" destId="{CED5F7B6-83D6-4762-9D4B-A0FBE9107D2B}" srcOrd="0" destOrd="0" presId="urn:microsoft.com/office/officeart/2005/8/layout/orgChart1"/>
    <dgm:cxn modelId="{951238DA-53EE-4266-B1C8-83E8DB783ACE}" type="presParOf" srcId="{A385295F-9A8B-45B6-8254-9FAB8B71A239}" destId="{A5405391-8C6A-4AC3-BE38-0B8E77C29374}" srcOrd="1" destOrd="0" presId="urn:microsoft.com/office/officeart/2005/8/layout/orgChart1"/>
    <dgm:cxn modelId="{B0F987BD-DA81-4961-92E9-A04ECD2E9EB5}" type="presParOf" srcId="{E936BB92-81D1-419C-B585-7F50878FBBE5}" destId="{1DB5D127-CF4A-41DA-8391-8FBFD67580C6}" srcOrd="1" destOrd="0" presId="urn:microsoft.com/office/officeart/2005/8/layout/orgChart1"/>
    <dgm:cxn modelId="{26A73BEF-B2BF-46FD-A75B-0A546528AA54}" type="presParOf" srcId="{E936BB92-81D1-419C-B585-7F50878FBBE5}" destId="{6399D3B4-C457-4824-B0FE-570E309DFAA7}" srcOrd="2" destOrd="0" presId="urn:microsoft.com/office/officeart/2005/8/layout/orgChart1"/>
    <dgm:cxn modelId="{3D306D07-1006-47B7-AD13-209DAC6CBBC1}" type="presParOf" srcId="{5C6CD077-546C-43C5-B6C5-6FF559E3EBAD}" destId="{72DA1C78-5A4E-4C94-8870-64626DADA220}" srcOrd="2" destOrd="0" presId="urn:microsoft.com/office/officeart/2005/8/layout/orgChart1"/>
    <dgm:cxn modelId="{9D3368BD-73D8-42C0-B62F-9E530E203C11}" type="presParOf" srcId="{5C6CD077-546C-43C5-B6C5-6FF559E3EBAD}" destId="{048246B8-4F50-48CA-B613-FCF253706A85}" srcOrd="3" destOrd="0" presId="urn:microsoft.com/office/officeart/2005/8/layout/orgChart1"/>
    <dgm:cxn modelId="{3889B771-FA79-43F9-962E-4A32340A092A}" type="presParOf" srcId="{048246B8-4F50-48CA-B613-FCF253706A85}" destId="{FD575779-C58D-407E-A132-EC7F2A00871A}" srcOrd="0" destOrd="0" presId="urn:microsoft.com/office/officeart/2005/8/layout/orgChart1"/>
    <dgm:cxn modelId="{F2B64BBD-9E8E-48B1-A9BF-3B9D29ACBE9A}" type="presParOf" srcId="{FD575779-C58D-407E-A132-EC7F2A00871A}" destId="{4D416A17-3B2C-4CC8-8CF6-E4A70E2D2698}" srcOrd="0" destOrd="0" presId="urn:microsoft.com/office/officeart/2005/8/layout/orgChart1"/>
    <dgm:cxn modelId="{503BFC7F-58C4-41FF-BCB6-013E066B3CDC}" type="presParOf" srcId="{FD575779-C58D-407E-A132-EC7F2A00871A}" destId="{FDF5F8FD-B762-4642-B5E8-3DBC7E05FC1C}" srcOrd="1" destOrd="0" presId="urn:microsoft.com/office/officeart/2005/8/layout/orgChart1"/>
    <dgm:cxn modelId="{99A30262-463A-4865-B882-DD0904F43374}" type="presParOf" srcId="{048246B8-4F50-48CA-B613-FCF253706A85}" destId="{BCC3267A-574F-4868-99E2-6F912FA2A2AD}" srcOrd="1" destOrd="0" presId="urn:microsoft.com/office/officeart/2005/8/layout/orgChart1"/>
    <dgm:cxn modelId="{4A3225DB-B710-4B1E-BD43-C9F111215750}" type="presParOf" srcId="{048246B8-4F50-48CA-B613-FCF253706A85}" destId="{91949D9D-54C0-44FB-B241-4AE333C504E0}" srcOrd="2" destOrd="0" presId="urn:microsoft.com/office/officeart/2005/8/layout/orgChart1"/>
    <dgm:cxn modelId="{16DD1BFC-E0C3-4E1F-BE46-343F63E40A6B}" type="presParOf" srcId="{85A00C8B-3BD3-450B-B2DB-F46A37A22ACC}" destId="{6930E2A9-D9B3-47C9-8C3B-CC8B1AA4E503}" srcOrd="2" destOrd="0" presId="urn:microsoft.com/office/officeart/2005/8/layout/orgChart1"/>
    <dgm:cxn modelId="{2773EDBB-C130-4201-B50F-FB7561196780}" type="presParOf" srcId="{215FB7C3-8027-45E6-9C24-06C973F800A8}" destId="{2F2B8891-53FF-4416-84BE-F09212335503}" srcOrd="4" destOrd="0" presId="urn:microsoft.com/office/officeart/2005/8/layout/orgChart1"/>
    <dgm:cxn modelId="{3F7283B7-1F95-447C-AF6F-3047FCF6482F}" type="presParOf" srcId="{215FB7C3-8027-45E6-9C24-06C973F800A8}" destId="{404F6939-4576-40D6-A38B-5657C20F4C1B}" srcOrd="5" destOrd="0" presId="urn:microsoft.com/office/officeart/2005/8/layout/orgChart1"/>
    <dgm:cxn modelId="{BB4B9538-61EC-46A3-958E-EEC2B9694234}" type="presParOf" srcId="{404F6939-4576-40D6-A38B-5657C20F4C1B}" destId="{ECE03BDD-320D-4782-836C-C355CC482B57}" srcOrd="0" destOrd="0" presId="urn:microsoft.com/office/officeart/2005/8/layout/orgChart1"/>
    <dgm:cxn modelId="{F0DF74CE-6BEF-41EB-B502-1BCC8A1E4CB0}" type="presParOf" srcId="{ECE03BDD-320D-4782-836C-C355CC482B57}" destId="{4455D78B-EE5A-4971-8595-5D9FBDA0B91F}" srcOrd="0" destOrd="0" presId="urn:microsoft.com/office/officeart/2005/8/layout/orgChart1"/>
    <dgm:cxn modelId="{BB530F79-7DEE-4C6C-9208-D3BA4F651436}" type="presParOf" srcId="{ECE03BDD-320D-4782-836C-C355CC482B57}" destId="{24140F48-58A3-4F16-8A49-F2F186F172C7}" srcOrd="1" destOrd="0" presId="urn:microsoft.com/office/officeart/2005/8/layout/orgChart1"/>
    <dgm:cxn modelId="{17F3F74D-2576-4C03-89B1-D38B44FFAF78}" type="presParOf" srcId="{404F6939-4576-40D6-A38B-5657C20F4C1B}" destId="{8D9655C6-E4F1-407C-BFED-D5D7EB25C8CF}" srcOrd="1" destOrd="0" presId="urn:microsoft.com/office/officeart/2005/8/layout/orgChart1"/>
    <dgm:cxn modelId="{CCF94E98-D224-4062-ACF6-0271D6D0EDA1}" type="presParOf" srcId="{404F6939-4576-40D6-A38B-5657C20F4C1B}" destId="{27B09E26-9F6A-451C-8AC0-712D344A4C0A}" srcOrd="2" destOrd="0" presId="urn:microsoft.com/office/officeart/2005/8/layout/orgChart1"/>
    <dgm:cxn modelId="{942C97AE-55CF-4754-B41D-0FF86EA89FA7}" type="presParOf" srcId="{27B09E26-9F6A-451C-8AC0-712D344A4C0A}" destId="{CE84C8F7-5B04-4212-AE82-E9B4CC65B91F}" srcOrd="0" destOrd="0" presId="urn:microsoft.com/office/officeart/2005/8/layout/orgChart1"/>
    <dgm:cxn modelId="{82BC0556-8435-4A4E-AA8F-76B48C375FC9}" type="presParOf" srcId="{27B09E26-9F6A-451C-8AC0-712D344A4C0A}" destId="{FB68A9E9-C2D0-4A9E-A43E-9F99FBB2D8A1}" srcOrd="1" destOrd="0" presId="urn:microsoft.com/office/officeart/2005/8/layout/orgChart1"/>
    <dgm:cxn modelId="{C05DDFD6-DA6E-4BE2-B94D-0CFA44664FB0}" type="presParOf" srcId="{FB68A9E9-C2D0-4A9E-A43E-9F99FBB2D8A1}" destId="{5243639E-3B21-4799-923C-3FD6668DF2A9}" srcOrd="0" destOrd="0" presId="urn:microsoft.com/office/officeart/2005/8/layout/orgChart1"/>
    <dgm:cxn modelId="{C61915FB-CE7A-4B15-A964-F30387AB85C8}" type="presParOf" srcId="{5243639E-3B21-4799-923C-3FD6668DF2A9}" destId="{8D4F8D5B-FB40-4507-AAC8-5A1B18D65527}" srcOrd="0" destOrd="0" presId="urn:microsoft.com/office/officeart/2005/8/layout/orgChart1"/>
    <dgm:cxn modelId="{0DC182A1-6B5A-4AD7-B2DC-38986C0D3D80}" type="presParOf" srcId="{5243639E-3B21-4799-923C-3FD6668DF2A9}" destId="{15C6767A-8558-4C9C-96E4-29780BF937D2}" srcOrd="1" destOrd="0" presId="urn:microsoft.com/office/officeart/2005/8/layout/orgChart1"/>
    <dgm:cxn modelId="{F91F44FA-0125-4A33-97D3-A1E196DABC87}" type="presParOf" srcId="{FB68A9E9-C2D0-4A9E-A43E-9F99FBB2D8A1}" destId="{CA364B0A-325F-48B1-9CA0-E335EAD2CCD8}" srcOrd="1" destOrd="0" presId="urn:microsoft.com/office/officeart/2005/8/layout/orgChart1"/>
    <dgm:cxn modelId="{6A893A08-2867-4894-B751-CE8AFA7F0B32}" type="presParOf" srcId="{FB68A9E9-C2D0-4A9E-A43E-9F99FBB2D8A1}" destId="{EEAFB06A-350E-44E6-9C57-788CAF13D9D5}" srcOrd="2" destOrd="0" presId="urn:microsoft.com/office/officeart/2005/8/layout/orgChart1"/>
    <dgm:cxn modelId="{4C8064D1-F430-4FDD-A0F6-08AA87B4411B}" type="presParOf" srcId="{EEAFB06A-350E-44E6-9C57-788CAF13D9D5}" destId="{A310DAA3-B12C-4084-B89E-5DFA93EE3B86}" srcOrd="0" destOrd="0" presId="urn:microsoft.com/office/officeart/2005/8/layout/orgChart1"/>
    <dgm:cxn modelId="{BA739C2C-9F1A-4BBA-B4F6-C3C7C1B2C105}" type="presParOf" srcId="{EEAFB06A-350E-44E6-9C57-788CAF13D9D5}" destId="{4A4F1103-DC98-42E0-902A-05A9F5E88AEF}" srcOrd="1" destOrd="0" presId="urn:microsoft.com/office/officeart/2005/8/layout/orgChart1"/>
    <dgm:cxn modelId="{2425A538-0CB1-4B8E-BA76-8A2DBE962E24}" type="presParOf" srcId="{4A4F1103-DC98-42E0-902A-05A9F5E88AEF}" destId="{3A159DD7-A2C3-488B-BBD4-539D7921DC9D}" srcOrd="0" destOrd="0" presId="urn:microsoft.com/office/officeart/2005/8/layout/orgChart1"/>
    <dgm:cxn modelId="{FB0ABA3B-77A9-485F-9902-1C45881C2197}" type="presParOf" srcId="{3A159DD7-A2C3-488B-BBD4-539D7921DC9D}" destId="{8BC7DB36-1943-4B47-968B-CBE12853EE48}" srcOrd="0" destOrd="0" presId="urn:microsoft.com/office/officeart/2005/8/layout/orgChart1"/>
    <dgm:cxn modelId="{A55E087C-DE2F-49FE-9C64-3A29C9A90906}" type="presParOf" srcId="{3A159DD7-A2C3-488B-BBD4-539D7921DC9D}" destId="{06CF0603-7D31-4454-8996-A3E8129158D9}" srcOrd="1" destOrd="0" presId="urn:microsoft.com/office/officeart/2005/8/layout/orgChart1"/>
    <dgm:cxn modelId="{0E93494F-9113-4BE7-BFAE-E321987DB980}" type="presParOf" srcId="{4A4F1103-DC98-42E0-902A-05A9F5E88AEF}" destId="{8B794981-1036-4AB4-909F-43694C83454E}" srcOrd="1" destOrd="0" presId="urn:microsoft.com/office/officeart/2005/8/layout/orgChart1"/>
    <dgm:cxn modelId="{5383C226-DF65-42DD-B0FE-243858EC0B8A}" type="presParOf" srcId="{4A4F1103-DC98-42E0-902A-05A9F5E88AEF}" destId="{F3E53D33-F473-4548-8409-90EDE0EAF94E}" srcOrd="2" destOrd="0" presId="urn:microsoft.com/office/officeart/2005/8/layout/orgChart1"/>
    <dgm:cxn modelId="{CE1C12F4-113E-4A78-B49B-9673CD2161CF}" type="presParOf" srcId="{EEAFB06A-350E-44E6-9C57-788CAF13D9D5}" destId="{BD2D9AEB-663B-41A7-9738-7AFF7BD67EBA}" srcOrd="2" destOrd="0" presId="urn:microsoft.com/office/officeart/2005/8/layout/orgChart1"/>
    <dgm:cxn modelId="{8A3B90BC-93A1-4142-BEC9-1FC537B6636B}" type="presParOf" srcId="{EEAFB06A-350E-44E6-9C57-788CAF13D9D5}" destId="{EED794CF-03F4-4CBB-9D2E-FC0A0782F659}" srcOrd="3" destOrd="0" presId="urn:microsoft.com/office/officeart/2005/8/layout/orgChart1"/>
    <dgm:cxn modelId="{24B44325-0B81-4BFD-A2A7-4840477E831C}" type="presParOf" srcId="{EED794CF-03F4-4CBB-9D2E-FC0A0782F659}" destId="{C4A38A18-7370-4EAF-ADAD-3C8A2212DFA1}" srcOrd="0" destOrd="0" presId="urn:microsoft.com/office/officeart/2005/8/layout/orgChart1"/>
    <dgm:cxn modelId="{8800AA9F-54C3-4BF7-A2F5-CE9FEA7F26E9}" type="presParOf" srcId="{C4A38A18-7370-4EAF-ADAD-3C8A2212DFA1}" destId="{8FB17C41-906F-40CB-846C-671068C081EC}" srcOrd="0" destOrd="0" presId="urn:microsoft.com/office/officeart/2005/8/layout/orgChart1"/>
    <dgm:cxn modelId="{98261243-A901-4E4B-9662-B8771CBA1212}" type="presParOf" srcId="{C4A38A18-7370-4EAF-ADAD-3C8A2212DFA1}" destId="{AA6AF5B8-060E-4883-AF8C-3F73752A6BB4}" srcOrd="1" destOrd="0" presId="urn:microsoft.com/office/officeart/2005/8/layout/orgChart1"/>
    <dgm:cxn modelId="{DE77DA63-DC2C-4B61-90F2-7DE4C7248511}" type="presParOf" srcId="{EED794CF-03F4-4CBB-9D2E-FC0A0782F659}" destId="{6699C169-B265-4B3C-8789-94F00E9648DE}" srcOrd="1" destOrd="0" presId="urn:microsoft.com/office/officeart/2005/8/layout/orgChart1"/>
    <dgm:cxn modelId="{C53F30BD-5DCC-48BE-AE3D-D8922C30E555}" type="presParOf" srcId="{EED794CF-03F4-4CBB-9D2E-FC0A0782F659}" destId="{179ED5A3-D47D-47B1-9824-87ADB395EE42}" srcOrd="2" destOrd="0" presId="urn:microsoft.com/office/officeart/2005/8/layout/orgChart1"/>
    <dgm:cxn modelId="{2AF8D9BC-ADD7-460A-BA51-A352F36B8062}" type="presParOf" srcId="{EEAFB06A-350E-44E6-9C57-788CAF13D9D5}" destId="{CAD0356D-FCCD-4F97-BCB5-C4A0F7D09890}" srcOrd="4" destOrd="0" presId="urn:microsoft.com/office/officeart/2005/8/layout/orgChart1"/>
    <dgm:cxn modelId="{C1CE0FB1-08DB-4242-B45F-A82F934A1B89}" type="presParOf" srcId="{EEAFB06A-350E-44E6-9C57-788CAF13D9D5}" destId="{A7B057C6-8CAB-454A-85B4-870E407888DA}" srcOrd="5" destOrd="0" presId="urn:microsoft.com/office/officeart/2005/8/layout/orgChart1"/>
    <dgm:cxn modelId="{D05ACE26-1A4F-4916-B044-04286C7BF0A7}" type="presParOf" srcId="{A7B057C6-8CAB-454A-85B4-870E407888DA}" destId="{46AA9BE0-D3A9-471D-8041-B3FA4E5D46E2}" srcOrd="0" destOrd="0" presId="urn:microsoft.com/office/officeart/2005/8/layout/orgChart1"/>
    <dgm:cxn modelId="{9C762AA8-6AE7-42BD-8375-ACEAD1F42890}" type="presParOf" srcId="{46AA9BE0-D3A9-471D-8041-B3FA4E5D46E2}" destId="{47B2A461-2C70-408B-ABEF-EE2D5DFCA7A8}" srcOrd="0" destOrd="0" presId="urn:microsoft.com/office/officeart/2005/8/layout/orgChart1"/>
    <dgm:cxn modelId="{6D6D24BA-D530-43BE-96DF-FA908B8CF1FD}" type="presParOf" srcId="{46AA9BE0-D3A9-471D-8041-B3FA4E5D46E2}" destId="{5D52025B-5C7D-45A9-AE71-A886A6ED94A7}" srcOrd="1" destOrd="0" presId="urn:microsoft.com/office/officeart/2005/8/layout/orgChart1"/>
    <dgm:cxn modelId="{891491AA-F1C5-4575-938E-B29236DD5E9A}" type="presParOf" srcId="{A7B057C6-8CAB-454A-85B4-870E407888DA}" destId="{626468A9-E70A-4268-A218-3461A61AA36D}" srcOrd="1" destOrd="0" presId="urn:microsoft.com/office/officeart/2005/8/layout/orgChart1"/>
    <dgm:cxn modelId="{9859916B-6C75-47A2-A6E3-301AD99AE5DF}" type="presParOf" srcId="{A7B057C6-8CAB-454A-85B4-870E407888DA}" destId="{5E599FAE-6871-446D-94B8-EE291BF1CB7A}" srcOrd="2" destOrd="0" presId="urn:microsoft.com/office/officeart/2005/8/layout/orgChart1"/>
    <dgm:cxn modelId="{42E6AE8D-420A-4B21-9CAE-DFECF53624E7}" type="presParOf" srcId="{EEAFB06A-350E-44E6-9C57-788CAF13D9D5}" destId="{46E4CC48-655F-40D0-95F9-37D2FB4F6243}" srcOrd="6" destOrd="0" presId="urn:microsoft.com/office/officeart/2005/8/layout/orgChart1"/>
    <dgm:cxn modelId="{50B21196-2848-4D07-B756-131503E992A9}" type="presParOf" srcId="{EEAFB06A-350E-44E6-9C57-788CAF13D9D5}" destId="{28B8D000-FB61-4AF3-BABA-279A617A8281}" srcOrd="7" destOrd="0" presId="urn:microsoft.com/office/officeart/2005/8/layout/orgChart1"/>
    <dgm:cxn modelId="{A749A76B-4BDC-43FC-B024-DA8F03C95ADD}" type="presParOf" srcId="{28B8D000-FB61-4AF3-BABA-279A617A8281}" destId="{BE762252-5387-4126-9C56-14CFA2408048}" srcOrd="0" destOrd="0" presId="urn:microsoft.com/office/officeart/2005/8/layout/orgChart1"/>
    <dgm:cxn modelId="{DBC16F25-78F5-4F55-A616-403A6D35EF31}" type="presParOf" srcId="{BE762252-5387-4126-9C56-14CFA2408048}" destId="{C2582091-3878-400E-B3F4-2EF9F733B239}" srcOrd="0" destOrd="0" presId="urn:microsoft.com/office/officeart/2005/8/layout/orgChart1"/>
    <dgm:cxn modelId="{8A21D902-20B6-4046-8673-29656D1D17C5}" type="presParOf" srcId="{BE762252-5387-4126-9C56-14CFA2408048}" destId="{9CCB9DBD-8C88-4195-A2EA-68A096DFE688}" srcOrd="1" destOrd="0" presId="urn:microsoft.com/office/officeart/2005/8/layout/orgChart1"/>
    <dgm:cxn modelId="{5B6AAB44-E8EE-474C-A2D0-085478559F9D}" type="presParOf" srcId="{28B8D000-FB61-4AF3-BABA-279A617A8281}" destId="{07B076A7-0342-46C8-88DB-257980CB16A0}" srcOrd="1" destOrd="0" presId="urn:microsoft.com/office/officeart/2005/8/layout/orgChart1"/>
    <dgm:cxn modelId="{91370B1F-9728-435B-863D-924F87168862}" type="presParOf" srcId="{28B8D000-FB61-4AF3-BABA-279A617A8281}" destId="{8B89CF4A-7AE0-4BF0-8255-6BE61E876E10}" srcOrd="2" destOrd="0" presId="urn:microsoft.com/office/officeart/2005/8/layout/orgChart1"/>
    <dgm:cxn modelId="{6D9B5D50-1D62-418C-B446-06DFB309B999}" type="presParOf" srcId="{EEAFB06A-350E-44E6-9C57-788CAF13D9D5}" destId="{8AD5703A-080B-4350-B1BA-DB4C08D64A08}" srcOrd="8" destOrd="0" presId="urn:microsoft.com/office/officeart/2005/8/layout/orgChart1"/>
    <dgm:cxn modelId="{5F5D7F56-087D-4292-80F3-DB4B99D9C956}" type="presParOf" srcId="{EEAFB06A-350E-44E6-9C57-788CAF13D9D5}" destId="{5BCED698-F4F0-4D3C-A3D3-403518F38BD5}" srcOrd="9" destOrd="0" presId="urn:microsoft.com/office/officeart/2005/8/layout/orgChart1"/>
    <dgm:cxn modelId="{A2A6DB94-1605-495A-A4BC-E0894F4A3785}" type="presParOf" srcId="{5BCED698-F4F0-4D3C-A3D3-403518F38BD5}" destId="{2104616C-4289-4A40-93C9-B04989710F15}" srcOrd="0" destOrd="0" presId="urn:microsoft.com/office/officeart/2005/8/layout/orgChart1"/>
    <dgm:cxn modelId="{3DF4F7BF-F55F-46E1-A785-A47B02F76376}" type="presParOf" srcId="{2104616C-4289-4A40-93C9-B04989710F15}" destId="{4B3776B9-27D7-4413-A367-26C43F020DA6}" srcOrd="0" destOrd="0" presId="urn:microsoft.com/office/officeart/2005/8/layout/orgChart1"/>
    <dgm:cxn modelId="{D5AB9418-0512-45A2-9439-2FD14BF5BDB7}" type="presParOf" srcId="{2104616C-4289-4A40-93C9-B04989710F15}" destId="{779D01C2-E5FA-483E-A9EC-4DE7E4909368}" srcOrd="1" destOrd="0" presId="urn:microsoft.com/office/officeart/2005/8/layout/orgChart1"/>
    <dgm:cxn modelId="{4FF48376-F014-417E-83B4-0B50E3A70E33}" type="presParOf" srcId="{5BCED698-F4F0-4D3C-A3D3-403518F38BD5}" destId="{A09210C8-3FF2-4200-974C-822E52DD0045}" srcOrd="1" destOrd="0" presId="urn:microsoft.com/office/officeart/2005/8/layout/orgChart1"/>
    <dgm:cxn modelId="{3F3376AA-66C4-4686-A424-A58D6058A535}" type="presParOf" srcId="{5BCED698-F4F0-4D3C-A3D3-403518F38BD5}" destId="{34727491-3732-48D1-A187-B3FE10F59072}" srcOrd="2" destOrd="0" presId="urn:microsoft.com/office/officeart/2005/8/layout/orgChart1"/>
    <dgm:cxn modelId="{3B32FBBE-309B-495D-A04C-615F1AFED531}" type="presParOf" srcId="{EEAFB06A-350E-44E6-9C57-788CAF13D9D5}" destId="{19CC3742-DA4B-4216-AAA3-9348ECD836FD}" srcOrd="10" destOrd="0" presId="urn:microsoft.com/office/officeart/2005/8/layout/orgChart1"/>
    <dgm:cxn modelId="{3A464B57-FA13-495F-A465-8DAF76101FA8}" type="presParOf" srcId="{EEAFB06A-350E-44E6-9C57-788CAF13D9D5}" destId="{4F101D8E-ED31-4CAE-AE66-1925EF9D7F9B}" srcOrd="11" destOrd="0" presId="urn:microsoft.com/office/officeart/2005/8/layout/orgChart1"/>
    <dgm:cxn modelId="{80ECC674-BE85-4D96-83D0-3E885EF09C9E}" type="presParOf" srcId="{4F101D8E-ED31-4CAE-AE66-1925EF9D7F9B}" destId="{D5CA289C-AEFD-47CA-ABAF-F72C1E5F5696}" srcOrd="0" destOrd="0" presId="urn:microsoft.com/office/officeart/2005/8/layout/orgChart1"/>
    <dgm:cxn modelId="{8C1386C9-7351-4F3C-96F9-10833841DD69}" type="presParOf" srcId="{D5CA289C-AEFD-47CA-ABAF-F72C1E5F5696}" destId="{CCCBED32-0B3F-4679-A1E7-1EE4FC239999}" srcOrd="0" destOrd="0" presId="urn:microsoft.com/office/officeart/2005/8/layout/orgChart1"/>
    <dgm:cxn modelId="{44FBC01D-E11D-46AB-90E5-A4DACF0FD04E}" type="presParOf" srcId="{D5CA289C-AEFD-47CA-ABAF-F72C1E5F5696}" destId="{D8000A75-7739-4057-887E-F43E641A1ABD}" srcOrd="1" destOrd="0" presId="urn:microsoft.com/office/officeart/2005/8/layout/orgChart1"/>
    <dgm:cxn modelId="{60913699-8BA8-41FC-A243-3FD7F4C335C1}" type="presParOf" srcId="{4F101D8E-ED31-4CAE-AE66-1925EF9D7F9B}" destId="{18F8A992-7A3A-428C-9787-FDA83F87B8F2}" srcOrd="1" destOrd="0" presId="urn:microsoft.com/office/officeart/2005/8/layout/orgChart1"/>
    <dgm:cxn modelId="{B982F060-5398-4AAD-AE4F-0C7F88D46383}" type="presParOf" srcId="{4F101D8E-ED31-4CAE-AE66-1925EF9D7F9B}" destId="{6C99A7AC-7626-4956-B072-D6F664331837}" srcOrd="2" destOrd="0" presId="urn:microsoft.com/office/officeart/2005/8/layout/orgChart1"/>
    <dgm:cxn modelId="{B64032BD-46D5-4285-86CC-2A6750E88739}" type="presParOf" srcId="{27B09E26-9F6A-451C-8AC0-712D344A4C0A}" destId="{C1F07572-F1C6-4038-98AB-9FCEF09D678B}" srcOrd="2" destOrd="0" presId="urn:microsoft.com/office/officeart/2005/8/layout/orgChart1"/>
    <dgm:cxn modelId="{99E1EE24-4CE0-4C25-AC77-44D17700B225}" type="presParOf" srcId="{27B09E26-9F6A-451C-8AC0-712D344A4C0A}" destId="{CB673693-F5A7-477B-881C-DFDA91D0A462}" srcOrd="3" destOrd="0" presId="urn:microsoft.com/office/officeart/2005/8/layout/orgChart1"/>
    <dgm:cxn modelId="{87FCBD78-F3A7-46B3-94D7-8B573C4E0038}" type="presParOf" srcId="{CB673693-F5A7-477B-881C-DFDA91D0A462}" destId="{F2D1802B-92D2-450E-AECF-F52E9D9F6436}" srcOrd="0" destOrd="0" presId="urn:microsoft.com/office/officeart/2005/8/layout/orgChart1"/>
    <dgm:cxn modelId="{8420DF73-FC0A-4F66-8314-8746945BA742}" type="presParOf" srcId="{F2D1802B-92D2-450E-AECF-F52E9D9F6436}" destId="{78367FED-9209-40D2-BEDF-ADACC44453E6}" srcOrd="0" destOrd="0" presId="urn:microsoft.com/office/officeart/2005/8/layout/orgChart1"/>
    <dgm:cxn modelId="{28465CC0-8FAD-4216-940D-3990CE778A1F}" type="presParOf" srcId="{F2D1802B-92D2-450E-AECF-F52E9D9F6436}" destId="{B104A431-F908-4ED5-A219-ED8E8AA7A368}" srcOrd="1" destOrd="0" presId="urn:microsoft.com/office/officeart/2005/8/layout/orgChart1"/>
    <dgm:cxn modelId="{19598615-73B2-4658-A43A-FD49AB639B87}" type="presParOf" srcId="{CB673693-F5A7-477B-881C-DFDA91D0A462}" destId="{92182141-9A02-4FC5-81E8-65DAEF0DD4CF}" srcOrd="1" destOrd="0" presId="urn:microsoft.com/office/officeart/2005/8/layout/orgChart1"/>
    <dgm:cxn modelId="{F3807B71-5FC0-4192-90C5-7DAF1FF3B7EE}" type="presParOf" srcId="{92182141-9A02-4FC5-81E8-65DAEF0DD4CF}" destId="{4FA0E767-F8C0-43AF-8886-33480F1E925E}" srcOrd="0" destOrd="0" presId="urn:microsoft.com/office/officeart/2005/8/layout/orgChart1"/>
    <dgm:cxn modelId="{724C3E75-C572-4BD5-B86F-A5409816DD8E}" type="presParOf" srcId="{92182141-9A02-4FC5-81E8-65DAEF0DD4CF}" destId="{98B8D6A8-B865-4F56-ADF8-8D20EEAF5C9C}" srcOrd="1" destOrd="0" presId="urn:microsoft.com/office/officeart/2005/8/layout/orgChart1"/>
    <dgm:cxn modelId="{567FF6CB-7FFE-44C9-897F-48DBE8CC9E72}" type="presParOf" srcId="{98B8D6A8-B865-4F56-ADF8-8D20EEAF5C9C}" destId="{6137B145-560F-4AF8-A036-E325ABBA9827}" srcOrd="0" destOrd="0" presId="urn:microsoft.com/office/officeart/2005/8/layout/orgChart1"/>
    <dgm:cxn modelId="{37A6D3EB-6F2D-49DF-97C3-DCFC2B0E4265}" type="presParOf" srcId="{6137B145-560F-4AF8-A036-E325ABBA9827}" destId="{F8FFB8B7-44E5-421D-BB86-21930BE51381}" srcOrd="0" destOrd="0" presId="urn:microsoft.com/office/officeart/2005/8/layout/orgChart1"/>
    <dgm:cxn modelId="{6E18B693-4DA6-4E99-86C2-253ACDC8DA0B}" type="presParOf" srcId="{6137B145-560F-4AF8-A036-E325ABBA9827}" destId="{196C923C-02CD-4345-AAB5-BB710E48290C}" srcOrd="1" destOrd="0" presId="urn:microsoft.com/office/officeart/2005/8/layout/orgChart1"/>
    <dgm:cxn modelId="{4792CA6C-A9DC-4295-A170-9A1568344A59}" type="presParOf" srcId="{98B8D6A8-B865-4F56-ADF8-8D20EEAF5C9C}" destId="{0473B2DD-7411-48B7-A46D-9A06617154D3}" srcOrd="1" destOrd="0" presId="urn:microsoft.com/office/officeart/2005/8/layout/orgChart1"/>
    <dgm:cxn modelId="{96BF5761-9433-4157-BCCE-95039EED3C38}" type="presParOf" srcId="{98B8D6A8-B865-4F56-ADF8-8D20EEAF5C9C}" destId="{537DA300-0480-4A03-A138-DEF3B79092ED}" srcOrd="2" destOrd="0" presId="urn:microsoft.com/office/officeart/2005/8/layout/orgChart1"/>
    <dgm:cxn modelId="{83F04585-FDA0-4025-BF3A-60385D1318AE}" type="presParOf" srcId="{92182141-9A02-4FC5-81E8-65DAEF0DD4CF}" destId="{B69685A3-74E7-4F03-AB64-6A68B749FDD5}" srcOrd="2" destOrd="0" presId="urn:microsoft.com/office/officeart/2005/8/layout/orgChart1"/>
    <dgm:cxn modelId="{1A386CD9-5E18-4D56-B3F7-48635A7ADBDF}" type="presParOf" srcId="{92182141-9A02-4FC5-81E8-65DAEF0DD4CF}" destId="{0BB00137-725B-4FD4-837B-8FC1F46FF227}" srcOrd="3" destOrd="0" presId="urn:microsoft.com/office/officeart/2005/8/layout/orgChart1"/>
    <dgm:cxn modelId="{D8617932-62FD-4349-9AC7-B051B16F5673}" type="presParOf" srcId="{0BB00137-725B-4FD4-837B-8FC1F46FF227}" destId="{8803200F-0F5A-4C6B-8E5F-55D6474503EF}" srcOrd="0" destOrd="0" presId="urn:microsoft.com/office/officeart/2005/8/layout/orgChart1"/>
    <dgm:cxn modelId="{67DE9E6A-598B-46B3-8A8F-91ABD2CD7107}" type="presParOf" srcId="{8803200F-0F5A-4C6B-8E5F-55D6474503EF}" destId="{3C2F1303-657C-4688-91DD-5F34E2F452DA}" srcOrd="0" destOrd="0" presId="urn:microsoft.com/office/officeart/2005/8/layout/orgChart1"/>
    <dgm:cxn modelId="{3F42946A-880A-4BD3-818D-9C752E76C32F}" type="presParOf" srcId="{8803200F-0F5A-4C6B-8E5F-55D6474503EF}" destId="{068A049F-D5F0-44F4-BFB3-60595ACB572E}" srcOrd="1" destOrd="0" presId="urn:microsoft.com/office/officeart/2005/8/layout/orgChart1"/>
    <dgm:cxn modelId="{E7ACCBCF-E4FC-429F-A283-C6D3CB6C2730}" type="presParOf" srcId="{0BB00137-725B-4FD4-837B-8FC1F46FF227}" destId="{3449E75F-95B1-418B-A3AD-A644C6301A8A}" srcOrd="1" destOrd="0" presId="urn:microsoft.com/office/officeart/2005/8/layout/orgChart1"/>
    <dgm:cxn modelId="{38E461A2-851D-4548-8AF4-DB56A8F95DB3}" type="presParOf" srcId="{0BB00137-725B-4FD4-837B-8FC1F46FF227}" destId="{4A391E2D-B415-41D2-BAB4-AFDE9EEB6F3D}" srcOrd="2" destOrd="0" presId="urn:microsoft.com/office/officeart/2005/8/layout/orgChart1"/>
    <dgm:cxn modelId="{52527BC6-5D2A-484E-A5CA-8BA19CC33418}" type="presParOf" srcId="{CB673693-F5A7-477B-881C-DFDA91D0A462}" destId="{F4B31E58-3B38-42A1-BA0C-EEE6316097A8}" srcOrd="2" destOrd="0" presId="urn:microsoft.com/office/officeart/2005/8/layout/orgChart1"/>
    <dgm:cxn modelId="{07A4841E-DAF7-478C-A874-DAC51E73E4B5}" type="presParOf" srcId="{B344F20C-2D46-4CC0-A203-22C07BCA2A4A}" destId="{7DF13A62-AE86-44AC-B94A-913AF4812C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953E3D-19A4-46D4-9A0E-C1C8033406DD}" type="doc">
      <dgm:prSet loTypeId="urn:microsoft.com/office/officeart/2005/8/layout/bProcess4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C4C99F4-FAB7-41D8-97C7-F4A7EBE4C5F1}">
      <dgm:prSet phldrT="[Text]" custT="1"/>
      <dgm:spPr/>
      <dgm:t>
        <a:bodyPr/>
        <a:lstStyle/>
        <a:p>
          <a:pPr algn="ctr"/>
          <a:r>
            <a:rPr lang="en-US" sz="2400" b="1" dirty="0" smtClean="0">
              <a:effectLst/>
              <a:latin typeface="+mj-lt"/>
              <a:cs typeface="Times New Roman" pitchFamily="18" charset="0"/>
            </a:rPr>
            <a:t>STRENGTH</a:t>
          </a:r>
        </a:p>
        <a:p>
          <a:pPr algn="l"/>
          <a:r>
            <a:rPr lang="en-US" sz="2400" dirty="0" smtClean="0">
              <a:effectLst/>
              <a:latin typeface="+mj-lt"/>
              <a:cs typeface="Times New Roman" pitchFamily="18" charset="0"/>
            </a:rPr>
            <a:t>Skilled staff</a:t>
          </a:r>
        </a:p>
        <a:p>
          <a:pPr algn="l"/>
          <a:r>
            <a:rPr lang="en-US" sz="2400" dirty="0" smtClean="0">
              <a:effectLst/>
              <a:latin typeface="+mj-lt"/>
              <a:cs typeface="Times New Roman" pitchFamily="18" charset="0"/>
            </a:rPr>
            <a:t>State of art tests &amp; equipments</a:t>
          </a:r>
        </a:p>
        <a:p>
          <a:pPr algn="l"/>
          <a:r>
            <a:rPr lang="en-IE" sz="2400" dirty="0" smtClean="0">
              <a:effectLst/>
              <a:latin typeface="+mj-lt"/>
              <a:cs typeface="Times New Roman" pitchFamily="18" charset="0"/>
            </a:rPr>
            <a:t>Reputation</a:t>
          </a:r>
        </a:p>
      </dgm:t>
    </dgm:pt>
    <dgm:pt modelId="{6FFDD64B-8F95-4FD0-9BCD-1079DC70DD17}" type="parTrans" cxnId="{5E1699EE-264C-4AA9-9713-8119520BDA7B}">
      <dgm:prSet/>
      <dgm:spPr/>
      <dgm:t>
        <a:bodyPr/>
        <a:lstStyle/>
        <a:p>
          <a:endParaRPr lang="en-US"/>
        </a:p>
      </dgm:t>
    </dgm:pt>
    <dgm:pt modelId="{9D6432E9-7F18-4FD9-80BE-2C278FD9BA43}" type="sibTrans" cxnId="{5E1699EE-264C-4AA9-9713-8119520BDA7B}">
      <dgm:prSet/>
      <dgm:spPr/>
      <dgm:t>
        <a:bodyPr/>
        <a:lstStyle/>
        <a:p>
          <a:endParaRPr lang="en-US"/>
        </a:p>
      </dgm:t>
    </dgm:pt>
    <dgm:pt modelId="{0DF6532F-268D-4E3A-B1E8-BE6133F2C4A3}">
      <dgm:prSet phldrT="[Text]" custT="1"/>
      <dgm:spPr/>
      <dgm:t>
        <a:bodyPr/>
        <a:lstStyle/>
        <a:p>
          <a:pPr algn="ctr"/>
          <a:r>
            <a:rPr lang="en-US" sz="2400" b="1" dirty="0" smtClean="0">
              <a:effectLst/>
              <a:latin typeface="+mj-lt"/>
              <a:cs typeface="Times New Roman" pitchFamily="18" charset="0"/>
            </a:rPr>
            <a:t>OPPORTUNITIES</a:t>
          </a:r>
        </a:p>
        <a:p>
          <a:pPr algn="l"/>
          <a:r>
            <a:rPr lang="en-US" sz="2400" dirty="0" smtClean="0">
              <a:effectLst/>
              <a:latin typeface="+mj-lt"/>
              <a:cs typeface="Times New Roman" pitchFamily="18" charset="0"/>
            </a:rPr>
            <a:t>To grow as a Centre of Excellence in Clinical Psychology in Communication Disorders</a:t>
          </a:r>
          <a:endParaRPr lang="en-US" sz="2400" dirty="0"/>
        </a:p>
      </dgm:t>
    </dgm:pt>
    <dgm:pt modelId="{19A53B86-B3A9-40CD-8E4F-5B22F60DC0AA}" type="parTrans" cxnId="{68E4997D-864E-41AB-BE7D-7F8C2CD2FBFF}">
      <dgm:prSet/>
      <dgm:spPr/>
      <dgm:t>
        <a:bodyPr/>
        <a:lstStyle/>
        <a:p>
          <a:endParaRPr lang="en-US"/>
        </a:p>
      </dgm:t>
    </dgm:pt>
    <dgm:pt modelId="{2D24131A-09FD-4901-92C2-0E8CC46D246A}" type="sibTrans" cxnId="{68E4997D-864E-41AB-BE7D-7F8C2CD2FBFF}">
      <dgm:prSet/>
      <dgm:spPr/>
      <dgm:t>
        <a:bodyPr/>
        <a:lstStyle/>
        <a:p>
          <a:endParaRPr lang="en-US"/>
        </a:p>
      </dgm:t>
    </dgm:pt>
    <dgm:pt modelId="{3A3E3136-9185-4CB9-BEA7-165AB65DB9A0}">
      <dgm:prSet phldrT="[Text]" custT="1"/>
      <dgm:spPr/>
      <dgm:t>
        <a:bodyPr/>
        <a:lstStyle/>
        <a:p>
          <a:pPr algn="ctr"/>
          <a:r>
            <a:rPr lang="en-US" sz="2400" b="1" dirty="0" smtClean="0"/>
            <a:t>THREATS</a:t>
          </a:r>
        </a:p>
        <a:p>
          <a:pPr algn="l"/>
          <a:r>
            <a:rPr lang="en-US" sz="2400" dirty="0" smtClean="0">
              <a:effectLst/>
              <a:latin typeface="+mj-lt"/>
              <a:cs typeface="Times New Roman" pitchFamily="18" charset="0"/>
            </a:rPr>
            <a:t>High cost of long- term-interventions</a:t>
          </a:r>
        </a:p>
        <a:p>
          <a:pPr algn="l"/>
          <a:r>
            <a:rPr lang="en-US" sz="2400" dirty="0" smtClean="0">
              <a:effectLst/>
              <a:latin typeface="+mj-lt"/>
              <a:cs typeface="Times New Roman" pitchFamily="18" charset="0"/>
            </a:rPr>
            <a:t>Chronic nature of illness </a:t>
          </a:r>
          <a:endParaRPr lang="en-US" sz="2400" dirty="0"/>
        </a:p>
      </dgm:t>
    </dgm:pt>
    <dgm:pt modelId="{4EF7881B-4697-4AD9-8FE2-9ACB54B9E38D}" type="parTrans" cxnId="{AD181E69-B37B-4088-A6C2-62C7B574B23C}">
      <dgm:prSet/>
      <dgm:spPr/>
      <dgm:t>
        <a:bodyPr/>
        <a:lstStyle/>
        <a:p>
          <a:endParaRPr lang="en-US"/>
        </a:p>
      </dgm:t>
    </dgm:pt>
    <dgm:pt modelId="{FB790CA0-E57C-44B6-8F6E-5BF62801155E}" type="sibTrans" cxnId="{AD181E69-B37B-4088-A6C2-62C7B574B23C}">
      <dgm:prSet/>
      <dgm:spPr/>
      <dgm:t>
        <a:bodyPr/>
        <a:lstStyle/>
        <a:p>
          <a:endParaRPr lang="en-US"/>
        </a:p>
      </dgm:t>
    </dgm:pt>
    <dgm:pt modelId="{D81331BA-127F-4015-A8C3-FAA66075C80B}">
      <dgm:prSet phldrT="[Text]" custT="1"/>
      <dgm:spPr/>
      <dgm:t>
        <a:bodyPr/>
        <a:lstStyle/>
        <a:p>
          <a:pPr algn="ctr"/>
          <a:endParaRPr lang="en-US" sz="2400" b="1" dirty="0" smtClean="0">
            <a:effectLst/>
            <a:latin typeface="+mj-lt"/>
            <a:cs typeface="Times New Roman" pitchFamily="18" charset="0"/>
          </a:endParaRPr>
        </a:p>
        <a:p>
          <a:pPr algn="ctr"/>
          <a:endParaRPr lang="en-US" sz="2400" b="1" dirty="0" smtClean="0">
            <a:effectLst/>
            <a:latin typeface="+mj-lt"/>
            <a:cs typeface="Times New Roman" pitchFamily="18" charset="0"/>
          </a:endParaRPr>
        </a:p>
        <a:p>
          <a:pPr algn="ctr"/>
          <a:r>
            <a:rPr lang="en-US" sz="2400" b="1" dirty="0" smtClean="0">
              <a:effectLst/>
              <a:latin typeface="+mj-lt"/>
              <a:cs typeface="Times New Roman" pitchFamily="18" charset="0"/>
            </a:rPr>
            <a:t>WEAKNESS</a:t>
          </a:r>
        </a:p>
        <a:p>
          <a:pPr algn="l"/>
          <a:r>
            <a:rPr lang="en-US" sz="2000" dirty="0" smtClean="0">
              <a:effectLst/>
              <a:latin typeface="+mj-lt"/>
              <a:cs typeface="Times New Roman" pitchFamily="18" charset="0"/>
            </a:rPr>
            <a:t>A large client/staff ratio reduces the Quality of Work</a:t>
          </a:r>
        </a:p>
        <a:p>
          <a:pPr algn="l"/>
          <a:r>
            <a:rPr lang="en-US" sz="2000" dirty="0" smtClean="0">
              <a:effectLst/>
              <a:latin typeface="+mj-lt"/>
              <a:cs typeface="Times New Roman" pitchFamily="18" charset="0"/>
            </a:rPr>
            <a:t>Paper-pencil documentation</a:t>
          </a:r>
        </a:p>
        <a:p>
          <a:pPr algn="l"/>
          <a:endParaRPr lang="en-US" sz="2000" dirty="0" smtClean="0">
            <a:effectLst/>
            <a:latin typeface="+mj-lt"/>
            <a:cs typeface="Times New Roman" pitchFamily="18" charset="0"/>
          </a:endParaRPr>
        </a:p>
        <a:p>
          <a:pPr algn="l"/>
          <a:endParaRPr lang="en-US" sz="2000" dirty="0"/>
        </a:p>
      </dgm:t>
    </dgm:pt>
    <dgm:pt modelId="{71A9A422-8AC6-42A7-AEF8-7116139DA8BE}" type="parTrans" cxnId="{B11975F9-C310-4F9F-9F64-B8D066B99205}">
      <dgm:prSet/>
      <dgm:spPr/>
      <dgm:t>
        <a:bodyPr/>
        <a:lstStyle/>
        <a:p>
          <a:endParaRPr lang="en-US"/>
        </a:p>
      </dgm:t>
    </dgm:pt>
    <dgm:pt modelId="{9A7C66B4-BA86-4796-B843-ED111AB22E2C}" type="sibTrans" cxnId="{B11975F9-C310-4F9F-9F64-B8D066B99205}">
      <dgm:prSet/>
      <dgm:spPr/>
      <dgm:t>
        <a:bodyPr/>
        <a:lstStyle/>
        <a:p>
          <a:endParaRPr lang="en-US"/>
        </a:p>
      </dgm:t>
    </dgm:pt>
    <dgm:pt modelId="{333A40C0-0F0B-465D-B9BF-E39EBB9E422E}" type="pres">
      <dgm:prSet presAssocID="{1A953E3D-19A4-46D4-9A0E-C1C8033406DD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D0D81624-62F3-4E35-9F53-478E29CF96D7}" type="pres">
      <dgm:prSet presAssocID="{1C4C99F4-FAB7-41D8-97C7-F4A7EBE4C5F1}" presName="compNode" presStyleCnt="0"/>
      <dgm:spPr/>
    </dgm:pt>
    <dgm:pt modelId="{C80F1345-F02D-4B3B-ACC4-07BEE7F45BFC}" type="pres">
      <dgm:prSet presAssocID="{1C4C99F4-FAB7-41D8-97C7-F4A7EBE4C5F1}" presName="dummyConnPt" presStyleCnt="0"/>
      <dgm:spPr/>
    </dgm:pt>
    <dgm:pt modelId="{1D26C7DF-E839-465A-A3B4-6AA48D9421EA}" type="pres">
      <dgm:prSet presAssocID="{1C4C99F4-FAB7-41D8-97C7-F4A7EBE4C5F1}" presName="node" presStyleLbl="node1" presStyleIdx="0" presStyleCnt="4" custScaleX="133100" custScaleY="1331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A503DA-BDCD-45EE-B6B5-82CCB7EFAB02}" type="pres">
      <dgm:prSet presAssocID="{9D6432E9-7F18-4FD9-80BE-2C278FD9BA43}" presName="sibTrans" presStyleLbl="bgSibTrans2D1" presStyleIdx="0" presStyleCnt="3"/>
      <dgm:spPr/>
      <dgm:t>
        <a:bodyPr/>
        <a:lstStyle/>
        <a:p>
          <a:endParaRPr lang="en-US"/>
        </a:p>
      </dgm:t>
    </dgm:pt>
    <dgm:pt modelId="{164ED88A-7DA3-4FE7-961C-5E8575308361}" type="pres">
      <dgm:prSet presAssocID="{0DF6532F-268D-4E3A-B1E8-BE6133F2C4A3}" presName="compNode" presStyleCnt="0"/>
      <dgm:spPr/>
    </dgm:pt>
    <dgm:pt modelId="{F8F0E7B4-9CE7-4669-8F9C-F27D6C69FA93}" type="pres">
      <dgm:prSet presAssocID="{0DF6532F-268D-4E3A-B1E8-BE6133F2C4A3}" presName="dummyConnPt" presStyleCnt="0"/>
      <dgm:spPr/>
    </dgm:pt>
    <dgm:pt modelId="{E42D642A-527E-40CE-A6C1-D03CE8EE6A6D}" type="pres">
      <dgm:prSet presAssocID="{0DF6532F-268D-4E3A-B1E8-BE6133F2C4A3}" presName="node" presStyleLbl="node1" presStyleIdx="1" presStyleCnt="4" custScaleX="133100" custScaleY="1331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B28CBE-D447-413B-A4D9-32F094709774}" type="pres">
      <dgm:prSet presAssocID="{2D24131A-09FD-4901-92C2-0E8CC46D246A}" presName="sibTrans" presStyleLbl="bgSibTrans2D1" presStyleIdx="1" presStyleCnt="3"/>
      <dgm:spPr/>
      <dgm:t>
        <a:bodyPr/>
        <a:lstStyle/>
        <a:p>
          <a:endParaRPr lang="en-US"/>
        </a:p>
      </dgm:t>
    </dgm:pt>
    <dgm:pt modelId="{96006289-DAD9-4C73-BD8D-8BF17028744A}" type="pres">
      <dgm:prSet presAssocID="{3A3E3136-9185-4CB9-BEA7-165AB65DB9A0}" presName="compNode" presStyleCnt="0"/>
      <dgm:spPr/>
    </dgm:pt>
    <dgm:pt modelId="{7784EF7F-0163-493E-A361-5172BFB393B2}" type="pres">
      <dgm:prSet presAssocID="{3A3E3136-9185-4CB9-BEA7-165AB65DB9A0}" presName="dummyConnPt" presStyleCnt="0"/>
      <dgm:spPr/>
    </dgm:pt>
    <dgm:pt modelId="{A5F1EF5F-B428-4C54-9DD6-887917A836E3}" type="pres">
      <dgm:prSet presAssocID="{3A3E3136-9185-4CB9-BEA7-165AB65DB9A0}" presName="node" presStyleLbl="node1" presStyleIdx="2" presStyleCnt="4" custScaleX="133100" custScaleY="1331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9D24F6-4BD3-4737-A241-1C41FC01ED0A}" type="pres">
      <dgm:prSet presAssocID="{FB790CA0-E57C-44B6-8F6E-5BF62801155E}" presName="sibTrans" presStyleLbl="bgSibTrans2D1" presStyleIdx="2" presStyleCnt="3"/>
      <dgm:spPr/>
      <dgm:t>
        <a:bodyPr/>
        <a:lstStyle/>
        <a:p>
          <a:endParaRPr lang="en-US"/>
        </a:p>
      </dgm:t>
    </dgm:pt>
    <dgm:pt modelId="{8C3BD6D3-8E28-4414-9640-C739BB2319B4}" type="pres">
      <dgm:prSet presAssocID="{D81331BA-127F-4015-A8C3-FAA66075C80B}" presName="compNode" presStyleCnt="0"/>
      <dgm:spPr/>
    </dgm:pt>
    <dgm:pt modelId="{0D08AF77-56D9-4C84-BDC7-101B2BCD54C4}" type="pres">
      <dgm:prSet presAssocID="{D81331BA-127F-4015-A8C3-FAA66075C80B}" presName="dummyConnPt" presStyleCnt="0"/>
      <dgm:spPr/>
    </dgm:pt>
    <dgm:pt modelId="{B77A4DBB-5FB9-4182-B1FD-CA7B68163D73}" type="pres">
      <dgm:prSet presAssocID="{D81331BA-127F-4015-A8C3-FAA66075C80B}" presName="node" presStyleLbl="node1" presStyleIdx="3" presStyleCnt="4" custScaleX="133100" custScaleY="1331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D181E69-B37B-4088-A6C2-62C7B574B23C}" srcId="{1A953E3D-19A4-46D4-9A0E-C1C8033406DD}" destId="{3A3E3136-9185-4CB9-BEA7-165AB65DB9A0}" srcOrd="2" destOrd="0" parTransId="{4EF7881B-4697-4AD9-8FE2-9ACB54B9E38D}" sibTransId="{FB790CA0-E57C-44B6-8F6E-5BF62801155E}"/>
    <dgm:cxn modelId="{61B782DF-287B-49F3-AC34-345F415A3FFB}" type="presOf" srcId="{FB790CA0-E57C-44B6-8F6E-5BF62801155E}" destId="{8F9D24F6-4BD3-4737-A241-1C41FC01ED0A}" srcOrd="0" destOrd="0" presId="urn:microsoft.com/office/officeart/2005/8/layout/bProcess4"/>
    <dgm:cxn modelId="{051DEB9A-D07A-4AA6-BDB2-86E07F32EBE7}" type="presOf" srcId="{1C4C99F4-FAB7-41D8-97C7-F4A7EBE4C5F1}" destId="{1D26C7DF-E839-465A-A3B4-6AA48D9421EA}" srcOrd="0" destOrd="0" presId="urn:microsoft.com/office/officeart/2005/8/layout/bProcess4"/>
    <dgm:cxn modelId="{F87D8180-1211-4494-8199-7BD96DF29A51}" type="presOf" srcId="{0DF6532F-268D-4E3A-B1E8-BE6133F2C4A3}" destId="{E42D642A-527E-40CE-A6C1-D03CE8EE6A6D}" srcOrd="0" destOrd="0" presId="urn:microsoft.com/office/officeart/2005/8/layout/bProcess4"/>
    <dgm:cxn modelId="{684C5B55-E9C5-4579-B8E2-93BDF23E77BA}" type="presOf" srcId="{D81331BA-127F-4015-A8C3-FAA66075C80B}" destId="{B77A4DBB-5FB9-4182-B1FD-CA7B68163D73}" srcOrd="0" destOrd="0" presId="urn:microsoft.com/office/officeart/2005/8/layout/bProcess4"/>
    <dgm:cxn modelId="{F00FAE4E-8FC2-45E0-BCCD-EA17032786D4}" type="presOf" srcId="{2D24131A-09FD-4901-92C2-0E8CC46D246A}" destId="{6BB28CBE-D447-413B-A4D9-32F094709774}" srcOrd="0" destOrd="0" presId="urn:microsoft.com/office/officeart/2005/8/layout/bProcess4"/>
    <dgm:cxn modelId="{AE636E27-0561-4158-87C2-5DDC54EC70A1}" type="presOf" srcId="{3A3E3136-9185-4CB9-BEA7-165AB65DB9A0}" destId="{A5F1EF5F-B428-4C54-9DD6-887917A836E3}" srcOrd="0" destOrd="0" presId="urn:microsoft.com/office/officeart/2005/8/layout/bProcess4"/>
    <dgm:cxn modelId="{68E4997D-864E-41AB-BE7D-7F8C2CD2FBFF}" srcId="{1A953E3D-19A4-46D4-9A0E-C1C8033406DD}" destId="{0DF6532F-268D-4E3A-B1E8-BE6133F2C4A3}" srcOrd="1" destOrd="0" parTransId="{19A53B86-B3A9-40CD-8E4F-5B22F60DC0AA}" sibTransId="{2D24131A-09FD-4901-92C2-0E8CC46D246A}"/>
    <dgm:cxn modelId="{B11975F9-C310-4F9F-9F64-B8D066B99205}" srcId="{1A953E3D-19A4-46D4-9A0E-C1C8033406DD}" destId="{D81331BA-127F-4015-A8C3-FAA66075C80B}" srcOrd="3" destOrd="0" parTransId="{71A9A422-8AC6-42A7-AEF8-7116139DA8BE}" sibTransId="{9A7C66B4-BA86-4796-B843-ED111AB22E2C}"/>
    <dgm:cxn modelId="{1A18471D-EB98-4FA6-B98E-48105A9DE3BD}" type="presOf" srcId="{1A953E3D-19A4-46D4-9A0E-C1C8033406DD}" destId="{333A40C0-0F0B-465D-B9BF-E39EBB9E422E}" srcOrd="0" destOrd="0" presId="urn:microsoft.com/office/officeart/2005/8/layout/bProcess4"/>
    <dgm:cxn modelId="{4676D425-C3EB-4B4B-82CD-1BF3AF5162AC}" type="presOf" srcId="{9D6432E9-7F18-4FD9-80BE-2C278FD9BA43}" destId="{4BA503DA-BDCD-45EE-B6B5-82CCB7EFAB02}" srcOrd="0" destOrd="0" presId="urn:microsoft.com/office/officeart/2005/8/layout/bProcess4"/>
    <dgm:cxn modelId="{5E1699EE-264C-4AA9-9713-8119520BDA7B}" srcId="{1A953E3D-19A4-46D4-9A0E-C1C8033406DD}" destId="{1C4C99F4-FAB7-41D8-97C7-F4A7EBE4C5F1}" srcOrd="0" destOrd="0" parTransId="{6FFDD64B-8F95-4FD0-9BCD-1079DC70DD17}" sibTransId="{9D6432E9-7F18-4FD9-80BE-2C278FD9BA43}"/>
    <dgm:cxn modelId="{06068A27-545B-4B4B-86F6-E4CDC4AE7459}" type="presParOf" srcId="{333A40C0-0F0B-465D-B9BF-E39EBB9E422E}" destId="{D0D81624-62F3-4E35-9F53-478E29CF96D7}" srcOrd="0" destOrd="0" presId="urn:microsoft.com/office/officeart/2005/8/layout/bProcess4"/>
    <dgm:cxn modelId="{51F0ECB6-9259-4B28-BB74-B28D9F3C8A97}" type="presParOf" srcId="{D0D81624-62F3-4E35-9F53-478E29CF96D7}" destId="{C80F1345-F02D-4B3B-ACC4-07BEE7F45BFC}" srcOrd="0" destOrd="0" presId="urn:microsoft.com/office/officeart/2005/8/layout/bProcess4"/>
    <dgm:cxn modelId="{67514646-09D8-4C42-A393-122873800B4C}" type="presParOf" srcId="{D0D81624-62F3-4E35-9F53-478E29CF96D7}" destId="{1D26C7DF-E839-465A-A3B4-6AA48D9421EA}" srcOrd="1" destOrd="0" presId="urn:microsoft.com/office/officeart/2005/8/layout/bProcess4"/>
    <dgm:cxn modelId="{08EFC816-AF52-487E-9485-776D10DD4A7B}" type="presParOf" srcId="{333A40C0-0F0B-465D-B9BF-E39EBB9E422E}" destId="{4BA503DA-BDCD-45EE-B6B5-82CCB7EFAB02}" srcOrd="1" destOrd="0" presId="urn:microsoft.com/office/officeart/2005/8/layout/bProcess4"/>
    <dgm:cxn modelId="{06589CF1-6D08-4B76-8EC9-C0372C5EBB28}" type="presParOf" srcId="{333A40C0-0F0B-465D-B9BF-E39EBB9E422E}" destId="{164ED88A-7DA3-4FE7-961C-5E8575308361}" srcOrd="2" destOrd="0" presId="urn:microsoft.com/office/officeart/2005/8/layout/bProcess4"/>
    <dgm:cxn modelId="{2CBCE5CF-7272-4E1A-948F-4E336752EA71}" type="presParOf" srcId="{164ED88A-7DA3-4FE7-961C-5E8575308361}" destId="{F8F0E7B4-9CE7-4669-8F9C-F27D6C69FA93}" srcOrd="0" destOrd="0" presId="urn:microsoft.com/office/officeart/2005/8/layout/bProcess4"/>
    <dgm:cxn modelId="{94E0372C-B6EF-45E7-8F75-38AE4F15F332}" type="presParOf" srcId="{164ED88A-7DA3-4FE7-961C-5E8575308361}" destId="{E42D642A-527E-40CE-A6C1-D03CE8EE6A6D}" srcOrd="1" destOrd="0" presId="urn:microsoft.com/office/officeart/2005/8/layout/bProcess4"/>
    <dgm:cxn modelId="{42C25BB1-914C-4CB3-A52E-919C2D7ABEF9}" type="presParOf" srcId="{333A40C0-0F0B-465D-B9BF-E39EBB9E422E}" destId="{6BB28CBE-D447-413B-A4D9-32F094709774}" srcOrd="3" destOrd="0" presId="urn:microsoft.com/office/officeart/2005/8/layout/bProcess4"/>
    <dgm:cxn modelId="{226AC462-B6D1-4941-A5B8-42596034DF47}" type="presParOf" srcId="{333A40C0-0F0B-465D-B9BF-E39EBB9E422E}" destId="{96006289-DAD9-4C73-BD8D-8BF17028744A}" srcOrd="4" destOrd="0" presId="urn:microsoft.com/office/officeart/2005/8/layout/bProcess4"/>
    <dgm:cxn modelId="{B5CEB313-98B7-4BBC-B341-8FBB42CEA92A}" type="presParOf" srcId="{96006289-DAD9-4C73-BD8D-8BF17028744A}" destId="{7784EF7F-0163-493E-A361-5172BFB393B2}" srcOrd="0" destOrd="0" presId="urn:microsoft.com/office/officeart/2005/8/layout/bProcess4"/>
    <dgm:cxn modelId="{F00514C0-38F1-4E88-A8F6-B22ACA0E7CB5}" type="presParOf" srcId="{96006289-DAD9-4C73-BD8D-8BF17028744A}" destId="{A5F1EF5F-B428-4C54-9DD6-887917A836E3}" srcOrd="1" destOrd="0" presId="urn:microsoft.com/office/officeart/2005/8/layout/bProcess4"/>
    <dgm:cxn modelId="{10295DA4-FF1A-4712-9F7D-DB3F3360B4E3}" type="presParOf" srcId="{333A40C0-0F0B-465D-B9BF-E39EBB9E422E}" destId="{8F9D24F6-4BD3-4737-A241-1C41FC01ED0A}" srcOrd="5" destOrd="0" presId="urn:microsoft.com/office/officeart/2005/8/layout/bProcess4"/>
    <dgm:cxn modelId="{28B5F29F-85F4-4CD0-A6A5-A6DFEA80F23B}" type="presParOf" srcId="{333A40C0-0F0B-465D-B9BF-E39EBB9E422E}" destId="{8C3BD6D3-8E28-4414-9640-C739BB2319B4}" srcOrd="6" destOrd="0" presId="urn:microsoft.com/office/officeart/2005/8/layout/bProcess4"/>
    <dgm:cxn modelId="{2C28E589-582A-4641-A870-E83186030E1F}" type="presParOf" srcId="{8C3BD6D3-8E28-4414-9640-C739BB2319B4}" destId="{0D08AF77-56D9-4C84-BDC7-101B2BCD54C4}" srcOrd="0" destOrd="0" presId="urn:microsoft.com/office/officeart/2005/8/layout/bProcess4"/>
    <dgm:cxn modelId="{A18E9D22-32F1-4892-953C-9D68E19CA1E6}" type="presParOf" srcId="{8C3BD6D3-8E28-4414-9640-C739BB2319B4}" destId="{B77A4DBB-5FB9-4182-B1FD-CA7B68163D7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9685A3-74E7-4F03-AB64-6A68B749FDD5}">
      <dsp:nvSpPr>
        <dsp:cNvPr id="0" name=""/>
        <dsp:cNvSpPr/>
      </dsp:nvSpPr>
      <dsp:spPr>
        <a:xfrm>
          <a:off x="7305783" y="2078756"/>
          <a:ext cx="206084" cy="11592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216"/>
              </a:lnTo>
              <a:lnTo>
                <a:pt x="206084" y="1159216"/>
              </a:lnTo>
            </a:path>
          </a:pathLst>
        </a:custGeom>
        <a:noFill/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A0E767-F8C0-43AF-8886-33480F1E925E}">
      <dsp:nvSpPr>
        <dsp:cNvPr id="0" name=""/>
        <dsp:cNvSpPr/>
      </dsp:nvSpPr>
      <dsp:spPr>
        <a:xfrm>
          <a:off x="7305783" y="2078756"/>
          <a:ext cx="206084" cy="4234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484"/>
              </a:lnTo>
              <a:lnTo>
                <a:pt x="206084" y="423484"/>
              </a:lnTo>
            </a:path>
          </a:pathLst>
        </a:custGeom>
        <a:noFill/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F07572-F1C6-4038-98AB-9FCEF09D678B}">
      <dsp:nvSpPr>
        <dsp:cNvPr id="0" name=""/>
        <dsp:cNvSpPr/>
      </dsp:nvSpPr>
      <dsp:spPr>
        <a:xfrm>
          <a:off x="6517497" y="1280573"/>
          <a:ext cx="91440" cy="4547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4709"/>
              </a:lnTo>
              <a:lnTo>
                <a:pt x="101337" y="454709"/>
              </a:lnTo>
            </a:path>
          </a:pathLst>
        </a:custGeom>
        <a:noFill/>
        <a:ln w="190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CC3742-DA4B-4216-AAA3-9348ECD836FD}">
      <dsp:nvSpPr>
        <dsp:cNvPr id="0" name=""/>
        <dsp:cNvSpPr/>
      </dsp:nvSpPr>
      <dsp:spPr>
        <a:xfrm>
          <a:off x="4894974" y="2078756"/>
          <a:ext cx="91440" cy="22228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22816"/>
              </a:lnTo>
              <a:lnTo>
                <a:pt x="101337" y="2222816"/>
              </a:lnTo>
            </a:path>
          </a:pathLst>
        </a:custGeom>
        <a:noFill/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D5703A-080B-4350-B1BA-DB4C08D64A08}">
      <dsp:nvSpPr>
        <dsp:cNvPr id="0" name=""/>
        <dsp:cNvSpPr/>
      </dsp:nvSpPr>
      <dsp:spPr>
        <a:xfrm>
          <a:off x="4839356" y="2078756"/>
          <a:ext cx="91440" cy="2222816"/>
        </a:xfrm>
        <a:custGeom>
          <a:avLst/>
          <a:gdLst/>
          <a:ahLst/>
          <a:cxnLst/>
          <a:rect l="0" t="0" r="0" b="0"/>
          <a:pathLst>
            <a:path>
              <a:moveTo>
                <a:pt x="101337" y="0"/>
              </a:moveTo>
              <a:lnTo>
                <a:pt x="101337" y="2222816"/>
              </a:lnTo>
              <a:lnTo>
                <a:pt x="45720" y="2222816"/>
              </a:lnTo>
            </a:path>
          </a:pathLst>
        </a:custGeom>
        <a:noFill/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E4CC48-655F-40D0-95F9-37D2FB4F6243}">
      <dsp:nvSpPr>
        <dsp:cNvPr id="0" name=""/>
        <dsp:cNvSpPr/>
      </dsp:nvSpPr>
      <dsp:spPr>
        <a:xfrm>
          <a:off x="4894974" y="2078756"/>
          <a:ext cx="91440" cy="13559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55936"/>
              </a:lnTo>
              <a:lnTo>
                <a:pt x="101337" y="1355936"/>
              </a:lnTo>
            </a:path>
          </a:pathLst>
        </a:custGeom>
        <a:noFill/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D0356D-FCCD-4F97-BCB5-C4A0F7D09890}">
      <dsp:nvSpPr>
        <dsp:cNvPr id="0" name=""/>
        <dsp:cNvSpPr/>
      </dsp:nvSpPr>
      <dsp:spPr>
        <a:xfrm>
          <a:off x="4839356" y="2078756"/>
          <a:ext cx="91440" cy="1355936"/>
        </a:xfrm>
        <a:custGeom>
          <a:avLst/>
          <a:gdLst/>
          <a:ahLst/>
          <a:cxnLst/>
          <a:rect l="0" t="0" r="0" b="0"/>
          <a:pathLst>
            <a:path>
              <a:moveTo>
                <a:pt x="101337" y="0"/>
              </a:moveTo>
              <a:lnTo>
                <a:pt x="101337" y="1355936"/>
              </a:lnTo>
              <a:lnTo>
                <a:pt x="45720" y="1355936"/>
              </a:lnTo>
            </a:path>
          </a:pathLst>
        </a:custGeom>
        <a:noFill/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2D9AEB-663B-41A7-9738-7AFF7BD67EBA}">
      <dsp:nvSpPr>
        <dsp:cNvPr id="0" name=""/>
        <dsp:cNvSpPr/>
      </dsp:nvSpPr>
      <dsp:spPr>
        <a:xfrm>
          <a:off x="4894974" y="2078756"/>
          <a:ext cx="91440" cy="4890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9057"/>
              </a:lnTo>
              <a:lnTo>
                <a:pt x="101337" y="489057"/>
              </a:lnTo>
            </a:path>
          </a:pathLst>
        </a:custGeom>
        <a:noFill/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10DAA3-B12C-4084-B89E-5DFA93EE3B86}">
      <dsp:nvSpPr>
        <dsp:cNvPr id="0" name=""/>
        <dsp:cNvSpPr/>
      </dsp:nvSpPr>
      <dsp:spPr>
        <a:xfrm>
          <a:off x="4839356" y="2078756"/>
          <a:ext cx="91440" cy="489057"/>
        </a:xfrm>
        <a:custGeom>
          <a:avLst/>
          <a:gdLst/>
          <a:ahLst/>
          <a:cxnLst/>
          <a:rect l="0" t="0" r="0" b="0"/>
          <a:pathLst>
            <a:path>
              <a:moveTo>
                <a:pt x="101337" y="0"/>
              </a:moveTo>
              <a:lnTo>
                <a:pt x="101337" y="489057"/>
              </a:lnTo>
              <a:lnTo>
                <a:pt x="45720" y="489057"/>
              </a:lnTo>
            </a:path>
          </a:pathLst>
        </a:custGeom>
        <a:noFill/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84C8F7-5B04-4212-AE82-E9B4CC65B91F}">
      <dsp:nvSpPr>
        <dsp:cNvPr id="0" name=""/>
        <dsp:cNvSpPr/>
      </dsp:nvSpPr>
      <dsp:spPr>
        <a:xfrm>
          <a:off x="5627642" y="1280573"/>
          <a:ext cx="935575" cy="454709"/>
        </a:xfrm>
        <a:custGeom>
          <a:avLst/>
          <a:gdLst/>
          <a:ahLst/>
          <a:cxnLst/>
          <a:rect l="0" t="0" r="0" b="0"/>
          <a:pathLst>
            <a:path>
              <a:moveTo>
                <a:pt x="935575" y="0"/>
              </a:moveTo>
              <a:lnTo>
                <a:pt x="935575" y="454709"/>
              </a:lnTo>
              <a:lnTo>
                <a:pt x="0" y="454709"/>
              </a:lnTo>
            </a:path>
          </a:pathLst>
        </a:custGeom>
        <a:noFill/>
        <a:ln w="190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2B8891-53FF-4416-84BE-F09212335503}">
      <dsp:nvSpPr>
        <dsp:cNvPr id="0" name=""/>
        <dsp:cNvSpPr/>
      </dsp:nvSpPr>
      <dsp:spPr>
        <a:xfrm>
          <a:off x="3518862" y="700144"/>
          <a:ext cx="3044355" cy="111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617"/>
              </a:lnTo>
              <a:lnTo>
                <a:pt x="3044355" y="55617"/>
              </a:lnTo>
              <a:lnTo>
                <a:pt x="3044355" y="111235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DA1C78-5A4E-4C94-8870-64626DADA220}">
      <dsp:nvSpPr>
        <dsp:cNvPr id="0" name=""/>
        <dsp:cNvSpPr/>
      </dsp:nvSpPr>
      <dsp:spPr>
        <a:xfrm>
          <a:off x="1459382" y="1280573"/>
          <a:ext cx="140757" cy="14692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9282"/>
              </a:lnTo>
              <a:lnTo>
                <a:pt x="140757" y="1469282"/>
              </a:lnTo>
            </a:path>
          </a:pathLst>
        </a:custGeom>
        <a:noFill/>
        <a:ln w="190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C63137-B60E-497E-9136-230EE274A91B}">
      <dsp:nvSpPr>
        <dsp:cNvPr id="0" name=""/>
        <dsp:cNvSpPr/>
      </dsp:nvSpPr>
      <dsp:spPr>
        <a:xfrm>
          <a:off x="1459382" y="1280573"/>
          <a:ext cx="140757" cy="5268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6839"/>
              </a:lnTo>
              <a:lnTo>
                <a:pt x="140757" y="526839"/>
              </a:lnTo>
            </a:path>
          </a:pathLst>
        </a:custGeom>
        <a:noFill/>
        <a:ln w="190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62510-1BF0-47E2-9305-5884774952BA}">
      <dsp:nvSpPr>
        <dsp:cNvPr id="0" name=""/>
        <dsp:cNvSpPr/>
      </dsp:nvSpPr>
      <dsp:spPr>
        <a:xfrm>
          <a:off x="1834736" y="700144"/>
          <a:ext cx="1684126" cy="111235"/>
        </a:xfrm>
        <a:custGeom>
          <a:avLst/>
          <a:gdLst/>
          <a:ahLst/>
          <a:cxnLst/>
          <a:rect l="0" t="0" r="0" b="0"/>
          <a:pathLst>
            <a:path>
              <a:moveTo>
                <a:pt x="1684126" y="0"/>
              </a:moveTo>
              <a:lnTo>
                <a:pt x="1684126" y="55617"/>
              </a:lnTo>
              <a:lnTo>
                <a:pt x="0" y="55617"/>
              </a:lnTo>
              <a:lnTo>
                <a:pt x="0" y="111235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86C811-7BF1-4031-82A4-3911083F19DF}">
      <dsp:nvSpPr>
        <dsp:cNvPr id="0" name=""/>
        <dsp:cNvSpPr/>
      </dsp:nvSpPr>
      <dsp:spPr>
        <a:xfrm>
          <a:off x="99153" y="1280573"/>
          <a:ext cx="140757" cy="11592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216"/>
              </a:lnTo>
              <a:lnTo>
                <a:pt x="140757" y="1159216"/>
              </a:lnTo>
            </a:path>
          </a:pathLst>
        </a:custGeom>
        <a:noFill/>
        <a:ln w="190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3B9D25-50D2-46B8-9417-2EA24E753EC8}">
      <dsp:nvSpPr>
        <dsp:cNvPr id="0" name=""/>
        <dsp:cNvSpPr/>
      </dsp:nvSpPr>
      <dsp:spPr>
        <a:xfrm>
          <a:off x="99153" y="1280573"/>
          <a:ext cx="140757" cy="4234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484"/>
              </a:lnTo>
              <a:lnTo>
                <a:pt x="140757" y="423484"/>
              </a:lnTo>
            </a:path>
          </a:pathLst>
        </a:custGeom>
        <a:noFill/>
        <a:ln w="190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76CEC0-B91B-4853-96CB-D79404E49D19}">
      <dsp:nvSpPr>
        <dsp:cNvPr id="0" name=""/>
        <dsp:cNvSpPr/>
      </dsp:nvSpPr>
      <dsp:spPr>
        <a:xfrm>
          <a:off x="474507" y="700144"/>
          <a:ext cx="3044355" cy="111235"/>
        </a:xfrm>
        <a:custGeom>
          <a:avLst/>
          <a:gdLst/>
          <a:ahLst/>
          <a:cxnLst/>
          <a:rect l="0" t="0" r="0" b="0"/>
          <a:pathLst>
            <a:path>
              <a:moveTo>
                <a:pt x="3044355" y="0"/>
              </a:moveTo>
              <a:lnTo>
                <a:pt x="3044355" y="55617"/>
              </a:lnTo>
              <a:lnTo>
                <a:pt x="0" y="55617"/>
              </a:lnTo>
              <a:lnTo>
                <a:pt x="0" y="111235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A519DF-E091-4A4B-B2E4-D2A921BFAA10}">
      <dsp:nvSpPr>
        <dsp:cNvPr id="0" name=""/>
        <dsp:cNvSpPr/>
      </dsp:nvSpPr>
      <dsp:spPr>
        <a:xfrm>
          <a:off x="1125448" y="273605"/>
          <a:ext cx="4786827" cy="426539"/>
        </a:xfrm>
        <a:prstGeom prst="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700" rIns="12700" bIns="12700" numCol="1" spcCol="1270" anchor="t" anchorCtr="1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latin typeface="+mj-lt"/>
              <a:cs typeface="Consolas" pitchFamily="49" charset="0"/>
            </a:rPr>
            <a:t>Functional Organization</a:t>
          </a:r>
        </a:p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endParaRPr lang="en-US" sz="2000" b="1" kern="1200" dirty="0" smtClean="0">
            <a:latin typeface="+mj-lt"/>
            <a:cs typeface="Consolas" pitchFamily="49" charset="0"/>
          </a:endParaRPr>
        </a:p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endParaRPr lang="en-IN" sz="2000" b="1" kern="1200" dirty="0">
            <a:latin typeface="+mj-lt"/>
            <a:cs typeface="Consolas" pitchFamily="49" charset="0"/>
          </a:endParaRPr>
        </a:p>
      </dsp:txBody>
      <dsp:txXfrm>
        <a:off x="1125448" y="273605"/>
        <a:ext cx="4786827" cy="426539"/>
      </dsp:txXfrm>
    </dsp:sp>
    <dsp:sp modelId="{A44953BA-D890-4EC6-8399-922903E2DF07}">
      <dsp:nvSpPr>
        <dsp:cNvPr id="0" name=""/>
        <dsp:cNvSpPr/>
      </dsp:nvSpPr>
      <dsp:spPr>
        <a:xfrm>
          <a:off x="5314" y="811380"/>
          <a:ext cx="938385" cy="469192"/>
        </a:xfrm>
        <a:prstGeom prst="rect">
          <a:avLst/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" rIns="8890" bIns="8890" numCol="1" spcCol="1270" anchor="ctr" anchorCtr="1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+mj-lt"/>
              <a:cs typeface="Consolas" pitchFamily="49" charset="0"/>
            </a:rPr>
            <a:t>Training</a:t>
          </a:r>
          <a:endParaRPr lang="en-IN" sz="1400" b="1" kern="1200" dirty="0">
            <a:latin typeface="+mj-lt"/>
            <a:cs typeface="Consolas" pitchFamily="49" charset="0"/>
          </a:endParaRPr>
        </a:p>
      </dsp:txBody>
      <dsp:txXfrm>
        <a:off x="5314" y="811380"/>
        <a:ext cx="938385" cy="469192"/>
      </dsp:txXfrm>
    </dsp:sp>
    <dsp:sp modelId="{107E5D8B-FC87-4EBA-85F9-17A3FC422B86}">
      <dsp:nvSpPr>
        <dsp:cNvPr id="0" name=""/>
        <dsp:cNvSpPr/>
      </dsp:nvSpPr>
      <dsp:spPr>
        <a:xfrm>
          <a:off x="239911" y="1391808"/>
          <a:ext cx="1248992" cy="624496"/>
        </a:xfrm>
        <a:prstGeom prst="rect">
          <a:avLst/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0" kern="1200" dirty="0" smtClean="0">
              <a:latin typeface="+mj-lt"/>
              <a:cs typeface="Consolas" pitchFamily="49" charset="0"/>
            </a:rPr>
            <a:t>Regular Academic Programmes</a:t>
          </a:r>
          <a:endParaRPr lang="en-IN" sz="1400" b="0" kern="1200" dirty="0">
            <a:latin typeface="+mj-lt"/>
            <a:cs typeface="Consolas" pitchFamily="49" charset="0"/>
          </a:endParaRPr>
        </a:p>
      </dsp:txBody>
      <dsp:txXfrm>
        <a:off x="239911" y="1391808"/>
        <a:ext cx="1248992" cy="624496"/>
      </dsp:txXfrm>
    </dsp:sp>
    <dsp:sp modelId="{162D26A2-240B-4E31-8D65-0E1D3528558C}">
      <dsp:nvSpPr>
        <dsp:cNvPr id="0" name=""/>
        <dsp:cNvSpPr/>
      </dsp:nvSpPr>
      <dsp:spPr>
        <a:xfrm>
          <a:off x="239911" y="2127541"/>
          <a:ext cx="1248992" cy="624496"/>
        </a:xfrm>
        <a:prstGeom prst="rect">
          <a:avLst/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0" kern="1200" dirty="0" smtClean="0">
              <a:latin typeface="+mj-lt"/>
              <a:cs typeface="Consolas" pitchFamily="49" charset="0"/>
            </a:rPr>
            <a:t>Short Term Training Programmes</a:t>
          </a:r>
          <a:endParaRPr lang="en-IN" sz="1400" b="0" kern="1200" dirty="0">
            <a:latin typeface="+mj-lt"/>
            <a:cs typeface="Consolas" pitchFamily="49" charset="0"/>
          </a:endParaRPr>
        </a:p>
      </dsp:txBody>
      <dsp:txXfrm>
        <a:off x="239911" y="2127541"/>
        <a:ext cx="1248992" cy="624496"/>
      </dsp:txXfrm>
    </dsp:sp>
    <dsp:sp modelId="{0E62EC71-D10D-40B4-8B4B-DBDB40D78EB6}">
      <dsp:nvSpPr>
        <dsp:cNvPr id="0" name=""/>
        <dsp:cNvSpPr/>
      </dsp:nvSpPr>
      <dsp:spPr>
        <a:xfrm>
          <a:off x="1365543" y="811380"/>
          <a:ext cx="938385" cy="469192"/>
        </a:xfrm>
        <a:prstGeom prst="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" rIns="8890" bIns="8890" numCol="1" spcCol="1270" anchor="ctr" anchorCtr="1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+mj-lt"/>
              <a:cs typeface="Consolas" pitchFamily="49" charset="0"/>
            </a:rPr>
            <a:t>Research</a:t>
          </a:r>
          <a:endParaRPr lang="en-IN" sz="1400" b="1" kern="1200" dirty="0">
            <a:latin typeface="+mj-lt"/>
            <a:cs typeface="Consolas" pitchFamily="49" charset="0"/>
          </a:endParaRPr>
        </a:p>
      </dsp:txBody>
      <dsp:txXfrm>
        <a:off x="1365543" y="811380"/>
        <a:ext cx="938385" cy="469192"/>
      </dsp:txXfrm>
    </dsp:sp>
    <dsp:sp modelId="{CED5F7B6-83D6-4762-9D4B-A0FBE9107D2B}">
      <dsp:nvSpPr>
        <dsp:cNvPr id="0" name=""/>
        <dsp:cNvSpPr/>
      </dsp:nvSpPr>
      <dsp:spPr>
        <a:xfrm>
          <a:off x="1600139" y="1391808"/>
          <a:ext cx="1662414" cy="831207"/>
        </a:xfrm>
        <a:prstGeom prst="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0" kern="1200" dirty="0" smtClean="0">
              <a:latin typeface="+mj-lt"/>
              <a:cs typeface="Consolas" pitchFamily="49" charset="0"/>
            </a:rPr>
            <a:t>Projects (with a Specified Source of Fund)</a:t>
          </a:r>
          <a:endParaRPr lang="en-IN" sz="1400" b="0" kern="1200" dirty="0">
            <a:latin typeface="+mj-lt"/>
            <a:cs typeface="Consolas" pitchFamily="49" charset="0"/>
          </a:endParaRPr>
        </a:p>
      </dsp:txBody>
      <dsp:txXfrm>
        <a:off x="1600139" y="1391808"/>
        <a:ext cx="1662414" cy="831207"/>
      </dsp:txXfrm>
    </dsp:sp>
    <dsp:sp modelId="{4D416A17-3B2C-4CC8-8CF6-E4A70E2D2698}">
      <dsp:nvSpPr>
        <dsp:cNvPr id="0" name=""/>
        <dsp:cNvSpPr/>
      </dsp:nvSpPr>
      <dsp:spPr>
        <a:xfrm>
          <a:off x="1600139" y="2334251"/>
          <a:ext cx="1662414" cy="831207"/>
        </a:xfrm>
        <a:prstGeom prst="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0" kern="1200" dirty="0" smtClean="0">
              <a:latin typeface="+mj-lt"/>
              <a:cs typeface="Consolas" pitchFamily="49" charset="0"/>
            </a:rPr>
            <a:t>Projects (without a Specified Source of Fund)</a:t>
          </a:r>
          <a:endParaRPr lang="en-IN" sz="1400" b="0" kern="1200" dirty="0">
            <a:latin typeface="+mj-lt"/>
            <a:cs typeface="Consolas" pitchFamily="49" charset="0"/>
          </a:endParaRPr>
        </a:p>
      </dsp:txBody>
      <dsp:txXfrm>
        <a:off x="1600139" y="2334251"/>
        <a:ext cx="1662414" cy="831207"/>
      </dsp:txXfrm>
    </dsp:sp>
    <dsp:sp modelId="{4455D78B-EE5A-4971-8595-5D9FBDA0B91F}">
      <dsp:nvSpPr>
        <dsp:cNvPr id="0" name=""/>
        <dsp:cNvSpPr/>
      </dsp:nvSpPr>
      <dsp:spPr>
        <a:xfrm>
          <a:off x="6094024" y="811380"/>
          <a:ext cx="938385" cy="469192"/>
        </a:xfrm>
        <a:prstGeom prst="rect">
          <a:avLst/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" rIns="8890" bIns="8890" numCol="1" spcCol="1270" anchor="ctr" anchorCtr="1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+mj-lt"/>
              <a:cs typeface="Consolas" pitchFamily="49" charset="0"/>
            </a:rPr>
            <a:t>Clinical Services</a:t>
          </a:r>
          <a:endParaRPr lang="en-IN" sz="1400" b="1" kern="1200" dirty="0">
            <a:latin typeface="+mj-lt"/>
            <a:cs typeface="Consolas" pitchFamily="49" charset="0"/>
          </a:endParaRPr>
        </a:p>
      </dsp:txBody>
      <dsp:txXfrm>
        <a:off x="6094024" y="811380"/>
        <a:ext cx="938385" cy="469192"/>
      </dsp:txXfrm>
    </dsp:sp>
    <dsp:sp modelId="{8D4F8D5B-FB40-4507-AAC8-5A1B18D65527}">
      <dsp:nvSpPr>
        <dsp:cNvPr id="0" name=""/>
        <dsp:cNvSpPr/>
      </dsp:nvSpPr>
      <dsp:spPr>
        <a:xfrm>
          <a:off x="4253747" y="1391808"/>
          <a:ext cx="1373894" cy="686947"/>
        </a:xfrm>
        <a:prstGeom prst="rect">
          <a:avLst/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+mj-lt"/>
              <a:cs typeface="Consolas" pitchFamily="49" charset="0"/>
            </a:rPr>
            <a:t>Clinical Care</a:t>
          </a:r>
          <a:endParaRPr lang="en-IN" sz="1400" kern="1200" dirty="0">
            <a:latin typeface="+mj-lt"/>
            <a:cs typeface="Consolas" pitchFamily="49" charset="0"/>
          </a:endParaRPr>
        </a:p>
      </dsp:txBody>
      <dsp:txXfrm>
        <a:off x="4253747" y="1391808"/>
        <a:ext cx="1373894" cy="686947"/>
      </dsp:txXfrm>
    </dsp:sp>
    <dsp:sp modelId="{8BC7DB36-1943-4B47-968B-CBE12853EE48}">
      <dsp:nvSpPr>
        <dsp:cNvPr id="0" name=""/>
        <dsp:cNvSpPr/>
      </dsp:nvSpPr>
      <dsp:spPr>
        <a:xfrm>
          <a:off x="3373789" y="2189992"/>
          <a:ext cx="1511287" cy="755643"/>
        </a:xfrm>
        <a:prstGeom prst="rect">
          <a:avLst/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0" kern="1200" dirty="0" smtClean="0">
              <a:latin typeface="+mj-lt"/>
              <a:cs typeface="Consolas" pitchFamily="49" charset="0"/>
            </a:rPr>
            <a:t>Out Patient Division </a:t>
          </a:r>
          <a:endParaRPr lang="en-IN" sz="1400" kern="1200" dirty="0">
            <a:latin typeface="+mj-lt"/>
            <a:cs typeface="Consolas" pitchFamily="49" charset="0"/>
          </a:endParaRPr>
        </a:p>
      </dsp:txBody>
      <dsp:txXfrm>
        <a:off x="3373789" y="2189992"/>
        <a:ext cx="1511287" cy="755643"/>
      </dsp:txXfrm>
    </dsp:sp>
    <dsp:sp modelId="{8FB17C41-906F-40CB-846C-671068C081EC}">
      <dsp:nvSpPr>
        <dsp:cNvPr id="0" name=""/>
        <dsp:cNvSpPr/>
      </dsp:nvSpPr>
      <dsp:spPr>
        <a:xfrm>
          <a:off x="4996312" y="2189992"/>
          <a:ext cx="1511287" cy="755643"/>
        </a:xfrm>
        <a:prstGeom prst="rect">
          <a:avLst/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0" kern="1200" dirty="0" smtClean="0">
              <a:latin typeface="+mj-lt"/>
              <a:cs typeface="Consolas" pitchFamily="49" charset="0"/>
            </a:rPr>
            <a:t>Psychological Intervention </a:t>
          </a:r>
          <a:endParaRPr lang="en-IN" sz="1400" kern="1200" dirty="0">
            <a:latin typeface="+mj-lt"/>
            <a:cs typeface="Consolas" pitchFamily="49" charset="0"/>
          </a:endParaRPr>
        </a:p>
      </dsp:txBody>
      <dsp:txXfrm>
        <a:off x="4996312" y="2189992"/>
        <a:ext cx="1511287" cy="755643"/>
      </dsp:txXfrm>
    </dsp:sp>
    <dsp:sp modelId="{47B2A461-2C70-408B-ABEF-EE2D5DFCA7A8}">
      <dsp:nvSpPr>
        <dsp:cNvPr id="0" name=""/>
        <dsp:cNvSpPr/>
      </dsp:nvSpPr>
      <dsp:spPr>
        <a:xfrm>
          <a:off x="3373789" y="3056871"/>
          <a:ext cx="1511287" cy="755643"/>
        </a:xfrm>
        <a:prstGeom prst="rect">
          <a:avLst/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0" kern="1200" dirty="0" smtClean="0">
              <a:latin typeface="+mj-lt"/>
              <a:cs typeface="Consolas" pitchFamily="49" charset="0"/>
            </a:rPr>
            <a:t>Detailed Psychological Assessment</a:t>
          </a:r>
          <a:endParaRPr lang="en-IN" sz="1400" kern="1200" dirty="0">
            <a:latin typeface="+mj-lt"/>
            <a:cs typeface="Consolas" pitchFamily="49" charset="0"/>
          </a:endParaRPr>
        </a:p>
      </dsp:txBody>
      <dsp:txXfrm>
        <a:off x="3373789" y="3056871"/>
        <a:ext cx="1511287" cy="755643"/>
      </dsp:txXfrm>
    </dsp:sp>
    <dsp:sp modelId="{C2582091-3878-400E-B3F4-2EF9F733B239}">
      <dsp:nvSpPr>
        <dsp:cNvPr id="0" name=""/>
        <dsp:cNvSpPr/>
      </dsp:nvSpPr>
      <dsp:spPr>
        <a:xfrm>
          <a:off x="4996312" y="3056871"/>
          <a:ext cx="1511287" cy="755643"/>
        </a:xfrm>
        <a:prstGeom prst="rect">
          <a:avLst/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0" kern="1200" dirty="0" smtClean="0">
              <a:latin typeface="+mj-lt"/>
              <a:cs typeface="Consolas" pitchFamily="49" charset="0"/>
            </a:rPr>
            <a:t>Certificates &amp; Reports</a:t>
          </a:r>
          <a:endParaRPr lang="en-IN" sz="1400" b="0" kern="1200" dirty="0">
            <a:latin typeface="+mj-lt"/>
            <a:cs typeface="Consolas" pitchFamily="49" charset="0"/>
          </a:endParaRPr>
        </a:p>
      </dsp:txBody>
      <dsp:txXfrm>
        <a:off x="4996312" y="3056871"/>
        <a:ext cx="1511287" cy="755643"/>
      </dsp:txXfrm>
    </dsp:sp>
    <dsp:sp modelId="{4B3776B9-27D7-4413-A367-26C43F020DA6}">
      <dsp:nvSpPr>
        <dsp:cNvPr id="0" name=""/>
        <dsp:cNvSpPr/>
      </dsp:nvSpPr>
      <dsp:spPr>
        <a:xfrm>
          <a:off x="3373789" y="3923750"/>
          <a:ext cx="1511287" cy="755643"/>
        </a:xfrm>
        <a:prstGeom prst="rect">
          <a:avLst/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latin typeface="+mj-lt"/>
              <a:cs typeface="Consolas" pitchFamily="49" charset="0"/>
            </a:rPr>
            <a:t>Tele </a:t>
          </a:r>
          <a:r>
            <a:rPr lang="en-US" sz="1400" b="0" kern="1200" dirty="0" err="1" smtClean="0">
              <a:latin typeface="+mj-lt"/>
              <a:cs typeface="Consolas" pitchFamily="49" charset="0"/>
            </a:rPr>
            <a:t>Psy</a:t>
          </a:r>
          <a:r>
            <a:rPr lang="en-US" sz="1400" b="0" kern="1200" dirty="0" smtClean="0">
              <a:latin typeface="+mj-lt"/>
              <a:cs typeface="Consolas" pitchFamily="49" charset="0"/>
            </a:rPr>
            <a:t>. Services</a:t>
          </a:r>
          <a:endParaRPr lang="en-US" sz="1400" b="0" kern="1200" dirty="0"/>
        </a:p>
      </dsp:txBody>
      <dsp:txXfrm>
        <a:off x="3373789" y="3923750"/>
        <a:ext cx="1511287" cy="755643"/>
      </dsp:txXfrm>
    </dsp:sp>
    <dsp:sp modelId="{CCCBED32-0B3F-4679-A1E7-1EE4FC239999}">
      <dsp:nvSpPr>
        <dsp:cNvPr id="0" name=""/>
        <dsp:cNvSpPr/>
      </dsp:nvSpPr>
      <dsp:spPr>
        <a:xfrm>
          <a:off x="4996312" y="3923750"/>
          <a:ext cx="1511287" cy="755643"/>
        </a:xfrm>
        <a:prstGeom prst="rect">
          <a:avLst/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0" kern="1200" dirty="0" smtClean="0">
              <a:latin typeface="+mj-lt"/>
              <a:cs typeface="Consolas" pitchFamily="49" charset="0"/>
            </a:rPr>
            <a:t>Student Counselling activities</a:t>
          </a:r>
          <a:endParaRPr lang="en-US" sz="1400" kern="1200" dirty="0"/>
        </a:p>
      </dsp:txBody>
      <dsp:txXfrm>
        <a:off x="4996312" y="3923750"/>
        <a:ext cx="1511287" cy="755643"/>
      </dsp:txXfrm>
    </dsp:sp>
    <dsp:sp modelId="{78367FED-9209-40D2-BEDF-ADACC44453E6}">
      <dsp:nvSpPr>
        <dsp:cNvPr id="0" name=""/>
        <dsp:cNvSpPr/>
      </dsp:nvSpPr>
      <dsp:spPr>
        <a:xfrm>
          <a:off x="6618835" y="1391808"/>
          <a:ext cx="1373894" cy="686947"/>
        </a:xfrm>
        <a:prstGeom prst="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latin typeface="+mj-lt"/>
              <a:cs typeface="Consolas" pitchFamily="49" charset="0"/>
            </a:rPr>
            <a:t>Public Education</a:t>
          </a:r>
          <a:endParaRPr lang="en-IN" sz="1400" kern="1200" dirty="0">
            <a:latin typeface="+mj-lt"/>
            <a:cs typeface="Consolas" pitchFamily="49" charset="0"/>
          </a:endParaRPr>
        </a:p>
      </dsp:txBody>
      <dsp:txXfrm>
        <a:off x="6618835" y="1391808"/>
        <a:ext cx="1373894" cy="686947"/>
      </dsp:txXfrm>
    </dsp:sp>
    <dsp:sp modelId="{F8FFB8B7-44E5-421D-BB86-21930BE51381}">
      <dsp:nvSpPr>
        <dsp:cNvPr id="0" name=""/>
        <dsp:cNvSpPr/>
      </dsp:nvSpPr>
      <dsp:spPr>
        <a:xfrm>
          <a:off x="7511867" y="2189992"/>
          <a:ext cx="1248992" cy="624496"/>
        </a:xfrm>
        <a:prstGeom prst="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latin typeface="+mj-lt"/>
              <a:cs typeface="Consolas" pitchFamily="49" charset="0"/>
            </a:rPr>
            <a:t>Camps</a:t>
          </a:r>
          <a:endParaRPr lang="en-US" sz="1400" kern="1200" dirty="0"/>
        </a:p>
      </dsp:txBody>
      <dsp:txXfrm>
        <a:off x="7511867" y="2189992"/>
        <a:ext cx="1248992" cy="624496"/>
      </dsp:txXfrm>
    </dsp:sp>
    <dsp:sp modelId="{3C2F1303-657C-4688-91DD-5F34E2F452DA}">
      <dsp:nvSpPr>
        <dsp:cNvPr id="0" name=""/>
        <dsp:cNvSpPr/>
      </dsp:nvSpPr>
      <dsp:spPr>
        <a:xfrm>
          <a:off x="7511867" y="2925724"/>
          <a:ext cx="1248992" cy="624496"/>
        </a:xfrm>
        <a:prstGeom prst="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b="0" kern="1200" dirty="0" smtClean="0">
              <a:latin typeface="+mj-lt"/>
              <a:cs typeface="Consolas" pitchFamily="49" charset="0"/>
            </a:rPr>
            <a:t>Orientation Lectures/ Campaigns</a:t>
          </a:r>
          <a:endParaRPr lang="en-US" sz="1400" kern="1200" dirty="0"/>
        </a:p>
      </dsp:txBody>
      <dsp:txXfrm>
        <a:off x="7511867" y="2925724"/>
        <a:ext cx="1248992" cy="6244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A503DA-BDCD-45EE-B6B5-82CCB7EFAB02}">
      <dsp:nvSpPr>
        <dsp:cNvPr id="0" name=""/>
        <dsp:cNvSpPr/>
      </dsp:nvSpPr>
      <dsp:spPr>
        <a:xfrm rot="5400000">
          <a:off x="-279330" y="2168014"/>
          <a:ext cx="2567137" cy="245079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26C7DF-E839-465A-A3B4-6AA48D9421EA}">
      <dsp:nvSpPr>
        <dsp:cNvPr id="0" name=""/>
        <dsp:cNvSpPr/>
      </dsp:nvSpPr>
      <dsp:spPr>
        <a:xfrm>
          <a:off x="2930" y="327716"/>
          <a:ext cx="3624457" cy="21746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/>
              <a:latin typeface="+mj-lt"/>
              <a:cs typeface="Times New Roman" pitchFamily="18" charset="0"/>
            </a:rPr>
            <a:t>STRENGTH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effectLst/>
              <a:latin typeface="+mj-lt"/>
              <a:cs typeface="Times New Roman" pitchFamily="18" charset="0"/>
            </a:rPr>
            <a:t>Skilled staff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effectLst/>
              <a:latin typeface="+mj-lt"/>
              <a:cs typeface="Times New Roman" pitchFamily="18" charset="0"/>
            </a:rPr>
            <a:t>State of art tests &amp; equipments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>
              <a:effectLst/>
              <a:latin typeface="+mj-lt"/>
              <a:cs typeface="Times New Roman" pitchFamily="18" charset="0"/>
            </a:rPr>
            <a:t>Reputation</a:t>
          </a:r>
        </a:p>
      </dsp:txBody>
      <dsp:txXfrm>
        <a:off x="66624" y="391410"/>
        <a:ext cx="3497069" cy="2047286"/>
      </dsp:txXfrm>
    </dsp:sp>
    <dsp:sp modelId="{6BB28CBE-D447-413B-A4D9-32F094709774}">
      <dsp:nvSpPr>
        <dsp:cNvPr id="0" name=""/>
        <dsp:cNvSpPr/>
      </dsp:nvSpPr>
      <dsp:spPr>
        <a:xfrm>
          <a:off x="1012239" y="3459584"/>
          <a:ext cx="4507079" cy="245079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2D642A-527E-40CE-A6C1-D03CE8EE6A6D}">
      <dsp:nvSpPr>
        <dsp:cNvPr id="0" name=""/>
        <dsp:cNvSpPr/>
      </dsp:nvSpPr>
      <dsp:spPr>
        <a:xfrm>
          <a:off x="2930" y="2910857"/>
          <a:ext cx="3624457" cy="21746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/>
              <a:latin typeface="+mj-lt"/>
              <a:cs typeface="Times New Roman" pitchFamily="18" charset="0"/>
            </a:rPr>
            <a:t>OPPORTUNITIES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effectLst/>
              <a:latin typeface="+mj-lt"/>
              <a:cs typeface="Times New Roman" pitchFamily="18" charset="0"/>
            </a:rPr>
            <a:t>To grow as a Centre of Excellence in Clinical Psychology in Communication Disorders</a:t>
          </a:r>
          <a:endParaRPr lang="en-US" sz="2400" kern="1200" dirty="0"/>
        </a:p>
      </dsp:txBody>
      <dsp:txXfrm>
        <a:off x="66624" y="2974551"/>
        <a:ext cx="3497069" cy="2047286"/>
      </dsp:txXfrm>
    </dsp:sp>
    <dsp:sp modelId="{8F9D24F6-4BD3-4737-A241-1C41FC01ED0A}">
      <dsp:nvSpPr>
        <dsp:cNvPr id="0" name=""/>
        <dsp:cNvSpPr/>
      </dsp:nvSpPr>
      <dsp:spPr>
        <a:xfrm rot="16200000">
          <a:off x="4243751" y="2168014"/>
          <a:ext cx="2567137" cy="245079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F1EF5F-B428-4C54-9DD6-887917A836E3}">
      <dsp:nvSpPr>
        <dsp:cNvPr id="0" name=""/>
        <dsp:cNvSpPr/>
      </dsp:nvSpPr>
      <dsp:spPr>
        <a:xfrm>
          <a:off x="4526012" y="2910857"/>
          <a:ext cx="3624457" cy="21746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THREATS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effectLst/>
              <a:latin typeface="+mj-lt"/>
              <a:cs typeface="Times New Roman" pitchFamily="18" charset="0"/>
            </a:rPr>
            <a:t>High cost of long- term-interventions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effectLst/>
              <a:latin typeface="+mj-lt"/>
              <a:cs typeface="Times New Roman" pitchFamily="18" charset="0"/>
            </a:rPr>
            <a:t>Chronic nature of illness </a:t>
          </a:r>
          <a:endParaRPr lang="en-US" sz="2400" kern="1200" dirty="0"/>
        </a:p>
      </dsp:txBody>
      <dsp:txXfrm>
        <a:off x="4589706" y="2974551"/>
        <a:ext cx="3497069" cy="2047286"/>
      </dsp:txXfrm>
    </dsp:sp>
    <dsp:sp modelId="{B77A4DBB-5FB9-4182-B1FD-CA7B68163D73}">
      <dsp:nvSpPr>
        <dsp:cNvPr id="0" name=""/>
        <dsp:cNvSpPr/>
      </dsp:nvSpPr>
      <dsp:spPr>
        <a:xfrm>
          <a:off x="4526012" y="327716"/>
          <a:ext cx="3624457" cy="21746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 smtClean="0">
            <a:effectLst/>
            <a:latin typeface="+mj-lt"/>
            <a:cs typeface="Times New Roman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 smtClean="0">
            <a:effectLst/>
            <a:latin typeface="+mj-lt"/>
            <a:cs typeface="Times New Roman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/>
              <a:latin typeface="+mj-lt"/>
              <a:cs typeface="Times New Roman" pitchFamily="18" charset="0"/>
            </a:rPr>
            <a:t>WEAKNESS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effectLst/>
              <a:latin typeface="+mj-lt"/>
              <a:cs typeface="Times New Roman" pitchFamily="18" charset="0"/>
            </a:rPr>
            <a:t>A large client/staff ratio reduces the Quality of Work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effectLst/>
              <a:latin typeface="+mj-lt"/>
              <a:cs typeface="Times New Roman" pitchFamily="18" charset="0"/>
            </a:rPr>
            <a:t>Paper-pencil documentation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>
            <a:effectLst/>
            <a:latin typeface="+mj-lt"/>
            <a:cs typeface="Times New Roman" pitchFamily="18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4589706" y="391410"/>
        <a:ext cx="3497069" cy="20472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D725A2-0E9C-4728-B963-6E4BF4D198F4}" type="datetimeFigureOut">
              <a:rPr lang="en-IE" smtClean="0"/>
              <a:pPr/>
              <a:t>19/12/2021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IE" smtClean="0"/>
              <a:t>Department of Clinical Psychology 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F79DD2-3C4C-468E-9905-52D857E20703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9223830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6C8A4-1D6F-436E-B263-7FA3C87A5EB2}" type="datetimeFigureOut">
              <a:rPr lang="en-IE" smtClean="0"/>
              <a:pPr/>
              <a:t>19/12/2021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IE" smtClean="0"/>
              <a:t>Department of Clinical Psychology 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BDE93-5037-42E5-AE2D-26724BBBC849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486713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Department of Clinical Psychology 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DE93-5037-42E5-AE2D-26724BBBC849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867AF1F-D263-4AF1-9520-B873ABB14841}" type="datetimeFigureOut">
              <a:rPr lang="en-IE" smtClean="0"/>
              <a:pPr/>
              <a:t>19/12/2021</a:t>
            </a:fld>
            <a:endParaRPr lang="en-I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I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DD2E4F-428B-4ABD-9321-9F66A45955F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7AF1F-D263-4AF1-9520-B873ABB14841}" type="datetimeFigureOut">
              <a:rPr lang="en-IE" smtClean="0"/>
              <a:pPr/>
              <a:t>19/12/2021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2E4F-428B-4ABD-9321-9F66A45955F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867AF1F-D263-4AF1-9520-B873ABB14841}" type="datetimeFigureOut">
              <a:rPr lang="en-IE" smtClean="0"/>
              <a:pPr/>
              <a:t>19/12/2021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IE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0DD2E4F-428B-4ABD-9321-9F66A45955F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7AF1F-D263-4AF1-9520-B873ABB14841}" type="datetimeFigureOut">
              <a:rPr lang="en-IE" smtClean="0"/>
              <a:pPr/>
              <a:t>19/12/2021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DD2E4F-428B-4ABD-9321-9F66A45955F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7AF1F-D263-4AF1-9520-B873ABB14841}" type="datetimeFigureOut">
              <a:rPr lang="en-IE" smtClean="0"/>
              <a:pPr/>
              <a:t>19/12/2021</a:t>
            </a:fld>
            <a:endParaRPr lang="en-I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0DD2E4F-428B-4ABD-9321-9F66A45955F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867AF1F-D263-4AF1-9520-B873ABB14841}" type="datetimeFigureOut">
              <a:rPr lang="en-IE" smtClean="0"/>
              <a:pPr/>
              <a:t>19/12/2021</a:t>
            </a:fld>
            <a:endParaRPr lang="en-I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0DD2E4F-428B-4ABD-9321-9F66A45955F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867AF1F-D263-4AF1-9520-B873ABB14841}" type="datetimeFigureOut">
              <a:rPr lang="en-IE" smtClean="0"/>
              <a:pPr/>
              <a:t>19/12/2021</a:t>
            </a:fld>
            <a:endParaRPr lang="en-IE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0DD2E4F-428B-4ABD-9321-9F66A45955F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E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7AF1F-D263-4AF1-9520-B873ABB14841}" type="datetimeFigureOut">
              <a:rPr lang="en-IE" smtClean="0"/>
              <a:pPr/>
              <a:t>19/12/2021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DD2E4F-428B-4ABD-9321-9F66A45955F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7AF1F-D263-4AF1-9520-B873ABB14841}" type="datetimeFigureOut">
              <a:rPr lang="en-IE" smtClean="0"/>
              <a:pPr/>
              <a:t>19/12/2021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DD2E4F-428B-4ABD-9321-9F66A45955F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7AF1F-D263-4AF1-9520-B873ABB14841}" type="datetimeFigureOut">
              <a:rPr lang="en-IE" smtClean="0"/>
              <a:pPr/>
              <a:t>19/12/2021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DD2E4F-428B-4ABD-9321-9F66A45955F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867AF1F-D263-4AF1-9520-B873ABB14841}" type="datetimeFigureOut">
              <a:rPr lang="en-IE" smtClean="0"/>
              <a:pPr/>
              <a:t>19/12/2021</a:t>
            </a:fld>
            <a:endParaRPr lang="en-I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0DD2E4F-428B-4ABD-9321-9F66A45955F9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867AF1F-D263-4AF1-9520-B873ABB14841}" type="datetimeFigureOut">
              <a:rPr lang="en-IE" smtClean="0"/>
              <a:pPr/>
              <a:t>19/12/2021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E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0DD2E4F-428B-4ABD-9321-9F66A45955F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FA\VI PERS\arlo\New folder\IMG_20180213_091346.jpg"/>
          <p:cNvPicPr>
            <a:picLocks noChangeAspect="1" noChangeArrowheads="1"/>
          </p:cNvPicPr>
          <p:nvPr/>
        </p:nvPicPr>
        <p:blipFill>
          <a:blip r:embed="rId3" cstate="print">
            <a:lum bright="20000"/>
          </a:blip>
          <a:srcRect b="37647"/>
          <a:stretch>
            <a:fillRect/>
          </a:stretch>
        </p:blipFill>
        <p:spPr bwMode="auto">
          <a:xfrm>
            <a:off x="114300" y="73742"/>
            <a:ext cx="8915400" cy="4117258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429000"/>
            <a:ext cx="8534400" cy="22098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IN" sz="2900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ALL INDIA INSTITUTE OF SPEECH AND HEARING </a:t>
            </a:r>
            <a:br>
              <a:rPr lang="en-IN" sz="2900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</a:br>
            <a:r>
              <a:rPr lang="en-IN" sz="2900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MYSORE</a:t>
            </a:r>
            <a:r>
              <a:rPr lang="en-IN" sz="2800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/>
            </a:r>
            <a:br>
              <a:rPr lang="en-IN" sz="2800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</a:br>
            <a:r>
              <a:rPr lang="en-IN" sz="36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itchFamily="49" charset="0"/>
              </a:rPr>
              <a:t>DEPARTMENT OF CLINICAL PSYCHOLOGY</a:t>
            </a:r>
            <a:endParaRPr lang="en-IN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ourier New" pitchFamily="49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62600"/>
            <a:ext cx="6400800" cy="1752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en-IN" sz="1600" b="1" dirty="0">
              <a:solidFill>
                <a:schemeClr val="tx1"/>
              </a:solidFill>
              <a:latin typeface="Gill Sans MT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6749" y="6000750"/>
            <a:ext cx="857251" cy="8572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DEPARTMENT OF </a:t>
            </a:r>
            <a:b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</a:br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CLINICAL PSYCHOLOGY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l="21884" t="33344" r="18692" b="8475"/>
          <a:stretch>
            <a:fillRect/>
          </a:stretch>
        </p:blipFill>
        <p:spPr bwMode="auto">
          <a:xfrm>
            <a:off x="1345475" y="2209800"/>
            <a:ext cx="635072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371600" y="1600200"/>
            <a:ext cx="2747868" cy="523220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pPr algn="ctr"/>
            <a:r>
              <a:rPr lang="en-IN" sz="2800" b="1" dirty="0" smtClean="0">
                <a:solidFill>
                  <a:schemeClr val="bg1"/>
                </a:solidFill>
              </a:rPr>
              <a:t>Dissertations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DEPARTMENT OF </a:t>
            </a:r>
            <a:b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</a:br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CLINICAL PSYCHOLOGY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dk1"/>
                </a:solidFill>
                <a:latin typeface="Consolas" pitchFamily="49" charset="0"/>
                <a:cs typeface="Consolas" pitchFamily="49" charset="0"/>
              </a:rPr>
              <a:t>Out Patient Division</a:t>
            </a:r>
            <a:endParaRPr lang="en-IN" sz="2400" b="1" dirty="0" smtClean="0">
              <a:latin typeface="Consolas" pitchFamily="49" charset="0"/>
              <a:cs typeface="Consolas" pitchFamily="49" charset="0"/>
            </a:endParaRPr>
          </a:p>
          <a:p>
            <a:pPr lvl="1">
              <a:lnSpc>
                <a:spcPct val="115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Consolas" pitchFamily="49" charset="0"/>
                <a:ea typeface="Times New Roman"/>
                <a:cs typeface="Consolas" pitchFamily="49" charset="0"/>
              </a:rPr>
              <a:t>Clinical History Taking</a:t>
            </a:r>
          </a:p>
          <a:p>
            <a:pPr lvl="1">
              <a:lnSpc>
                <a:spcPct val="115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Consolas" pitchFamily="49" charset="0"/>
                <a:ea typeface="Times New Roman"/>
                <a:cs typeface="Consolas" pitchFamily="49" charset="0"/>
              </a:rPr>
              <a:t>Routine Diagnostic Evaluation</a:t>
            </a:r>
            <a:endParaRPr lang="en-IN" sz="2000" dirty="0" smtClean="0">
              <a:latin typeface="Consolas" pitchFamily="49" charset="0"/>
              <a:ea typeface="Times New Roman"/>
              <a:cs typeface="Consolas" pitchFamily="49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dk1"/>
                </a:solidFill>
                <a:latin typeface="Consolas" pitchFamily="49" charset="0"/>
                <a:cs typeface="Consolas" pitchFamily="49" charset="0"/>
              </a:rPr>
              <a:t>Detailed Psychological Assessment</a:t>
            </a:r>
            <a:endParaRPr lang="en-IN" sz="2400" b="1" dirty="0" smtClean="0">
              <a:latin typeface="Consolas" pitchFamily="49" charset="0"/>
              <a:cs typeface="Consolas" pitchFamily="49" charset="0"/>
            </a:endParaRPr>
          </a:p>
          <a:p>
            <a:pPr lvl="1">
              <a:lnSpc>
                <a:spcPct val="115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Consolas" pitchFamily="49" charset="0"/>
                <a:ea typeface="Times New Roman"/>
                <a:cs typeface="Consolas" pitchFamily="49" charset="0"/>
              </a:rPr>
              <a:t>Intelligence/Developmental	Psycho-educational</a:t>
            </a:r>
            <a:endParaRPr lang="en-IN" sz="2000" dirty="0" smtClean="0">
              <a:latin typeface="Consolas" pitchFamily="49" charset="0"/>
              <a:ea typeface="Times New Roman"/>
              <a:cs typeface="Consolas" pitchFamily="49" charset="0"/>
            </a:endParaRPr>
          </a:p>
          <a:p>
            <a:pPr lvl="1">
              <a:lnSpc>
                <a:spcPct val="115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Consolas" pitchFamily="49" charset="0"/>
                <a:ea typeface="Times New Roman"/>
                <a:cs typeface="Consolas" pitchFamily="49" charset="0"/>
              </a:rPr>
              <a:t>Neuropsychological</a:t>
            </a:r>
            <a:r>
              <a:rPr lang="en-IN" sz="2000" dirty="0" smtClean="0">
                <a:latin typeface="Consolas" pitchFamily="49" charset="0"/>
                <a:ea typeface="Times New Roman"/>
                <a:cs typeface="Consolas" pitchFamily="49" charset="0"/>
              </a:rPr>
              <a:t>		</a:t>
            </a:r>
            <a:r>
              <a:rPr lang="en-US" sz="2000" dirty="0" smtClean="0">
                <a:latin typeface="Consolas" pitchFamily="49" charset="0"/>
                <a:ea typeface="Times New Roman"/>
                <a:cs typeface="Consolas" pitchFamily="49" charset="0"/>
              </a:rPr>
              <a:t>Personality</a:t>
            </a:r>
            <a:endParaRPr lang="en-IN" sz="2000" dirty="0" smtClean="0">
              <a:latin typeface="Consolas" pitchFamily="49" charset="0"/>
              <a:ea typeface="Times New Roman"/>
              <a:cs typeface="Consolas" pitchFamily="49" charset="0"/>
            </a:endParaRPr>
          </a:p>
          <a:p>
            <a:pPr lvl="1">
              <a:lnSpc>
                <a:spcPct val="115000"/>
              </a:lnSpc>
              <a:buFont typeface="Wingdings" pitchFamily="2" charset="2"/>
              <a:buChar char="q"/>
            </a:pPr>
            <a:r>
              <a:rPr lang="en-US" sz="2000" dirty="0" err="1" smtClean="0">
                <a:latin typeface="Consolas" pitchFamily="49" charset="0"/>
                <a:ea typeface="Times New Roman"/>
                <a:cs typeface="Consolas" pitchFamily="49" charset="0"/>
              </a:rPr>
              <a:t>Behavioural</a:t>
            </a:r>
            <a:r>
              <a:rPr lang="en-IN" sz="2000" dirty="0" smtClean="0">
                <a:latin typeface="Consolas" pitchFamily="49" charset="0"/>
                <a:ea typeface="Times New Roman"/>
                <a:cs typeface="Consolas" pitchFamily="49" charset="0"/>
              </a:rPr>
              <a:t>			</a:t>
            </a:r>
            <a:r>
              <a:rPr lang="en-US" sz="2000" dirty="0" smtClean="0">
                <a:latin typeface="Consolas" pitchFamily="49" charset="0"/>
                <a:ea typeface="Times New Roman"/>
                <a:cs typeface="Consolas" pitchFamily="49" charset="0"/>
              </a:rPr>
              <a:t>Forensic-psychological</a:t>
            </a:r>
            <a:endParaRPr lang="en-IN" sz="2000" dirty="0" smtClean="0">
              <a:latin typeface="Consolas" pitchFamily="49" charset="0"/>
              <a:ea typeface="Times New Roman"/>
              <a:cs typeface="Consolas" pitchFamily="49" charset="0"/>
            </a:endParaRPr>
          </a:p>
          <a:p>
            <a:pPr>
              <a:lnSpc>
                <a:spcPct val="115000"/>
              </a:lnSpc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dk1"/>
                </a:solidFill>
                <a:latin typeface="Consolas" pitchFamily="49" charset="0"/>
                <a:cs typeface="Consolas" pitchFamily="49" charset="0"/>
              </a:rPr>
              <a:t>Psychological Intervention</a:t>
            </a:r>
            <a:endParaRPr lang="en-IN" sz="2400" b="1" dirty="0" smtClean="0">
              <a:latin typeface="Consolas" pitchFamily="49" charset="0"/>
              <a:cs typeface="Consolas" pitchFamily="49" charset="0"/>
            </a:endParaRPr>
          </a:p>
          <a:p>
            <a:pPr lvl="1">
              <a:lnSpc>
                <a:spcPct val="115000"/>
              </a:lnSpc>
              <a:buFont typeface="Wingdings" pitchFamily="2" charset="2"/>
              <a:buChar char="q"/>
            </a:pPr>
            <a:r>
              <a:rPr lang="en-US" sz="2000" dirty="0" smtClean="0">
                <a:ea typeface="Times New Roman"/>
                <a:cs typeface="Consolas" pitchFamily="49" charset="0"/>
              </a:rPr>
              <a:t>Behaviour Modification</a:t>
            </a:r>
            <a:endParaRPr lang="en-IN" sz="2000" dirty="0" smtClean="0">
              <a:ea typeface="Times New Roman"/>
              <a:cs typeface="Consolas" pitchFamily="49" charset="0"/>
            </a:endParaRPr>
          </a:p>
          <a:p>
            <a:pPr lvl="1">
              <a:lnSpc>
                <a:spcPct val="115000"/>
              </a:lnSpc>
              <a:buFont typeface="Wingdings" pitchFamily="2" charset="2"/>
              <a:buChar char="q"/>
            </a:pPr>
            <a:r>
              <a:rPr lang="en-US" sz="2000" dirty="0" smtClean="0">
                <a:ea typeface="Times New Roman"/>
                <a:cs typeface="Consolas" pitchFamily="49" charset="0"/>
              </a:rPr>
              <a:t>Cognitive Behaviour Therapy</a:t>
            </a:r>
            <a:endParaRPr lang="en-IN" sz="2000" dirty="0" smtClean="0">
              <a:ea typeface="Times New Roman"/>
              <a:cs typeface="Consolas" pitchFamily="49" charset="0"/>
            </a:endParaRPr>
          </a:p>
          <a:p>
            <a:pPr lvl="1">
              <a:lnSpc>
                <a:spcPct val="115000"/>
              </a:lnSpc>
              <a:buFont typeface="Wingdings" pitchFamily="2" charset="2"/>
              <a:buChar char="q"/>
            </a:pPr>
            <a:r>
              <a:rPr lang="en-US" sz="2000" dirty="0" smtClean="0">
                <a:ea typeface="Times New Roman"/>
                <a:cs typeface="Consolas" pitchFamily="49" charset="0"/>
              </a:rPr>
              <a:t>Psychological Intervention (Dissociative Disorders)</a:t>
            </a:r>
            <a:endParaRPr lang="en-IN" sz="2000" dirty="0" smtClean="0">
              <a:ea typeface="Times New Roman"/>
              <a:cs typeface="Consolas" pitchFamily="49" charset="0"/>
            </a:endParaRPr>
          </a:p>
          <a:p>
            <a:pPr lvl="1">
              <a:lnSpc>
                <a:spcPct val="115000"/>
              </a:lnSpc>
              <a:buFont typeface="Wingdings" pitchFamily="2" charset="2"/>
              <a:buChar char="q"/>
            </a:pPr>
            <a:r>
              <a:rPr lang="en-US" sz="2000" dirty="0" smtClean="0">
                <a:ea typeface="Times New Roman"/>
                <a:cs typeface="Consolas" pitchFamily="49" charset="0"/>
              </a:rPr>
              <a:t>Neuropsychological Rehabilitation</a:t>
            </a:r>
          </a:p>
          <a:p>
            <a:pPr>
              <a:buNone/>
            </a:pPr>
            <a:endParaRPr lang="en-US" sz="2000" dirty="0" smtClean="0">
              <a:cs typeface="Courier New" pitchFamily="49" charset="0"/>
            </a:endParaRPr>
          </a:p>
          <a:p>
            <a:endParaRPr lang="en-IN" sz="2000" dirty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DEPARTMENT OF </a:t>
            </a:r>
            <a:b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</a:br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CLINICAL PSYCHOLOGY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Certificates &amp; Reports</a:t>
            </a:r>
            <a:endParaRPr lang="en-IN" sz="2400" b="1" dirty="0" smtClean="0"/>
          </a:p>
          <a:p>
            <a:r>
              <a:rPr lang="en-US" sz="2400" b="1" dirty="0" smtClean="0">
                <a:cs typeface="Times New Roman" pitchFamily="18" charset="0"/>
              </a:rPr>
              <a:t>Expert Witness under the Indian Evidence Act</a:t>
            </a:r>
          </a:p>
          <a:p>
            <a:r>
              <a:rPr lang="en-US" sz="2400" b="1" dirty="0" smtClean="0"/>
              <a:t>Student Counseling Activities</a:t>
            </a:r>
            <a:endParaRPr lang="en-IN" sz="2400" b="1" dirty="0" smtClean="0"/>
          </a:p>
          <a:p>
            <a:pPr lvl="1" fontAlgn="t"/>
            <a:r>
              <a:rPr lang="en-IE" sz="2000" dirty="0" smtClean="0"/>
              <a:t>Personal Growth &amp; Counselling Services</a:t>
            </a:r>
            <a:endParaRPr lang="en-US" sz="2400" b="1" dirty="0" smtClean="0">
              <a:cs typeface="Times New Roman" pitchFamily="18" charset="0"/>
            </a:endParaRPr>
          </a:p>
          <a:p>
            <a:pPr lvl="0" fontAlgn="t"/>
            <a:r>
              <a:rPr lang="en-US" sz="2400" b="1" dirty="0" smtClean="0">
                <a:cs typeface="Consolas" pitchFamily="49" charset="0"/>
              </a:rPr>
              <a:t>Tele Psychological Services</a:t>
            </a:r>
          </a:p>
          <a:p>
            <a:pPr lvl="0" fontAlgn="t"/>
            <a:endParaRPr lang="en-US" sz="2400" b="1" dirty="0" smtClean="0">
              <a:cs typeface="Consolas" pitchFamily="49" charset="0"/>
            </a:endParaRPr>
          </a:p>
          <a:p>
            <a:pPr lvl="0" fontAlgn="t"/>
            <a:endParaRPr lang="en-US" sz="2400" b="1" dirty="0" smtClean="0"/>
          </a:p>
          <a:p>
            <a:pPr fontAlgn="t"/>
            <a:endParaRPr lang="en-US" sz="2400" b="1" dirty="0" smtClean="0">
              <a:cs typeface="Courier New" pitchFamily="49" charset="0"/>
            </a:endParaRPr>
          </a:p>
          <a:p>
            <a:endParaRPr lang="en-IN" sz="2400" dirty="0">
              <a:cs typeface="Courier New" pitchFamily="49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3657600" y="4114800"/>
          <a:ext cx="5486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/>
        </p:nvGraphicFramePr>
        <p:xfrm>
          <a:off x="0" y="1066800"/>
          <a:ext cx="5629275" cy="2924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IN" sz="2400" dirty="0" smtClean="0">
                <a:solidFill>
                  <a:schemeClr val="tx1"/>
                </a:solidFill>
                <a:cs typeface="Courier New" pitchFamily="49" charset="0"/>
              </a:rPr>
              <a:t>DEPARTMENT OF </a:t>
            </a:r>
            <a:br>
              <a:rPr lang="en-IN" sz="2400" dirty="0" smtClean="0">
                <a:solidFill>
                  <a:schemeClr val="tx1"/>
                </a:solidFill>
                <a:cs typeface="Courier New" pitchFamily="49" charset="0"/>
              </a:rPr>
            </a:br>
            <a:r>
              <a:rPr lang="en-IN" sz="2400" dirty="0" smtClean="0">
                <a:solidFill>
                  <a:schemeClr val="tx1"/>
                </a:solidFill>
                <a:cs typeface="Courier New" pitchFamily="49" charset="0"/>
              </a:rPr>
              <a:t>CLINICAL PSYCHOLOGY</a:t>
            </a:r>
            <a:endParaRPr lang="en-US" sz="24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3581401" y="3810001"/>
          <a:ext cx="55626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3962400" y="3857625"/>
          <a:ext cx="5181600" cy="300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DEPARTMENT OF </a:t>
            </a:r>
            <a:b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</a:br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CLINICAL PSYCHOLOGY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Autofit/>
          </a:bodyPr>
          <a:lstStyle/>
          <a:p>
            <a:pPr fontAlgn="t"/>
            <a:r>
              <a:rPr lang="en-IE" sz="2800" b="1" dirty="0" smtClean="0">
                <a:cs typeface="Times New Roman" pitchFamily="18" charset="0"/>
              </a:rPr>
              <a:t>Awareness</a:t>
            </a:r>
            <a:r>
              <a:rPr lang="en-IN" sz="2800" b="1" dirty="0" smtClean="0">
                <a:cs typeface="Consolas" pitchFamily="49" charset="0"/>
              </a:rPr>
              <a:t> Lectures/Campaigns</a:t>
            </a:r>
            <a:endParaRPr lang="en-US" sz="2800" b="1" dirty="0" smtClean="0">
              <a:cs typeface="Consolas" pitchFamily="49" charset="0"/>
            </a:endParaRPr>
          </a:p>
          <a:p>
            <a:pPr lvl="1" fontAlgn="t"/>
            <a:r>
              <a:rPr lang="en-US" sz="2800" dirty="0" smtClean="0">
                <a:cs typeface="Times New Roman" pitchFamily="18" charset="0"/>
              </a:rPr>
              <a:t>Audio </a:t>
            </a:r>
          </a:p>
          <a:p>
            <a:pPr lvl="1" fontAlgn="t"/>
            <a:r>
              <a:rPr lang="en-US" sz="2800" dirty="0" smtClean="0">
                <a:cs typeface="Times New Roman" pitchFamily="18" charset="0"/>
              </a:rPr>
              <a:t>Video </a:t>
            </a:r>
          </a:p>
          <a:p>
            <a:pPr lvl="1" fontAlgn="t"/>
            <a:r>
              <a:rPr lang="en-US" sz="2800" dirty="0" smtClean="0">
                <a:cs typeface="Times New Roman" pitchFamily="18" charset="0"/>
              </a:rPr>
              <a:t>Textual </a:t>
            </a:r>
            <a:endParaRPr lang="en-IE" sz="2800" dirty="0" smtClean="0">
              <a:cs typeface="Times New Roman" pitchFamily="18" charset="0"/>
            </a:endParaRPr>
          </a:p>
          <a:p>
            <a:r>
              <a:rPr lang="en-IE" sz="2800" b="1" dirty="0" smtClean="0">
                <a:cs typeface="Times New Roman" pitchFamily="18" charset="0"/>
              </a:rPr>
              <a:t>Screening Camps</a:t>
            </a:r>
            <a:endParaRPr lang="en-US" sz="2800" b="1" dirty="0" smtClean="0"/>
          </a:p>
          <a:p>
            <a:pPr fontAlgn="t"/>
            <a:endParaRPr lang="en-IN" sz="2800" b="1" dirty="0" smtClean="0"/>
          </a:p>
          <a:p>
            <a:pPr fontAlgn="t"/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DEPARTMENT OF </a:t>
            </a:r>
            <a:b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</a:br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CLINICAL PSYCHOLOGY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12775" y="1295400"/>
          <a:ext cx="8153400" cy="5413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sz="3200" dirty="0" smtClean="0">
                <a:latin typeface="Consolas" pitchFamily="49" charset="0"/>
                <a:cs typeface="Consolas" pitchFamily="49" charset="0"/>
              </a:rPr>
            </a:br>
            <a:r>
              <a:rPr lang="en-US" sz="3200" dirty="0" smtClean="0">
                <a:latin typeface="Consolas" pitchFamily="49" charset="0"/>
                <a:cs typeface="Consolas" pitchFamily="49" charset="0"/>
              </a:rPr>
              <a:t>DEPARTMENT OF CLINICAL PSYCHOLOGY</a:t>
            </a:r>
            <a:br>
              <a:rPr lang="en-US" sz="3200" dirty="0" smtClean="0">
                <a:latin typeface="Consolas" pitchFamily="49" charset="0"/>
                <a:cs typeface="Consolas" pitchFamily="49" charset="0"/>
              </a:rPr>
            </a:br>
            <a:r>
              <a:rPr lang="en-US" sz="3200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sz="3200" dirty="0" smtClean="0">
                <a:latin typeface="Consolas" pitchFamily="49" charset="0"/>
                <a:cs typeface="Consolas" pitchFamily="49" charset="0"/>
              </a:rPr>
            </a:br>
            <a:r>
              <a:rPr lang="en-US" sz="3200" dirty="0" smtClean="0">
                <a:latin typeface="Consolas" pitchFamily="49" charset="0"/>
                <a:cs typeface="Consolas" pitchFamily="49" charset="0"/>
              </a:rPr>
              <a:t> </a:t>
            </a:r>
            <a:endParaRPr lang="en-IN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229599" cy="54660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3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/>
                        <a:t> Diagnosis-wise Distribution of Cases (2019-20)</a:t>
                      </a:r>
                      <a:endParaRPr lang="en-IN" sz="1400" kern="1200" dirty="0" smtClean="0"/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 dirty="0" smtClean="0"/>
                        <a:t>(According to</a:t>
                      </a:r>
                      <a:r>
                        <a:rPr lang="en-US" sz="1400" kern="1200" baseline="0" dirty="0" smtClean="0"/>
                        <a:t> </a:t>
                      </a:r>
                      <a:r>
                        <a:rPr lang="en-US" sz="1400" kern="1200" dirty="0" smtClean="0"/>
                        <a:t>ICD-10)</a:t>
                      </a:r>
                      <a:endParaRPr lang="en-IN" sz="14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200" dirty="0" smtClean="0"/>
                        <a:t>6424</a:t>
                      </a:r>
                      <a:endParaRPr lang="en-IN" sz="14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1</a:t>
                      </a:r>
                      <a:endParaRPr lang="en-IN" sz="1400" b="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F </a:t>
                      </a:r>
                      <a:r>
                        <a:rPr lang="en-US" sz="1400" dirty="0" smtClean="0"/>
                        <a:t>70# </a:t>
                      </a:r>
                      <a:endParaRPr lang="en-IN" sz="1400" b="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Mental retardation </a:t>
                      </a:r>
                      <a:r>
                        <a:rPr lang="en-US" sz="1400" dirty="0" smtClean="0"/>
                        <a:t>(</a:t>
                      </a:r>
                      <a:r>
                        <a:rPr lang="en-IN" sz="1400" dirty="0" smtClean="0"/>
                        <a:t>Disorders of intellectual development) 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/>
                        <a:t>	</a:t>
                      </a:r>
                      <a:endParaRPr lang="en-IN" sz="1400" b="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1667</a:t>
                      </a:r>
                      <a:endParaRPr lang="en-IN" sz="140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2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F 80.0 </a:t>
                      </a:r>
                      <a:endParaRPr lang="en-IN" sz="1400" b="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Specific speech articulation disorder 	</a:t>
                      </a:r>
                      <a:endParaRPr lang="en-IN" sz="1400" b="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261</a:t>
                      </a:r>
                      <a:endParaRPr lang="en-IN" sz="140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3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F 80.1  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Expressive language disorder  		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513</a:t>
                      </a:r>
                      <a:endParaRPr lang="en-IN" sz="140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4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F 80.2 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Receptive language disorder  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355</a:t>
                      </a:r>
                      <a:endParaRPr lang="en-IN" sz="140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5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F 88# </a:t>
                      </a:r>
                      <a:endParaRPr lang="en-IN" sz="1400" b="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Other disorders of psychological development	</a:t>
                      </a:r>
                      <a:endParaRPr lang="en-IN" sz="1400" b="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366</a:t>
                      </a:r>
                      <a:endParaRPr lang="en-IN" sz="140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6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F81# 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Specific developmental disorders of scholastic skills </a:t>
                      </a:r>
                      <a:endParaRPr lang="en-IN" sz="1400" b="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923</a:t>
                      </a:r>
                      <a:endParaRPr lang="en-IN" sz="140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7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F 84# 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Pervasive developmental disorders 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53</a:t>
                      </a:r>
                      <a:endParaRPr lang="en-IN" sz="140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8</a:t>
                      </a:r>
                      <a:endParaRPr lang="en-IN" sz="1400" b="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F </a:t>
                      </a:r>
                      <a:r>
                        <a:rPr lang="en-US" sz="1400" dirty="0" smtClean="0"/>
                        <a:t>98.5 </a:t>
                      </a:r>
                      <a:endParaRPr lang="en-IN" sz="1400" b="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Stuttering [stammering] 	</a:t>
                      </a:r>
                      <a:endParaRPr lang="en-IN" sz="1400" b="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325</a:t>
                      </a:r>
                      <a:endParaRPr lang="en-IN" sz="140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57200" algn="l"/>
                          <a:tab pos="914400" algn="l"/>
                          <a:tab pos="1181735" algn="l"/>
                        </a:tabLst>
                      </a:pPr>
                      <a:r>
                        <a:rPr lang="en-US" sz="1400"/>
                        <a:t>9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57200" algn="l"/>
                          <a:tab pos="914400" algn="l"/>
                          <a:tab pos="1181735" algn="l"/>
                        </a:tabLst>
                      </a:pPr>
                      <a:r>
                        <a:rPr lang="en-US" sz="1400" dirty="0"/>
                        <a:t>F 44.4 </a:t>
                      </a:r>
                      <a:endParaRPr lang="en-IN" sz="1400" b="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Dissociative motor disorders 		</a:t>
                      </a:r>
                      <a:endParaRPr lang="en-IN" sz="1400" b="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9</a:t>
                      </a:r>
                      <a:endParaRPr lang="en-IN" sz="140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10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F00-F99</a:t>
                      </a:r>
                      <a:endParaRPr lang="en-IN" sz="1400" b="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Other  disorders included in Chapter V (F) of ICD-10</a:t>
                      </a:r>
                      <a:endParaRPr lang="en-IN" sz="1400" b="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481</a:t>
                      </a:r>
                      <a:endParaRPr lang="en-IN" sz="140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11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R 47.0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Dysphasia and aphasia 	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39</a:t>
                      </a:r>
                      <a:endParaRPr lang="en-IN" sz="140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12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R 41.83 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Borderline Intellectual Functioning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784</a:t>
                      </a:r>
                      <a:endParaRPr lang="en-IN" sz="140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/>
                        <a:t>13</a:t>
                      </a:r>
                      <a:endParaRPr lang="en-IN" sz="1400" b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Avg. Intelligence with disorders classified elsewhere in ICD</a:t>
                      </a:r>
                      <a:endParaRPr lang="en-IN" sz="1400" b="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648</a:t>
                      </a:r>
                      <a:endParaRPr lang="en-IN" sz="1400" dirty="0">
                        <a:latin typeface="Consolas" pitchFamily="49" charset="0"/>
                        <a:ea typeface="Times New Roman"/>
                        <a:cs typeface="Consolas" pitchFamily="49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DEPARTMENT OF </a:t>
            </a:r>
            <a:b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</a:br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CLINICAL PSYCHOLOGY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cs typeface="Courier New" pitchFamily="49" charset="0"/>
              </a:rPr>
              <a:t>Introduction</a:t>
            </a:r>
          </a:p>
          <a:p>
            <a:pPr lvl="1"/>
            <a:r>
              <a:rPr lang="en-US" sz="2800" dirty="0" smtClean="0">
                <a:cs typeface="Courier New" pitchFamily="49" charset="0"/>
              </a:rPr>
              <a:t>Objectives </a:t>
            </a:r>
          </a:p>
          <a:p>
            <a:pPr lvl="1"/>
            <a:r>
              <a:rPr lang="en-US" sz="2800" dirty="0" smtClean="0">
                <a:cs typeface="Courier New" pitchFamily="49" charset="0"/>
              </a:rPr>
              <a:t>Rationale</a:t>
            </a:r>
          </a:p>
          <a:p>
            <a:r>
              <a:rPr lang="en-US" sz="2800" dirty="0" smtClean="0">
                <a:cs typeface="Courier New" pitchFamily="49" charset="0"/>
              </a:rPr>
              <a:t>Infrastructure</a:t>
            </a:r>
          </a:p>
          <a:p>
            <a:r>
              <a:rPr lang="en-IE" sz="2800" dirty="0" smtClean="0">
                <a:cs typeface="Times New Roman" pitchFamily="18" charset="0"/>
              </a:rPr>
              <a:t>Human Resource Development</a:t>
            </a:r>
          </a:p>
          <a:p>
            <a:r>
              <a:rPr lang="en-IE" sz="2800" dirty="0" smtClean="0">
                <a:cs typeface="Times New Roman" pitchFamily="18" charset="0"/>
              </a:rPr>
              <a:t>Research</a:t>
            </a:r>
          </a:p>
          <a:p>
            <a:r>
              <a:rPr lang="en-IE" sz="2800" dirty="0" smtClean="0">
                <a:cs typeface="Times New Roman" pitchFamily="18" charset="0"/>
              </a:rPr>
              <a:t>Clinical Services</a:t>
            </a:r>
            <a:endParaRPr lang="en-US" sz="2800" dirty="0" smtClean="0">
              <a:cs typeface="Courier New" pitchFamily="49" charset="0"/>
            </a:endParaRPr>
          </a:p>
          <a:p>
            <a:r>
              <a:rPr lang="en-US" sz="2800" dirty="0" smtClean="0">
                <a:cs typeface="Courier New" pitchFamily="49" charset="0"/>
              </a:rPr>
              <a:t>Public Education</a:t>
            </a:r>
          </a:p>
          <a:p>
            <a:r>
              <a:rPr lang="en-US" sz="2800" dirty="0" smtClean="0">
                <a:cs typeface="Courier New" pitchFamily="49" charset="0"/>
              </a:rPr>
              <a:t>SWOT Analysis</a:t>
            </a:r>
          </a:p>
          <a:p>
            <a:endParaRPr lang="en-IN" sz="2800" dirty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DEPARTMENT OF </a:t>
            </a:r>
            <a:b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</a:br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CLINICAL PSYCHOLOGY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E" sz="2800" dirty="0" smtClean="0">
                <a:cs typeface="Times New Roman" pitchFamily="18" charset="0"/>
              </a:rPr>
              <a:t>Established in the year 1966-67, t</a:t>
            </a:r>
            <a:r>
              <a:rPr lang="en-IN" sz="2800" dirty="0" smtClean="0"/>
              <a:t>he </a:t>
            </a:r>
            <a:r>
              <a:rPr lang="en-US" sz="2800" dirty="0" smtClean="0"/>
              <a:t>department</a:t>
            </a:r>
            <a:r>
              <a:rPr lang="en-IE" sz="2800" dirty="0" smtClean="0">
                <a:cs typeface="Times New Roman" pitchFamily="18" charset="0"/>
              </a:rPr>
              <a:t> is one of the oldest departments in the institute.</a:t>
            </a:r>
          </a:p>
          <a:p>
            <a:endParaRPr lang="en-IE" sz="2800" dirty="0" smtClean="0">
              <a:cs typeface="Times New Roman" pitchFamily="18" charset="0"/>
            </a:endParaRPr>
          </a:p>
          <a:p>
            <a:pPr algn="ctr"/>
            <a:r>
              <a:rPr lang="en-IE" sz="2800" b="1" dirty="0" smtClean="0">
                <a:cs typeface="Times New Roman" pitchFamily="18" charset="0"/>
              </a:rPr>
              <a:t>OBJECTIVES</a:t>
            </a:r>
          </a:p>
          <a:p>
            <a:r>
              <a:rPr lang="en-IE" sz="2800" dirty="0" smtClean="0">
                <a:cs typeface="Times New Roman" pitchFamily="18" charset="0"/>
              </a:rPr>
              <a:t>Human Resource Development</a:t>
            </a:r>
          </a:p>
          <a:p>
            <a:r>
              <a:rPr lang="en-IE" sz="2800" dirty="0" smtClean="0">
                <a:cs typeface="Times New Roman" pitchFamily="18" charset="0"/>
              </a:rPr>
              <a:t>Research</a:t>
            </a:r>
          </a:p>
          <a:p>
            <a:r>
              <a:rPr lang="en-IE" sz="2800" dirty="0" smtClean="0">
                <a:cs typeface="Times New Roman" pitchFamily="18" charset="0"/>
              </a:rPr>
              <a:t>Clinical Services</a:t>
            </a:r>
          </a:p>
          <a:p>
            <a:r>
              <a:rPr lang="en-IE" sz="2800" dirty="0" smtClean="0">
                <a:cs typeface="Times New Roman" pitchFamily="18" charset="0"/>
              </a:rPr>
              <a:t>Public Education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DEPARTMENT OF </a:t>
            </a:r>
            <a:b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</a:br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CLINICAL PSYCHOLOGY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>
                <a:cs typeface="Times New Roman" pitchFamily="18" charset="0"/>
              </a:rPr>
              <a:t>SCIENTIFIC RATIONALE</a:t>
            </a:r>
          </a:p>
          <a:p>
            <a:pPr algn="just"/>
            <a:r>
              <a:rPr lang="en-US" sz="2800" dirty="0" smtClean="0"/>
              <a:t>to</a:t>
            </a:r>
            <a:r>
              <a:rPr lang="en-IN" sz="2800" dirty="0" smtClean="0"/>
              <a:t> integrate science, theory, and practice to understand, predict, and alleviate psychological factors related to speech, language and hearing impairment as well as to promote human adjustment, and personal development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DEPARTMENT OF </a:t>
            </a:r>
            <a:b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</a:br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CLINICAL PSYCHOLOGY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pPr fontAlgn="t">
              <a:spcBef>
                <a:spcPts val="0"/>
              </a:spcBef>
            </a:pPr>
            <a:r>
              <a:rPr lang="en-US" sz="1800" b="1" dirty="0" smtClean="0"/>
              <a:t>Mr. Freddy Antony</a:t>
            </a:r>
            <a:r>
              <a:rPr lang="en-IN" sz="1800" b="1" dirty="0" smtClean="0"/>
              <a:t> </a:t>
            </a:r>
          </a:p>
          <a:p>
            <a:pPr fontAlgn="t">
              <a:spcBef>
                <a:spcPts val="0"/>
              </a:spcBef>
              <a:buNone/>
            </a:pPr>
            <a:r>
              <a:rPr lang="en-US" sz="1400" b="1" dirty="0" smtClean="0"/>
              <a:t>	</a:t>
            </a:r>
            <a:r>
              <a:rPr lang="en-US" sz="1400" dirty="0" smtClean="0"/>
              <a:t>Assistant Professor </a:t>
            </a:r>
            <a:endParaRPr lang="en-IN" sz="1400" dirty="0" smtClean="0"/>
          </a:p>
          <a:p>
            <a:pPr fontAlgn="t">
              <a:spcBef>
                <a:spcPts val="0"/>
              </a:spcBef>
            </a:pPr>
            <a:r>
              <a:rPr lang="en-US" sz="1800" b="1" dirty="0" smtClean="0"/>
              <a:t>Dr. </a:t>
            </a:r>
            <a:r>
              <a:rPr lang="en-US" sz="1800" b="1" dirty="0" err="1" smtClean="0"/>
              <a:t>Sanjeev</a:t>
            </a:r>
            <a:r>
              <a:rPr lang="en-US" sz="1800" b="1" dirty="0" smtClean="0"/>
              <a:t> Kumar Gupta</a:t>
            </a:r>
            <a:r>
              <a:rPr lang="en-IN" sz="1800" b="1" dirty="0" smtClean="0"/>
              <a:t> </a:t>
            </a:r>
            <a:r>
              <a:rPr lang="en-US" sz="1400" dirty="0" smtClean="0"/>
              <a:t>Clinical Psychologist </a:t>
            </a:r>
            <a:endParaRPr lang="en-IN" sz="1400" dirty="0" smtClean="0"/>
          </a:p>
          <a:p>
            <a:pPr fontAlgn="t">
              <a:spcBef>
                <a:spcPts val="0"/>
              </a:spcBef>
            </a:pPr>
            <a:r>
              <a:rPr lang="en-US" sz="1800" b="1" dirty="0" smtClean="0"/>
              <a:t>Dr. </a:t>
            </a:r>
            <a:r>
              <a:rPr lang="en-US" sz="1800" b="1" dirty="0" err="1" smtClean="0"/>
              <a:t>Kalyan</a:t>
            </a:r>
            <a:r>
              <a:rPr lang="en-US" sz="1800" b="1" dirty="0" smtClean="0"/>
              <a:t> Kumar</a:t>
            </a:r>
            <a:r>
              <a:rPr lang="en-IN" sz="1800" b="1" dirty="0" smtClean="0"/>
              <a:t> </a:t>
            </a:r>
            <a:endParaRPr lang="en-IN" sz="1800" dirty="0" smtClean="0"/>
          </a:p>
          <a:p>
            <a:pPr fontAlgn="t">
              <a:spcBef>
                <a:spcPts val="0"/>
              </a:spcBef>
              <a:buNone/>
            </a:pPr>
            <a:r>
              <a:rPr lang="en-IN" sz="1800" dirty="0" smtClean="0"/>
              <a:t>	</a:t>
            </a:r>
            <a:r>
              <a:rPr lang="en-US" sz="1400" dirty="0" smtClean="0"/>
              <a:t>Clinical Assistant</a:t>
            </a:r>
            <a:endParaRPr lang="en-IN" sz="1400" dirty="0" smtClean="0"/>
          </a:p>
          <a:p>
            <a:pPr fontAlgn="t">
              <a:spcBef>
                <a:spcPts val="0"/>
              </a:spcBef>
            </a:pPr>
            <a:r>
              <a:rPr lang="en-US" sz="1800" b="1" dirty="0" smtClean="0"/>
              <a:t>Mr. H.H. </a:t>
            </a:r>
            <a:r>
              <a:rPr lang="en-US" sz="1800" b="1" dirty="0" err="1" smtClean="0"/>
              <a:t>Raju</a:t>
            </a:r>
            <a:r>
              <a:rPr lang="en-IN" sz="1800" b="1" dirty="0" smtClean="0"/>
              <a:t> </a:t>
            </a:r>
          </a:p>
          <a:p>
            <a:pPr fontAlgn="t">
              <a:spcBef>
                <a:spcPts val="0"/>
              </a:spcBef>
              <a:buNone/>
            </a:pPr>
            <a:r>
              <a:rPr lang="en-IN" sz="1800" b="1" dirty="0" smtClean="0"/>
              <a:t>	</a:t>
            </a:r>
            <a:r>
              <a:rPr lang="en-US" sz="1400" dirty="0" smtClean="0"/>
              <a:t>Clinical Assistant</a:t>
            </a:r>
            <a:endParaRPr lang="en-IN" sz="1400" dirty="0" smtClean="0"/>
          </a:p>
          <a:p>
            <a:pPr fontAlgn="t">
              <a:spcBef>
                <a:spcPts val="0"/>
              </a:spcBef>
            </a:pPr>
            <a:r>
              <a:rPr lang="en-US" sz="1800" b="1" dirty="0" smtClean="0"/>
              <a:t>Dr. P. </a:t>
            </a:r>
            <a:r>
              <a:rPr lang="en-US" sz="1800" b="1" dirty="0" err="1" smtClean="0"/>
              <a:t>Purusotham</a:t>
            </a:r>
            <a:r>
              <a:rPr lang="en-IN" sz="1800" b="1" dirty="0" smtClean="0"/>
              <a:t> </a:t>
            </a:r>
          </a:p>
          <a:p>
            <a:pPr fontAlgn="t">
              <a:spcBef>
                <a:spcPts val="0"/>
              </a:spcBef>
              <a:buNone/>
            </a:pPr>
            <a:r>
              <a:rPr lang="en-IN" sz="1800" b="1" dirty="0" smtClean="0"/>
              <a:t>	</a:t>
            </a:r>
            <a:r>
              <a:rPr lang="en-US" sz="1400" dirty="0" smtClean="0"/>
              <a:t>Research Assistant</a:t>
            </a:r>
          </a:p>
          <a:p>
            <a:pPr fontAlgn="t">
              <a:spcBef>
                <a:spcPts val="0"/>
              </a:spcBef>
            </a:pPr>
            <a:r>
              <a:rPr lang="en-US" sz="1800" b="1" dirty="0" smtClean="0"/>
              <a:t>Dr. </a:t>
            </a:r>
            <a:r>
              <a:rPr lang="en-US" sz="1800" b="1" dirty="0" err="1" smtClean="0"/>
              <a:t>Yashodhara</a:t>
            </a:r>
            <a:r>
              <a:rPr lang="en-US" sz="1800" b="1" dirty="0" smtClean="0"/>
              <a:t> Kumar G.Y.</a:t>
            </a:r>
            <a:r>
              <a:rPr lang="en-IN" sz="1800" b="1" dirty="0" smtClean="0"/>
              <a:t> </a:t>
            </a:r>
            <a:r>
              <a:rPr lang="en-US" sz="1400" dirty="0" smtClean="0"/>
              <a:t>Clinical Psychologist Grade II</a:t>
            </a:r>
            <a:endParaRPr lang="en-IN" sz="1400" dirty="0" smtClean="0"/>
          </a:p>
          <a:p>
            <a:pPr fontAlgn="t">
              <a:spcBef>
                <a:spcPts val="0"/>
              </a:spcBef>
            </a:pPr>
            <a:r>
              <a:rPr lang="en-US" sz="1800" b="1" dirty="0" smtClean="0"/>
              <a:t>Ms. </a:t>
            </a:r>
            <a:r>
              <a:rPr lang="en-US" sz="1800" b="1" dirty="0" err="1" smtClean="0"/>
              <a:t>Lissiue</a:t>
            </a:r>
            <a:r>
              <a:rPr lang="en-US" sz="1800" b="1" dirty="0" smtClean="0"/>
              <a:t> Maria</a:t>
            </a:r>
            <a:r>
              <a:rPr lang="en-IN" sz="1800" b="1" dirty="0" smtClean="0"/>
              <a:t> </a:t>
            </a:r>
          </a:p>
          <a:p>
            <a:pPr fontAlgn="t">
              <a:spcBef>
                <a:spcPts val="0"/>
              </a:spcBef>
              <a:buNone/>
            </a:pPr>
            <a:r>
              <a:rPr lang="en-US" sz="1400" dirty="0" smtClean="0"/>
              <a:t>	Clinical Psychologist</a:t>
            </a:r>
          </a:p>
          <a:p>
            <a:pPr fontAlgn="t">
              <a:spcBef>
                <a:spcPts val="0"/>
              </a:spcBef>
            </a:pPr>
            <a:r>
              <a:rPr lang="en-US" sz="1800" b="1" dirty="0" smtClean="0"/>
              <a:t>Ms. </a:t>
            </a:r>
            <a:r>
              <a:rPr lang="en-US" sz="1800" b="1" dirty="0" err="1" smtClean="0"/>
              <a:t>Simran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Soni</a:t>
            </a:r>
            <a:r>
              <a:rPr lang="en-US" sz="1800" b="1" dirty="0" smtClean="0"/>
              <a:t> </a:t>
            </a:r>
          </a:p>
          <a:p>
            <a:pPr fontAlgn="t">
              <a:spcBef>
                <a:spcPts val="0"/>
              </a:spcBef>
              <a:buNone/>
            </a:pPr>
            <a:r>
              <a:rPr lang="en-US" sz="1800" dirty="0" smtClean="0"/>
              <a:t>	</a:t>
            </a:r>
            <a:r>
              <a:rPr lang="en-US" sz="1400" dirty="0" smtClean="0"/>
              <a:t>Clinical Psychologist Grade II</a:t>
            </a:r>
            <a:endParaRPr lang="en-IN" sz="1400" dirty="0" smtClean="0"/>
          </a:p>
          <a:p>
            <a:pPr fontAlgn="t">
              <a:spcBef>
                <a:spcPts val="0"/>
              </a:spcBef>
            </a:pPr>
            <a:endParaRPr lang="en-IN" sz="18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en-US" sz="1800" b="1" dirty="0" smtClean="0"/>
              <a:t>6 </a:t>
            </a:r>
            <a:r>
              <a:rPr lang="en-US" sz="1800" dirty="0" smtClean="0"/>
              <a:t>Staff Rooms </a:t>
            </a:r>
            <a:endParaRPr lang="en-US" sz="1800" b="1" dirty="0" smtClean="0"/>
          </a:p>
          <a:p>
            <a:pPr lvl="0">
              <a:spcBef>
                <a:spcPts val="0"/>
              </a:spcBef>
            </a:pPr>
            <a:r>
              <a:rPr lang="en-US" sz="1800" b="1" dirty="0" smtClean="0"/>
              <a:t>5+2 </a:t>
            </a:r>
            <a:r>
              <a:rPr lang="en-US" sz="1800" dirty="0" smtClean="0"/>
              <a:t>Scientific Rooms</a:t>
            </a:r>
          </a:p>
          <a:p>
            <a:pPr lvl="0">
              <a:spcBef>
                <a:spcPts val="0"/>
              </a:spcBef>
            </a:pPr>
            <a:r>
              <a:rPr lang="en-US" sz="1800" b="1" dirty="0" smtClean="0"/>
              <a:t>3 </a:t>
            </a:r>
            <a:r>
              <a:rPr lang="en-US" sz="1800" dirty="0" smtClean="0"/>
              <a:t>Wings (</a:t>
            </a:r>
            <a:r>
              <a:rPr lang="en-US" sz="1800" dirty="0" smtClean="0">
                <a:cs typeface="Consolas" pitchFamily="49" charset="0"/>
              </a:rPr>
              <a:t>Training, Research, &amp; Clinical Services)</a:t>
            </a:r>
            <a:endParaRPr lang="en-US" sz="1800" dirty="0" smtClean="0"/>
          </a:p>
          <a:p>
            <a:pPr>
              <a:spcBef>
                <a:spcPts val="0"/>
              </a:spcBef>
            </a:pPr>
            <a:r>
              <a:rPr lang="en-US" sz="1800" b="1" dirty="0" smtClean="0"/>
              <a:t>10 </a:t>
            </a:r>
            <a:r>
              <a:rPr lang="en-US" sz="1800" dirty="0" smtClean="0"/>
              <a:t>Divisions</a:t>
            </a:r>
            <a:r>
              <a:rPr lang="en-US" sz="1800" b="1" dirty="0" smtClean="0"/>
              <a:t> </a:t>
            </a:r>
            <a:r>
              <a:rPr lang="en-US" sz="1800" dirty="0" smtClean="0"/>
              <a:t>(</a:t>
            </a:r>
            <a:r>
              <a:rPr lang="en-US" sz="1800" dirty="0" smtClean="0">
                <a:solidFill>
                  <a:schemeClr val="dk1"/>
                </a:solidFill>
                <a:cs typeface="Consolas" pitchFamily="49" charset="0"/>
              </a:rPr>
              <a:t>Academic </a:t>
            </a:r>
            <a:r>
              <a:rPr lang="en-US" sz="1800" dirty="0" err="1" smtClean="0">
                <a:solidFill>
                  <a:schemeClr val="dk1"/>
                </a:solidFill>
                <a:cs typeface="Consolas" pitchFamily="49" charset="0"/>
              </a:rPr>
              <a:t>Prog</a:t>
            </a:r>
            <a:r>
              <a:rPr lang="en-US" sz="1800" dirty="0" smtClean="0">
                <a:solidFill>
                  <a:schemeClr val="dk1"/>
                </a:solidFill>
                <a:cs typeface="Consolas" pitchFamily="49" charset="0"/>
              </a:rPr>
              <a:t>., Short Term Training, OPD, </a:t>
            </a:r>
            <a:r>
              <a:rPr lang="en-IN" sz="1800" dirty="0" smtClean="0">
                <a:cs typeface="Consolas" pitchFamily="49" charset="0"/>
              </a:rPr>
              <a:t>Detailed </a:t>
            </a:r>
            <a:r>
              <a:rPr lang="en-IN" sz="1800" dirty="0" err="1" smtClean="0">
                <a:cs typeface="Consolas" pitchFamily="49" charset="0"/>
              </a:rPr>
              <a:t>Psy</a:t>
            </a:r>
            <a:r>
              <a:rPr lang="en-IN" sz="1800" dirty="0" smtClean="0">
                <a:cs typeface="Consolas" pitchFamily="49" charset="0"/>
              </a:rPr>
              <a:t>. Assessment, </a:t>
            </a:r>
            <a:r>
              <a:rPr lang="en-US" sz="1800" dirty="0" smtClean="0">
                <a:cs typeface="Consolas" pitchFamily="49" charset="0"/>
              </a:rPr>
              <a:t>Tele </a:t>
            </a:r>
            <a:r>
              <a:rPr lang="en-US" sz="1800" dirty="0" err="1" smtClean="0">
                <a:cs typeface="Consolas" pitchFamily="49" charset="0"/>
              </a:rPr>
              <a:t>Psy</a:t>
            </a:r>
            <a:r>
              <a:rPr lang="en-US" sz="1800" dirty="0" smtClean="0">
                <a:cs typeface="Consolas" pitchFamily="49" charset="0"/>
              </a:rPr>
              <a:t>. Services, </a:t>
            </a:r>
            <a:r>
              <a:rPr lang="en-IN" sz="1800" dirty="0" smtClean="0">
                <a:cs typeface="Consolas" pitchFamily="49" charset="0"/>
              </a:rPr>
              <a:t>Student Counselling Activities, </a:t>
            </a:r>
            <a:r>
              <a:rPr lang="en-US" sz="1800" dirty="0" smtClean="0">
                <a:cs typeface="Consolas" pitchFamily="49" charset="0"/>
              </a:rPr>
              <a:t>Screening Camps etc.)</a:t>
            </a:r>
          </a:p>
          <a:p>
            <a:pPr lvl="0">
              <a:spcBef>
                <a:spcPts val="0"/>
              </a:spcBef>
            </a:pPr>
            <a:r>
              <a:rPr lang="en-US" sz="1800" b="1" dirty="0" smtClean="0"/>
              <a:t>50+ </a:t>
            </a:r>
            <a:r>
              <a:rPr lang="en-IE" sz="1800" dirty="0" smtClean="0">
                <a:latin typeface="+mj-lt"/>
                <a:cs typeface="Times New Roman" pitchFamily="18" charset="0"/>
              </a:rPr>
              <a:t>Psychological Tests and Equipments</a:t>
            </a:r>
            <a:endParaRPr lang="en-US" sz="1800" dirty="0" smtClean="0">
              <a:latin typeface="+mj-lt"/>
            </a:endParaRPr>
          </a:p>
          <a:p>
            <a:pPr lvl="0">
              <a:spcBef>
                <a:spcPts val="0"/>
              </a:spcBef>
            </a:pPr>
            <a:endParaRPr lang="en-US" sz="1800" dirty="0" smtClean="0"/>
          </a:p>
          <a:p>
            <a:pPr>
              <a:spcBef>
                <a:spcPts val="0"/>
              </a:spcBef>
            </a:pPr>
            <a:endParaRPr lang="en-IN" sz="1800" dirty="0" smtClean="0">
              <a:cs typeface="Consolas" pitchFamily="49" charset="0"/>
            </a:endParaRPr>
          </a:p>
          <a:p>
            <a:pPr lvl="0">
              <a:spcBef>
                <a:spcPts val="0"/>
              </a:spcBef>
            </a:pPr>
            <a:endParaRPr lang="en-IN" sz="1800" dirty="0" smtClean="0">
              <a:cs typeface="Consolas" pitchFamily="49" charset="0"/>
            </a:endParaRPr>
          </a:p>
          <a:p>
            <a:pPr>
              <a:spcBef>
                <a:spcPts val="0"/>
              </a:spcBef>
            </a:pPr>
            <a:endParaRPr lang="en-US" sz="1800" dirty="0" smtClean="0"/>
          </a:p>
          <a:p>
            <a:pPr lvl="0">
              <a:spcBef>
                <a:spcPts val="0"/>
              </a:spcBef>
            </a:pPr>
            <a:endParaRPr lang="en-US" sz="1800" dirty="0" smtClean="0"/>
          </a:p>
          <a:p>
            <a:pPr>
              <a:spcBef>
                <a:spcPts val="0"/>
              </a:spcBef>
            </a:pPr>
            <a:endParaRPr lang="en-US" sz="1800" dirty="0" smtClean="0">
              <a:solidFill>
                <a:schemeClr val="dk1"/>
              </a:solidFill>
              <a:cs typeface="Consolas" pitchFamily="49" charset="0"/>
            </a:endParaRPr>
          </a:p>
          <a:p>
            <a:pPr>
              <a:spcBef>
                <a:spcPts val="0"/>
              </a:spcBef>
            </a:pPr>
            <a:endParaRPr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sz="2800" dirty="0" smtClean="0"/>
              <a:t>Staff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endParaRPr lang="en-US" sz="2800" dirty="0" smtClean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Infrastructure</a:t>
            </a:r>
          </a:p>
          <a:p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DEPARTMENT OF </a:t>
            </a:r>
            <a:b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</a:br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CLINICAL PSYCHOLOGY</a:t>
            </a:r>
            <a:endParaRPr lang="en-US" sz="3600" dirty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225425" y="1600200"/>
          <a:ext cx="8766175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DEPARTMENT OF </a:t>
            </a:r>
            <a:b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</a:br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CLINICAL PSYCHOLOGY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pPr fontAlgn="t"/>
            <a:r>
              <a:rPr lang="en-US" sz="2400" b="1" dirty="0" smtClean="0"/>
              <a:t>DECSE(HI)</a:t>
            </a:r>
            <a:endParaRPr lang="en-IN" sz="2400" b="1" dirty="0" smtClean="0"/>
          </a:p>
          <a:p>
            <a:pPr fontAlgn="t"/>
            <a:r>
              <a:rPr lang="en-US" sz="2400" b="1" dirty="0" smtClean="0"/>
              <a:t>B.ASLP </a:t>
            </a:r>
            <a:r>
              <a:rPr lang="en-US" sz="2400" dirty="0" smtClean="0"/>
              <a:t>I &amp; II </a:t>
            </a:r>
            <a:r>
              <a:rPr lang="en-US" sz="2400" dirty="0" err="1" smtClean="0"/>
              <a:t>Sem</a:t>
            </a:r>
            <a:endParaRPr lang="en-IN" sz="2400" dirty="0" smtClean="0"/>
          </a:p>
          <a:p>
            <a:pPr fontAlgn="t"/>
            <a:r>
              <a:rPr lang="en-US" sz="2400" b="1" dirty="0" err="1" smtClean="0"/>
              <a:t>B.Ed.Spl.Ed</a:t>
            </a:r>
            <a:r>
              <a:rPr lang="en-US" sz="2400" b="1" dirty="0" smtClean="0"/>
              <a:t>.(HI)   </a:t>
            </a:r>
            <a:r>
              <a:rPr lang="en-US" sz="2400" dirty="0" smtClean="0"/>
              <a:t>I, II &amp; III </a:t>
            </a:r>
            <a:r>
              <a:rPr lang="en-US" sz="2400" dirty="0" err="1" smtClean="0"/>
              <a:t>Sem</a:t>
            </a:r>
            <a:endParaRPr lang="en-IN" sz="2400" dirty="0" smtClean="0"/>
          </a:p>
          <a:p>
            <a:pPr fontAlgn="t"/>
            <a:r>
              <a:rPr lang="en-US" sz="2400" b="1" dirty="0" smtClean="0"/>
              <a:t>M.Sc.(SLP/AUD) </a:t>
            </a:r>
          </a:p>
          <a:p>
            <a:pPr fontAlgn="t">
              <a:buNone/>
            </a:pPr>
            <a:r>
              <a:rPr lang="en-US" sz="2400" b="1" dirty="0" smtClean="0"/>
              <a:t>	</a:t>
            </a:r>
            <a:r>
              <a:rPr lang="en-US" sz="2400" dirty="0" smtClean="0"/>
              <a:t>II </a:t>
            </a:r>
            <a:r>
              <a:rPr lang="en-US" sz="2400" dirty="0" err="1" smtClean="0"/>
              <a:t>Sem</a:t>
            </a:r>
            <a:r>
              <a:rPr lang="en-US" sz="2400" b="1" dirty="0" smtClean="0"/>
              <a:t> </a:t>
            </a:r>
          </a:p>
          <a:p>
            <a:pPr fontAlgn="t"/>
            <a:r>
              <a:rPr lang="en-US" sz="2400" b="1" dirty="0" smtClean="0"/>
              <a:t>M.Sc.(SLP/AUD)</a:t>
            </a:r>
          </a:p>
          <a:p>
            <a:pPr fontAlgn="t">
              <a:buNone/>
            </a:pPr>
            <a:r>
              <a:rPr lang="en-US" sz="2400" b="1" dirty="0" smtClean="0"/>
              <a:t>	</a:t>
            </a:r>
            <a:r>
              <a:rPr lang="en-US" sz="2400" dirty="0" smtClean="0"/>
              <a:t>Dissertation</a:t>
            </a:r>
            <a:r>
              <a:rPr lang="en-US" sz="2400" b="1" dirty="0" smtClean="0"/>
              <a:t> </a:t>
            </a:r>
            <a:endParaRPr lang="en-IN" sz="2400" b="1" dirty="0" smtClean="0"/>
          </a:p>
          <a:p>
            <a:pPr fontAlgn="t"/>
            <a:r>
              <a:rPr lang="en-US" sz="2400" b="1" dirty="0" err="1" smtClean="0"/>
              <a:t>Ph.D</a:t>
            </a:r>
            <a:r>
              <a:rPr lang="en-US" sz="2400" b="1" dirty="0" smtClean="0"/>
              <a:t> Course Work</a:t>
            </a:r>
          </a:p>
          <a:p>
            <a:pPr fontAlgn="t"/>
            <a:endParaRPr lang="en-IN" sz="2400" b="1" dirty="0" smtClean="0"/>
          </a:p>
          <a:p>
            <a:pPr fontAlgn="t"/>
            <a:endParaRPr lang="en-US" sz="2400" b="1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Internship</a:t>
            </a:r>
          </a:p>
          <a:p>
            <a:r>
              <a:rPr lang="en-US" sz="2400" b="1" dirty="0" smtClean="0"/>
              <a:t>Workshop &amp; Seminars</a:t>
            </a:r>
            <a:endParaRPr lang="en-IN" sz="2400" b="1" dirty="0" smtClean="0">
              <a:ea typeface="Times New Roman"/>
              <a:cs typeface="Consolas" pitchFamily="49" charset="0"/>
            </a:endParaRPr>
          </a:p>
          <a:p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Regular Academic Programs 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Short Term Training Programs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4648200" y="3657600"/>
          <a:ext cx="4191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DEPARTMENT OF </a:t>
            </a:r>
            <a:b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</a:br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CLINICAL PSYCHOLOGY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b="1" dirty="0" smtClean="0"/>
              <a:t>Research Activities </a:t>
            </a:r>
          </a:p>
          <a:p>
            <a:r>
              <a:rPr lang="en-US" sz="2400" b="1" dirty="0" smtClean="0"/>
              <a:t>Research Projects</a:t>
            </a:r>
            <a:endParaRPr lang="en-IN" sz="2400" b="1" dirty="0" smtClean="0"/>
          </a:p>
          <a:p>
            <a:pPr lvl="1"/>
            <a:r>
              <a:rPr lang="en-US" sz="2400" dirty="0" smtClean="0"/>
              <a:t>With specified source of fund</a:t>
            </a:r>
          </a:p>
          <a:p>
            <a:pPr lvl="1"/>
            <a:r>
              <a:rPr lang="en-US" sz="2400" dirty="0" smtClean="0"/>
              <a:t>Without specified source of fund</a:t>
            </a:r>
          </a:p>
          <a:p>
            <a:r>
              <a:rPr lang="en-US" sz="2400" b="1" dirty="0" smtClean="0"/>
              <a:t>Research Publications</a:t>
            </a:r>
          </a:p>
          <a:p>
            <a:pPr lvl="1" fontAlgn="t"/>
            <a:r>
              <a:rPr lang="en-US" sz="2400" dirty="0" smtClean="0"/>
              <a:t>Journal Articles/ Books/Chapters in Books </a:t>
            </a:r>
          </a:p>
          <a:p>
            <a:pPr lvl="1"/>
            <a:r>
              <a:rPr lang="en-US" sz="2400" dirty="0" smtClean="0"/>
              <a:t>Review of articles for journals/ books</a:t>
            </a:r>
          </a:p>
          <a:p>
            <a:r>
              <a:rPr lang="en-US" sz="2400" b="1" dirty="0" smtClean="0"/>
              <a:t>Research leading to PHD*/PG Dissertation </a:t>
            </a:r>
            <a:endParaRPr lang="en-IN" sz="2400" b="1" dirty="0" smtClean="0"/>
          </a:p>
          <a:p>
            <a:pPr lvl="1"/>
            <a:r>
              <a:rPr lang="en-US" sz="2400" dirty="0" smtClean="0"/>
              <a:t>(under the </a:t>
            </a:r>
            <a:r>
              <a:rPr lang="en-US" sz="2400" dirty="0" err="1" smtClean="0"/>
              <a:t>guideship</a:t>
            </a:r>
            <a:r>
              <a:rPr lang="en-US" sz="2400" dirty="0" smtClean="0"/>
              <a:t> of Dr. </a:t>
            </a:r>
            <a:r>
              <a:rPr lang="en-US" sz="2400" dirty="0" err="1" smtClean="0"/>
              <a:t>S.Venkatesan</a:t>
            </a:r>
            <a:r>
              <a:rPr lang="en-US" sz="2400" dirty="0" smtClean="0"/>
              <a:t>*)</a:t>
            </a:r>
          </a:p>
          <a:p>
            <a:r>
              <a:rPr lang="en-US" sz="2400" b="1" dirty="0" smtClean="0"/>
              <a:t>Presentations in Scientific Forums</a:t>
            </a:r>
          </a:p>
          <a:p>
            <a:pPr lvl="1"/>
            <a:r>
              <a:rPr lang="en-US" sz="2400" dirty="0" smtClean="0"/>
              <a:t>Lectures/ scientific sessions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DEPARTMENT OF </a:t>
            </a:r>
            <a:b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</a:br>
            <a:r>
              <a:rPr lang="en-IN" sz="3600" dirty="0" smtClean="0">
                <a:solidFill>
                  <a:schemeClr val="tx1"/>
                </a:solidFill>
                <a:cs typeface="Courier New" pitchFamily="49" charset="0"/>
              </a:rPr>
              <a:t>CLINICAL PSYCHOLOGY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r>
              <a:rPr lang="en-IN" sz="1600" dirty="0" smtClean="0"/>
              <a:t>Prof. S. </a:t>
            </a:r>
            <a:r>
              <a:rPr lang="en-IN" sz="1600" dirty="0" err="1" smtClean="0"/>
              <a:t>Venkatesan</a:t>
            </a:r>
            <a:r>
              <a:rPr lang="en-IN" sz="1600" dirty="0" smtClean="0"/>
              <a:t> &amp; Dr. G.Y. </a:t>
            </a:r>
            <a:r>
              <a:rPr lang="en-IN" sz="1600" dirty="0" err="1" smtClean="0"/>
              <a:t>Yashodhara</a:t>
            </a:r>
            <a:r>
              <a:rPr lang="en-IN" sz="1600" dirty="0" smtClean="0"/>
              <a:t> Kumar</a:t>
            </a:r>
          </a:p>
          <a:p>
            <a:pPr>
              <a:buNone/>
            </a:pPr>
            <a:r>
              <a:rPr lang="en-IN" sz="1600" b="1" dirty="0" smtClean="0"/>
              <a:t>	Toys &amp; Children with Developmental Disabilities</a:t>
            </a:r>
            <a:endParaRPr lang="en-US" sz="1600" b="1" dirty="0" smtClean="0"/>
          </a:p>
          <a:p>
            <a:r>
              <a:rPr lang="en-IN" sz="1600" dirty="0" smtClean="0"/>
              <a:t>Freddy Antony &amp;</a:t>
            </a:r>
            <a:r>
              <a:rPr lang="en-US" sz="1600" dirty="0" smtClean="0"/>
              <a:t> Dr. </a:t>
            </a:r>
            <a:r>
              <a:rPr lang="en-IN" sz="1600" dirty="0" err="1" smtClean="0"/>
              <a:t>Sanjeev</a:t>
            </a:r>
            <a:r>
              <a:rPr lang="en-IN" sz="1600" dirty="0" smtClean="0"/>
              <a:t> Kumar Gupta</a:t>
            </a:r>
          </a:p>
          <a:p>
            <a:pPr>
              <a:buNone/>
            </a:pPr>
            <a:r>
              <a:rPr lang="en-IN" sz="1600" b="1" dirty="0" smtClean="0"/>
              <a:t>	Disability Evaluation in Mental Retardation: An Evaluation using WHODAS 2.0 in a Clinical Setting</a:t>
            </a:r>
            <a:endParaRPr lang="en-US" sz="1600" b="1" dirty="0" smtClean="0"/>
          </a:p>
          <a:p>
            <a:r>
              <a:rPr lang="en-IN" sz="1600" dirty="0" smtClean="0"/>
              <a:t>Dr. Amrita </a:t>
            </a:r>
            <a:r>
              <a:rPr lang="en-IN" sz="1600" dirty="0" err="1" smtClean="0"/>
              <a:t>Kanchan</a:t>
            </a:r>
            <a:r>
              <a:rPr lang="en-IN" sz="1600" dirty="0" smtClean="0"/>
              <a:t> &amp; Dr. </a:t>
            </a:r>
            <a:r>
              <a:rPr lang="en-IN" sz="1600" dirty="0" err="1" smtClean="0"/>
              <a:t>Nawab</a:t>
            </a:r>
            <a:r>
              <a:rPr lang="en-IN" sz="1600" dirty="0" smtClean="0"/>
              <a:t> A. Khan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IN" sz="1600" b="1" dirty="0" smtClean="0"/>
              <a:t>Feasibility of Standardized Neuropsychological Tests in Assessment of Patients with Aphasia</a:t>
            </a:r>
            <a:endParaRPr lang="en-US" sz="16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en-IN" sz="2800" dirty="0" smtClean="0"/>
              <a:t>ARF Project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IN" sz="2800" dirty="0" smtClean="0">
                <a:latin typeface="Consolas" pitchFamily="49" charset="0"/>
              </a:rPr>
              <a:t>Papers Published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"/>
          </p:nvPr>
        </p:nvGraphicFramePr>
        <p:xfrm>
          <a:off x="4800600" y="2438400"/>
          <a:ext cx="38862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VINTAGE">
      <a:majorFont>
        <a:latin typeface="Consolas"/>
        <a:ea typeface=""/>
        <a:cs typeface=""/>
      </a:majorFont>
      <a:minorFont>
        <a:latin typeface="Consolas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1032</TotalTime>
  <Words>579</Words>
  <Application>Microsoft Office PowerPoint</Application>
  <PresentationFormat>On-screen Show (4:3)</PresentationFormat>
  <Paragraphs>217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Calibri</vt:lpstr>
      <vt:lpstr>Consolas</vt:lpstr>
      <vt:lpstr>Courier New</vt:lpstr>
      <vt:lpstr>Gill Sans MT</vt:lpstr>
      <vt:lpstr>Times New Roman</vt:lpstr>
      <vt:lpstr>Wingdings</vt:lpstr>
      <vt:lpstr>Wingdings 2</vt:lpstr>
      <vt:lpstr>Median</vt:lpstr>
      <vt:lpstr>ALL INDIA INSTITUTE OF SPEECH AND HEARING  MYSORE DEPARTMENT OF CLINICAL PSYCHOLOGY</vt:lpstr>
      <vt:lpstr>DEPARTMENT OF  CLINICAL PSYCHOLOGY</vt:lpstr>
      <vt:lpstr>DEPARTMENT OF  CLINICAL PSYCHOLOGY</vt:lpstr>
      <vt:lpstr>DEPARTMENT OF  CLINICAL PSYCHOLOGY</vt:lpstr>
      <vt:lpstr>DEPARTMENT OF  CLINICAL PSYCHOLOGY</vt:lpstr>
      <vt:lpstr>DEPARTMENT OF  CLINICAL PSYCHOLOGY</vt:lpstr>
      <vt:lpstr>DEPARTMENT OF  CLINICAL PSYCHOLOGY</vt:lpstr>
      <vt:lpstr>DEPARTMENT OF  CLINICAL PSYCHOLOGY</vt:lpstr>
      <vt:lpstr>DEPARTMENT OF  CLINICAL PSYCHOLOGY</vt:lpstr>
      <vt:lpstr>DEPARTMENT OF  CLINICAL PSYCHOLOGY</vt:lpstr>
      <vt:lpstr>DEPARTMENT OF  CLINICAL PSYCHOLOGY</vt:lpstr>
      <vt:lpstr>DEPARTMENT OF  CLINICAL PSYCHOLOGY</vt:lpstr>
      <vt:lpstr>DEPARTMENT OF  CLINICAL PSYCHOLOGY</vt:lpstr>
      <vt:lpstr>DEPARTMENT OF  CLINICAL PSYCHOLOGY</vt:lpstr>
      <vt:lpstr>DEPARTMENT OF  CLINICAL PSYCHOLOGY</vt:lpstr>
      <vt:lpstr> DEPARTMENT OF CLINICAL PSYCHOLOGY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INDIAN INSTITUTE OF SPEECH  AND HEARING  MYSORE-6</dc:title>
  <dc:creator>Jayarama</dc:creator>
  <cp:lastModifiedBy>Pushpa-Shivanna</cp:lastModifiedBy>
  <cp:revision>139</cp:revision>
  <dcterms:created xsi:type="dcterms:W3CDTF">2013-07-06T13:44:20Z</dcterms:created>
  <dcterms:modified xsi:type="dcterms:W3CDTF">2021-12-19T15:20:27Z</dcterms:modified>
</cp:coreProperties>
</file>