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315200" cy="96012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2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CC314C-650E-46B4-9064-13BEDDC32A6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36B35F-1CE1-4B18-9999-AAE72E9FC6F0}">
      <dgm:prSet phldrT="[Text]"/>
      <dgm:spPr>
        <a:solidFill>
          <a:schemeClr val="accent2"/>
        </a:solidFill>
        <a:ln>
          <a:noFill/>
        </a:ln>
      </dgm:spPr>
      <dgm:t>
        <a:bodyPr/>
        <a:lstStyle/>
        <a:p>
          <a:endParaRPr lang="en-US" dirty="0"/>
        </a:p>
      </dgm:t>
    </dgm:pt>
    <dgm:pt modelId="{BDB13CEB-B4FA-45EE-AB71-BD514CA20315}" type="sibTrans" cxnId="{017CD10B-A642-4E17-B442-35D6D7B722CF}">
      <dgm:prSet/>
      <dgm:spPr/>
      <dgm:t>
        <a:bodyPr/>
        <a:lstStyle/>
        <a:p>
          <a:endParaRPr lang="en-US"/>
        </a:p>
      </dgm:t>
    </dgm:pt>
    <dgm:pt modelId="{9FF3E278-75B1-4E60-B416-1657BB3A92E3}" type="parTrans" cxnId="{017CD10B-A642-4E17-B442-35D6D7B722CF}">
      <dgm:prSet/>
      <dgm:spPr/>
      <dgm:t>
        <a:bodyPr/>
        <a:lstStyle/>
        <a:p>
          <a:endParaRPr lang="en-US"/>
        </a:p>
      </dgm:t>
    </dgm:pt>
    <dgm:pt modelId="{C8D7ECE8-272E-4FE2-BD5B-1B80D8F79EF0}" type="pres">
      <dgm:prSet presAssocID="{40CC314C-650E-46B4-9064-13BEDDC32A6F}" presName="Name0" presStyleCnt="0">
        <dgm:presLayoutVars>
          <dgm:dir/>
          <dgm:resizeHandles val="exact"/>
        </dgm:presLayoutVars>
      </dgm:prSet>
      <dgm:spPr/>
    </dgm:pt>
    <dgm:pt modelId="{966025D7-2F23-49C1-8A3C-AB3C8AEAC212}" type="pres">
      <dgm:prSet presAssocID="{0736B35F-1CE1-4B18-9999-AAE72E9FC6F0}" presName="node" presStyleLbl="node1" presStyleIdx="0" presStyleCnt="1" custAng="0" custLinFactNeighborX="-3846">
        <dgm:presLayoutVars>
          <dgm:bulletEnabled val="1"/>
        </dgm:presLayoutVars>
      </dgm:prSet>
      <dgm:spPr/>
    </dgm:pt>
  </dgm:ptLst>
  <dgm:cxnLst>
    <dgm:cxn modelId="{017CD10B-A642-4E17-B442-35D6D7B722CF}" srcId="{40CC314C-650E-46B4-9064-13BEDDC32A6F}" destId="{0736B35F-1CE1-4B18-9999-AAE72E9FC6F0}" srcOrd="0" destOrd="0" parTransId="{9FF3E278-75B1-4E60-B416-1657BB3A92E3}" sibTransId="{BDB13CEB-B4FA-45EE-AB71-BD514CA20315}"/>
    <dgm:cxn modelId="{99462145-182B-4C5B-8DE0-3B890310243C}" type="presOf" srcId="{40CC314C-650E-46B4-9064-13BEDDC32A6F}" destId="{C8D7ECE8-272E-4FE2-BD5B-1B80D8F79EF0}" srcOrd="0" destOrd="0" presId="urn:microsoft.com/office/officeart/2005/8/layout/hList6"/>
    <dgm:cxn modelId="{5A7F0BBB-3A22-469B-A3E2-180E6150E926}" type="presOf" srcId="{0736B35F-1CE1-4B18-9999-AAE72E9FC6F0}" destId="{966025D7-2F23-49C1-8A3C-AB3C8AEAC212}" srcOrd="0" destOrd="0" presId="urn:microsoft.com/office/officeart/2005/8/layout/hList6"/>
    <dgm:cxn modelId="{E467E63F-B298-4864-A095-84A157CB8806}" type="presParOf" srcId="{C8D7ECE8-272E-4FE2-BD5B-1B80D8F79EF0}" destId="{966025D7-2F23-49C1-8A3C-AB3C8AEAC212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025D7-2F23-49C1-8A3C-AB3C8AEAC212}">
      <dsp:nvSpPr>
        <dsp:cNvPr id="0" name=""/>
        <dsp:cNvSpPr/>
      </dsp:nvSpPr>
      <dsp:spPr>
        <a:xfrm rot="16200000">
          <a:off x="-2438400" y="2438400"/>
          <a:ext cx="6858000" cy="1981200"/>
        </a:xfrm>
        <a:prstGeom prst="flowChartManualOperation">
          <a:avLst/>
        </a:prstGeom>
        <a:solidFill>
          <a:schemeClr val="accent2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 rot="5400000">
        <a:off x="0" y="1371600"/>
        <a:ext cx="1981200" cy="411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36F275-5F8D-42F7-92BF-58296F71A0CB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F9D2033-340B-40BE-AEE6-2F43F932F3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3"/>
          <p:cNvSpPr/>
          <p:nvPr/>
        </p:nvSpPr>
        <p:spPr>
          <a:xfrm rot="14958846">
            <a:off x="685800" y="4419600"/>
            <a:ext cx="457200" cy="10668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5105400"/>
            <a:ext cx="3048000" cy="1219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5466546"/>
            <a:ext cx="2895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Book Antiqua" pitchFamily="18" charset="0"/>
              </a:rPr>
              <a:t>Circulation Desk</a:t>
            </a:r>
          </a:p>
        </p:txBody>
      </p:sp>
      <p:sp>
        <p:nvSpPr>
          <p:cNvPr id="9" name="Rectangle 8"/>
          <p:cNvSpPr/>
          <p:nvPr/>
        </p:nvSpPr>
        <p:spPr>
          <a:xfrm>
            <a:off x="6324600" y="4419600"/>
            <a:ext cx="2209800" cy="1447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Book Antiqua" pitchFamily="18" charset="0"/>
              </a:rPr>
              <a:t>Stack Section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90600" y="228600"/>
            <a:ext cx="2438400" cy="1447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Book Antiqua" pitchFamily="18" charset="0"/>
              </a:rPr>
              <a:t>Computer Center</a:t>
            </a:r>
          </a:p>
        </p:txBody>
      </p:sp>
      <p:sp>
        <p:nvSpPr>
          <p:cNvPr id="12" name="Rounded Rectangle 11"/>
          <p:cNvSpPr/>
          <p:nvPr/>
        </p:nvSpPr>
        <p:spPr>
          <a:xfrm rot="16200000">
            <a:off x="137940" y="2477838"/>
            <a:ext cx="1324319" cy="990600"/>
          </a:xfrm>
          <a:prstGeom prst="roundRect">
            <a:avLst>
              <a:gd name="adj" fmla="val 1382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effectLst/>
                <a:latin typeface="Book Antiqua" pitchFamily="18" charset="0"/>
              </a:rPr>
              <a:t>Visitors Lounge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20000" y="3276600"/>
            <a:ext cx="7620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76800" y="685800"/>
            <a:ext cx="838200" cy="762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-Shape 15"/>
          <p:cNvSpPr/>
          <p:nvPr/>
        </p:nvSpPr>
        <p:spPr>
          <a:xfrm rot="10800000">
            <a:off x="7010400" y="304800"/>
            <a:ext cx="1600200" cy="1524000"/>
          </a:xfrm>
          <a:prstGeom prst="corner">
            <a:avLst>
              <a:gd name="adj1" fmla="val 50000"/>
              <a:gd name="adj2" fmla="val 5051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rot="2956256">
            <a:off x="7410002" y="648103"/>
            <a:ext cx="17034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Book Antiqua" pitchFamily="18" charset="0"/>
              </a:rPr>
              <a:t>   Rest              Rooms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0" y="838200"/>
            <a:ext cx="1447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Book Antiqua" pitchFamily="18" charset="0"/>
              </a:rPr>
              <a:t>News</a:t>
            </a:r>
          </a:p>
          <a:p>
            <a:pPr algn="ctr"/>
            <a:r>
              <a:rPr lang="en-US" sz="1500" b="1" dirty="0">
                <a:solidFill>
                  <a:schemeClr val="bg1"/>
                </a:solidFill>
                <a:latin typeface="Book Antiqua" pitchFamily="18" charset="0"/>
              </a:rPr>
              <a:t> papers</a:t>
            </a:r>
          </a:p>
          <a:p>
            <a:pPr algn="ctr"/>
            <a:endParaRPr lang="en-US" sz="15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343275" y="542925"/>
            <a:ext cx="1485900" cy="8572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24" name="TextBox 23"/>
          <p:cNvSpPr txBox="1"/>
          <p:nvPr/>
        </p:nvSpPr>
        <p:spPr>
          <a:xfrm>
            <a:off x="3657600" y="1752600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Book Antiqua" pitchFamily="18" charset="0"/>
              </a:rPr>
              <a:t>Staircase</a:t>
            </a:r>
          </a:p>
        </p:txBody>
      </p:sp>
      <p:sp>
        <p:nvSpPr>
          <p:cNvPr id="26" name="TextBox 25"/>
          <p:cNvSpPr txBox="1"/>
          <p:nvPr/>
        </p:nvSpPr>
        <p:spPr>
          <a:xfrm rot="5400000">
            <a:off x="7591827" y="3533373"/>
            <a:ext cx="838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Book Antiqua" pitchFamily="18" charset="0"/>
              </a:rPr>
              <a:t>LIO 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3925094" y="15613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32" name="Down Arrow 31"/>
          <p:cNvSpPr/>
          <p:nvPr/>
        </p:nvSpPr>
        <p:spPr>
          <a:xfrm rot="4267099">
            <a:off x="501804" y="4922783"/>
            <a:ext cx="457200" cy="10668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 rot="20467099">
            <a:off x="304800" y="5285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Book Antiqua" pitchFamily="18" charset="0"/>
              </a:rPr>
              <a:t>Check  out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843837" y="1985963"/>
            <a:ext cx="923925" cy="1371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36" name="TextBox 35"/>
          <p:cNvSpPr txBox="1"/>
          <p:nvPr/>
        </p:nvSpPr>
        <p:spPr>
          <a:xfrm rot="5400000">
            <a:off x="6967024" y="2605258"/>
            <a:ext cx="10195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Book Antiqua" pitchFamily="18" charset="0"/>
              </a:rPr>
              <a:t>Elevator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95600" y="3276600"/>
            <a:ext cx="2895600" cy="47705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Book Antiqua" pitchFamily="18" charset="0"/>
              </a:rPr>
              <a:t>Ground floor</a:t>
            </a:r>
          </a:p>
        </p:txBody>
      </p:sp>
      <p:sp>
        <p:nvSpPr>
          <p:cNvPr id="23" name="TextBox 22"/>
          <p:cNvSpPr txBox="1"/>
          <p:nvPr/>
        </p:nvSpPr>
        <p:spPr>
          <a:xfrm rot="20467099">
            <a:off x="381000" y="48284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Book Antiqua" pitchFamily="18" charset="0"/>
              </a:rPr>
              <a:t>Check  in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4798" y="1790961"/>
            <a:ext cx="1295401" cy="3910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04800" y="1819353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Book Antiqua" pitchFamily="18" charset="0"/>
              </a:rPr>
              <a:t>Locker</a:t>
            </a:r>
          </a:p>
        </p:txBody>
      </p:sp>
      <p:sp>
        <p:nvSpPr>
          <p:cNvPr id="28" name="Rectangle 27"/>
          <p:cNvSpPr/>
          <p:nvPr/>
        </p:nvSpPr>
        <p:spPr>
          <a:xfrm rot="10800000">
            <a:off x="174702" y="3733800"/>
            <a:ext cx="1295401" cy="3910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 rot="10800000">
            <a:off x="174704" y="3762192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Book Antiqua" pitchFamily="18" charset="0"/>
              </a:rPr>
              <a:t>Locker</a:t>
            </a:r>
          </a:p>
        </p:txBody>
      </p:sp>
      <p:sp>
        <p:nvSpPr>
          <p:cNvPr id="2" name="Block Arc 1"/>
          <p:cNvSpPr/>
          <p:nvPr/>
        </p:nvSpPr>
        <p:spPr>
          <a:xfrm rot="4277088">
            <a:off x="1234920" y="4498838"/>
            <a:ext cx="1143000" cy="70356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4799" y="1819877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Book Antiqua" pitchFamily="18" charset="0"/>
              </a:rPr>
              <a:t>Locker</a:t>
            </a:r>
          </a:p>
        </p:txBody>
      </p:sp>
      <p:sp>
        <p:nvSpPr>
          <p:cNvPr id="33" name="TextBox 32"/>
          <p:cNvSpPr txBox="1"/>
          <p:nvPr/>
        </p:nvSpPr>
        <p:spPr>
          <a:xfrm rot="4408211">
            <a:off x="932365" y="4693173"/>
            <a:ext cx="1447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itchFamily="18" charset="0"/>
              </a:rPr>
              <a:t>Security Gate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932449" y="696951"/>
            <a:ext cx="838200" cy="762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627649" y="849351"/>
            <a:ext cx="14478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 pitchFamily="18" charset="0"/>
              </a:rPr>
              <a:t>Drinking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 pitchFamily="18" charset="0"/>
              </a:rPr>
              <a:t> Water</a:t>
            </a:r>
          </a:p>
          <a:p>
            <a:pPr algn="ctr"/>
            <a:endParaRPr lang="en-US" sz="15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304800"/>
            <a:ext cx="2819400" cy="1828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343275" y="695325"/>
            <a:ext cx="1485900" cy="8572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7" name="TextBox 6"/>
          <p:cNvSpPr txBox="1"/>
          <p:nvPr/>
        </p:nvSpPr>
        <p:spPr>
          <a:xfrm>
            <a:off x="3657600" y="1905000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Book Antiqua" pitchFamily="18" charset="0"/>
              </a:rPr>
              <a:t>Staircase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3925094" y="1713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9" name="L-Shape 8"/>
          <p:cNvSpPr/>
          <p:nvPr/>
        </p:nvSpPr>
        <p:spPr>
          <a:xfrm rot="10800000">
            <a:off x="5867400" y="339600"/>
            <a:ext cx="2819400" cy="2556000"/>
          </a:xfrm>
          <a:prstGeom prst="corner">
            <a:avLst>
              <a:gd name="adj1" fmla="val 50000"/>
              <a:gd name="adj2" fmla="val 5065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5029200"/>
            <a:ext cx="2743200" cy="1447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Book Antiqua" pitchFamily="18" charset="0"/>
              </a:rPr>
              <a:t>Bound Volume</a:t>
            </a:r>
          </a:p>
          <a:p>
            <a:pPr algn="ctr"/>
            <a:r>
              <a:rPr lang="en-US" sz="2500" b="1" dirty="0">
                <a:latin typeface="Book Antiqua" pitchFamily="18" charset="0"/>
              </a:rPr>
              <a:t>&amp; </a:t>
            </a:r>
          </a:p>
          <a:p>
            <a:pPr algn="ctr"/>
            <a:r>
              <a:rPr lang="en-US" sz="2500" b="1" dirty="0">
                <a:latin typeface="Book Antiqua" pitchFamily="18" charset="0"/>
              </a:rPr>
              <a:t>Stack Section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91400" y="3962400"/>
            <a:ext cx="7620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5400000">
            <a:off x="7363227" y="427303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ok Antiqua" pitchFamily="18" charset="0"/>
              </a:rPr>
              <a:t>ALIO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615237" y="2671763"/>
            <a:ext cx="923925" cy="1371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14" name="TextBox 13"/>
          <p:cNvSpPr txBox="1"/>
          <p:nvPr/>
        </p:nvSpPr>
        <p:spPr>
          <a:xfrm rot="5400000">
            <a:off x="6738424" y="3291058"/>
            <a:ext cx="10195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Book Antiqua" pitchFamily="18" charset="0"/>
              </a:rPr>
              <a:t>Elevator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" y="685800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Book Antiqua" pitchFamily="18" charset="0"/>
              </a:rPr>
              <a:t>Reference Section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76298" y="3409146"/>
            <a:ext cx="1805302" cy="47705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b="1" dirty="0">
                <a:latin typeface="Book Antiqua" pitchFamily="18" charset="0"/>
              </a:rPr>
              <a:t>Mezzanine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91200" y="811289"/>
            <a:ext cx="1596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ook Antiqua" pitchFamily="18" charset="0"/>
              </a:rPr>
              <a:t>PDC Room</a:t>
            </a:r>
          </a:p>
        </p:txBody>
      </p:sp>
      <p:sp>
        <p:nvSpPr>
          <p:cNvPr id="18" name="TextBox 17"/>
          <p:cNvSpPr txBox="1"/>
          <p:nvPr/>
        </p:nvSpPr>
        <p:spPr>
          <a:xfrm rot="5400000">
            <a:off x="7197264" y="827629"/>
            <a:ext cx="1596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ook Antiqua" pitchFamily="18" charset="0"/>
              </a:rPr>
              <a:t>SLIA</a:t>
            </a:r>
          </a:p>
        </p:txBody>
      </p:sp>
      <p:sp>
        <p:nvSpPr>
          <p:cNvPr id="19" name="TextBox 18"/>
          <p:cNvSpPr txBox="1"/>
          <p:nvPr/>
        </p:nvSpPr>
        <p:spPr>
          <a:xfrm rot="5400000">
            <a:off x="7219456" y="2116297"/>
            <a:ext cx="1596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ook Antiqua" pitchFamily="18" charset="0"/>
              </a:rPr>
              <a:t>Project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Book Antiqua" pitchFamily="18" charset="0"/>
              </a:rPr>
              <a:t> Room</a:t>
            </a:r>
          </a:p>
        </p:txBody>
      </p:sp>
      <p:sp>
        <p:nvSpPr>
          <p:cNvPr id="4" name="Rectangle 3"/>
          <p:cNvSpPr/>
          <p:nvPr/>
        </p:nvSpPr>
        <p:spPr>
          <a:xfrm>
            <a:off x="7376387" y="369849"/>
            <a:ext cx="4571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 flipH="1">
            <a:off x="7413702" y="1665249"/>
            <a:ext cx="1260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Diagonal Stripe 21"/>
          <p:cNvSpPr/>
          <p:nvPr/>
        </p:nvSpPr>
        <p:spPr>
          <a:xfrm rot="5400000">
            <a:off x="585239" y="3070184"/>
            <a:ext cx="3482259" cy="4115615"/>
          </a:xfrm>
          <a:prstGeom prst="diagStripe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2344773">
            <a:off x="1323252" y="4648777"/>
            <a:ext cx="361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/>
                </a:solidFill>
              </a:rPr>
              <a:t>New Arrivals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2819400" cy="1828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343275" y="695325"/>
            <a:ext cx="1485900" cy="8572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6" name="TextBox 5"/>
          <p:cNvSpPr txBox="1"/>
          <p:nvPr/>
        </p:nvSpPr>
        <p:spPr>
          <a:xfrm>
            <a:off x="3657600" y="1905000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Book Antiqua" pitchFamily="18" charset="0"/>
              </a:rPr>
              <a:t>Staircase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3925094" y="1713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8" name="L-Shape 7"/>
          <p:cNvSpPr/>
          <p:nvPr/>
        </p:nvSpPr>
        <p:spPr>
          <a:xfrm rot="10800000">
            <a:off x="5867400" y="381000"/>
            <a:ext cx="2819400" cy="2514600"/>
          </a:xfrm>
          <a:prstGeom prst="corner">
            <a:avLst>
              <a:gd name="adj1" fmla="val 50000"/>
              <a:gd name="adj2" fmla="val 5065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38800" y="5252220"/>
            <a:ext cx="2743200" cy="1447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Book Antiqua" pitchFamily="18" charset="0"/>
              </a:rPr>
              <a:t>Dept. of Material Development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91400" y="4051607"/>
            <a:ext cx="762000" cy="110650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5400000">
            <a:off x="7137417" y="4299535"/>
            <a:ext cx="12898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Book Antiqua" pitchFamily="18" charset="0"/>
              </a:rPr>
              <a:t>Archives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Book Antiqua" pitchFamily="18" charset="0"/>
              </a:rPr>
              <a:t>Section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615237" y="2671763"/>
            <a:ext cx="923925" cy="1371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13" name="TextBox 12"/>
          <p:cNvSpPr txBox="1"/>
          <p:nvPr/>
        </p:nvSpPr>
        <p:spPr>
          <a:xfrm rot="5400000">
            <a:off x="6738424" y="3291058"/>
            <a:ext cx="10195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Book Antiqua" pitchFamily="18" charset="0"/>
              </a:rPr>
              <a:t>Elevator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685800"/>
            <a:ext cx="281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 pitchFamily="18" charset="0"/>
              </a:rPr>
              <a:t>In-house Publications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 pitchFamily="18" charset="0"/>
              </a:rPr>
              <a:t>&amp;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 pitchFamily="18" charset="0"/>
              </a:rPr>
              <a:t>Display of AIISH Publications (PDC)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88247" y="3409146"/>
            <a:ext cx="2045753" cy="47705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2500" b="1" dirty="0">
                <a:latin typeface="Book Antiqua" pitchFamily="18" charset="0"/>
              </a:rPr>
              <a:t>Second floor</a:t>
            </a:r>
          </a:p>
        </p:txBody>
      </p:sp>
      <p:sp>
        <p:nvSpPr>
          <p:cNvPr id="16" name="TextBox 15"/>
          <p:cNvSpPr txBox="1"/>
          <p:nvPr/>
        </p:nvSpPr>
        <p:spPr>
          <a:xfrm rot="3334730">
            <a:off x="6652413" y="930209"/>
            <a:ext cx="23399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Book Antiqua" pitchFamily="18" charset="0"/>
              </a:rPr>
              <a:t>Technical  Section</a:t>
            </a:r>
          </a:p>
        </p:txBody>
      </p:sp>
      <p:sp>
        <p:nvSpPr>
          <p:cNvPr id="17" name="Rounded Rectangle 16"/>
          <p:cNvSpPr/>
          <p:nvPr/>
        </p:nvSpPr>
        <p:spPr>
          <a:xfrm rot="16200000">
            <a:off x="1733698" y="4394772"/>
            <a:ext cx="1034535" cy="26727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41351" y="5390346"/>
            <a:ext cx="23399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Book Antiqua" pitchFamily="18" charset="0"/>
              </a:rPr>
              <a:t>Language Lab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7200" y="2590800"/>
            <a:ext cx="1066800" cy="152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30480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 pitchFamily="18" charset="0"/>
              </a:rPr>
              <a:t>Server room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45412422"/>
              </p:ext>
            </p:extLst>
          </p:nvPr>
        </p:nvGraphicFramePr>
        <p:xfrm>
          <a:off x="0" y="0"/>
          <a:ext cx="1981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2"/>
          <p:cNvGrpSpPr/>
          <p:nvPr/>
        </p:nvGrpSpPr>
        <p:grpSpPr>
          <a:xfrm rot="16200000">
            <a:off x="3657604" y="1371599"/>
            <a:ext cx="1828800" cy="9144001"/>
            <a:chOff x="-1" y="0"/>
            <a:chExt cx="1981201" cy="6858000"/>
          </a:xfrm>
          <a:solidFill>
            <a:schemeClr val="accent2"/>
          </a:solidFill>
        </p:grpSpPr>
        <p:sp>
          <p:nvSpPr>
            <p:cNvPr id="4" name="Flowchart: Manual Operation 3"/>
            <p:cNvSpPr/>
            <p:nvPr/>
          </p:nvSpPr>
          <p:spPr>
            <a:xfrm rot="16200000">
              <a:off x="-2438400" y="2438400"/>
              <a:ext cx="6858000" cy="1981200"/>
            </a:xfrm>
            <a:prstGeom prst="flowChartManualOperation">
              <a:avLst/>
            </a:prstGeom>
            <a:grpFill/>
            <a:ln w="28575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Flowchart: Manual Operation 4"/>
            <p:cNvSpPr/>
            <p:nvPr/>
          </p:nvSpPr>
          <p:spPr>
            <a:xfrm>
              <a:off x="-1" y="1371600"/>
              <a:ext cx="1981200" cy="411480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0" tIns="0" rIns="305594" bIns="0" numCol="1" spcCol="1270" anchor="t" anchorCtr="0">
              <a:noAutofit/>
            </a:bodyPr>
            <a:lstStyle/>
            <a:p>
              <a:pPr lvl="0" algn="l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800" kern="1200" dirty="0"/>
            </a:p>
            <a:p>
              <a:pPr marL="285750" lvl="1" indent="-285750" algn="l" defTabSz="1644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700" kern="1200" dirty="0"/>
            </a:p>
            <a:p>
              <a:pPr marL="285750" lvl="1" indent="-285750" algn="l" defTabSz="1644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700" kern="1200" dirty="0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7467600" y="3962400"/>
            <a:ext cx="12954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Book Antiqua" pitchFamily="18" charset="0"/>
              </a:rPr>
              <a:t>PDC Office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3343275" y="695325"/>
            <a:ext cx="1485900" cy="8572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31" name="L-Shape 30"/>
          <p:cNvSpPr/>
          <p:nvPr/>
        </p:nvSpPr>
        <p:spPr>
          <a:xfrm rot="10800000">
            <a:off x="5867400" y="381000"/>
            <a:ext cx="2819400" cy="2514600"/>
          </a:xfrm>
          <a:prstGeom prst="corner">
            <a:avLst>
              <a:gd name="adj1" fmla="val 50000"/>
              <a:gd name="adj2" fmla="val 5065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7615237" y="2671763"/>
            <a:ext cx="923925" cy="1371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33" name="TextBox 32"/>
          <p:cNvSpPr txBox="1"/>
          <p:nvPr/>
        </p:nvSpPr>
        <p:spPr>
          <a:xfrm rot="3334730">
            <a:off x="6652413" y="930209"/>
            <a:ext cx="23399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Book Antiqua" pitchFamily="18" charset="0"/>
              </a:rPr>
              <a:t>PDC Store room</a:t>
            </a:r>
          </a:p>
        </p:txBody>
      </p:sp>
      <p:sp>
        <p:nvSpPr>
          <p:cNvPr id="34" name="TextBox 33"/>
          <p:cNvSpPr txBox="1"/>
          <p:nvPr/>
        </p:nvSpPr>
        <p:spPr>
          <a:xfrm rot="5400000">
            <a:off x="6738424" y="3291058"/>
            <a:ext cx="10195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Book Antiqua" pitchFamily="18" charset="0"/>
              </a:rPr>
              <a:t>Elevator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366680" y="3200400"/>
            <a:ext cx="1814920" cy="47705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2500" b="1" dirty="0">
                <a:latin typeface="Book Antiqua" pitchFamily="18" charset="0"/>
              </a:rPr>
              <a:t>Third floor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81400" y="1905000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Book Antiqua" pitchFamily="18" charset="0"/>
              </a:rPr>
              <a:t>Staircase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73193" y="5620434"/>
            <a:ext cx="44759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PDC Store Room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-1517653" y="3213949"/>
            <a:ext cx="44759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PDC Store Room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4cd00f0-b56d-4c7e-b8a0-e4350d34e4b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168</TotalTime>
  <Words>92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Book Antiqua</vt:lpstr>
      <vt:lpstr>Franklin Gothic Book</vt:lpstr>
      <vt:lpstr>Franklin Gothic Medium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Circulation Desk</dc:creator>
  <cp:lastModifiedBy>Shijith Kumar</cp:lastModifiedBy>
  <cp:revision>47</cp:revision>
  <dcterms:created xsi:type="dcterms:W3CDTF">2013-05-28T12:49:34Z</dcterms:created>
  <dcterms:modified xsi:type="dcterms:W3CDTF">2021-12-03T11:25:52Z</dcterms:modified>
</cp:coreProperties>
</file>