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5" r:id="rId5"/>
    <p:sldId id="259" r:id="rId6"/>
    <p:sldId id="261" r:id="rId7"/>
    <p:sldId id="277" r:id="rId8"/>
    <p:sldId id="262" r:id="rId9"/>
    <p:sldId id="263" r:id="rId10"/>
    <p:sldId id="265" r:id="rId11"/>
    <p:sldId id="266" r:id="rId12"/>
    <p:sldId id="260" r:id="rId13"/>
    <p:sldId id="279" r:id="rId14"/>
    <p:sldId id="268" r:id="rId15"/>
    <p:sldId id="269" r:id="rId16"/>
    <p:sldId id="271" r:id="rId17"/>
    <p:sldId id="272" r:id="rId18"/>
    <p:sldId id="273" r:id="rId19"/>
    <p:sldId id="280" r:id="rId20"/>
    <p:sldId id="281" r:id="rId21"/>
    <p:sldId id="282" r:id="rId22"/>
    <p:sldId id="283" r:id="rId23"/>
    <p:sldId id="287" r:id="rId24"/>
    <p:sldId id="288" r:id="rId25"/>
    <p:sldId id="289" r:id="rId26"/>
    <p:sldId id="284" r:id="rId27"/>
    <p:sldId id="274" r:id="rId28"/>
    <p:sldId id="276" r:id="rId29"/>
    <p:sldId id="290" r:id="rId30"/>
    <p:sldId id="278" r:id="rId31"/>
    <p:sldId id="293" r:id="rId32"/>
    <p:sldId id="294" r:id="rId33"/>
    <p:sldId id="29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1D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3" d="100"/>
          <a:sy n="33" d="100"/>
        </p:scale>
        <p:origin x="151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E07F9C-4CE8-44C5-9BCC-FA90DB07C9D8}" type="doc">
      <dgm:prSet loTypeId="urn:microsoft.com/office/officeart/2005/8/layout/vList2" loCatId="list" qsTypeId="urn:microsoft.com/office/officeart/2005/8/quickstyle/simple1" qsCatId="simple" csTypeId="urn:microsoft.com/office/officeart/2005/8/colors/accent4_1" csCatId="accent4" phldr="1"/>
      <dgm:spPr/>
      <dgm:t>
        <a:bodyPr/>
        <a:lstStyle/>
        <a:p>
          <a:endParaRPr lang="en-US"/>
        </a:p>
      </dgm:t>
    </dgm:pt>
    <dgm:pt modelId="{AEDE7A5D-E9A4-41AE-A0F5-93A4A0A9E159}">
      <dgm:prSet custT="1"/>
      <dgm:spPr/>
      <dgm:t>
        <a:bodyPr/>
        <a:lstStyle/>
        <a:p>
          <a:pPr rtl="0"/>
          <a:r>
            <a:rPr lang="en-US" sz="2200" b="1" dirty="0">
              <a:latin typeface="Times New Roman" pitchFamily="18" charset="0"/>
              <a:cs typeface="Times New Roman" pitchFamily="18" charset="0"/>
            </a:rPr>
            <a:t>OMR sheets packed in </a:t>
          </a:r>
          <a:r>
            <a:rPr lang="en-US" sz="2200" b="1" dirty="0">
              <a:solidFill>
                <a:schemeClr val="tx1"/>
              </a:solidFill>
              <a:latin typeface="Times New Roman" pitchFamily="18" charset="0"/>
              <a:cs typeface="Times New Roman" pitchFamily="18" charset="0"/>
            </a:rPr>
            <a:t>yellow</a:t>
          </a:r>
          <a:r>
            <a:rPr lang="en-US" sz="2200" b="1" dirty="0">
              <a:latin typeface="Times New Roman" pitchFamily="18" charset="0"/>
              <a:cs typeface="Times New Roman" pitchFamily="18" charset="0"/>
            </a:rPr>
            <a:t> color covers.</a:t>
          </a:r>
        </a:p>
      </dgm:t>
    </dgm:pt>
    <dgm:pt modelId="{426DF4ED-3EC8-4CBC-9124-D67800996FDE}" type="parTrans" cxnId="{BBCA0D6E-AE91-4561-A69B-93E096629ED6}">
      <dgm:prSet/>
      <dgm:spPr/>
      <dgm:t>
        <a:bodyPr/>
        <a:lstStyle/>
        <a:p>
          <a:endParaRPr lang="en-US"/>
        </a:p>
      </dgm:t>
    </dgm:pt>
    <dgm:pt modelId="{91B15637-D5A9-4FBB-B790-230D8DD938D5}" type="sibTrans" cxnId="{BBCA0D6E-AE91-4561-A69B-93E096629ED6}">
      <dgm:prSet/>
      <dgm:spPr/>
      <dgm:t>
        <a:bodyPr/>
        <a:lstStyle/>
        <a:p>
          <a:endParaRPr lang="en-US"/>
        </a:p>
      </dgm:t>
    </dgm:pt>
    <dgm:pt modelId="{F8638F02-DDF8-4E5D-971C-3F0D42061DB5}">
      <dgm:prSet custT="1"/>
      <dgm:spPr/>
      <dgm:t>
        <a:bodyPr/>
        <a:lstStyle/>
        <a:p>
          <a:pPr rtl="0"/>
          <a:r>
            <a:rPr lang="en-US" sz="2200" b="1" dirty="0">
              <a:latin typeface="Times New Roman" pitchFamily="18" charset="0"/>
              <a:cs typeface="Times New Roman" pitchFamily="18" charset="0"/>
            </a:rPr>
            <a:t>Each </a:t>
          </a:r>
          <a:r>
            <a:rPr lang="en-US" sz="2200" b="1" dirty="0">
              <a:solidFill>
                <a:schemeClr val="tx1"/>
              </a:solidFill>
              <a:latin typeface="Times New Roman" pitchFamily="18" charset="0"/>
              <a:cs typeface="Times New Roman" pitchFamily="18" charset="0"/>
            </a:rPr>
            <a:t>yellow</a:t>
          </a:r>
          <a:r>
            <a:rPr lang="en-US" sz="2200" b="1" dirty="0">
              <a:latin typeface="Times New Roman" pitchFamily="18" charset="0"/>
              <a:cs typeface="Times New Roman" pitchFamily="18" charset="0"/>
            </a:rPr>
            <a:t> cover contains 25/50 OMR (or depending on the number of candidates) sheets or as per the number of candidates.</a:t>
          </a:r>
        </a:p>
      </dgm:t>
    </dgm:pt>
    <dgm:pt modelId="{DBE00CA6-B27C-4E87-8671-D40D0319FFB4}" type="parTrans" cxnId="{AFE682BF-9A8A-4C5C-B6FC-CA1C06E2C9CE}">
      <dgm:prSet/>
      <dgm:spPr/>
      <dgm:t>
        <a:bodyPr/>
        <a:lstStyle/>
        <a:p>
          <a:endParaRPr lang="en-US"/>
        </a:p>
      </dgm:t>
    </dgm:pt>
    <dgm:pt modelId="{BDE3A080-FF56-42E0-97A4-237622478887}" type="sibTrans" cxnId="{AFE682BF-9A8A-4C5C-B6FC-CA1C06E2C9CE}">
      <dgm:prSet/>
      <dgm:spPr/>
      <dgm:t>
        <a:bodyPr/>
        <a:lstStyle/>
        <a:p>
          <a:endParaRPr lang="en-US"/>
        </a:p>
      </dgm:t>
    </dgm:pt>
    <dgm:pt modelId="{BDC4A8F4-D7BD-45FA-B26B-32876E39C5A6}">
      <dgm:prSet custT="1"/>
      <dgm:spPr/>
      <dgm:t>
        <a:bodyPr/>
        <a:lstStyle/>
        <a:p>
          <a:pPr rtl="0"/>
          <a:r>
            <a:rPr lang="en-US" sz="2200" b="1" dirty="0">
              <a:latin typeface="Times New Roman" pitchFamily="18" charset="0"/>
              <a:cs typeface="Times New Roman" pitchFamily="18" charset="0"/>
            </a:rPr>
            <a:t>Seal all the un-used and damaged OMR sheets in the same cover</a:t>
          </a:r>
        </a:p>
      </dgm:t>
    </dgm:pt>
    <dgm:pt modelId="{5DBBB72F-3111-4405-AED9-4FAA6C969548}" type="parTrans" cxnId="{04C377A6-7320-4ACA-9DFD-30659716CDF0}">
      <dgm:prSet/>
      <dgm:spPr/>
      <dgm:t>
        <a:bodyPr/>
        <a:lstStyle/>
        <a:p>
          <a:endParaRPr lang="en-US"/>
        </a:p>
      </dgm:t>
    </dgm:pt>
    <dgm:pt modelId="{18E8BC0E-0BFF-439A-8CE2-7F2F8FAAA748}" type="sibTrans" cxnId="{04C377A6-7320-4ACA-9DFD-30659716CDF0}">
      <dgm:prSet/>
      <dgm:spPr/>
      <dgm:t>
        <a:bodyPr/>
        <a:lstStyle/>
        <a:p>
          <a:endParaRPr lang="en-US"/>
        </a:p>
      </dgm:t>
    </dgm:pt>
    <dgm:pt modelId="{098B966A-7D16-48A0-B137-3B4B2997B359}">
      <dgm:prSet custT="1"/>
      <dgm:spPr/>
      <dgm:t>
        <a:bodyPr/>
        <a:lstStyle/>
        <a:p>
          <a:pPr rtl="0"/>
          <a:r>
            <a:rPr lang="en-US" sz="2200" b="1" dirty="0">
              <a:latin typeface="Times New Roman" pitchFamily="18" charset="0"/>
              <a:cs typeface="Times New Roman" pitchFamily="18" charset="0"/>
            </a:rPr>
            <a:t>Two </a:t>
          </a:r>
          <a:r>
            <a:rPr lang="en-US" sz="2200" b="1" dirty="0">
              <a:solidFill>
                <a:schemeClr val="tx1"/>
              </a:solidFill>
              <a:latin typeface="Times New Roman" pitchFamily="18" charset="0"/>
              <a:cs typeface="Times New Roman" pitchFamily="18" charset="0"/>
            </a:rPr>
            <a:t>yellow </a:t>
          </a:r>
          <a:r>
            <a:rPr lang="en-US" sz="2200" b="1" dirty="0">
              <a:latin typeface="Times New Roman" pitchFamily="18" charset="0"/>
              <a:cs typeface="Times New Roman" pitchFamily="18" charset="0"/>
            </a:rPr>
            <a:t>covers-for filled and unfilled OMR sheets.</a:t>
          </a:r>
        </a:p>
      </dgm:t>
    </dgm:pt>
    <dgm:pt modelId="{E6FD0F09-D6D1-4FE2-BD60-A2FAFCDA3BC2}" type="parTrans" cxnId="{732FFB3D-C1B5-4AAD-B49A-686461714226}">
      <dgm:prSet/>
      <dgm:spPr/>
      <dgm:t>
        <a:bodyPr/>
        <a:lstStyle/>
        <a:p>
          <a:endParaRPr lang="en-US"/>
        </a:p>
      </dgm:t>
    </dgm:pt>
    <dgm:pt modelId="{61878E42-6910-42D3-AFFE-AC9B42C6C4E0}" type="sibTrans" cxnId="{732FFB3D-C1B5-4AAD-B49A-686461714226}">
      <dgm:prSet/>
      <dgm:spPr/>
      <dgm:t>
        <a:bodyPr/>
        <a:lstStyle/>
        <a:p>
          <a:endParaRPr lang="en-US"/>
        </a:p>
      </dgm:t>
    </dgm:pt>
    <dgm:pt modelId="{08F8F1A7-B8A6-459D-88FD-65B5E996696E}">
      <dgm:prSet custT="1"/>
      <dgm:spPr/>
      <dgm:t>
        <a:bodyPr/>
        <a:lstStyle/>
        <a:p>
          <a:pPr rtl="0"/>
          <a:r>
            <a:rPr lang="en-US" sz="2200" b="1" dirty="0">
              <a:latin typeface="Times New Roman" pitchFamily="18" charset="0"/>
              <a:cs typeface="Times New Roman" pitchFamily="18" charset="0"/>
            </a:rPr>
            <a:t>Question papers packed in </a:t>
          </a:r>
          <a:r>
            <a:rPr lang="en-US" sz="2200" b="1" dirty="0">
              <a:solidFill>
                <a:srgbClr val="00B050"/>
              </a:solidFill>
              <a:latin typeface="Times New Roman" pitchFamily="18" charset="0"/>
              <a:cs typeface="Times New Roman" pitchFamily="18" charset="0"/>
            </a:rPr>
            <a:t>green</a:t>
          </a:r>
          <a:r>
            <a:rPr lang="en-US" sz="2200" b="1" dirty="0">
              <a:latin typeface="Times New Roman" pitchFamily="18" charset="0"/>
              <a:cs typeface="Times New Roman" pitchFamily="18" charset="0"/>
            </a:rPr>
            <a:t> color covers. </a:t>
          </a:r>
        </a:p>
      </dgm:t>
    </dgm:pt>
    <dgm:pt modelId="{F8C0A50E-2869-4E20-974C-F7AA7D810D71}" type="parTrans" cxnId="{C4EC52FF-2473-4076-B415-0B0898EF2073}">
      <dgm:prSet/>
      <dgm:spPr/>
      <dgm:t>
        <a:bodyPr/>
        <a:lstStyle/>
        <a:p>
          <a:endParaRPr lang="en-US"/>
        </a:p>
      </dgm:t>
    </dgm:pt>
    <dgm:pt modelId="{37D89ECB-FEEB-4E70-97A9-85FD27F11CB6}" type="sibTrans" cxnId="{C4EC52FF-2473-4076-B415-0B0898EF2073}">
      <dgm:prSet/>
      <dgm:spPr/>
      <dgm:t>
        <a:bodyPr/>
        <a:lstStyle/>
        <a:p>
          <a:endParaRPr lang="en-US"/>
        </a:p>
      </dgm:t>
    </dgm:pt>
    <dgm:pt modelId="{4CFDC97F-D559-4A17-9578-2B85E583F55A}">
      <dgm:prSet custT="1"/>
      <dgm:spPr/>
      <dgm:t>
        <a:bodyPr/>
        <a:lstStyle/>
        <a:p>
          <a:pPr rtl="0"/>
          <a:r>
            <a:rPr lang="en-US" sz="2200" b="1" dirty="0">
              <a:latin typeface="Times New Roman" pitchFamily="18" charset="0"/>
              <a:cs typeface="Times New Roman" pitchFamily="18" charset="0"/>
            </a:rPr>
            <a:t>Filled OMR sheets collected from candidates to be sealed in </a:t>
          </a:r>
          <a:r>
            <a:rPr lang="en-US" sz="2200" b="1" dirty="0">
              <a:solidFill>
                <a:schemeClr val="tx1"/>
              </a:solidFill>
              <a:latin typeface="Times New Roman" pitchFamily="18" charset="0"/>
              <a:cs typeface="Times New Roman" pitchFamily="18" charset="0"/>
            </a:rPr>
            <a:t>yellow</a:t>
          </a:r>
          <a:r>
            <a:rPr lang="en-US" sz="2200" b="1" dirty="0">
              <a:solidFill>
                <a:srgbClr val="FF0000"/>
              </a:solidFill>
              <a:latin typeface="Times New Roman" pitchFamily="18" charset="0"/>
              <a:cs typeface="Times New Roman" pitchFamily="18" charset="0"/>
            </a:rPr>
            <a:t> </a:t>
          </a:r>
          <a:r>
            <a:rPr lang="en-US" sz="2200" b="1" dirty="0">
              <a:latin typeface="Times New Roman" pitchFamily="18" charset="0"/>
              <a:cs typeface="Times New Roman" pitchFamily="18" charset="0"/>
            </a:rPr>
            <a:t>color covers.</a:t>
          </a:r>
        </a:p>
      </dgm:t>
    </dgm:pt>
    <dgm:pt modelId="{C42F80A8-C86B-4168-918A-9D89C1A388E2}" type="parTrans" cxnId="{3550BAA5-3F7E-4F67-9633-5BF8F2D14702}">
      <dgm:prSet/>
      <dgm:spPr/>
      <dgm:t>
        <a:bodyPr/>
        <a:lstStyle/>
        <a:p>
          <a:endParaRPr lang="en-US"/>
        </a:p>
      </dgm:t>
    </dgm:pt>
    <dgm:pt modelId="{CA88036C-FD78-47A9-A28F-194E8D4FC401}" type="sibTrans" cxnId="{3550BAA5-3F7E-4F67-9633-5BF8F2D14702}">
      <dgm:prSet/>
      <dgm:spPr/>
      <dgm:t>
        <a:bodyPr/>
        <a:lstStyle/>
        <a:p>
          <a:endParaRPr lang="en-US"/>
        </a:p>
      </dgm:t>
    </dgm:pt>
    <dgm:pt modelId="{0EB056F2-8F3A-47F4-BDE3-3A2E096019CA}" type="pres">
      <dgm:prSet presAssocID="{6CE07F9C-4CE8-44C5-9BCC-FA90DB07C9D8}" presName="linear" presStyleCnt="0">
        <dgm:presLayoutVars>
          <dgm:animLvl val="lvl"/>
          <dgm:resizeHandles val="exact"/>
        </dgm:presLayoutVars>
      </dgm:prSet>
      <dgm:spPr/>
    </dgm:pt>
    <dgm:pt modelId="{68890308-06E7-4EFF-AFE4-35ABB2C66098}" type="pres">
      <dgm:prSet presAssocID="{AEDE7A5D-E9A4-41AE-A0F5-93A4A0A9E159}" presName="parentText" presStyleLbl="node1" presStyleIdx="0" presStyleCnt="6">
        <dgm:presLayoutVars>
          <dgm:chMax val="0"/>
          <dgm:bulletEnabled val="1"/>
        </dgm:presLayoutVars>
      </dgm:prSet>
      <dgm:spPr/>
    </dgm:pt>
    <dgm:pt modelId="{D5F229BD-349F-4AD3-A2B4-FBECB636753E}" type="pres">
      <dgm:prSet presAssocID="{91B15637-D5A9-4FBB-B790-230D8DD938D5}" presName="spacer" presStyleCnt="0"/>
      <dgm:spPr/>
    </dgm:pt>
    <dgm:pt modelId="{385FF597-EF19-4835-83F1-315452D73C61}" type="pres">
      <dgm:prSet presAssocID="{F8638F02-DDF8-4E5D-971C-3F0D42061DB5}" presName="parentText" presStyleLbl="node1" presStyleIdx="1" presStyleCnt="6" custLinFactNeighborY="-19907">
        <dgm:presLayoutVars>
          <dgm:chMax val="0"/>
          <dgm:bulletEnabled val="1"/>
        </dgm:presLayoutVars>
      </dgm:prSet>
      <dgm:spPr/>
    </dgm:pt>
    <dgm:pt modelId="{7273BEA5-E604-4CBA-86EC-482E6B99558E}" type="pres">
      <dgm:prSet presAssocID="{BDE3A080-FF56-42E0-97A4-237622478887}" presName="spacer" presStyleCnt="0"/>
      <dgm:spPr/>
    </dgm:pt>
    <dgm:pt modelId="{72338F91-F73A-43EB-9182-9DA2D5D9D1FC}" type="pres">
      <dgm:prSet presAssocID="{BDC4A8F4-D7BD-45FA-B26B-32876E39C5A6}" presName="parentText" presStyleLbl="node1" presStyleIdx="2" presStyleCnt="6" custLinFactNeighborY="-64351">
        <dgm:presLayoutVars>
          <dgm:chMax val="0"/>
          <dgm:bulletEnabled val="1"/>
        </dgm:presLayoutVars>
      </dgm:prSet>
      <dgm:spPr/>
    </dgm:pt>
    <dgm:pt modelId="{9026905D-C585-4181-8F01-DE48D80BF2E2}" type="pres">
      <dgm:prSet presAssocID="{18E8BC0E-0BFF-439A-8CE2-7F2F8FAAA748}" presName="spacer" presStyleCnt="0"/>
      <dgm:spPr/>
    </dgm:pt>
    <dgm:pt modelId="{48EA2B38-AE58-4771-8371-AF2750054AFE}" type="pres">
      <dgm:prSet presAssocID="{098B966A-7D16-48A0-B137-3B4B2997B359}" presName="parentText" presStyleLbl="node1" presStyleIdx="3" presStyleCnt="6" custLinFactY="-1353" custLinFactNeighborY="-100000">
        <dgm:presLayoutVars>
          <dgm:chMax val="0"/>
          <dgm:bulletEnabled val="1"/>
        </dgm:presLayoutVars>
      </dgm:prSet>
      <dgm:spPr/>
    </dgm:pt>
    <dgm:pt modelId="{52B62C31-AAEC-4653-88DF-BE13EE9C1527}" type="pres">
      <dgm:prSet presAssocID="{61878E42-6910-42D3-AFFE-AC9B42C6C4E0}" presName="spacer" presStyleCnt="0"/>
      <dgm:spPr/>
    </dgm:pt>
    <dgm:pt modelId="{AEF06008-7698-497E-958D-9A339F9997B1}" type="pres">
      <dgm:prSet presAssocID="{08F8F1A7-B8A6-459D-88FD-65B5E996696E}" presName="parentText" presStyleLbl="node1" presStyleIdx="4" presStyleCnt="6" custLinFactY="-8191" custLinFactNeighborY="-100000">
        <dgm:presLayoutVars>
          <dgm:chMax val="0"/>
          <dgm:bulletEnabled val="1"/>
        </dgm:presLayoutVars>
      </dgm:prSet>
      <dgm:spPr/>
    </dgm:pt>
    <dgm:pt modelId="{8DFD4698-6CAF-4EDB-8B72-A1ECC13FCC3D}" type="pres">
      <dgm:prSet presAssocID="{37D89ECB-FEEB-4E70-97A9-85FD27F11CB6}" presName="spacer" presStyleCnt="0"/>
      <dgm:spPr/>
    </dgm:pt>
    <dgm:pt modelId="{17E759F2-624B-4B9E-9017-C94F59900AEC}" type="pres">
      <dgm:prSet presAssocID="{4CFDC97F-D559-4A17-9578-2B85E583F55A}" presName="parentText" presStyleLbl="node1" presStyleIdx="5" presStyleCnt="6" custLinFactY="-15028" custLinFactNeighborY="-100000">
        <dgm:presLayoutVars>
          <dgm:chMax val="0"/>
          <dgm:bulletEnabled val="1"/>
        </dgm:presLayoutVars>
      </dgm:prSet>
      <dgm:spPr/>
    </dgm:pt>
  </dgm:ptLst>
  <dgm:cxnLst>
    <dgm:cxn modelId="{F03DED27-5F3C-4CA7-A2E1-1D7913FB3310}" type="presOf" srcId="{08F8F1A7-B8A6-459D-88FD-65B5E996696E}" destId="{AEF06008-7698-497E-958D-9A339F9997B1}" srcOrd="0" destOrd="0" presId="urn:microsoft.com/office/officeart/2005/8/layout/vList2"/>
    <dgm:cxn modelId="{732FFB3D-C1B5-4AAD-B49A-686461714226}" srcId="{6CE07F9C-4CE8-44C5-9BCC-FA90DB07C9D8}" destId="{098B966A-7D16-48A0-B137-3B4B2997B359}" srcOrd="3" destOrd="0" parTransId="{E6FD0F09-D6D1-4FE2-BD60-A2FAFCDA3BC2}" sibTransId="{61878E42-6910-42D3-AFFE-AC9B42C6C4E0}"/>
    <dgm:cxn modelId="{EBC2A963-510B-4B43-86FF-2718E964D315}" type="presOf" srcId="{098B966A-7D16-48A0-B137-3B4B2997B359}" destId="{48EA2B38-AE58-4771-8371-AF2750054AFE}" srcOrd="0" destOrd="0" presId="urn:microsoft.com/office/officeart/2005/8/layout/vList2"/>
    <dgm:cxn modelId="{BBCA0D6E-AE91-4561-A69B-93E096629ED6}" srcId="{6CE07F9C-4CE8-44C5-9BCC-FA90DB07C9D8}" destId="{AEDE7A5D-E9A4-41AE-A0F5-93A4A0A9E159}" srcOrd="0" destOrd="0" parTransId="{426DF4ED-3EC8-4CBC-9124-D67800996FDE}" sibTransId="{91B15637-D5A9-4FBB-B790-230D8DD938D5}"/>
    <dgm:cxn modelId="{34945071-04D6-4720-8212-E1254D093BF6}" type="presOf" srcId="{6CE07F9C-4CE8-44C5-9BCC-FA90DB07C9D8}" destId="{0EB056F2-8F3A-47F4-BDE3-3A2E096019CA}" srcOrd="0" destOrd="0" presId="urn:microsoft.com/office/officeart/2005/8/layout/vList2"/>
    <dgm:cxn modelId="{0F715A79-C140-42B0-98EC-31C752016EBE}" type="presOf" srcId="{AEDE7A5D-E9A4-41AE-A0F5-93A4A0A9E159}" destId="{68890308-06E7-4EFF-AFE4-35ABB2C66098}" srcOrd="0" destOrd="0" presId="urn:microsoft.com/office/officeart/2005/8/layout/vList2"/>
    <dgm:cxn modelId="{B0C5C881-FED5-4767-A1B4-EEB870E43ABB}" type="presOf" srcId="{BDC4A8F4-D7BD-45FA-B26B-32876E39C5A6}" destId="{72338F91-F73A-43EB-9182-9DA2D5D9D1FC}" srcOrd="0" destOrd="0" presId="urn:microsoft.com/office/officeart/2005/8/layout/vList2"/>
    <dgm:cxn modelId="{FC615C8A-24C6-447B-8E7A-10F049C9B3D1}" type="presOf" srcId="{4CFDC97F-D559-4A17-9578-2B85E583F55A}" destId="{17E759F2-624B-4B9E-9017-C94F59900AEC}" srcOrd="0" destOrd="0" presId="urn:microsoft.com/office/officeart/2005/8/layout/vList2"/>
    <dgm:cxn modelId="{3550BAA5-3F7E-4F67-9633-5BF8F2D14702}" srcId="{6CE07F9C-4CE8-44C5-9BCC-FA90DB07C9D8}" destId="{4CFDC97F-D559-4A17-9578-2B85E583F55A}" srcOrd="5" destOrd="0" parTransId="{C42F80A8-C86B-4168-918A-9D89C1A388E2}" sibTransId="{CA88036C-FD78-47A9-A28F-194E8D4FC401}"/>
    <dgm:cxn modelId="{04C377A6-7320-4ACA-9DFD-30659716CDF0}" srcId="{6CE07F9C-4CE8-44C5-9BCC-FA90DB07C9D8}" destId="{BDC4A8F4-D7BD-45FA-B26B-32876E39C5A6}" srcOrd="2" destOrd="0" parTransId="{5DBBB72F-3111-4405-AED9-4FAA6C969548}" sibTransId="{18E8BC0E-0BFF-439A-8CE2-7F2F8FAAA748}"/>
    <dgm:cxn modelId="{AFE682BF-9A8A-4C5C-B6FC-CA1C06E2C9CE}" srcId="{6CE07F9C-4CE8-44C5-9BCC-FA90DB07C9D8}" destId="{F8638F02-DDF8-4E5D-971C-3F0D42061DB5}" srcOrd="1" destOrd="0" parTransId="{DBE00CA6-B27C-4E87-8671-D40D0319FFB4}" sibTransId="{BDE3A080-FF56-42E0-97A4-237622478887}"/>
    <dgm:cxn modelId="{A4030AE2-D691-4F9A-8772-FF3EFC9F36F3}" type="presOf" srcId="{F8638F02-DDF8-4E5D-971C-3F0D42061DB5}" destId="{385FF597-EF19-4835-83F1-315452D73C61}" srcOrd="0" destOrd="0" presId="urn:microsoft.com/office/officeart/2005/8/layout/vList2"/>
    <dgm:cxn modelId="{C4EC52FF-2473-4076-B415-0B0898EF2073}" srcId="{6CE07F9C-4CE8-44C5-9BCC-FA90DB07C9D8}" destId="{08F8F1A7-B8A6-459D-88FD-65B5E996696E}" srcOrd="4" destOrd="0" parTransId="{F8C0A50E-2869-4E20-974C-F7AA7D810D71}" sibTransId="{37D89ECB-FEEB-4E70-97A9-85FD27F11CB6}"/>
    <dgm:cxn modelId="{C771FB71-515D-4D62-ABCC-D602FEBBAE16}" type="presParOf" srcId="{0EB056F2-8F3A-47F4-BDE3-3A2E096019CA}" destId="{68890308-06E7-4EFF-AFE4-35ABB2C66098}" srcOrd="0" destOrd="0" presId="urn:microsoft.com/office/officeart/2005/8/layout/vList2"/>
    <dgm:cxn modelId="{28F95713-270A-45BC-A3D8-64EC804C218F}" type="presParOf" srcId="{0EB056F2-8F3A-47F4-BDE3-3A2E096019CA}" destId="{D5F229BD-349F-4AD3-A2B4-FBECB636753E}" srcOrd="1" destOrd="0" presId="urn:microsoft.com/office/officeart/2005/8/layout/vList2"/>
    <dgm:cxn modelId="{6B5A3657-CCC8-4BBD-8F5A-36BF0878A5C5}" type="presParOf" srcId="{0EB056F2-8F3A-47F4-BDE3-3A2E096019CA}" destId="{385FF597-EF19-4835-83F1-315452D73C61}" srcOrd="2" destOrd="0" presId="urn:microsoft.com/office/officeart/2005/8/layout/vList2"/>
    <dgm:cxn modelId="{D09F11A3-68B4-44E8-96A7-F89A73FC5A6C}" type="presParOf" srcId="{0EB056F2-8F3A-47F4-BDE3-3A2E096019CA}" destId="{7273BEA5-E604-4CBA-86EC-482E6B99558E}" srcOrd="3" destOrd="0" presId="urn:microsoft.com/office/officeart/2005/8/layout/vList2"/>
    <dgm:cxn modelId="{9137D593-916E-4B29-9103-6EF9334A5E7C}" type="presParOf" srcId="{0EB056F2-8F3A-47F4-BDE3-3A2E096019CA}" destId="{72338F91-F73A-43EB-9182-9DA2D5D9D1FC}" srcOrd="4" destOrd="0" presId="urn:microsoft.com/office/officeart/2005/8/layout/vList2"/>
    <dgm:cxn modelId="{AF332B63-1BA1-49E7-A646-7CB2A5CC6FEB}" type="presParOf" srcId="{0EB056F2-8F3A-47F4-BDE3-3A2E096019CA}" destId="{9026905D-C585-4181-8F01-DE48D80BF2E2}" srcOrd="5" destOrd="0" presId="urn:microsoft.com/office/officeart/2005/8/layout/vList2"/>
    <dgm:cxn modelId="{1C2ED42F-88F3-4CF6-95A8-D3367C226C6A}" type="presParOf" srcId="{0EB056F2-8F3A-47F4-BDE3-3A2E096019CA}" destId="{48EA2B38-AE58-4771-8371-AF2750054AFE}" srcOrd="6" destOrd="0" presId="urn:microsoft.com/office/officeart/2005/8/layout/vList2"/>
    <dgm:cxn modelId="{C5AF1F25-C131-490E-83E2-124FE67DDB15}" type="presParOf" srcId="{0EB056F2-8F3A-47F4-BDE3-3A2E096019CA}" destId="{52B62C31-AAEC-4653-88DF-BE13EE9C1527}" srcOrd="7" destOrd="0" presId="urn:microsoft.com/office/officeart/2005/8/layout/vList2"/>
    <dgm:cxn modelId="{13546098-520D-480E-9009-79CB5F463F2C}" type="presParOf" srcId="{0EB056F2-8F3A-47F4-BDE3-3A2E096019CA}" destId="{AEF06008-7698-497E-958D-9A339F9997B1}" srcOrd="8" destOrd="0" presId="urn:microsoft.com/office/officeart/2005/8/layout/vList2"/>
    <dgm:cxn modelId="{502CF92D-BCFF-4D14-9246-BFA8B817E35D}" type="presParOf" srcId="{0EB056F2-8F3A-47F4-BDE3-3A2E096019CA}" destId="{8DFD4698-6CAF-4EDB-8B72-A1ECC13FCC3D}" srcOrd="9" destOrd="0" presId="urn:microsoft.com/office/officeart/2005/8/layout/vList2"/>
    <dgm:cxn modelId="{127A724B-8010-4C56-A08B-A386FCC8B7AE}" type="presParOf" srcId="{0EB056F2-8F3A-47F4-BDE3-3A2E096019CA}" destId="{17E759F2-624B-4B9E-9017-C94F59900AE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C2908A-103C-49C4-B9B2-8E414DE81877}" type="doc">
      <dgm:prSet loTypeId="urn:microsoft.com/office/officeart/2005/8/layout/radial4" loCatId="relationship" qsTypeId="urn:microsoft.com/office/officeart/2005/8/quickstyle/simple1" qsCatId="simple" csTypeId="urn:microsoft.com/office/officeart/2005/8/colors/colorful1#1" csCatId="colorful" phldr="1"/>
      <dgm:spPr/>
      <dgm:t>
        <a:bodyPr/>
        <a:lstStyle/>
        <a:p>
          <a:endParaRPr lang="en-US"/>
        </a:p>
      </dgm:t>
    </dgm:pt>
    <dgm:pt modelId="{959EC9D8-7BF7-45D2-AD1E-FF0EA943BF27}">
      <dgm:prSet phldrT="[Text]" custT="1"/>
      <dgm:spPr/>
      <dgm:t>
        <a:bodyPr/>
        <a:lstStyle/>
        <a:p>
          <a:r>
            <a:rPr lang="en-US" sz="2400" b="1" dirty="0">
              <a:solidFill>
                <a:schemeClr val="bg1"/>
              </a:solidFill>
              <a:latin typeface="Times New Roman" pitchFamily="18" charset="0"/>
              <a:cs typeface="Times New Roman" pitchFamily="18" charset="0"/>
            </a:rPr>
            <a:t>TEXT AS SOON AS YOU</a:t>
          </a:r>
        </a:p>
      </dgm:t>
    </dgm:pt>
    <dgm:pt modelId="{2C4DAA5A-7943-4091-8983-76C3C3605602}" type="parTrans" cxnId="{03326F5C-C1AB-49F8-8C7A-49051C9AF107}">
      <dgm:prSet/>
      <dgm:spPr/>
      <dgm:t>
        <a:bodyPr/>
        <a:lstStyle/>
        <a:p>
          <a:endParaRPr lang="en-US"/>
        </a:p>
      </dgm:t>
    </dgm:pt>
    <dgm:pt modelId="{6792B1E2-BFED-48B0-A270-62AD155626BB}" type="sibTrans" cxnId="{03326F5C-C1AB-49F8-8C7A-49051C9AF107}">
      <dgm:prSet/>
      <dgm:spPr/>
      <dgm:t>
        <a:bodyPr/>
        <a:lstStyle/>
        <a:p>
          <a:endParaRPr lang="en-US"/>
        </a:p>
      </dgm:t>
    </dgm:pt>
    <dgm:pt modelId="{B1171673-9773-4304-BFFA-702B4F66E80F}">
      <dgm:prSet phldrT="[Text]" custT="1"/>
      <dgm:spPr/>
      <dgm:t>
        <a:bodyPr/>
        <a:lstStyle/>
        <a:p>
          <a:pPr rtl="0"/>
          <a:r>
            <a:rPr lang="en-US" sz="2400" b="1" dirty="0">
              <a:solidFill>
                <a:schemeClr val="bg1"/>
              </a:solidFill>
              <a:latin typeface="Times New Roman" pitchFamily="18" charset="0"/>
              <a:cs typeface="Times New Roman" pitchFamily="18" charset="0"/>
            </a:rPr>
            <a:t>Reach at your center</a:t>
          </a:r>
        </a:p>
      </dgm:t>
    </dgm:pt>
    <dgm:pt modelId="{59BF26FB-4FB6-4A75-907A-8E6B6C733E55}" type="parTrans" cxnId="{D67B4B6D-9F20-42B4-8AED-14607C629827}">
      <dgm:prSet/>
      <dgm:spPr/>
      <dgm:t>
        <a:bodyPr/>
        <a:lstStyle/>
        <a:p>
          <a:endParaRPr lang="en-US"/>
        </a:p>
      </dgm:t>
    </dgm:pt>
    <dgm:pt modelId="{10C64B1B-D56F-4F1D-9C17-26D361B4D334}" type="sibTrans" cxnId="{D67B4B6D-9F20-42B4-8AED-14607C629827}">
      <dgm:prSet/>
      <dgm:spPr/>
      <dgm:t>
        <a:bodyPr/>
        <a:lstStyle/>
        <a:p>
          <a:endParaRPr lang="en-US"/>
        </a:p>
      </dgm:t>
    </dgm:pt>
    <dgm:pt modelId="{E73EDC31-5CB2-462B-BEB9-ECBE99E8953F}">
      <dgm:prSet phldrT="[Text]" custT="1"/>
      <dgm:spPr/>
      <dgm:t>
        <a:bodyPr/>
        <a:lstStyle/>
        <a:p>
          <a:pPr rtl="0"/>
          <a:r>
            <a:rPr lang="en-US" sz="2400" b="1" dirty="0">
              <a:solidFill>
                <a:schemeClr val="bg1"/>
              </a:solidFill>
              <a:latin typeface="Times New Roman" pitchFamily="18" charset="0"/>
              <a:cs typeface="Times New Roman" pitchFamily="18" charset="0"/>
            </a:rPr>
            <a:t>Exam commences</a:t>
          </a:r>
        </a:p>
      </dgm:t>
    </dgm:pt>
    <dgm:pt modelId="{5A9E248F-11FE-427C-BC6B-C957E20D1DC4}" type="parTrans" cxnId="{6A17AA5B-6604-47F6-9C5B-BB62EE4F348D}">
      <dgm:prSet/>
      <dgm:spPr/>
      <dgm:t>
        <a:bodyPr/>
        <a:lstStyle/>
        <a:p>
          <a:endParaRPr lang="en-US"/>
        </a:p>
      </dgm:t>
    </dgm:pt>
    <dgm:pt modelId="{D811D5D8-67BC-436A-A41E-F2B5C559B524}" type="sibTrans" cxnId="{6A17AA5B-6604-47F6-9C5B-BB62EE4F348D}">
      <dgm:prSet/>
      <dgm:spPr/>
      <dgm:t>
        <a:bodyPr/>
        <a:lstStyle/>
        <a:p>
          <a:endParaRPr lang="en-US"/>
        </a:p>
      </dgm:t>
    </dgm:pt>
    <dgm:pt modelId="{F4E6C0E4-9028-4BC6-9941-24EE971E35EF}">
      <dgm:prSet phldrT="[Text]" custT="1"/>
      <dgm:spPr/>
      <dgm:t>
        <a:bodyPr/>
        <a:lstStyle/>
        <a:p>
          <a:pPr rtl="0"/>
          <a:r>
            <a:rPr lang="en-US" sz="2400" b="1" dirty="0">
              <a:solidFill>
                <a:schemeClr val="bg1"/>
              </a:solidFill>
              <a:latin typeface="Times New Roman" pitchFamily="18" charset="0"/>
              <a:cs typeface="Times New Roman" pitchFamily="18" charset="0"/>
            </a:rPr>
            <a:t>Exam concludes</a:t>
          </a:r>
        </a:p>
      </dgm:t>
    </dgm:pt>
    <dgm:pt modelId="{7A972DB0-7B8F-409E-8F76-A86BF96E0E78}" type="parTrans" cxnId="{A8E2C14C-90AB-4F89-9FB6-58882FC24395}">
      <dgm:prSet/>
      <dgm:spPr/>
      <dgm:t>
        <a:bodyPr/>
        <a:lstStyle/>
        <a:p>
          <a:endParaRPr lang="en-US"/>
        </a:p>
      </dgm:t>
    </dgm:pt>
    <dgm:pt modelId="{66CD3243-1B0B-477C-B522-2FCC31B93492}" type="sibTrans" cxnId="{A8E2C14C-90AB-4F89-9FB6-58882FC24395}">
      <dgm:prSet/>
      <dgm:spPr/>
      <dgm:t>
        <a:bodyPr/>
        <a:lstStyle/>
        <a:p>
          <a:endParaRPr lang="en-US"/>
        </a:p>
      </dgm:t>
    </dgm:pt>
    <dgm:pt modelId="{6B9B77B6-E051-44E8-9384-6C424F1888CE}">
      <dgm:prSet phldrT="[Text]" custT="1"/>
      <dgm:spPr/>
      <dgm:t>
        <a:bodyPr/>
        <a:lstStyle/>
        <a:p>
          <a:pPr rtl="0"/>
          <a:r>
            <a:rPr lang="en-US" sz="2400" b="1">
              <a:solidFill>
                <a:schemeClr val="bg1"/>
              </a:solidFill>
              <a:latin typeface="Times New Roman" pitchFamily="18" charset="0"/>
              <a:cs typeface="Times New Roman" pitchFamily="18" charset="0"/>
            </a:rPr>
            <a:t>Board the flight</a:t>
          </a:r>
          <a:endParaRPr lang="en-US" sz="2400" b="1" dirty="0">
            <a:solidFill>
              <a:schemeClr val="bg1"/>
            </a:solidFill>
            <a:latin typeface="Times New Roman" pitchFamily="18" charset="0"/>
            <a:cs typeface="Times New Roman" pitchFamily="18" charset="0"/>
          </a:endParaRPr>
        </a:p>
      </dgm:t>
    </dgm:pt>
    <dgm:pt modelId="{DB7159AD-8A6F-4326-A264-4F2039467A7B}" type="parTrans" cxnId="{B123A725-62BE-449B-A104-B391714D8F05}">
      <dgm:prSet/>
      <dgm:spPr/>
      <dgm:t>
        <a:bodyPr/>
        <a:lstStyle/>
        <a:p>
          <a:endParaRPr lang="en-US"/>
        </a:p>
      </dgm:t>
    </dgm:pt>
    <dgm:pt modelId="{6C320373-995D-4ED8-9468-CC21D1402544}" type="sibTrans" cxnId="{B123A725-62BE-449B-A104-B391714D8F05}">
      <dgm:prSet/>
      <dgm:spPr/>
      <dgm:t>
        <a:bodyPr/>
        <a:lstStyle/>
        <a:p>
          <a:endParaRPr lang="en-US"/>
        </a:p>
      </dgm:t>
    </dgm:pt>
    <dgm:pt modelId="{1C277F88-587C-4E4C-8661-5801717A47CC}">
      <dgm:prSet phldrT="[Text]" custT="1"/>
      <dgm:spPr/>
      <dgm:t>
        <a:bodyPr/>
        <a:lstStyle/>
        <a:p>
          <a:pPr rtl="0"/>
          <a:r>
            <a:rPr lang="en-US" sz="2400" b="1">
              <a:solidFill>
                <a:schemeClr val="bg1"/>
              </a:solidFill>
              <a:latin typeface="Times New Roman" pitchFamily="18" charset="0"/>
              <a:cs typeface="Times New Roman" pitchFamily="18" charset="0"/>
            </a:rPr>
            <a:t>Reach Mysore </a:t>
          </a:r>
          <a:endParaRPr lang="en-US" sz="2400" b="1" dirty="0">
            <a:solidFill>
              <a:schemeClr val="bg1"/>
            </a:solidFill>
            <a:latin typeface="Times New Roman" pitchFamily="18" charset="0"/>
            <a:cs typeface="Times New Roman" pitchFamily="18" charset="0"/>
          </a:endParaRPr>
        </a:p>
      </dgm:t>
    </dgm:pt>
    <dgm:pt modelId="{BF9C00BC-89A2-4AA9-89C6-0007554B1537}" type="parTrans" cxnId="{4270CD5A-42FB-457B-81DD-1DE8CF2958A9}">
      <dgm:prSet/>
      <dgm:spPr/>
      <dgm:t>
        <a:bodyPr/>
        <a:lstStyle/>
        <a:p>
          <a:endParaRPr lang="en-US"/>
        </a:p>
      </dgm:t>
    </dgm:pt>
    <dgm:pt modelId="{34DDB9BC-C2D2-4862-8B91-FA99B60510D9}" type="sibTrans" cxnId="{4270CD5A-42FB-457B-81DD-1DE8CF2958A9}">
      <dgm:prSet/>
      <dgm:spPr/>
      <dgm:t>
        <a:bodyPr/>
        <a:lstStyle/>
        <a:p>
          <a:endParaRPr lang="en-US"/>
        </a:p>
      </dgm:t>
    </dgm:pt>
    <dgm:pt modelId="{0815452E-8943-4491-A509-B57729C7D007}">
      <dgm:prSet phldrT="[Text]" custT="1"/>
      <dgm:spPr/>
      <dgm:t>
        <a:bodyPr/>
        <a:lstStyle/>
        <a:p>
          <a:pPr rtl="0"/>
          <a:r>
            <a:rPr lang="en-US" sz="2400" b="1" dirty="0">
              <a:solidFill>
                <a:schemeClr val="bg1"/>
              </a:solidFill>
              <a:latin typeface="Times New Roman" pitchFamily="18" charset="0"/>
              <a:cs typeface="Times New Roman" pitchFamily="18" charset="0"/>
            </a:rPr>
            <a:t>Any other issues</a:t>
          </a:r>
        </a:p>
      </dgm:t>
    </dgm:pt>
    <dgm:pt modelId="{ABB07E87-A0E7-434B-B461-5E84FC34DD43}" type="parTrans" cxnId="{A5E1673A-6A5E-49E5-83E6-BFC2A11DF19A}">
      <dgm:prSet/>
      <dgm:spPr/>
      <dgm:t>
        <a:bodyPr/>
        <a:lstStyle/>
        <a:p>
          <a:endParaRPr lang="en-US"/>
        </a:p>
      </dgm:t>
    </dgm:pt>
    <dgm:pt modelId="{20027800-8175-44EA-B0A1-77297149C40A}" type="sibTrans" cxnId="{A5E1673A-6A5E-49E5-83E6-BFC2A11DF19A}">
      <dgm:prSet/>
      <dgm:spPr/>
      <dgm:t>
        <a:bodyPr/>
        <a:lstStyle/>
        <a:p>
          <a:endParaRPr lang="en-US"/>
        </a:p>
      </dgm:t>
    </dgm:pt>
    <dgm:pt modelId="{6F1C95F6-B059-4191-B634-2A45581279B7}" type="pres">
      <dgm:prSet presAssocID="{A1C2908A-103C-49C4-B9B2-8E414DE81877}" presName="cycle" presStyleCnt="0">
        <dgm:presLayoutVars>
          <dgm:chMax val="1"/>
          <dgm:dir/>
          <dgm:animLvl val="ctr"/>
          <dgm:resizeHandles val="exact"/>
        </dgm:presLayoutVars>
      </dgm:prSet>
      <dgm:spPr/>
    </dgm:pt>
    <dgm:pt modelId="{F2583A0C-C874-45BA-A8FF-47AC2995F5B0}" type="pres">
      <dgm:prSet presAssocID="{959EC9D8-7BF7-45D2-AD1E-FF0EA943BF27}" presName="centerShape" presStyleLbl="node0" presStyleIdx="0" presStyleCnt="1" custScaleX="120856"/>
      <dgm:spPr/>
    </dgm:pt>
    <dgm:pt modelId="{FBF887D3-749C-4758-83F2-BEE942C78875}" type="pres">
      <dgm:prSet presAssocID="{59BF26FB-4FB6-4A75-907A-8E6B6C733E55}" presName="parTrans" presStyleLbl="bgSibTrans2D1" presStyleIdx="0" presStyleCnt="6"/>
      <dgm:spPr/>
    </dgm:pt>
    <dgm:pt modelId="{B7E6817A-2057-43DE-9BA4-7321BFF7214A}" type="pres">
      <dgm:prSet presAssocID="{B1171673-9773-4304-BFFA-702B4F66E80F}" presName="node" presStyleLbl="node1" presStyleIdx="0" presStyleCnt="6" custScaleX="120856">
        <dgm:presLayoutVars>
          <dgm:bulletEnabled val="1"/>
        </dgm:presLayoutVars>
      </dgm:prSet>
      <dgm:spPr/>
    </dgm:pt>
    <dgm:pt modelId="{ACFE9244-B211-40E4-9F9F-1DCA40DA7772}" type="pres">
      <dgm:prSet presAssocID="{5A9E248F-11FE-427C-BC6B-C957E20D1DC4}" presName="parTrans" presStyleLbl="bgSibTrans2D1" presStyleIdx="1" presStyleCnt="6"/>
      <dgm:spPr/>
    </dgm:pt>
    <dgm:pt modelId="{4E8F1FC2-B271-4486-A28F-D169A454B6E7}" type="pres">
      <dgm:prSet presAssocID="{E73EDC31-5CB2-462B-BEB9-ECBE99E8953F}" presName="node" presStyleLbl="node1" presStyleIdx="1" presStyleCnt="6" custScaleX="120856" custRadScaleRad="107824" custRadScaleInc="-9886">
        <dgm:presLayoutVars>
          <dgm:bulletEnabled val="1"/>
        </dgm:presLayoutVars>
      </dgm:prSet>
      <dgm:spPr/>
    </dgm:pt>
    <dgm:pt modelId="{AFBAFFAD-EBED-4A6D-B8F8-E15955684521}" type="pres">
      <dgm:prSet presAssocID="{7A972DB0-7B8F-409E-8F76-A86BF96E0E78}" presName="parTrans" presStyleLbl="bgSibTrans2D1" presStyleIdx="2" presStyleCnt="6"/>
      <dgm:spPr/>
    </dgm:pt>
    <dgm:pt modelId="{B1A53B0B-A435-4601-958F-0BFAB44B7358}" type="pres">
      <dgm:prSet presAssocID="{F4E6C0E4-9028-4BC6-9941-24EE971E35EF}" presName="node" presStyleLbl="node1" presStyleIdx="2" presStyleCnt="6" custScaleX="120856" custRadScaleRad="101344" custRadScaleInc="-7363">
        <dgm:presLayoutVars>
          <dgm:bulletEnabled val="1"/>
        </dgm:presLayoutVars>
      </dgm:prSet>
      <dgm:spPr/>
    </dgm:pt>
    <dgm:pt modelId="{B13A7E0F-0EB8-429F-84EA-F2EC0977A00C}" type="pres">
      <dgm:prSet presAssocID="{DB7159AD-8A6F-4326-A264-4F2039467A7B}" presName="parTrans" presStyleLbl="bgSibTrans2D1" presStyleIdx="3" presStyleCnt="6"/>
      <dgm:spPr/>
    </dgm:pt>
    <dgm:pt modelId="{B8B38496-C3F6-465D-9023-996DC4683D5E}" type="pres">
      <dgm:prSet presAssocID="{6B9B77B6-E051-44E8-9384-6C424F1888CE}" presName="node" presStyleLbl="node1" presStyleIdx="3" presStyleCnt="6" custScaleX="120856">
        <dgm:presLayoutVars>
          <dgm:bulletEnabled val="1"/>
        </dgm:presLayoutVars>
      </dgm:prSet>
      <dgm:spPr/>
    </dgm:pt>
    <dgm:pt modelId="{F18D5EAC-7107-4FEB-AB34-0E845DD0F44F}" type="pres">
      <dgm:prSet presAssocID="{BF9C00BC-89A2-4AA9-89C6-0007554B1537}" presName="parTrans" presStyleLbl="bgSibTrans2D1" presStyleIdx="4" presStyleCnt="6"/>
      <dgm:spPr/>
    </dgm:pt>
    <dgm:pt modelId="{860D54F2-8F53-4678-BD93-372D7105F4B4}" type="pres">
      <dgm:prSet presAssocID="{1C277F88-587C-4E4C-8661-5801717A47CC}" presName="node" presStyleLbl="node1" presStyleIdx="4" presStyleCnt="6" custScaleX="120856" custRadScaleRad="105313" custRadScaleInc="6910">
        <dgm:presLayoutVars>
          <dgm:bulletEnabled val="1"/>
        </dgm:presLayoutVars>
      </dgm:prSet>
      <dgm:spPr/>
    </dgm:pt>
    <dgm:pt modelId="{D433B009-4A2E-4630-AC89-18569F3BCDFD}" type="pres">
      <dgm:prSet presAssocID="{ABB07E87-A0E7-434B-B461-5E84FC34DD43}" presName="parTrans" presStyleLbl="bgSibTrans2D1" presStyleIdx="5" presStyleCnt="6"/>
      <dgm:spPr/>
    </dgm:pt>
    <dgm:pt modelId="{F94A2C36-3030-4F8A-9FA7-9CD71E17FB88}" type="pres">
      <dgm:prSet presAssocID="{0815452E-8943-4491-A509-B57729C7D007}" presName="node" presStyleLbl="node1" presStyleIdx="5" presStyleCnt="6" custScaleX="120856">
        <dgm:presLayoutVars>
          <dgm:bulletEnabled val="1"/>
        </dgm:presLayoutVars>
      </dgm:prSet>
      <dgm:spPr/>
    </dgm:pt>
  </dgm:ptLst>
  <dgm:cxnLst>
    <dgm:cxn modelId="{D92D5912-80FF-4305-AD25-030F26A1912B}" type="presOf" srcId="{ABB07E87-A0E7-434B-B461-5E84FC34DD43}" destId="{D433B009-4A2E-4630-AC89-18569F3BCDFD}" srcOrd="0" destOrd="0" presId="urn:microsoft.com/office/officeart/2005/8/layout/radial4"/>
    <dgm:cxn modelId="{03261115-E2D2-4A6F-872F-BBA1C51695B0}" type="presOf" srcId="{A1C2908A-103C-49C4-B9B2-8E414DE81877}" destId="{6F1C95F6-B059-4191-B634-2A45581279B7}" srcOrd="0" destOrd="0" presId="urn:microsoft.com/office/officeart/2005/8/layout/radial4"/>
    <dgm:cxn modelId="{B123A725-62BE-449B-A104-B391714D8F05}" srcId="{959EC9D8-7BF7-45D2-AD1E-FF0EA943BF27}" destId="{6B9B77B6-E051-44E8-9384-6C424F1888CE}" srcOrd="3" destOrd="0" parTransId="{DB7159AD-8A6F-4326-A264-4F2039467A7B}" sibTransId="{6C320373-995D-4ED8-9468-CC21D1402544}"/>
    <dgm:cxn modelId="{26C3B62B-84D2-4C44-9BB6-54B708880E9C}" type="presOf" srcId="{6B9B77B6-E051-44E8-9384-6C424F1888CE}" destId="{B8B38496-C3F6-465D-9023-996DC4683D5E}" srcOrd="0" destOrd="0" presId="urn:microsoft.com/office/officeart/2005/8/layout/radial4"/>
    <dgm:cxn modelId="{2A6E6931-F089-4C57-814E-1570F29C2D06}" type="presOf" srcId="{959EC9D8-7BF7-45D2-AD1E-FF0EA943BF27}" destId="{F2583A0C-C874-45BA-A8FF-47AC2995F5B0}" srcOrd="0" destOrd="0" presId="urn:microsoft.com/office/officeart/2005/8/layout/radial4"/>
    <dgm:cxn modelId="{A5E1673A-6A5E-49E5-83E6-BFC2A11DF19A}" srcId="{959EC9D8-7BF7-45D2-AD1E-FF0EA943BF27}" destId="{0815452E-8943-4491-A509-B57729C7D007}" srcOrd="5" destOrd="0" parTransId="{ABB07E87-A0E7-434B-B461-5E84FC34DD43}" sibTransId="{20027800-8175-44EA-B0A1-77297149C40A}"/>
    <dgm:cxn modelId="{6A17AA5B-6604-47F6-9C5B-BB62EE4F348D}" srcId="{959EC9D8-7BF7-45D2-AD1E-FF0EA943BF27}" destId="{E73EDC31-5CB2-462B-BEB9-ECBE99E8953F}" srcOrd="1" destOrd="0" parTransId="{5A9E248F-11FE-427C-BC6B-C957E20D1DC4}" sibTransId="{D811D5D8-67BC-436A-A41E-F2B5C559B524}"/>
    <dgm:cxn modelId="{03326F5C-C1AB-49F8-8C7A-49051C9AF107}" srcId="{A1C2908A-103C-49C4-B9B2-8E414DE81877}" destId="{959EC9D8-7BF7-45D2-AD1E-FF0EA943BF27}" srcOrd="0" destOrd="0" parTransId="{2C4DAA5A-7943-4091-8983-76C3C3605602}" sibTransId="{6792B1E2-BFED-48B0-A270-62AD155626BB}"/>
    <dgm:cxn modelId="{24070A60-E807-4C5B-BAB9-6BF32BF902E5}" type="presOf" srcId="{59BF26FB-4FB6-4A75-907A-8E6B6C733E55}" destId="{FBF887D3-749C-4758-83F2-BEE942C78875}" srcOrd="0" destOrd="0" presId="urn:microsoft.com/office/officeart/2005/8/layout/radial4"/>
    <dgm:cxn modelId="{B8A1B46B-48DE-42FF-9C62-9D6F7BF9E143}" type="presOf" srcId="{0815452E-8943-4491-A509-B57729C7D007}" destId="{F94A2C36-3030-4F8A-9FA7-9CD71E17FB88}" srcOrd="0" destOrd="0" presId="urn:microsoft.com/office/officeart/2005/8/layout/radial4"/>
    <dgm:cxn modelId="{A8E2C14C-90AB-4F89-9FB6-58882FC24395}" srcId="{959EC9D8-7BF7-45D2-AD1E-FF0EA943BF27}" destId="{F4E6C0E4-9028-4BC6-9941-24EE971E35EF}" srcOrd="2" destOrd="0" parTransId="{7A972DB0-7B8F-409E-8F76-A86BF96E0E78}" sibTransId="{66CD3243-1B0B-477C-B522-2FCC31B93492}"/>
    <dgm:cxn modelId="{D67B4B6D-9F20-42B4-8AED-14607C629827}" srcId="{959EC9D8-7BF7-45D2-AD1E-FF0EA943BF27}" destId="{B1171673-9773-4304-BFFA-702B4F66E80F}" srcOrd="0" destOrd="0" parTransId="{59BF26FB-4FB6-4A75-907A-8E6B6C733E55}" sibTransId="{10C64B1B-D56F-4F1D-9C17-26D361B4D334}"/>
    <dgm:cxn modelId="{90E6584E-4E05-4E01-A440-0CC77294340B}" type="presOf" srcId="{BF9C00BC-89A2-4AA9-89C6-0007554B1537}" destId="{F18D5EAC-7107-4FEB-AB34-0E845DD0F44F}" srcOrd="0" destOrd="0" presId="urn:microsoft.com/office/officeart/2005/8/layout/radial4"/>
    <dgm:cxn modelId="{FC5FF077-8F3A-4F29-AAAC-B0E141999B74}" type="presOf" srcId="{5A9E248F-11FE-427C-BC6B-C957E20D1DC4}" destId="{ACFE9244-B211-40E4-9F9F-1DCA40DA7772}" srcOrd="0" destOrd="0" presId="urn:microsoft.com/office/officeart/2005/8/layout/radial4"/>
    <dgm:cxn modelId="{4270CD5A-42FB-457B-81DD-1DE8CF2958A9}" srcId="{959EC9D8-7BF7-45D2-AD1E-FF0EA943BF27}" destId="{1C277F88-587C-4E4C-8661-5801717A47CC}" srcOrd="4" destOrd="0" parTransId="{BF9C00BC-89A2-4AA9-89C6-0007554B1537}" sibTransId="{34DDB9BC-C2D2-4862-8B91-FA99B60510D9}"/>
    <dgm:cxn modelId="{C146D37A-A002-449A-A9A4-9CE33FD24556}" type="presOf" srcId="{F4E6C0E4-9028-4BC6-9941-24EE971E35EF}" destId="{B1A53B0B-A435-4601-958F-0BFAB44B7358}" srcOrd="0" destOrd="0" presId="urn:microsoft.com/office/officeart/2005/8/layout/radial4"/>
    <dgm:cxn modelId="{ADE9177C-0E44-4677-B22C-F396C928458A}" type="presOf" srcId="{E73EDC31-5CB2-462B-BEB9-ECBE99E8953F}" destId="{4E8F1FC2-B271-4486-A28F-D169A454B6E7}" srcOrd="0" destOrd="0" presId="urn:microsoft.com/office/officeart/2005/8/layout/radial4"/>
    <dgm:cxn modelId="{818F5CCA-69DA-4180-99C3-7696B7EC37E6}" type="presOf" srcId="{DB7159AD-8A6F-4326-A264-4F2039467A7B}" destId="{B13A7E0F-0EB8-429F-84EA-F2EC0977A00C}" srcOrd="0" destOrd="0" presId="urn:microsoft.com/office/officeart/2005/8/layout/radial4"/>
    <dgm:cxn modelId="{782EE9E3-B67D-4082-A43D-CED6C0A969B0}" type="presOf" srcId="{B1171673-9773-4304-BFFA-702B4F66E80F}" destId="{B7E6817A-2057-43DE-9BA4-7321BFF7214A}" srcOrd="0" destOrd="0" presId="urn:microsoft.com/office/officeart/2005/8/layout/radial4"/>
    <dgm:cxn modelId="{463A2AEF-CBDD-4BAB-AC8C-39FB878E67B2}" type="presOf" srcId="{7A972DB0-7B8F-409E-8F76-A86BF96E0E78}" destId="{AFBAFFAD-EBED-4A6D-B8F8-E15955684521}" srcOrd="0" destOrd="0" presId="urn:microsoft.com/office/officeart/2005/8/layout/radial4"/>
    <dgm:cxn modelId="{F653BEEF-8DD4-4A36-B7E0-E299EB9C9E0B}" type="presOf" srcId="{1C277F88-587C-4E4C-8661-5801717A47CC}" destId="{860D54F2-8F53-4678-BD93-372D7105F4B4}" srcOrd="0" destOrd="0" presId="urn:microsoft.com/office/officeart/2005/8/layout/radial4"/>
    <dgm:cxn modelId="{0276443F-D558-4E39-BD57-1AC60042208D}" type="presParOf" srcId="{6F1C95F6-B059-4191-B634-2A45581279B7}" destId="{F2583A0C-C874-45BA-A8FF-47AC2995F5B0}" srcOrd="0" destOrd="0" presId="urn:microsoft.com/office/officeart/2005/8/layout/radial4"/>
    <dgm:cxn modelId="{F399E342-902C-43FD-944F-768775F648B8}" type="presParOf" srcId="{6F1C95F6-B059-4191-B634-2A45581279B7}" destId="{FBF887D3-749C-4758-83F2-BEE942C78875}" srcOrd="1" destOrd="0" presId="urn:microsoft.com/office/officeart/2005/8/layout/radial4"/>
    <dgm:cxn modelId="{B4962AF8-2688-4D69-B542-967D14AAA8CC}" type="presParOf" srcId="{6F1C95F6-B059-4191-B634-2A45581279B7}" destId="{B7E6817A-2057-43DE-9BA4-7321BFF7214A}" srcOrd="2" destOrd="0" presId="urn:microsoft.com/office/officeart/2005/8/layout/radial4"/>
    <dgm:cxn modelId="{EA5E1543-4911-4CBB-8C89-3B5505B62B40}" type="presParOf" srcId="{6F1C95F6-B059-4191-B634-2A45581279B7}" destId="{ACFE9244-B211-40E4-9F9F-1DCA40DA7772}" srcOrd="3" destOrd="0" presId="urn:microsoft.com/office/officeart/2005/8/layout/radial4"/>
    <dgm:cxn modelId="{64EDB36F-F0FA-4E55-B095-30A46296E5FA}" type="presParOf" srcId="{6F1C95F6-B059-4191-B634-2A45581279B7}" destId="{4E8F1FC2-B271-4486-A28F-D169A454B6E7}" srcOrd="4" destOrd="0" presId="urn:microsoft.com/office/officeart/2005/8/layout/radial4"/>
    <dgm:cxn modelId="{F4DF3B15-73CD-4859-9028-8EAFF8E9B703}" type="presParOf" srcId="{6F1C95F6-B059-4191-B634-2A45581279B7}" destId="{AFBAFFAD-EBED-4A6D-B8F8-E15955684521}" srcOrd="5" destOrd="0" presId="urn:microsoft.com/office/officeart/2005/8/layout/radial4"/>
    <dgm:cxn modelId="{2D9DFABE-26F9-48CA-9D87-1685A41B2EEC}" type="presParOf" srcId="{6F1C95F6-B059-4191-B634-2A45581279B7}" destId="{B1A53B0B-A435-4601-958F-0BFAB44B7358}" srcOrd="6" destOrd="0" presId="urn:microsoft.com/office/officeart/2005/8/layout/radial4"/>
    <dgm:cxn modelId="{24AB8FD4-A24E-4971-AF99-00DB6F56AF78}" type="presParOf" srcId="{6F1C95F6-B059-4191-B634-2A45581279B7}" destId="{B13A7E0F-0EB8-429F-84EA-F2EC0977A00C}" srcOrd="7" destOrd="0" presId="urn:microsoft.com/office/officeart/2005/8/layout/radial4"/>
    <dgm:cxn modelId="{B155395B-8398-4A78-AD49-0105DB288345}" type="presParOf" srcId="{6F1C95F6-B059-4191-B634-2A45581279B7}" destId="{B8B38496-C3F6-465D-9023-996DC4683D5E}" srcOrd="8" destOrd="0" presId="urn:microsoft.com/office/officeart/2005/8/layout/radial4"/>
    <dgm:cxn modelId="{D50E72CE-CA32-4622-9085-E22DF1DDF834}" type="presParOf" srcId="{6F1C95F6-B059-4191-B634-2A45581279B7}" destId="{F18D5EAC-7107-4FEB-AB34-0E845DD0F44F}" srcOrd="9" destOrd="0" presId="urn:microsoft.com/office/officeart/2005/8/layout/radial4"/>
    <dgm:cxn modelId="{2AF1EB10-DA09-400A-BA98-46F6BD59BB36}" type="presParOf" srcId="{6F1C95F6-B059-4191-B634-2A45581279B7}" destId="{860D54F2-8F53-4678-BD93-372D7105F4B4}" srcOrd="10" destOrd="0" presId="urn:microsoft.com/office/officeart/2005/8/layout/radial4"/>
    <dgm:cxn modelId="{125A1449-FC1D-44C0-A1AA-D25E92370B72}" type="presParOf" srcId="{6F1C95F6-B059-4191-B634-2A45581279B7}" destId="{D433B009-4A2E-4630-AC89-18569F3BCDFD}" srcOrd="11" destOrd="0" presId="urn:microsoft.com/office/officeart/2005/8/layout/radial4"/>
    <dgm:cxn modelId="{E30A9893-8BD6-4A74-BFA1-9D811CDF8942}" type="presParOf" srcId="{6F1C95F6-B059-4191-B634-2A45581279B7}" destId="{F94A2C36-3030-4F8A-9FA7-9CD71E17FB88}"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90308-06E7-4EFF-AFE4-35ABB2C66098}">
      <dsp:nvSpPr>
        <dsp:cNvPr id="0" name=""/>
        <dsp:cNvSpPr/>
      </dsp:nvSpPr>
      <dsp:spPr>
        <a:xfrm>
          <a:off x="0" y="1465"/>
          <a:ext cx="7924800" cy="942249"/>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latin typeface="Times New Roman" pitchFamily="18" charset="0"/>
              <a:cs typeface="Times New Roman" pitchFamily="18" charset="0"/>
            </a:rPr>
            <a:t>OMR sheets packed in </a:t>
          </a:r>
          <a:r>
            <a:rPr lang="en-US" sz="2200" b="1" kern="1200" dirty="0">
              <a:solidFill>
                <a:schemeClr val="tx1"/>
              </a:solidFill>
              <a:latin typeface="Times New Roman" pitchFamily="18" charset="0"/>
              <a:cs typeface="Times New Roman" pitchFamily="18" charset="0"/>
            </a:rPr>
            <a:t>yellow</a:t>
          </a:r>
          <a:r>
            <a:rPr lang="en-US" sz="2200" b="1" kern="1200" dirty="0">
              <a:latin typeface="Times New Roman" pitchFamily="18" charset="0"/>
              <a:cs typeface="Times New Roman" pitchFamily="18" charset="0"/>
            </a:rPr>
            <a:t> color covers.</a:t>
          </a:r>
        </a:p>
      </dsp:txBody>
      <dsp:txXfrm>
        <a:off x="45997" y="47462"/>
        <a:ext cx="7832806" cy="850255"/>
      </dsp:txXfrm>
    </dsp:sp>
    <dsp:sp modelId="{385FF597-EF19-4835-83F1-315452D73C61}">
      <dsp:nvSpPr>
        <dsp:cNvPr id="0" name=""/>
        <dsp:cNvSpPr/>
      </dsp:nvSpPr>
      <dsp:spPr>
        <a:xfrm>
          <a:off x="0" y="953097"/>
          <a:ext cx="7924800" cy="942249"/>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latin typeface="Times New Roman" pitchFamily="18" charset="0"/>
              <a:cs typeface="Times New Roman" pitchFamily="18" charset="0"/>
            </a:rPr>
            <a:t>Each </a:t>
          </a:r>
          <a:r>
            <a:rPr lang="en-US" sz="2200" b="1" kern="1200" dirty="0">
              <a:solidFill>
                <a:schemeClr val="tx1"/>
              </a:solidFill>
              <a:latin typeface="Times New Roman" pitchFamily="18" charset="0"/>
              <a:cs typeface="Times New Roman" pitchFamily="18" charset="0"/>
            </a:rPr>
            <a:t>yellow</a:t>
          </a:r>
          <a:r>
            <a:rPr lang="en-US" sz="2200" b="1" kern="1200" dirty="0">
              <a:latin typeface="Times New Roman" pitchFamily="18" charset="0"/>
              <a:cs typeface="Times New Roman" pitchFamily="18" charset="0"/>
            </a:rPr>
            <a:t> cover contains 25/50 OMR (or depending on the number of candidates) sheets or as per the number of candidates.</a:t>
          </a:r>
        </a:p>
      </dsp:txBody>
      <dsp:txXfrm>
        <a:off x="45997" y="999094"/>
        <a:ext cx="7832806" cy="850255"/>
      </dsp:txXfrm>
    </dsp:sp>
    <dsp:sp modelId="{72338F91-F73A-43EB-9182-9DA2D5D9D1FC}">
      <dsp:nvSpPr>
        <dsp:cNvPr id="0" name=""/>
        <dsp:cNvSpPr/>
      </dsp:nvSpPr>
      <dsp:spPr>
        <a:xfrm>
          <a:off x="0" y="1901854"/>
          <a:ext cx="7924800" cy="942249"/>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latin typeface="Times New Roman" pitchFamily="18" charset="0"/>
              <a:cs typeface="Times New Roman" pitchFamily="18" charset="0"/>
            </a:rPr>
            <a:t>Seal all the un-used and damaged OMR sheets in the same cover</a:t>
          </a:r>
        </a:p>
      </dsp:txBody>
      <dsp:txXfrm>
        <a:off x="45997" y="1947851"/>
        <a:ext cx="7832806" cy="850255"/>
      </dsp:txXfrm>
    </dsp:sp>
    <dsp:sp modelId="{48EA2B38-AE58-4771-8371-AF2750054AFE}">
      <dsp:nvSpPr>
        <dsp:cNvPr id="0" name=""/>
        <dsp:cNvSpPr/>
      </dsp:nvSpPr>
      <dsp:spPr>
        <a:xfrm>
          <a:off x="0" y="2838894"/>
          <a:ext cx="7924800" cy="942249"/>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latin typeface="Times New Roman" pitchFamily="18" charset="0"/>
              <a:cs typeface="Times New Roman" pitchFamily="18" charset="0"/>
            </a:rPr>
            <a:t>Two </a:t>
          </a:r>
          <a:r>
            <a:rPr lang="en-US" sz="2200" b="1" kern="1200" dirty="0">
              <a:solidFill>
                <a:schemeClr val="tx1"/>
              </a:solidFill>
              <a:latin typeface="Times New Roman" pitchFamily="18" charset="0"/>
              <a:cs typeface="Times New Roman" pitchFamily="18" charset="0"/>
            </a:rPr>
            <a:t>yellow </a:t>
          </a:r>
          <a:r>
            <a:rPr lang="en-US" sz="2200" b="1" kern="1200" dirty="0">
              <a:latin typeface="Times New Roman" pitchFamily="18" charset="0"/>
              <a:cs typeface="Times New Roman" pitchFamily="18" charset="0"/>
            </a:rPr>
            <a:t>covers-for filled and unfilled OMR sheets.</a:t>
          </a:r>
        </a:p>
      </dsp:txBody>
      <dsp:txXfrm>
        <a:off x="45997" y="2884891"/>
        <a:ext cx="7832806" cy="850255"/>
      </dsp:txXfrm>
    </dsp:sp>
    <dsp:sp modelId="{AEF06008-7698-497E-958D-9A339F9997B1}">
      <dsp:nvSpPr>
        <dsp:cNvPr id="0" name=""/>
        <dsp:cNvSpPr/>
      </dsp:nvSpPr>
      <dsp:spPr>
        <a:xfrm>
          <a:off x="0" y="3728427"/>
          <a:ext cx="7924800" cy="942249"/>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latin typeface="Times New Roman" pitchFamily="18" charset="0"/>
              <a:cs typeface="Times New Roman" pitchFamily="18" charset="0"/>
            </a:rPr>
            <a:t>Question papers packed in </a:t>
          </a:r>
          <a:r>
            <a:rPr lang="en-US" sz="2200" b="1" kern="1200" dirty="0">
              <a:solidFill>
                <a:srgbClr val="00B050"/>
              </a:solidFill>
              <a:latin typeface="Times New Roman" pitchFamily="18" charset="0"/>
              <a:cs typeface="Times New Roman" pitchFamily="18" charset="0"/>
            </a:rPr>
            <a:t>green</a:t>
          </a:r>
          <a:r>
            <a:rPr lang="en-US" sz="2200" b="1" kern="1200" dirty="0">
              <a:latin typeface="Times New Roman" pitchFamily="18" charset="0"/>
              <a:cs typeface="Times New Roman" pitchFamily="18" charset="0"/>
            </a:rPr>
            <a:t> color covers. </a:t>
          </a:r>
        </a:p>
      </dsp:txBody>
      <dsp:txXfrm>
        <a:off x="45997" y="3774424"/>
        <a:ext cx="7832806" cy="850255"/>
      </dsp:txXfrm>
    </dsp:sp>
    <dsp:sp modelId="{17E759F2-624B-4B9E-9017-C94F59900AEC}">
      <dsp:nvSpPr>
        <dsp:cNvPr id="0" name=""/>
        <dsp:cNvSpPr/>
      </dsp:nvSpPr>
      <dsp:spPr>
        <a:xfrm>
          <a:off x="0" y="4617969"/>
          <a:ext cx="7924800" cy="942249"/>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latin typeface="Times New Roman" pitchFamily="18" charset="0"/>
              <a:cs typeface="Times New Roman" pitchFamily="18" charset="0"/>
            </a:rPr>
            <a:t>Filled OMR sheets collected from candidates to be sealed in </a:t>
          </a:r>
          <a:r>
            <a:rPr lang="en-US" sz="2200" b="1" kern="1200" dirty="0">
              <a:solidFill>
                <a:schemeClr val="tx1"/>
              </a:solidFill>
              <a:latin typeface="Times New Roman" pitchFamily="18" charset="0"/>
              <a:cs typeface="Times New Roman" pitchFamily="18" charset="0"/>
            </a:rPr>
            <a:t>yellow</a:t>
          </a:r>
          <a:r>
            <a:rPr lang="en-US" sz="2200" b="1" kern="1200" dirty="0">
              <a:solidFill>
                <a:srgbClr val="FF0000"/>
              </a:solidFill>
              <a:latin typeface="Times New Roman" pitchFamily="18" charset="0"/>
              <a:cs typeface="Times New Roman" pitchFamily="18" charset="0"/>
            </a:rPr>
            <a:t> </a:t>
          </a:r>
          <a:r>
            <a:rPr lang="en-US" sz="2200" b="1" kern="1200" dirty="0">
              <a:latin typeface="Times New Roman" pitchFamily="18" charset="0"/>
              <a:cs typeface="Times New Roman" pitchFamily="18" charset="0"/>
            </a:rPr>
            <a:t>color covers.</a:t>
          </a:r>
        </a:p>
      </dsp:txBody>
      <dsp:txXfrm>
        <a:off x="45997" y="4663966"/>
        <a:ext cx="7832806" cy="8502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583A0C-C874-45BA-A8FF-47AC2995F5B0}">
      <dsp:nvSpPr>
        <dsp:cNvPr id="0" name=""/>
        <dsp:cNvSpPr/>
      </dsp:nvSpPr>
      <dsp:spPr>
        <a:xfrm>
          <a:off x="2634437" y="3203334"/>
          <a:ext cx="2522574" cy="208725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latin typeface="Times New Roman" pitchFamily="18" charset="0"/>
              <a:cs typeface="Times New Roman" pitchFamily="18" charset="0"/>
            </a:rPr>
            <a:t>TEXT AS SOON AS YOU</a:t>
          </a:r>
        </a:p>
      </dsp:txBody>
      <dsp:txXfrm>
        <a:off x="2634437" y="3203334"/>
        <a:ext cx="2522574" cy="2087256"/>
      </dsp:txXfrm>
    </dsp:sp>
    <dsp:sp modelId="{FBF887D3-749C-4758-83F2-BEE942C78875}">
      <dsp:nvSpPr>
        <dsp:cNvPr id="0" name=""/>
        <dsp:cNvSpPr/>
      </dsp:nvSpPr>
      <dsp:spPr>
        <a:xfrm rot="10800000">
          <a:off x="731326" y="3949528"/>
          <a:ext cx="1798439" cy="594868"/>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E6817A-2057-43DE-9BA4-7321BFF7214A}">
      <dsp:nvSpPr>
        <dsp:cNvPr id="0" name=""/>
        <dsp:cNvSpPr/>
      </dsp:nvSpPr>
      <dsp:spPr>
        <a:xfrm>
          <a:off x="-151574" y="3662530"/>
          <a:ext cx="1765802" cy="116886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chemeClr val="bg1"/>
              </a:solidFill>
              <a:latin typeface="Times New Roman" pitchFamily="18" charset="0"/>
              <a:cs typeface="Times New Roman" pitchFamily="18" charset="0"/>
            </a:rPr>
            <a:t>Reach at your center</a:t>
          </a:r>
        </a:p>
      </dsp:txBody>
      <dsp:txXfrm>
        <a:off x="-151574" y="3662530"/>
        <a:ext cx="1765802" cy="1168863"/>
      </dsp:txXfrm>
    </dsp:sp>
    <dsp:sp modelId="{ACFE9244-B211-40E4-9F9F-1DCA40DA7772}">
      <dsp:nvSpPr>
        <dsp:cNvPr id="0" name=""/>
        <dsp:cNvSpPr/>
      </dsp:nvSpPr>
      <dsp:spPr>
        <a:xfrm rot="12782052">
          <a:off x="865047" y="2663680"/>
          <a:ext cx="2106461" cy="594868"/>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E8F1FC2-B271-4486-A28F-D169A454B6E7}">
      <dsp:nvSpPr>
        <dsp:cNvPr id="0" name=""/>
        <dsp:cNvSpPr/>
      </dsp:nvSpPr>
      <dsp:spPr>
        <a:xfrm>
          <a:off x="152405" y="1802525"/>
          <a:ext cx="1765802" cy="11688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chemeClr val="bg1"/>
              </a:solidFill>
              <a:latin typeface="Times New Roman" pitchFamily="18" charset="0"/>
              <a:cs typeface="Times New Roman" pitchFamily="18" charset="0"/>
            </a:rPr>
            <a:t>Exam commences</a:t>
          </a:r>
        </a:p>
      </dsp:txBody>
      <dsp:txXfrm>
        <a:off x="152405" y="1802525"/>
        <a:ext cx="1765802" cy="1168863"/>
      </dsp:txXfrm>
    </dsp:sp>
    <dsp:sp modelId="{AFBAFFAD-EBED-4A6D-B8F8-E15955684521}">
      <dsp:nvSpPr>
        <dsp:cNvPr id="0" name=""/>
        <dsp:cNvSpPr/>
      </dsp:nvSpPr>
      <dsp:spPr>
        <a:xfrm rot="14987466">
          <a:off x="2125101" y="1890294"/>
          <a:ext cx="2025220" cy="594868"/>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1A53B0B-A435-4601-958F-0BFAB44B7358}">
      <dsp:nvSpPr>
        <dsp:cNvPr id="0" name=""/>
        <dsp:cNvSpPr/>
      </dsp:nvSpPr>
      <dsp:spPr>
        <a:xfrm>
          <a:off x="1905010" y="653023"/>
          <a:ext cx="1765802" cy="116886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chemeClr val="bg1"/>
              </a:solidFill>
              <a:latin typeface="Times New Roman" pitchFamily="18" charset="0"/>
              <a:cs typeface="Times New Roman" pitchFamily="18" charset="0"/>
            </a:rPr>
            <a:t>Exam concludes</a:t>
          </a:r>
        </a:p>
      </dsp:txBody>
      <dsp:txXfrm>
        <a:off x="1905010" y="653023"/>
        <a:ext cx="1765802" cy="1168863"/>
      </dsp:txXfrm>
    </dsp:sp>
    <dsp:sp modelId="{B13A7E0F-0EB8-429F-84EA-F2EC0977A00C}">
      <dsp:nvSpPr>
        <dsp:cNvPr id="0" name=""/>
        <dsp:cNvSpPr/>
      </dsp:nvSpPr>
      <dsp:spPr>
        <a:xfrm rot="17280000">
          <a:off x="3571803" y="1885801"/>
          <a:ext cx="1988933" cy="594868"/>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38496-C3F6-465D-9023-996DC4683D5E}">
      <dsp:nvSpPr>
        <dsp:cNvPr id="0" name=""/>
        <dsp:cNvSpPr/>
      </dsp:nvSpPr>
      <dsp:spPr>
        <a:xfrm>
          <a:off x="3990676" y="653009"/>
          <a:ext cx="1765802" cy="116886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rtl="0">
            <a:lnSpc>
              <a:spcPct val="90000"/>
            </a:lnSpc>
            <a:spcBef>
              <a:spcPct val="0"/>
            </a:spcBef>
            <a:spcAft>
              <a:spcPct val="35000"/>
            </a:spcAft>
            <a:buNone/>
          </a:pPr>
          <a:r>
            <a:rPr lang="en-US" sz="2400" b="1" kern="1200">
              <a:solidFill>
                <a:schemeClr val="bg1"/>
              </a:solidFill>
              <a:latin typeface="Times New Roman" pitchFamily="18" charset="0"/>
              <a:cs typeface="Times New Roman" pitchFamily="18" charset="0"/>
            </a:rPr>
            <a:t>Board the flight</a:t>
          </a:r>
          <a:endParaRPr lang="en-US" sz="2400" b="1" kern="1200" dirty="0">
            <a:solidFill>
              <a:schemeClr val="bg1"/>
            </a:solidFill>
            <a:latin typeface="Times New Roman" pitchFamily="18" charset="0"/>
            <a:cs typeface="Times New Roman" pitchFamily="18" charset="0"/>
          </a:endParaRPr>
        </a:p>
      </dsp:txBody>
      <dsp:txXfrm>
        <a:off x="3990676" y="653009"/>
        <a:ext cx="1765802" cy="1168863"/>
      </dsp:txXfrm>
    </dsp:sp>
    <dsp:sp modelId="{F18D5EAC-7107-4FEB-AB34-0E845DD0F44F}">
      <dsp:nvSpPr>
        <dsp:cNvPr id="0" name=""/>
        <dsp:cNvSpPr/>
      </dsp:nvSpPr>
      <dsp:spPr>
        <a:xfrm rot="19564380">
          <a:off x="4799473" y="2657320"/>
          <a:ext cx="2034606" cy="594868"/>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0D54F2-8F53-4678-BD93-372D7105F4B4}">
      <dsp:nvSpPr>
        <dsp:cNvPr id="0" name=""/>
        <dsp:cNvSpPr/>
      </dsp:nvSpPr>
      <dsp:spPr>
        <a:xfrm>
          <a:off x="5777982" y="1802529"/>
          <a:ext cx="1765802" cy="116886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rtl="0">
            <a:lnSpc>
              <a:spcPct val="90000"/>
            </a:lnSpc>
            <a:spcBef>
              <a:spcPct val="0"/>
            </a:spcBef>
            <a:spcAft>
              <a:spcPct val="35000"/>
            </a:spcAft>
            <a:buNone/>
          </a:pPr>
          <a:r>
            <a:rPr lang="en-US" sz="2400" b="1" kern="1200">
              <a:solidFill>
                <a:schemeClr val="bg1"/>
              </a:solidFill>
              <a:latin typeface="Times New Roman" pitchFamily="18" charset="0"/>
              <a:cs typeface="Times New Roman" pitchFamily="18" charset="0"/>
            </a:rPr>
            <a:t>Reach Mysore </a:t>
          </a:r>
          <a:endParaRPr lang="en-US" sz="2400" b="1" kern="1200" dirty="0">
            <a:solidFill>
              <a:schemeClr val="bg1"/>
            </a:solidFill>
            <a:latin typeface="Times New Roman" pitchFamily="18" charset="0"/>
            <a:cs typeface="Times New Roman" pitchFamily="18" charset="0"/>
          </a:endParaRPr>
        </a:p>
      </dsp:txBody>
      <dsp:txXfrm>
        <a:off x="5777982" y="1802529"/>
        <a:ext cx="1765802" cy="1168863"/>
      </dsp:txXfrm>
    </dsp:sp>
    <dsp:sp modelId="{D433B009-4A2E-4630-AC89-18569F3BCDFD}">
      <dsp:nvSpPr>
        <dsp:cNvPr id="0" name=""/>
        <dsp:cNvSpPr/>
      </dsp:nvSpPr>
      <dsp:spPr>
        <a:xfrm>
          <a:off x="5261683" y="3949528"/>
          <a:ext cx="1798439" cy="594868"/>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A2C36-3030-4F8A-9FA7-9CD71E17FB88}">
      <dsp:nvSpPr>
        <dsp:cNvPr id="0" name=""/>
        <dsp:cNvSpPr/>
      </dsp:nvSpPr>
      <dsp:spPr>
        <a:xfrm>
          <a:off x="6177222" y="3662530"/>
          <a:ext cx="1765802" cy="116886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chemeClr val="bg1"/>
              </a:solidFill>
              <a:latin typeface="Times New Roman" pitchFamily="18" charset="0"/>
              <a:cs typeface="Times New Roman" pitchFamily="18" charset="0"/>
            </a:rPr>
            <a:t>Any other issues</a:t>
          </a:r>
        </a:p>
      </dsp:txBody>
      <dsp:txXfrm>
        <a:off x="6177222" y="3662530"/>
        <a:ext cx="1765802" cy="11688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5/15/2019</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pPr/>
              <a:t>5/15/2019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5/15/2019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990600"/>
            <a:ext cx="7924800" cy="1828800"/>
          </a:xfrm>
          <a:ln w="38100">
            <a:prstDash val="dashDot"/>
          </a:ln>
        </p:spPr>
        <p:style>
          <a:lnRef idx="2">
            <a:schemeClr val="accent3"/>
          </a:lnRef>
          <a:fillRef idx="1">
            <a:schemeClr val="lt1"/>
          </a:fillRef>
          <a:effectRef idx="0">
            <a:schemeClr val="accent3"/>
          </a:effectRef>
          <a:fontRef idx="minor">
            <a:schemeClr val="dk1"/>
          </a:fontRef>
        </p:style>
        <p:txBody>
          <a:bodyPr>
            <a:normAutofit fontScale="90000"/>
          </a:bodyPr>
          <a:lstStyle/>
          <a:p>
            <a:pPr algn="ctr"/>
            <a:r>
              <a:rPr lang="en-US" sz="4000" b="1" dirty="0"/>
              <a:t>ORIENTATION PROGRAMME </a:t>
            </a:r>
            <a:br>
              <a:rPr lang="en-US" dirty="0"/>
            </a:br>
            <a:r>
              <a:rPr lang="en-US" dirty="0"/>
              <a:t>7.5.2019</a:t>
            </a:r>
            <a:br>
              <a:rPr lang="en-US" sz="3100"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1447800" y="4114800"/>
            <a:ext cx="6400800" cy="914400"/>
          </a:xfrm>
          <a:ln>
            <a:prstDash val="sysDot"/>
          </a:ln>
        </p:spPr>
        <p:style>
          <a:lnRef idx="2">
            <a:schemeClr val="accent1"/>
          </a:lnRef>
          <a:fillRef idx="1">
            <a:schemeClr val="lt1"/>
          </a:fillRef>
          <a:effectRef idx="0">
            <a:schemeClr val="accent1"/>
          </a:effectRef>
          <a:fontRef idx="minor">
            <a:schemeClr val="dk1"/>
          </a:fontRef>
        </p:style>
        <p:txBody>
          <a:bodyPr>
            <a:normAutofit/>
          </a:bodyPr>
          <a:lstStyle/>
          <a:p>
            <a:pPr algn="ctr"/>
            <a:r>
              <a:rPr lang="en-US" b="1" dirty="0">
                <a:solidFill>
                  <a:schemeClr val="tx1"/>
                </a:solidFill>
              </a:rPr>
              <a:t>ENTRANCE EXAMINATION </a:t>
            </a:r>
          </a:p>
          <a:p>
            <a:pPr algn="ctr"/>
            <a:r>
              <a:rPr lang="en-US" b="1" dirty="0">
                <a:solidFill>
                  <a:schemeClr val="tx1"/>
                </a:solidFill>
              </a:rPr>
              <a:t>2019-20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33400"/>
            <a:ext cx="7620000" cy="5592763"/>
          </a:xfrm>
        </p:spPr>
        <p:txBody>
          <a:bodyPr>
            <a:noAutofit/>
          </a:bodyPr>
          <a:lstStyle/>
          <a:p>
            <a:pPr lvl="0" algn="just"/>
            <a:r>
              <a:rPr lang="en-US" sz="2400" b="1" dirty="0">
                <a:solidFill>
                  <a:srgbClr val="FF0000"/>
                </a:solidFill>
                <a:latin typeface="Times New Roman" pitchFamily="18" charset="0"/>
                <a:cs typeface="Times New Roman" pitchFamily="18" charset="0"/>
              </a:rPr>
              <a:t>No Room Superintendent shall allow any candidate to speak to any other candidate </a:t>
            </a:r>
            <a:r>
              <a:rPr lang="en-US" sz="2400" dirty="0">
                <a:latin typeface="Times New Roman" pitchFamily="18" charset="0"/>
                <a:cs typeface="Times New Roman" pitchFamily="18" charset="0"/>
              </a:rPr>
              <a:t>in his/her room.  </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The Superintendent shall see that </a:t>
            </a:r>
            <a:r>
              <a:rPr lang="en-US" sz="2400" b="1" dirty="0">
                <a:solidFill>
                  <a:schemeClr val="bg2">
                    <a:lumMod val="50000"/>
                  </a:schemeClr>
                </a:solidFill>
                <a:latin typeface="Times New Roman" pitchFamily="18" charset="0"/>
                <a:cs typeface="Times New Roman" pitchFamily="18" charset="0"/>
              </a:rPr>
              <a:t>no candidate makes use of notes, attempts to copy from other candidates</a:t>
            </a:r>
            <a:r>
              <a:rPr lang="en-US" sz="2400" dirty="0">
                <a:latin typeface="Times New Roman" pitchFamily="18" charset="0"/>
                <a:cs typeface="Times New Roman" pitchFamily="18" charset="0"/>
              </a:rPr>
              <a:t>, or has in his/her possession or in his/her desk any book or papers not issued in the examination hall.  He/she shall ensure that no candidate disturbs his </a:t>
            </a:r>
            <a:r>
              <a:rPr lang="en-US" sz="2400" dirty="0" err="1">
                <a:latin typeface="Times New Roman" pitchFamily="18" charset="0"/>
                <a:cs typeface="Times New Roman" pitchFamily="18" charset="0"/>
              </a:rPr>
              <a:t>neighbour</a:t>
            </a:r>
            <a:r>
              <a:rPr lang="en-US" sz="2400" dirty="0">
                <a:latin typeface="Times New Roman" pitchFamily="18" charset="0"/>
                <a:cs typeface="Times New Roman" pitchFamily="18" charset="0"/>
              </a:rPr>
              <a:t> while writing.  He/she shall further ensure that no candidate detaches or tears any paper from the question booklet and that every candidate hands over his/her answer sheet before he/she is permitted to leave the examination hall.</a:t>
            </a:r>
          </a:p>
          <a:p>
            <a:pPr lvl="0"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7943088" cy="5943600"/>
          </a:xfrm>
        </p:spPr>
        <p:txBody>
          <a:bodyPr>
            <a:normAutofit lnSpcReduction="10000"/>
          </a:bodyPr>
          <a:lstStyle/>
          <a:p>
            <a:pPr algn="just"/>
            <a:r>
              <a:rPr lang="en-US" sz="2400" b="1" dirty="0">
                <a:solidFill>
                  <a:srgbClr val="00B050"/>
                </a:solidFill>
                <a:latin typeface="Times New Roman" pitchFamily="18" charset="0"/>
                <a:cs typeface="Times New Roman" pitchFamily="18" charset="0"/>
              </a:rPr>
              <a:t>No Room Superintendent is permitted to leave the examination hall during the examination</a:t>
            </a:r>
            <a:r>
              <a:rPr lang="en-US" sz="2400" dirty="0">
                <a:latin typeface="Times New Roman" pitchFamily="18" charset="0"/>
                <a:cs typeface="Times New Roman" pitchFamily="18" charset="0"/>
              </a:rPr>
              <a:t>.  He/she may leave the examination hall after the relieving superintendent has taken charge of the supervision of the room as the case may be.  Relief shall not be taken for more than 10 minutes.</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In case there is a report from the candidate that in his/her question booklet the number of pages does not tally with the number of pages printed on the cover page, </a:t>
            </a:r>
            <a:r>
              <a:rPr lang="en-US" sz="2400" b="1" dirty="0">
                <a:solidFill>
                  <a:srgbClr val="7030A0"/>
                </a:solidFill>
                <a:latin typeface="Times New Roman" pitchFamily="18" charset="0"/>
                <a:cs typeface="Times New Roman" pitchFamily="18" charset="0"/>
              </a:rPr>
              <a:t>the Room Superintendent shall certify to that effect on the cover page. </a:t>
            </a:r>
            <a:r>
              <a:rPr lang="en-US" sz="2400" dirty="0">
                <a:latin typeface="Times New Roman" pitchFamily="18" charset="0"/>
                <a:cs typeface="Times New Roman" pitchFamily="18" charset="0"/>
              </a:rPr>
              <a:t>If any sheet of paper is torn, spoiled etc, he/she shall issue a new booklet / answer sheet.</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The Room Superintendent has to get the question paper </a:t>
            </a:r>
            <a:r>
              <a:rPr lang="en-US" sz="2400" b="1" dirty="0">
                <a:solidFill>
                  <a:schemeClr val="accent2"/>
                </a:solidFill>
                <a:latin typeface="Times New Roman" pitchFamily="18" charset="0"/>
                <a:cs typeface="Times New Roman" pitchFamily="18" charset="0"/>
              </a:rPr>
              <a:t>covers meant for the rooms ready before opening the question paper packets</a:t>
            </a:r>
            <a:r>
              <a:rPr lang="en-US" sz="2400" dirty="0">
                <a:latin typeface="Times New Roman" pitchFamily="18" charset="0"/>
                <a:cs typeface="Times New Roman" pitchFamily="18" charset="0"/>
              </a:rPr>
              <a:t>.</a:t>
            </a:r>
          </a:p>
          <a:p>
            <a:pPr algn="just"/>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8305800" cy="868362"/>
          </a:xfrm>
        </p:spPr>
        <p:txBody>
          <a:bodyPr>
            <a:noAutofit/>
          </a:bodyPr>
          <a:lstStyle/>
          <a:p>
            <a:pPr algn="ctr"/>
            <a:r>
              <a:rPr lang="en-US" sz="3200" b="1" dirty="0">
                <a:latin typeface="Times New Roman" pitchFamily="18" charset="0"/>
                <a:cs typeface="Times New Roman" pitchFamily="18" charset="0"/>
              </a:rPr>
              <a:t>ARRIVAL TIME OF THE INVIGILATORS (U G and PG) </a:t>
            </a:r>
          </a:p>
        </p:txBody>
      </p:sp>
      <p:sp>
        <p:nvSpPr>
          <p:cNvPr id="3" name="Content Placeholder 2"/>
          <p:cNvSpPr>
            <a:spLocks noGrp="1"/>
          </p:cNvSpPr>
          <p:nvPr>
            <p:ph idx="1"/>
          </p:nvPr>
        </p:nvSpPr>
        <p:spPr>
          <a:xfrm>
            <a:off x="1143000" y="1981201"/>
            <a:ext cx="7543800" cy="2971799"/>
          </a:xfrm>
        </p:spPr>
        <p:style>
          <a:lnRef idx="2">
            <a:schemeClr val="accent5"/>
          </a:lnRef>
          <a:fillRef idx="1">
            <a:schemeClr val="lt1"/>
          </a:fillRef>
          <a:effectRef idx="0">
            <a:schemeClr val="accent5"/>
          </a:effectRef>
          <a:fontRef idx="minor">
            <a:schemeClr val="dk1"/>
          </a:fontRef>
        </p:style>
        <p:txBody>
          <a:bodyPr>
            <a:normAutofit lnSpcReduction="10000"/>
          </a:bodyPr>
          <a:lstStyle/>
          <a:p>
            <a:pPr algn="just"/>
            <a:r>
              <a:rPr lang="en-US" sz="2800" dirty="0">
                <a:solidFill>
                  <a:srgbClr val="751D01"/>
                </a:solidFill>
                <a:latin typeface="Times New Roman" pitchFamily="18" charset="0"/>
                <a:cs typeface="Times New Roman" pitchFamily="18" charset="0"/>
              </a:rPr>
              <a:t>The staff members at Mysore Centre are detailed for duty on 18</a:t>
            </a:r>
            <a:r>
              <a:rPr lang="en-US" sz="2800" baseline="30000" dirty="0">
                <a:solidFill>
                  <a:srgbClr val="751D01"/>
                </a:solidFill>
                <a:latin typeface="Times New Roman" pitchFamily="18" charset="0"/>
                <a:cs typeface="Times New Roman" pitchFamily="18" charset="0"/>
              </a:rPr>
              <a:t>th</a:t>
            </a:r>
            <a:r>
              <a:rPr lang="en-US" sz="2800" dirty="0">
                <a:solidFill>
                  <a:srgbClr val="751D01"/>
                </a:solidFill>
                <a:latin typeface="Times New Roman" pitchFamily="18" charset="0"/>
                <a:cs typeface="Times New Roman" pitchFamily="18" charset="0"/>
              </a:rPr>
              <a:t>  May, 2019 between 7.00  a.m. to 1.30 p.m. </a:t>
            </a:r>
          </a:p>
          <a:p>
            <a:pPr algn="just"/>
            <a:endParaRPr lang="en-US" sz="2800" dirty="0">
              <a:solidFill>
                <a:srgbClr val="751D01"/>
              </a:solidFill>
              <a:latin typeface="Times New Roman" pitchFamily="18" charset="0"/>
              <a:cs typeface="Times New Roman" pitchFamily="18" charset="0"/>
            </a:endParaRPr>
          </a:p>
          <a:p>
            <a:pPr algn="just"/>
            <a:r>
              <a:rPr lang="en-US" sz="2800" dirty="0">
                <a:solidFill>
                  <a:srgbClr val="751D01"/>
                </a:solidFill>
                <a:latin typeface="Times New Roman" pitchFamily="18" charset="0"/>
                <a:cs typeface="Times New Roman" pitchFamily="18" charset="0"/>
              </a:rPr>
              <a:t>Report to Dr. JS Jaya </a:t>
            </a:r>
            <a:r>
              <a:rPr lang="en-US" sz="2800" dirty="0" err="1">
                <a:solidFill>
                  <a:srgbClr val="751D01"/>
                </a:solidFill>
                <a:latin typeface="Times New Roman" pitchFamily="18" charset="0"/>
                <a:cs typeface="Times New Roman" pitchFamily="18" charset="0"/>
              </a:rPr>
              <a:t>Sankar</a:t>
            </a:r>
            <a:r>
              <a:rPr lang="en-US" sz="2800" dirty="0">
                <a:solidFill>
                  <a:srgbClr val="751D01"/>
                </a:solidFill>
                <a:latin typeface="Times New Roman" pitchFamily="18" charset="0"/>
                <a:cs typeface="Times New Roman" pitchFamily="18" charset="0"/>
              </a:rPr>
              <a:t> </a:t>
            </a:r>
            <a:r>
              <a:rPr lang="en-US" sz="2800" dirty="0" err="1">
                <a:solidFill>
                  <a:srgbClr val="751D01"/>
                </a:solidFill>
                <a:latin typeface="Times New Roman" pitchFamily="18" charset="0"/>
                <a:cs typeface="Times New Roman" pitchFamily="18" charset="0"/>
              </a:rPr>
              <a:t>Rao</a:t>
            </a:r>
            <a:r>
              <a:rPr lang="en-US" sz="2800" dirty="0">
                <a:solidFill>
                  <a:srgbClr val="751D01"/>
                </a:solidFill>
                <a:latin typeface="Times New Roman" pitchFamily="18" charset="0"/>
                <a:cs typeface="Times New Roman" pitchFamily="18" charset="0"/>
              </a:rPr>
              <a:t>, Deputy Chief Superintendent, Mysore Centre at 8.00 a.m. sharp without fail, at the Academic Block. </a:t>
            </a:r>
          </a:p>
          <a:p>
            <a:pPr>
              <a:buNone/>
            </a:pP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7498080" cy="1143000"/>
          </a:xfrm>
        </p:spPr>
        <p:txBody>
          <a:bodyPr>
            <a:normAutofit/>
          </a:bodyPr>
          <a:lstStyle/>
          <a:p>
            <a:pPr algn="ctr"/>
            <a:r>
              <a:rPr lang="en-US" sz="3200" b="1" dirty="0">
                <a:latin typeface="Times New Roman" pitchFamily="18" charset="0"/>
                <a:cs typeface="Times New Roman" pitchFamily="18" charset="0"/>
              </a:rPr>
              <a:t>RESERVE INVIGILATORS (BOTH UG AND PG EXAMINATION)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295400" y="2133600"/>
            <a:ext cx="7555992" cy="2286000"/>
          </a:xfrm>
        </p:spPr>
        <p:style>
          <a:lnRef idx="2">
            <a:schemeClr val="accent4"/>
          </a:lnRef>
          <a:fillRef idx="1">
            <a:schemeClr val="lt1"/>
          </a:fillRef>
          <a:effectRef idx="0">
            <a:schemeClr val="accent4"/>
          </a:effectRef>
          <a:fontRef idx="minor">
            <a:schemeClr val="dk1"/>
          </a:fontRef>
        </p:style>
        <p:txBody>
          <a:bodyPr/>
          <a:lstStyle/>
          <a:p>
            <a:endParaRPr lang="en-US" dirty="0">
              <a:latin typeface="Times New Roman" pitchFamily="18" charset="0"/>
              <a:cs typeface="Times New Roman" pitchFamily="18" charset="0"/>
            </a:endParaRPr>
          </a:p>
          <a:p>
            <a:r>
              <a:rPr lang="en-US" dirty="0">
                <a:solidFill>
                  <a:srgbClr val="FF0000"/>
                </a:solidFill>
                <a:latin typeface="Times New Roman" pitchFamily="18" charset="0"/>
                <a:cs typeface="Times New Roman" pitchFamily="18" charset="0"/>
              </a:rPr>
              <a:t>The staff members of Mysore Centre are detailed for duty on 18</a:t>
            </a:r>
            <a:r>
              <a:rPr lang="en-US" baseline="30000" dirty="0">
                <a:solidFill>
                  <a:srgbClr val="FF0000"/>
                </a:solidFill>
                <a:latin typeface="Times New Roman" pitchFamily="18" charset="0"/>
                <a:cs typeface="Times New Roman" pitchFamily="18" charset="0"/>
              </a:rPr>
              <a:t>th</a:t>
            </a:r>
            <a:r>
              <a:rPr lang="en-US" dirty="0">
                <a:solidFill>
                  <a:srgbClr val="FF0000"/>
                </a:solidFill>
                <a:latin typeface="Times New Roman" pitchFamily="18" charset="0"/>
                <a:cs typeface="Times New Roman" pitchFamily="18" charset="0"/>
              </a:rPr>
              <a:t> May, 2019 between 7.00 a.m. to 1.30 p.m.</a:t>
            </a:r>
          </a:p>
          <a:p>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600199"/>
            <a:ext cx="7620000" cy="3962401"/>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en-US" dirty="0">
                <a:solidFill>
                  <a:srgbClr val="7030A0"/>
                </a:solidFill>
                <a:latin typeface="Times New Roman" pitchFamily="18" charset="0"/>
                <a:cs typeface="Times New Roman" pitchFamily="18" charset="0"/>
              </a:rPr>
              <a:t>Breakfast (7.00 to 7.45 a.m.) and lunch (12.10 p.m. to 2.00 p.m.) is arranged for all the above staff at AIISH guest house on 18.05.2019.</a:t>
            </a:r>
          </a:p>
          <a:p>
            <a:pPr algn="just">
              <a:buNone/>
            </a:pPr>
            <a:endParaRPr lang="en-US" dirty="0">
              <a:solidFill>
                <a:srgbClr val="7030A0"/>
              </a:solidFill>
              <a:latin typeface="Times New Roman" pitchFamily="18" charset="0"/>
              <a:cs typeface="Times New Roman" pitchFamily="18" charset="0"/>
            </a:endParaRPr>
          </a:p>
          <a:p>
            <a:pPr algn="just"/>
            <a:r>
              <a:rPr lang="en-US" dirty="0">
                <a:solidFill>
                  <a:srgbClr val="7030A0"/>
                </a:solidFill>
                <a:latin typeface="Times New Roman" pitchFamily="18" charset="0"/>
                <a:cs typeface="Times New Roman" pitchFamily="18" charset="0"/>
              </a:rPr>
              <a:t>Remuneration is paid for the examination day, no compensatory leave will be given to anybody.</a:t>
            </a:r>
          </a:p>
          <a:p>
            <a:endParaRPr lang="en-US" sz="2800" dirty="0">
              <a:solidFill>
                <a:srgbClr val="7030A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866888" cy="990600"/>
          </a:xfrm>
        </p:spPr>
        <p:txBody>
          <a:bodyPr>
            <a:normAutofit fontScale="90000"/>
          </a:bodyPr>
          <a:lstStyle/>
          <a:p>
            <a:pPr algn="ctr"/>
            <a:r>
              <a:rPr lang="en-US" sz="3200" b="1" dirty="0">
                <a:latin typeface="Times New Roman" pitchFamily="18" charset="0"/>
                <a:cs typeface="Times New Roman" pitchFamily="18" charset="0"/>
              </a:rPr>
              <a:t>DETAILS REGARDING THE QUESTION PAPERS AND COVERS</a:t>
            </a:r>
          </a:p>
        </p:txBody>
      </p:sp>
      <p:graphicFrame>
        <p:nvGraphicFramePr>
          <p:cNvPr id="5" name="Content Placeholder 4"/>
          <p:cNvGraphicFramePr>
            <a:graphicFrameLocks noGrp="1"/>
          </p:cNvGraphicFramePr>
          <p:nvPr>
            <p:ph idx="1"/>
          </p:nvPr>
        </p:nvGraphicFramePr>
        <p:xfrm>
          <a:off x="1066800" y="1143000"/>
          <a:ext cx="79248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graphicEl>
                                              <a:dgm id="{68890308-06E7-4EFF-AFE4-35ABB2C66098}"/>
                                            </p:graphicEl>
                                          </p:spTgt>
                                        </p:tgtEl>
                                        <p:attrNameLst>
                                          <p:attrName>style.visibility</p:attrName>
                                        </p:attrNameLst>
                                      </p:cBhvr>
                                      <p:to>
                                        <p:strVal val="visible"/>
                                      </p:to>
                                    </p:set>
                                    <p:animEffect transition="in" filter="blinds(horizontal)">
                                      <p:cBhvr>
                                        <p:cTn id="7" dur="500"/>
                                        <p:tgtEl>
                                          <p:spTgt spid="5">
                                            <p:graphicEl>
                                              <a:dgm id="{68890308-06E7-4EFF-AFE4-35ABB2C6609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graphicEl>
                                              <a:dgm id="{385FF597-EF19-4835-83F1-315452D73C61}"/>
                                            </p:graphicEl>
                                          </p:spTgt>
                                        </p:tgtEl>
                                        <p:attrNameLst>
                                          <p:attrName>style.visibility</p:attrName>
                                        </p:attrNameLst>
                                      </p:cBhvr>
                                      <p:to>
                                        <p:strVal val="visible"/>
                                      </p:to>
                                    </p:set>
                                    <p:animEffect transition="in" filter="blinds(horizontal)">
                                      <p:cBhvr>
                                        <p:cTn id="12" dur="500"/>
                                        <p:tgtEl>
                                          <p:spTgt spid="5">
                                            <p:graphicEl>
                                              <a:dgm id="{385FF597-EF19-4835-83F1-315452D73C6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graphicEl>
                                              <a:dgm id="{72338F91-F73A-43EB-9182-9DA2D5D9D1FC}"/>
                                            </p:graphicEl>
                                          </p:spTgt>
                                        </p:tgtEl>
                                        <p:attrNameLst>
                                          <p:attrName>style.visibility</p:attrName>
                                        </p:attrNameLst>
                                      </p:cBhvr>
                                      <p:to>
                                        <p:strVal val="visible"/>
                                      </p:to>
                                    </p:set>
                                    <p:animEffect transition="in" filter="blinds(horizontal)">
                                      <p:cBhvr>
                                        <p:cTn id="17" dur="500"/>
                                        <p:tgtEl>
                                          <p:spTgt spid="5">
                                            <p:graphicEl>
                                              <a:dgm id="{72338F91-F73A-43EB-9182-9DA2D5D9D1FC}"/>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graphicEl>
                                              <a:dgm id="{48EA2B38-AE58-4771-8371-AF2750054AFE}"/>
                                            </p:graphicEl>
                                          </p:spTgt>
                                        </p:tgtEl>
                                        <p:attrNameLst>
                                          <p:attrName>style.visibility</p:attrName>
                                        </p:attrNameLst>
                                      </p:cBhvr>
                                      <p:to>
                                        <p:strVal val="visible"/>
                                      </p:to>
                                    </p:set>
                                    <p:animEffect transition="in" filter="blinds(horizontal)">
                                      <p:cBhvr>
                                        <p:cTn id="22" dur="500"/>
                                        <p:tgtEl>
                                          <p:spTgt spid="5">
                                            <p:graphicEl>
                                              <a:dgm id="{48EA2B38-AE58-4771-8371-AF2750054AFE}"/>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graphicEl>
                                              <a:dgm id="{AEF06008-7698-497E-958D-9A339F9997B1}"/>
                                            </p:graphicEl>
                                          </p:spTgt>
                                        </p:tgtEl>
                                        <p:attrNameLst>
                                          <p:attrName>style.visibility</p:attrName>
                                        </p:attrNameLst>
                                      </p:cBhvr>
                                      <p:to>
                                        <p:strVal val="visible"/>
                                      </p:to>
                                    </p:set>
                                    <p:animEffect transition="in" filter="blinds(horizontal)">
                                      <p:cBhvr>
                                        <p:cTn id="27" dur="500"/>
                                        <p:tgtEl>
                                          <p:spTgt spid="5">
                                            <p:graphicEl>
                                              <a:dgm id="{AEF06008-7698-497E-958D-9A339F9997B1}"/>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graphicEl>
                                              <a:dgm id="{17E759F2-624B-4B9E-9017-C94F59900AEC}"/>
                                            </p:graphicEl>
                                          </p:spTgt>
                                        </p:tgtEl>
                                        <p:attrNameLst>
                                          <p:attrName>style.visibility</p:attrName>
                                        </p:attrNameLst>
                                      </p:cBhvr>
                                      <p:to>
                                        <p:strVal val="visible"/>
                                      </p:to>
                                    </p:set>
                                    <p:animEffect transition="in" filter="blinds(horizontal)">
                                      <p:cBhvr>
                                        <p:cTn id="32" dur="500"/>
                                        <p:tgtEl>
                                          <p:spTgt spid="5">
                                            <p:graphicEl>
                                              <a:dgm id="{17E759F2-624B-4B9E-9017-C94F59900AE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639762"/>
          </a:xfrm>
        </p:spPr>
        <p:txBody>
          <a:bodyPr>
            <a:normAutofit/>
          </a:bodyPr>
          <a:lstStyle/>
          <a:p>
            <a:pPr algn="ctr"/>
            <a:r>
              <a:rPr lang="en-US" sz="3200" b="1" dirty="0">
                <a:latin typeface="Times New Roman" pitchFamily="18" charset="0"/>
                <a:cs typeface="Times New Roman" pitchFamily="18" charset="0"/>
              </a:rPr>
              <a:t>STATIONARIES-PACKED IN BAGS</a:t>
            </a:r>
          </a:p>
        </p:txBody>
      </p:sp>
      <p:graphicFrame>
        <p:nvGraphicFramePr>
          <p:cNvPr id="4" name="Content Placeholder 3"/>
          <p:cNvGraphicFramePr>
            <a:graphicFrameLocks noGrp="1"/>
          </p:cNvGraphicFramePr>
          <p:nvPr>
            <p:ph idx="1"/>
          </p:nvPr>
        </p:nvGraphicFramePr>
        <p:xfrm>
          <a:off x="2057400" y="914400"/>
          <a:ext cx="5867400" cy="5582716"/>
        </p:xfrm>
        <a:graphic>
          <a:graphicData uri="http://schemas.openxmlformats.org/drawingml/2006/table">
            <a:tbl>
              <a:tblPr firstRow="1" bandRow="1">
                <a:tableStyleId>{3B4B98B0-60AC-42C2-AFA5-B58CD77FA1E5}</a:tableStyleId>
              </a:tblPr>
              <a:tblGrid>
                <a:gridCol w="1030759">
                  <a:extLst>
                    <a:ext uri="{9D8B030D-6E8A-4147-A177-3AD203B41FA5}">
                      <a16:colId xmlns:a16="http://schemas.microsoft.com/office/drawing/2014/main" val="20000"/>
                    </a:ext>
                  </a:extLst>
                </a:gridCol>
                <a:gridCol w="4836641">
                  <a:extLst>
                    <a:ext uri="{9D8B030D-6E8A-4147-A177-3AD203B41FA5}">
                      <a16:colId xmlns:a16="http://schemas.microsoft.com/office/drawing/2014/main" val="20001"/>
                    </a:ext>
                  </a:extLst>
                </a:gridCol>
              </a:tblGrid>
              <a:tr h="812820">
                <a:tc>
                  <a:txBody>
                    <a:bodyPr/>
                    <a:lstStyle/>
                    <a:p>
                      <a:pPr marL="0" marR="0" algn="l">
                        <a:lnSpc>
                          <a:spcPct val="115000"/>
                        </a:lnSpc>
                        <a:spcBef>
                          <a:spcPts val="0"/>
                        </a:spcBef>
                        <a:spcAft>
                          <a:spcPts val="0"/>
                        </a:spcAft>
                      </a:pPr>
                      <a:r>
                        <a:rPr lang="en-US" sz="2400" dirty="0" err="1">
                          <a:latin typeface="Times New Roman" pitchFamily="18" charset="0"/>
                          <a:cs typeface="Times New Roman" pitchFamily="18" charset="0"/>
                        </a:rPr>
                        <a:t>Sl</a:t>
                      </a:r>
                      <a:r>
                        <a:rPr lang="en-US" sz="2400" dirty="0">
                          <a:latin typeface="Times New Roman" pitchFamily="18" charset="0"/>
                          <a:cs typeface="Times New Roman" pitchFamily="18" charset="0"/>
                        </a:rPr>
                        <a:t> No.</a:t>
                      </a:r>
                      <a:endParaRPr lang="en-US" sz="2400" dirty="0">
                        <a:solidFill>
                          <a:schemeClr val="bg1"/>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Contents/Room No.</a:t>
                      </a:r>
                      <a:endParaRPr lang="en-US" sz="2400" dirty="0">
                        <a:solidFill>
                          <a:schemeClr val="bg1"/>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0"/>
                  </a:ext>
                </a:extLst>
              </a:tr>
              <a:tr h="431798">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1. </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OMR sheets </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1"/>
                  </a:ext>
                </a:extLst>
              </a:tr>
              <a:tr h="507982">
                <a:tc>
                  <a:txBody>
                    <a:bodyPr/>
                    <a:lstStyle/>
                    <a:p>
                      <a:pPr marL="0" marR="0" algn="l">
                        <a:lnSpc>
                          <a:spcPct val="115000"/>
                        </a:lnSpc>
                        <a:spcBef>
                          <a:spcPts val="0"/>
                        </a:spcBef>
                        <a:spcAft>
                          <a:spcPts val="0"/>
                        </a:spcAft>
                      </a:pPr>
                      <a:r>
                        <a:rPr lang="en-US" sz="2400">
                          <a:latin typeface="Times New Roman" pitchFamily="18" charset="0"/>
                          <a:cs typeface="Times New Roman" pitchFamily="18" charset="0"/>
                        </a:rPr>
                        <a:t>2. </a:t>
                      </a:r>
                      <a:endParaRPr lang="en-US" sz="240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Question Paper</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2"/>
                  </a:ext>
                </a:extLst>
              </a:tr>
              <a:tr h="431798">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4.</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Attendance list</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3"/>
                  </a:ext>
                </a:extLst>
              </a:tr>
              <a:tr h="431798">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5.</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Soft copy of Admission tickets of candidates (sent by</a:t>
                      </a:r>
                      <a:r>
                        <a:rPr lang="en-US" sz="2400" baseline="0" dirty="0">
                          <a:latin typeface="Times New Roman" pitchFamily="18" charset="0"/>
                          <a:cs typeface="Times New Roman" pitchFamily="18" charset="0"/>
                        </a:rPr>
                        <a:t> Email)</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4"/>
                  </a:ext>
                </a:extLst>
              </a:tr>
              <a:tr h="431798">
                <a:tc>
                  <a:txBody>
                    <a:bodyPr/>
                    <a:lstStyle/>
                    <a:p>
                      <a:pPr marL="0" marR="0" algn="l">
                        <a:lnSpc>
                          <a:spcPct val="115000"/>
                        </a:lnSpc>
                        <a:spcBef>
                          <a:spcPts val="0"/>
                        </a:spcBef>
                        <a:spcAft>
                          <a:spcPts val="0"/>
                        </a:spcAft>
                      </a:pPr>
                      <a:r>
                        <a:rPr lang="en-US" sz="2400">
                          <a:latin typeface="Times New Roman" pitchFamily="18" charset="0"/>
                          <a:cs typeface="Times New Roman" pitchFamily="18" charset="0"/>
                        </a:rPr>
                        <a:t>6.</a:t>
                      </a:r>
                      <a:endParaRPr lang="en-US" sz="240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OMR sheet (for display)</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5"/>
                  </a:ext>
                </a:extLst>
              </a:tr>
              <a:tr h="431798">
                <a:tc>
                  <a:txBody>
                    <a:bodyPr/>
                    <a:lstStyle/>
                    <a:p>
                      <a:pPr marL="0" marR="0" algn="l">
                        <a:lnSpc>
                          <a:spcPct val="115000"/>
                        </a:lnSpc>
                        <a:spcBef>
                          <a:spcPts val="0"/>
                        </a:spcBef>
                        <a:spcAft>
                          <a:spcPts val="0"/>
                        </a:spcAft>
                      </a:pPr>
                      <a:r>
                        <a:rPr lang="en-US" sz="2400">
                          <a:latin typeface="Times New Roman" pitchFamily="18" charset="0"/>
                          <a:cs typeface="Times New Roman" pitchFamily="18" charset="0"/>
                        </a:rPr>
                        <a:t>7.</a:t>
                      </a:r>
                      <a:endParaRPr lang="en-US" sz="240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Time schedule for exam </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6"/>
                  </a:ext>
                </a:extLst>
              </a:tr>
              <a:tr h="431798">
                <a:tc>
                  <a:txBody>
                    <a:bodyPr/>
                    <a:lstStyle/>
                    <a:p>
                      <a:pPr marL="0" marR="0" algn="l">
                        <a:lnSpc>
                          <a:spcPct val="115000"/>
                        </a:lnSpc>
                        <a:spcBef>
                          <a:spcPts val="0"/>
                        </a:spcBef>
                        <a:spcAft>
                          <a:spcPts val="0"/>
                        </a:spcAft>
                      </a:pPr>
                      <a:r>
                        <a:rPr lang="en-US" sz="2400">
                          <a:latin typeface="Times New Roman" pitchFamily="18" charset="0"/>
                          <a:cs typeface="Times New Roman" pitchFamily="18" charset="0"/>
                        </a:rPr>
                        <a:t>8.</a:t>
                      </a:r>
                      <a:endParaRPr lang="en-US" sz="240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Instructions for candidates</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7"/>
                  </a:ext>
                </a:extLst>
              </a:tr>
              <a:tr h="431798">
                <a:tc>
                  <a:txBody>
                    <a:bodyPr/>
                    <a:lstStyle/>
                    <a:p>
                      <a:pPr marL="0" marR="0" algn="l">
                        <a:lnSpc>
                          <a:spcPct val="115000"/>
                        </a:lnSpc>
                        <a:spcBef>
                          <a:spcPts val="0"/>
                        </a:spcBef>
                        <a:spcAft>
                          <a:spcPts val="0"/>
                        </a:spcAft>
                      </a:pPr>
                      <a:r>
                        <a:rPr lang="en-US" sz="2400">
                          <a:latin typeface="Times New Roman" pitchFamily="18" charset="0"/>
                          <a:cs typeface="Times New Roman" pitchFamily="18" charset="0"/>
                        </a:rPr>
                        <a:t>9.</a:t>
                      </a:r>
                      <a:endParaRPr lang="en-US" sz="240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Cello tape</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8"/>
                  </a:ext>
                </a:extLst>
              </a:tr>
              <a:tr h="431798">
                <a:tc>
                  <a:txBody>
                    <a:bodyPr/>
                    <a:lstStyle/>
                    <a:p>
                      <a:pPr marL="0" marR="0" algn="l">
                        <a:lnSpc>
                          <a:spcPct val="115000"/>
                        </a:lnSpc>
                        <a:spcBef>
                          <a:spcPts val="0"/>
                        </a:spcBef>
                        <a:spcAft>
                          <a:spcPts val="0"/>
                        </a:spcAft>
                      </a:pPr>
                      <a:r>
                        <a:rPr lang="en-US" sz="2400">
                          <a:latin typeface="Times New Roman" pitchFamily="18" charset="0"/>
                          <a:cs typeface="Times New Roman" pitchFamily="18" charset="0"/>
                        </a:rPr>
                        <a:t>10.</a:t>
                      </a:r>
                      <a:endParaRPr lang="en-US" sz="240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Black/Blue pens</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09"/>
                  </a:ext>
                </a:extLst>
              </a:tr>
              <a:tr h="431798">
                <a:tc>
                  <a:txBody>
                    <a:bodyPr/>
                    <a:lstStyle/>
                    <a:p>
                      <a:pPr marL="0" marR="0" algn="l">
                        <a:lnSpc>
                          <a:spcPct val="115000"/>
                        </a:lnSpc>
                        <a:spcBef>
                          <a:spcPts val="0"/>
                        </a:spcBef>
                        <a:spcAft>
                          <a:spcPts val="0"/>
                        </a:spcAft>
                      </a:pPr>
                      <a:r>
                        <a:rPr lang="en-US" sz="2400">
                          <a:latin typeface="Times New Roman" pitchFamily="18" charset="0"/>
                          <a:cs typeface="Times New Roman" pitchFamily="18" charset="0"/>
                        </a:rPr>
                        <a:t>11.</a:t>
                      </a:r>
                      <a:endParaRPr lang="en-US" sz="2400">
                        <a:solidFill>
                          <a:srgbClr val="002060"/>
                        </a:solidFill>
                        <a:latin typeface="Times New Roman" pitchFamily="18" charset="0"/>
                        <a:ea typeface="Times New Roman"/>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2400" dirty="0">
                          <a:latin typeface="Times New Roman" pitchFamily="18" charset="0"/>
                          <a:cs typeface="Times New Roman" pitchFamily="18" charset="0"/>
                        </a:rPr>
                        <a:t>Empty envelopes </a:t>
                      </a:r>
                      <a:endParaRPr lang="en-US" sz="2400" dirty="0">
                        <a:solidFill>
                          <a:srgbClr val="002060"/>
                        </a:solidFill>
                        <a:latin typeface="Times New Roman" pitchFamily="18" charset="0"/>
                        <a:ea typeface="Times New Roman"/>
                        <a:cs typeface="Times New Roman" pitchFamily="18" charset="0"/>
                      </a:endParaRPr>
                    </a:p>
                  </a:txBody>
                  <a:tcPr marL="68580" marR="68580" marT="0" marB="0" anchor="ctr"/>
                </a:tc>
                <a:extLst>
                  <a:ext uri="{0D108BD9-81ED-4DB2-BD59-A6C34878D82A}">
                    <a16:rowId xmlns:a16="http://schemas.microsoft.com/office/drawing/2014/main" val="100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18433" name="Picture 1" descr="C:\Users\Academics\Downloads\20190506171833356_0002.jpg"/>
          <p:cNvPicPr>
            <a:picLocks noChangeAspect="1" noChangeArrowheads="1"/>
          </p:cNvPicPr>
          <p:nvPr/>
        </p:nvPicPr>
        <p:blipFill>
          <a:blip r:embed="rId2"/>
          <a:srcRect/>
          <a:stretch>
            <a:fillRect/>
          </a:stretch>
        </p:blipFill>
        <p:spPr bwMode="auto">
          <a:xfrm rot="16200000">
            <a:off x="1178059" y="955542"/>
            <a:ext cx="7040880" cy="497739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17409" name="Picture 1" descr="C:\Users\Academics\Downloads\20190506171833356_0001.jpg"/>
          <p:cNvPicPr>
            <a:picLocks noChangeAspect="1" noChangeArrowheads="1"/>
          </p:cNvPicPr>
          <p:nvPr/>
        </p:nvPicPr>
        <p:blipFill>
          <a:blip r:embed="rId2"/>
          <a:srcRect/>
          <a:stretch>
            <a:fillRect/>
          </a:stretch>
        </p:blipFill>
        <p:spPr bwMode="auto">
          <a:xfrm rot="16200000">
            <a:off x="1071933" y="919534"/>
            <a:ext cx="7315200" cy="5171333"/>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sz="3600" b="1" dirty="0">
                <a:latin typeface="Times New Roman" pitchFamily="18" charset="0"/>
                <a:cs typeface="Times New Roman" pitchFamily="18" charset="0"/>
              </a:rPr>
              <a:t>INSTRUCTIONS FOR CANDIDATES FOR UG </a:t>
            </a:r>
            <a:br>
              <a:rPr lang="en-US" dirty="0"/>
            </a:br>
            <a:endParaRPr lang="en-US" dirty="0"/>
          </a:p>
        </p:txBody>
      </p:sp>
      <p:sp>
        <p:nvSpPr>
          <p:cNvPr id="3" name="Content Placeholder 2"/>
          <p:cNvSpPr>
            <a:spLocks noGrp="1"/>
          </p:cNvSpPr>
          <p:nvPr>
            <p:ph idx="1"/>
          </p:nvPr>
        </p:nvSpPr>
        <p:spPr>
          <a:xfrm>
            <a:off x="1219200" y="1143000"/>
            <a:ext cx="7620000" cy="5410200"/>
          </a:xfrm>
        </p:spPr>
        <p:txBody>
          <a:bodyPr>
            <a:normAutofit/>
          </a:bodyPr>
          <a:lstStyle/>
          <a:p>
            <a:pPr lvl="0" algn="just"/>
            <a:r>
              <a:rPr lang="en-IN" sz="2400" dirty="0">
                <a:latin typeface="Times New Roman" pitchFamily="18" charset="0"/>
                <a:cs typeface="Times New Roman" pitchFamily="18" charset="0"/>
              </a:rPr>
              <a:t>Students are </a:t>
            </a:r>
            <a:r>
              <a:rPr lang="en-IN" sz="2400" b="1" dirty="0">
                <a:solidFill>
                  <a:schemeClr val="accent2"/>
                </a:solidFill>
                <a:latin typeface="Times New Roman" pitchFamily="18" charset="0"/>
                <a:cs typeface="Times New Roman" pitchFamily="18" charset="0"/>
              </a:rPr>
              <a:t>not allowed to carry any mobile phone, calculator, books, bags, purse, watch, or any other electronic goods</a:t>
            </a:r>
            <a:r>
              <a:rPr lang="en-IN" sz="2400" dirty="0">
                <a:latin typeface="Times New Roman" pitchFamily="18" charset="0"/>
                <a:cs typeface="Times New Roman" pitchFamily="18" charset="0"/>
              </a:rPr>
              <a:t> such as </a:t>
            </a:r>
            <a:r>
              <a:rPr lang="en-IN" sz="2400" dirty="0" err="1">
                <a:latin typeface="Times New Roman" pitchFamily="18" charset="0"/>
                <a:cs typeface="Times New Roman" pitchFamily="18" charset="0"/>
              </a:rPr>
              <a:t>bluetooth</a:t>
            </a:r>
            <a:r>
              <a:rPr lang="en-IN" sz="2400" dirty="0">
                <a:latin typeface="Times New Roman" pitchFamily="18" charset="0"/>
                <a:cs typeface="Times New Roman" pitchFamily="18" charset="0"/>
              </a:rPr>
              <a:t>. </a:t>
            </a:r>
          </a:p>
          <a:p>
            <a:pPr lvl="0" algn="just"/>
            <a:endParaRPr lang="en-US" sz="2400" dirty="0">
              <a:latin typeface="Times New Roman" pitchFamily="18" charset="0"/>
              <a:cs typeface="Times New Roman" pitchFamily="18" charset="0"/>
            </a:endParaRPr>
          </a:p>
          <a:p>
            <a:pPr lvl="0" algn="just"/>
            <a:r>
              <a:rPr lang="en-IN" sz="2400" dirty="0">
                <a:latin typeface="Times New Roman" pitchFamily="18" charset="0"/>
                <a:cs typeface="Times New Roman" pitchFamily="18" charset="0"/>
              </a:rPr>
              <a:t>The examination is conducted for four subjects namely </a:t>
            </a:r>
            <a:r>
              <a:rPr lang="en-IN" sz="2400" b="1" dirty="0">
                <a:solidFill>
                  <a:srgbClr val="00B050"/>
                </a:solidFill>
                <a:latin typeface="Times New Roman" pitchFamily="18" charset="0"/>
                <a:cs typeface="Times New Roman" pitchFamily="18" charset="0"/>
              </a:rPr>
              <a:t>Physics, Chemistry, Mathematics, and Biology</a:t>
            </a:r>
            <a:r>
              <a:rPr lang="en-IN" sz="2400" dirty="0">
                <a:latin typeface="Times New Roman" pitchFamily="18" charset="0"/>
                <a:cs typeface="Times New Roman" pitchFamily="18" charset="0"/>
              </a:rPr>
              <a:t>. Out of which students need to opt for </a:t>
            </a:r>
            <a:r>
              <a:rPr lang="en-IN" sz="2400" b="1" dirty="0">
                <a:latin typeface="Times New Roman" pitchFamily="18" charset="0"/>
                <a:cs typeface="Times New Roman" pitchFamily="18" charset="0"/>
              </a:rPr>
              <a:t>PCB</a:t>
            </a:r>
            <a:r>
              <a:rPr lang="en-IN" sz="2400" dirty="0">
                <a:latin typeface="Times New Roman" pitchFamily="18" charset="0"/>
                <a:cs typeface="Times New Roman" pitchFamily="18" charset="0"/>
              </a:rPr>
              <a:t> or </a:t>
            </a:r>
            <a:r>
              <a:rPr lang="en-IN" sz="2400" b="1" dirty="0">
                <a:latin typeface="Times New Roman" pitchFamily="18" charset="0"/>
                <a:cs typeface="Times New Roman" pitchFamily="18" charset="0"/>
              </a:rPr>
              <a:t>PCM </a:t>
            </a:r>
            <a:r>
              <a:rPr lang="en-IN" sz="2400" dirty="0">
                <a:latin typeface="Times New Roman" pitchFamily="18" charset="0"/>
                <a:cs typeface="Times New Roman" pitchFamily="18" charset="0"/>
              </a:rPr>
              <a:t>combinations.</a:t>
            </a:r>
          </a:p>
          <a:p>
            <a:pPr lvl="0" algn="just"/>
            <a:endParaRPr lang="en-US" sz="2400" dirty="0">
              <a:latin typeface="Times New Roman" pitchFamily="18" charset="0"/>
              <a:cs typeface="Times New Roman" pitchFamily="18" charset="0"/>
            </a:endParaRPr>
          </a:p>
          <a:p>
            <a:pPr algn="just"/>
            <a:r>
              <a:rPr lang="en-IN" sz="2400" dirty="0">
                <a:latin typeface="Times New Roman" pitchFamily="18" charset="0"/>
                <a:cs typeface="Times New Roman" pitchFamily="18" charset="0"/>
              </a:rPr>
              <a:t>The </a:t>
            </a:r>
            <a:r>
              <a:rPr lang="en-IN" sz="2400" b="1" dirty="0">
                <a:solidFill>
                  <a:srgbClr val="7030A0"/>
                </a:solidFill>
                <a:latin typeface="Times New Roman" pitchFamily="18" charset="0"/>
                <a:cs typeface="Times New Roman" pitchFamily="18" charset="0"/>
              </a:rPr>
              <a:t>three papers chosen by the candidates should be clearly indicated </a:t>
            </a:r>
            <a:r>
              <a:rPr lang="en-IN" sz="2400" dirty="0">
                <a:latin typeface="Times New Roman" pitchFamily="18" charset="0"/>
                <a:cs typeface="Times New Roman" pitchFamily="18" charset="0"/>
              </a:rPr>
              <a:t>in the attendance sheet and sign next to their register number (BCP or MCP combination).</a:t>
            </a:r>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a:bodyPr>
          <a:lstStyle/>
          <a:p>
            <a:pPr algn="ctr"/>
            <a:r>
              <a:rPr lang="en-GB" sz="3600" b="1" dirty="0">
                <a:latin typeface="Times New Roman" pitchFamily="18" charset="0"/>
                <a:cs typeface="Times New Roman" pitchFamily="18" charset="0"/>
              </a:rPr>
              <a:t>CALENDAR OF EVENTS 2019</a:t>
            </a:r>
            <a:endParaRPr lang="en-US" sz="3600"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1295400" y="1219200"/>
          <a:ext cx="7238999" cy="5268387"/>
        </p:xfrm>
        <a:graphic>
          <a:graphicData uri="http://schemas.openxmlformats.org/drawingml/2006/table">
            <a:tbl>
              <a:tblPr/>
              <a:tblGrid>
                <a:gridCol w="4709693">
                  <a:extLst>
                    <a:ext uri="{9D8B030D-6E8A-4147-A177-3AD203B41FA5}">
                      <a16:colId xmlns:a16="http://schemas.microsoft.com/office/drawing/2014/main" val="20000"/>
                    </a:ext>
                  </a:extLst>
                </a:gridCol>
                <a:gridCol w="1444905">
                  <a:extLst>
                    <a:ext uri="{9D8B030D-6E8A-4147-A177-3AD203B41FA5}">
                      <a16:colId xmlns:a16="http://schemas.microsoft.com/office/drawing/2014/main" val="20001"/>
                    </a:ext>
                  </a:extLst>
                </a:gridCol>
                <a:gridCol w="1084401">
                  <a:extLst>
                    <a:ext uri="{9D8B030D-6E8A-4147-A177-3AD203B41FA5}">
                      <a16:colId xmlns:a16="http://schemas.microsoft.com/office/drawing/2014/main" val="20002"/>
                    </a:ext>
                  </a:extLst>
                </a:gridCol>
              </a:tblGrid>
              <a:tr h="433137">
                <a:tc gridSpan="2">
                  <a:txBody>
                    <a:bodyPr/>
                    <a:lstStyle/>
                    <a:p>
                      <a:pPr marL="0" marR="0">
                        <a:lnSpc>
                          <a:spcPct val="115000"/>
                        </a:lnSpc>
                        <a:spcBef>
                          <a:spcPts val="400"/>
                        </a:spcBef>
                        <a:spcAft>
                          <a:spcPts val="400"/>
                        </a:spcAft>
                      </a:pPr>
                      <a:r>
                        <a:rPr lang="en-US" sz="1800" b="1" dirty="0">
                          <a:solidFill>
                            <a:srgbClr val="000000"/>
                          </a:solidFill>
                          <a:latin typeface="Times New Roman"/>
                          <a:ea typeface="Times New Roman"/>
                        </a:rPr>
                        <a:t>Event</a:t>
                      </a:r>
                      <a:endParaRPr lang="en-US" sz="1800" b="1" dirty="0">
                        <a:latin typeface="Times New Roman"/>
                        <a:ea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17145" algn="ctr">
                        <a:lnSpc>
                          <a:spcPct val="115000"/>
                        </a:lnSpc>
                        <a:spcBef>
                          <a:spcPts val="400"/>
                        </a:spcBef>
                        <a:spcAft>
                          <a:spcPts val="400"/>
                        </a:spcAft>
                      </a:pPr>
                      <a:r>
                        <a:rPr lang="en-GB" sz="1800" b="1">
                          <a:solidFill>
                            <a:srgbClr val="000000"/>
                          </a:solidFill>
                          <a:latin typeface="Times New Roman"/>
                          <a:ea typeface="Times New Roman"/>
                        </a:rPr>
                        <a:t>Dates</a:t>
                      </a:r>
                      <a:endParaRPr lang="en-US" sz="1800" b="1">
                        <a:latin typeface="Times New Roman"/>
                        <a:ea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7042">
                <a:tc gridSpan="2">
                  <a:txBody>
                    <a:bodyPr/>
                    <a:lstStyle/>
                    <a:p>
                      <a:pPr marL="0" marR="17145">
                        <a:lnSpc>
                          <a:spcPct val="115000"/>
                        </a:lnSpc>
                        <a:spcBef>
                          <a:spcPts val="400"/>
                        </a:spcBef>
                        <a:spcAft>
                          <a:spcPts val="400"/>
                        </a:spcAft>
                      </a:pPr>
                      <a:r>
                        <a:rPr lang="en-GB" sz="1800" b="1">
                          <a:solidFill>
                            <a:srgbClr val="000000"/>
                          </a:solidFill>
                          <a:latin typeface="Times New Roman"/>
                          <a:ea typeface="Times New Roman"/>
                        </a:rPr>
                        <a:t>Downloading  prospectus &amp; Applying online  </a:t>
                      </a:r>
                      <a:endParaRPr lang="en-US" sz="1800" b="1">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17145" algn="r">
                        <a:lnSpc>
                          <a:spcPct val="115000"/>
                        </a:lnSpc>
                        <a:spcBef>
                          <a:spcPts val="400"/>
                        </a:spcBef>
                        <a:spcAft>
                          <a:spcPts val="400"/>
                        </a:spcAft>
                      </a:pPr>
                      <a:r>
                        <a:rPr lang="en-GB" sz="1800" b="1" dirty="0">
                          <a:solidFill>
                            <a:srgbClr val="000000"/>
                          </a:solidFill>
                          <a:latin typeface="Times New Roman"/>
                          <a:ea typeface="Times New Roman"/>
                        </a:rPr>
                        <a:t>1.3.2019</a:t>
                      </a:r>
                      <a:endParaRPr lang="en-US" sz="1800" b="1" dirty="0">
                        <a:latin typeface="Times New Roman"/>
                        <a:ea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97042">
                <a:tc gridSpan="2">
                  <a:txBody>
                    <a:bodyPr/>
                    <a:lstStyle/>
                    <a:p>
                      <a:pPr marL="0" marR="17145">
                        <a:lnSpc>
                          <a:spcPct val="115000"/>
                        </a:lnSpc>
                        <a:spcBef>
                          <a:spcPts val="400"/>
                        </a:spcBef>
                        <a:spcAft>
                          <a:spcPts val="400"/>
                        </a:spcAft>
                      </a:pPr>
                      <a:r>
                        <a:rPr lang="en-GB" sz="1800" b="1">
                          <a:solidFill>
                            <a:srgbClr val="000000"/>
                          </a:solidFill>
                          <a:latin typeface="Times New Roman"/>
                          <a:ea typeface="Times New Roman"/>
                        </a:rPr>
                        <a:t>Last date for submission of online application </a:t>
                      </a:r>
                      <a:endParaRPr lang="en-US" sz="1800" b="1">
                        <a:latin typeface="Times New Roman"/>
                        <a:ea typeface="Times New Roman"/>
                      </a:endParaRPr>
                    </a:p>
                  </a:txBody>
                  <a:tcPr marL="68580" marR="68580" marT="0" marB="0">
                    <a:lnL>
                      <a:noFill/>
                    </a:lnL>
                    <a:lnR>
                      <a:noFill/>
                    </a:lnR>
                    <a:lnT>
                      <a:noFill/>
                    </a:lnT>
                    <a:lnB>
                      <a:noFill/>
                    </a:lnB>
                  </a:tcPr>
                </a:tc>
                <a:tc hMerge="1">
                  <a:txBody>
                    <a:bodyPr/>
                    <a:lstStyle/>
                    <a:p>
                      <a:endParaRPr lang="en-US"/>
                    </a:p>
                  </a:txBody>
                  <a:tcPr/>
                </a:tc>
                <a:tc>
                  <a:txBody>
                    <a:bodyPr/>
                    <a:lstStyle/>
                    <a:p>
                      <a:pPr marL="0" marR="17145" algn="r">
                        <a:lnSpc>
                          <a:spcPct val="115000"/>
                        </a:lnSpc>
                        <a:spcBef>
                          <a:spcPts val="400"/>
                        </a:spcBef>
                        <a:spcAft>
                          <a:spcPts val="400"/>
                        </a:spcAft>
                      </a:pPr>
                      <a:r>
                        <a:rPr lang="en-GB" sz="1800" b="1" dirty="0">
                          <a:solidFill>
                            <a:srgbClr val="000000"/>
                          </a:solidFill>
                          <a:latin typeface="Times New Roman"/>
                          <a:ea typeface="Times New Roman"/>
                        </a:rPr>
                        <a:t>29.4.2019</a:t>
                      </a:r>
                      <a:endParaRPr lang="en-US" sz="1800" b="1" dirty="0">
                        <a:latin typeface="Times New Roman"/>
                        <a:ea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2"/>
                  </a:ext>
                </a:extLst>
              </a:tr>
              <a:tr h="397042">
                <a:tc gridSpan="2">
                  <a:txBody>
                    <a:bodyPr/>
                    <a:lstStyle/>
                    <a:p>
                      <a:pPr marL="0" marR="17145">
                        <a:lnSpc>
                          <a:spcPct val="115000"/>
                        </a:lnSpc>
                        <a:spcBef>
                          <a:spcPts val="400"/>
                        </a:spcBef>
                        <a:spcAft>
                          <a:spcPts val="400"/>
                        </a:spcAft>
                      </a:pPr>
                      <a:r>
                        <a:rPr lang="en-GB" sz="1800" b="1">
                          <a:solidFill>
                            <a:srgbClr val="000000"/>
                          </a:solidFill>
                          <a:latin typeface="Times New Roman"/>
                          <a:ea typeface="Times New Roman"/>
                        </a:rPr>
                        <a:t>Last date for uploading the marks of the qualifying examination</a:t>
                      </a:r>
                      <a:endParaRPr lang="en-US" sz="1800" b="1">
                        <a:latin typeface="Times New Roman"/>
                        <a:ea typeface="Times New Roman"/>
                      </a:endParaRPr>
                    </a:p>
                  </a:txBody>
                  <a:tcPr marL="68580" marR="68580" marT="0" marB="0">
                    <a:lnL>
                      <a:noFill/>
                    </a:lnL>
                    <a:lnR>
                      <a:noFill/>
                    </a:lnR>
                    <a:lnT>
                      <a:noFill/>
                    </a:lnT>
                    <a:lnB>
                      <a:noFill/>
                    </a:lnB>
                  </a:tcPr>
                </a:tc>
                <a:tc hMerge="1">
                  <a:txBody>
                    <a:bodyPr/>
                    <a:lstStyle/>
                    <a:p>
                      <a:endParaRPr lang="en-US"/>
                    </a:p>
                  </a:txBody>
                  <a:tcPr/>
                </a:tc>
                <a:tc>
                  <a:txBody>
                    <a:bodyPr/>
                    <a:lstStyle/>
                    <a:p>
                      <a:pPr>
                        <a:lnSpc>
                          <a:spcPct val="115000"/>
                        </a:lnSpc>
                      </a:pPr>
                      <a:endParaRPr lang="en-US" sz="1800" b="1">
                        <a:latin typeface="Calibri"/>
                        <a:ea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3"/>
                  </a:ext>
                </a:extLst>
              </a:tr>
              <a:tr h="397042">
                <a:tc gridSpan="2">
                  <a:txBody>
                    <a:bodyPr/>
                    <a:lstStyle/>
                    <a:p>
                      <a:pPr marL="0" marR="17145">
                        <a:lnSpc>
                          <a:spcPct val="115000"/>
                        </a:lnSpc>
                        <a:spcBef>
                          <a:spcPts val="400"/>
                        </a:spcBef>
                        <a:spcAft>
                          <a:spcPts val="400"/>
                        </a:spcAft>
                      </a:pPr>
                      <a:r>
                        <a:rPr lang="en-GB" sz="1800" b="1">
                          <a:solidFill>
                            <a:srgbClr val="000000"/>
                          </a:solidFill>
                          <a:latin typeface="Times New Roman"/>
                          <a:ea typeface="Times New Roman"/>
                        </a:rPr>
                        <a:t>Entrance Examination </a:t>
                      </a:r>
                      <a:endParaRPr lang="en-US" sz="1800" b="1">
                        <a:latin typeface="Times New Roman"/>
                        <a:ea typeface="Times New Roman"/>
                      </a:endParaRPr>
                    </a:p>
                  </a:txBody>
                  <a:tcPr marL="68580" marR="68580" marT="0" marB="0">
                    <a:lnL>
                      <a:noFill/>
                    </a:lnL>
                    <a:lnR>
                      <a:noFill/>
                    </a:lnR>
                    <a:lnT>
                      <a:noFill/>
                    </a:lnT>
                    <a:lnB>
                      <a:noFill/>
                    </a:lnB>
                  </a:tcPr>
                </a:tc>
                <a:tc hMerge="1">
                  <a:txBody>
                    <a:bodyPr/>
                    <a:lstStyle/>
                    <a:p>
                      <a:endParaRPr lang="en-US"/>
                    </a:p>
                  </a:txBody>
                  <a:tcPr/>
                </a:tc>
                <a:tc>
                  <a:txBody>
                    <a:bodyPr/>
                    <a:lstStyle/>
                    <a:p>
                      <a:pPr marL="0" marR="17145" algn="r">
                        <a:lnSpc>
                          <a:spcPct val="115000"/>
                        </a:lnSpc>
                        <a:spcBef>
                          <a:spcPts val="400"/>
                        </a:spcBef>
                        <a:spcAft>
                          <a:spcPts val="400"/>
                        </a:spcAft>
                      </a:pPr>
                      <a:r>
                        <a:rPr lang="en-GB" sz="1800" b="1" dirty="0">
                          <a:solidFill>
                            <a:srgbClr val="000000"/>
                          </a:solidFill>
                          <a:latin typeface="Times New Roman"/>
                          <a:ea typeface="Times New Roman"/>
                        </a:rPr>
                        <a:t>18.5.19 F/N</a:t>
                      </a:r>
                      <a:endParaRPr lang="en-US" sz="1800" b="1" dirty="0">
                        <a:latin typeface="Times New Roman"/>
                        <a:ea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397042">
                <a:tc gridSpan="3">
                  <a:txBody>
                    <a:bodyPr/>
                    <a:lstStyle/>
                    <a:p>
                      <a:pPr marL="0" marR="0" algn="ctr">
                        <a:lnSpc>
                          <a:spcPct val="115000"/>
                        </a:lnSpc>
                        <a:spcBef>
                          <a:spcPts val="400"/>
                        </a:spcBef>
                        <a:spcAft>
                          <a:spcPts val="400"/>
                        </a:spcAft>
                      </a:pPr>
                      <a:r>
                        <a:rPr lang="en-GB" sz="1800" b="1" i="1" dirty="0">
                          <a:solidFill>
                            <a:srgbClr val="000000"/>
                          </a:solidFill>
                          <a:latin typeface="Times New Roman"/>
                          <a:ea typeface="Times New Roman"/>
                        </a:rPr>
                        <a:t>Admission Calendar for Academic Programmes at AIISH, </a:t>
                      </a:r>
                      <a:r>
                        <a:rPr lang="en-GB" sz="1800" b="1" i="1" dirty="0" err="1">
                          <a:solidFill>
                            <a:srgbClr val="000000"/>
                          </a:solidFill>
                          <a:latin typeface="Times New Roman"/>
                          <a:ea typeface="Times New Roman"/>
                        </a:rPr>
                        <a:t>Mysuru</a:t>
                      </a:r>
                      <a:endParaRPr lang="en-US" sz="1800" b="1" dirty="0">
                        <a:latin typeface="Times New Roman"/>
                        <a:ea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397042">
                <a:tc gridSpan="2">
                  <a:txBody>
                    <a:bodyPr/>
                    <a:lstStyle/>
                    <a:p>
                      <a:pPr marL="0" marR="17145" algn="ctr">
                        <a:lnSpc>
                          <a:spcPct val="115000"/>
                        </a:lnSpc>
                        <a:spcBef>
                          <a:spcPts val="400"/>
                        </a:spcBef>
                        <a:spcAft>
                          <a:spcPts val="400"/>
                        </a:spcAft>
                      </a:pPr>
                      <a:r>
                        <a:rPr lang="en-GB" sz="1800" b="1">
                          <a:solidFill>
                            <a:srgbClr val="000000"/>
                          </a:solidFill>
                          <a:latin typeface="Times New Roman"/>
                          <a:ea typeface="Times New Roman"/>
                        </a:rPr>
                        <a:t>Announcement of select list</a:t>
                      </a:r>
                      <a:endParaRPr lang="en-US" sz="1800" b="1">
                        <a:latin typeface="Times New Roman"/>
                        <a:ea typeface="Times New Roman"/>
                      </a:endParaRPr>
                    </a:p>
                  </a:txBody>
                  <a:tcPr marL="68580" marR="68580" marT="0" marB="0">
                    <a:lnL>
                      <a:noFill/>
                    </a:lnL>
                    <a:lnR>
                      <a:noFill/>
                    </a:lnR>
                    <a:lnT>
                      <a:noFill/>
                    </a:lnT>
                    <a:lnB>
                      <a:noFill/>
                    </a:lnB>
                  </a:tcPr>
                </a:tc>
                <a:tc hMerge="1">
                  <a:txBody>
                    <a:bodyPr/>
                    <a:lstStyle/>
                    <a:p>
                      <a:endParaRPr lang="en-US"/>
                    </a:p>
                  </a:txBody>
                  <a:tcPr/>
                </a:tc>
                <a:tc>
                  <a:txBody>
                    <a:bodyPr/>
                    <a:lstStyle/>
                    <a:p>
                      <a:pPr marL="0" marR="17145" algn="r">
                        <a:lnSpc>
                          <a:spcPct val="115000"/>
                        </a:lnSpc>
                        <a:spcBef>
                          <a:spcPts val="400"/>
                        </a:spcBef>
                        <a:spcAft>
                          <a:spcPts val="400"/>
                        </a:spcAft>
                      </a:pPr>
                      <a:r>
                        <a:rPr lang="en-GB" sz="1800" b="1" dirty="0">
                          <a:solidFill>
                            <a:srgbClr val="000000"/>
                          </a:solidFill>
                          <a:latin typeface="Times New Roman"/>
                          <a:ea typeface="Times New Roman"/>
                        </a:rPr>
                        <a:t>24.5.19</a:t>
                      </a:r>
                      <a:endParaRPr lang="en-US" sz="1800" b="1" dirty="0">
                        <a:latin typeface="Times New Roman"/>
                        <a:ea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6"/>
                  </a:ext>
                </a:extLst>
              </a:tr>
              <a:tr h="397042">
                <a:tc rowSpan="3">
                  <a:txBody>
                    <a:bodyPr/>
                    <a:lstStyle/>
                    <a:p>
                      <a:pPr marL="0" marR="17145">
                        <a:lnSpc>
                          <a:spcPct val="115000"/>
                        </a:lnSpc>
                        <a:spcBef>
                          <a:spcPts val="400"/>
                        </a:spcBef>
                        <a:spcAft>
                          <a:spcPts val="400"/>
                        </a:spcAft>
                      </a:pPr>
                      <a:r>
                        <a:rPr lang="en-GB" sz="1800" b="1">
                          <a:solidFill>
                            <a:srgbClr val="000000"/>
                          </a:solidFill>
                          <a:latin typeface="Times New Roman"/>
                          <a:ea typeface="Times New Roman"/>
                        </a:rPr>
                        <a:t>Interview/ counselling and admission</a:t>
                      </a:r>
                      <a:endParaRPr lang="en-US" sz="1800" b="1">
                        <a:latin typeface="Times New Roman"/>
                        <a:ea typeface="Times New Roman"/>
                      </a:endParaRPr>
                    </a:p>
                  </a:txBody>
                  <a:tcPr marL="68580" marR="68580" marT="0" marB="0">
                    <a:lnL>
                      <a:noFill/>
                    </a:lnL>
                    <a:lnR>
                      <a:noFill/>
                    </a:lnR>
                    <a:lnT>
                      <a:noFill/>
                    </a:lnT>
                    <a:lnB>
                      <a:noFill/>
                    </a:lnB>
                  </a:tcPr>
                </a:tc>
                <a:tc>
                  <a:txBody>
                    <a:bodyPr/>
                    <a:lstStyle/>
                    <a:p>
                      <a:pPr marL="0" marR="17145" algn="ctr">
                        <a:lnSpc>
                          <a:spcPct val="115000"/>
                        </a:lnSpc>
                        <a:spcBef>
                          <a:spcPts val="400"/>
                        </a:spcBef>
                        <a:spcAft>
                          <a:spcPts val="400"/>
                        </a:spcAft>
                      </a:pPr>
                      <a:r>
                        <a:rPr lang="en-GB" sz="1800" b="1">
                          <a:solidFill>
                            <a:srgbClr val="000000"/>
                          </a:solidFill>
                          <a:latin typeface="Times New Roman"/>
                          <a:ea typeface="Times New Roman"/>
                        </a:rPr>
                        <a:t>1</a:t>
                      </a:r>
                      <a:r>
                        <a:rPr lang="en-GB" sz="1800" b="1" baseline="30000">
                          <a:solidFill>
                            <a:srgbClr val="000000"/>
                          </a:solidFill>
                          <a:latin typeface="Times New Roman"/>
                          <a:ea typeface="Times New Roman"/>
                        </a:rPr>
                        <a:t>st</a:t>
                      </a:r>
                      <a:r>
                        <a:rPr lang="en-GB" sz="1800" b="1">
                          <a:solidFill>
                            <a:srgbClr val="000000"/>
                          </a:solidFill>
                          <a:latin typeface="Times New Roman"/>
                          <a:ea typeface="Times New Roman"/>
                        </a:rPr>
                        <a:t> round</a:t>
                      </a:r>
                      <a:endParaRPr lang="en-US" sz="1800" b="1">
                        <a:latin typeface="Times New Roman"/>
                        <a:ea typeface="Times New Roman"/>
                      </a:endParaRPr>
                    </a:p>
                  </a:txBody>
                  <a:tcPr marL="68580" marR="68580" marT="0" marB="0">
                    <a:lnL>
                      <a:noFill/>
                    </a:lnL>
                    <a:lnR>
                      <a:noFill/>
                    </a:lnR>
                    <a:lnT>
                      <a:noFill/>
                    </a:lnT>
                    <a:lnB>
                      <a:noFill/>
                    </a:lnB>
                  </a:tcPr>
                </a:tc>
                <a:tc>
                  <a:txBody>
                    <a:bodyPr/>
                    <a:lstStyle/>
                    <a:p>
                      <a:pPr marL="0" marR="17145" algn="r">
                        <a:lnSpc>
                          <a:spcPct val="115000"/>
                        </a:lnSpc>
                        <a:spcBef>
                          <a:spcPts val="400"/>
                        </a:spcBef>
                        <a:spcAft>
                          <a:spcPts val="400"/>
                        </a:spcAft>
                      </a:pPr>
                      <a:r>
                        <a:rPr lang="en-GB" sz="1800" b="1" dirty="0">
                          <a:solidFill>
                            <a:srgbClr val="000000"/>
                          </a:solidFill>
                          <a:latin typeface="Times New Roman"/>
                          <a:ea typeface="Times New Roman"/>
                        </a:rPr>
                        <a:t>11.6.19</a:t>
                      </a:r>
                      <a:endParaRPr lang="en-US" sz="1800" b="1" dirty="0">
                        <a:latin typeface="Times New Roman"/>
                        <a:ea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7"/>
                  </a:ext>
                </a:extLst>
              </a:tr>
              <a:tr h="397042">
                <a:tc vMerge="1">
                  <a:txBody>
                    <a:bodyPr/>
                    <a:lstStyle/>
                    <a:p>
                      <a:endParaRPr lang="en-US"/>
                    </a:p>
                  </a:txBody>
                  <a:tcPr/>
                </a:tc>
                <a:tc>
                  <a:txBody>
                    <a:bodyPr/>
                    <a:lstStyle/>
                    <a:p>
                      <a:pPr>
                        <a:lnSpc>
                          <a:spcPct val="115000"/>
                        </a:lnSpc>
                      </a:pPr>
                      <a:endParaRPr lang="en-US" sz="1800" b="1">
                        <a:latin typeface="Calibri"/>
                        <a:ea typeface="Times New Roman"/>
                      </a:endParaRPr>
                    </a:p>
                  </a:txBody>
                  <a:tcPr marL="68580" marR="68580" marT="0" marB="0">
                    <a:lnL>
                      <a:noFill/>
                    </a:lnL>
                    <a:lnR>
                      <a:noFill/>
                    </a:lnR>
                    <a:lnT>
                      <a:noFill/>
                    </a:lnT>
                    <a:lnB>
                      <a:noFill/>
                    </a:lnB>
                  </a:tcPr>
                </a:tc>
                <a:tc>
                  <a:txBody>
                    <a:bodyPr/>
                    <a:lstStyle/>
                    <a:p>
                      <a:pPr>
                        <a:lnSpc>
                          <a:spcPct val="115000"/>
                        </a:lnSpc>
                      </a:pPr>
                      <a:endParaRPr lang="en-US" sz="1800" b="1" dirty="0">
                        <a:latin typeface="Calibri"/>
                        <a:ea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8"/>
                  </a:ext>
                </a:extLst>
              </a:tr>
              <a:tr h="397042">
                <a:tc vMerge="1">
                  <a:txBody>
                    <a:bodyPr/>
                    <a:lstStyle/>
                    <a:p>
                      <a:endParaRPr lang="en-US"/>
                    </a:p>
                  </a:txBody>
                  <a:tcPr/>
                </a:tc>
                <a:tc>
                  <a:txBody>
                    <a:bodyPr/>
                    <a:lstStyle/>
                    <a:p>
                      <a:pPr marL="0" marR="17145" algn="ctr">
                        <a:lnSpc>
                          <a:spcPct val="115000"/>
                        </a:lnSpc>
                        <a:spcBef>
                          <a:spcPts val="400"/>
                        </a:spcBef>
                        <a:spcAft>
                          <a:spcPts val="400"/>
                        </a:spcAft>
                      </a:pPr>
                      <a:r>
                        <a:rPr lang="en-GB" sz="1800" b="1">
                          <a:solidFill>
                            <a:srgbClr val="000000"/>
                          </a:solidFill>
                          <a:latin typeface="Times New Roman"/>
                          <a:ea typeface="Times New Roman"/>
                        </a:rPr>
                        <a:t>2</a:t>
                      </a:r>
                      <a:r>
                        <a:rPr lang="en-GB" sz="1800" b="1" baseline="30000">
                          <a:solidFill>
                            <a:srgbClr val="000000"/>
                          </a:solidFill>
                          <a:latin typeface="Times New Roman"/>
                          <a:ea typeface="Times New Roman"/>
                        </a:rPr>
                        <a:t>nd</a:t>
                      </a:r>
                      <a:r>
                        <a:rPr lang="en-GB" sz="1800" b="1">
                          <a:solidFill>
                            <a:srgbClr val="000000"/>
                          </a:solidFill>
                          <a:latin typeface="Times New Roman"/>
                          <a:ea typeface="Times New Roman"/>
                        </a:rPr>
                        <a:t> round</a:t>
                      </a:r>
                      <a:endParaRPr lang="en-US" sz="1800" b="1">
                        <a:latin typeface="Times New Roman"/>
                        <a:ea typeface="Times New Roman"/>
                      </a:endParaRPr>
                    </a:p>
                  </a:txBody>
                  <a:tcPr marL="68580" marR="68580" marT="0" marB="0">
                    <a:lnL>
                      <a:noFill/>
                    </a:lnL>
                    <a:lnR>
                      <a:noFill/>
                    </a:lnR>
                    <a:lnT>
                      <a:noFill/>
                    </a:lnT>
                    <a:lnB>
                      <a:noFill/>
                    </a:lnB>
                  </a:tcPr>
                </a:tc>
                <a:tc>
                  <a:txBody>
                    <a:bodyPr/>
                    <a:lstStyle/>
                    <a:p>
                      <a:pPr marL="0" marR="17145" algn="r">
                        <a:lnSpc>
                          <a:spcPct val="115000"/>
                        </a:lnSpc>
                        <a:spcBef>
                          <a:spcPts val="400"/>
                        </a:spcBef>
                        <a:spcAft>
                          <a:spcPts val="400"/>
                        </a:spcAft>
                      </a:pPr>
                      <a:r>
                        <a:rPr lang="en-GB" sz="1800" b="1" dirty="0">
                          <a:solidFill>
                            <a:srgbClr val="000000"/>
                          </a:solidFill>
                          <a:latin typeface="Times New Roman"/>
                          <a:ea typeface="Times New Roman"/>
                        </a:rPr>
                        <a:t>18.6.19</a:t>
                      </a:r>
                      <a:endParaRPr lang="en-US" sz="1800" b="1" dirty="0">
                        <a:latin typeface="Times New Roman"/>
                        <a:ea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9"/>
                  </a:ext>
                </a:extLst>
              </a:tr>
              <a:tr h="397042">
                <a:tc gridSpan="3">
                  <a:txBody>
                    <a:bodyPr/>
                    <a:lstStyle/>
                    <a:p>
                      <a:pPr marL="0" marR="17145" algn="r">
                        <a:lnSpc>
                          <a:spcPct val="115000"/>
                        </a:lnSpc>
                        <a:spcBef>
                          <a:spcPts val="400"/>
                        </a:spcBef>
                        <a:spcAft>
                          <a:spcPts val="400"/>
                        </a:spcAft>
                      </a:pPr>
                      <a:r>
                        <a:rPr lang="en-GB" sz="1800" b="1" dirty="0">
                          <a:latin typeface="Times New Roman"/>
                          <a:ea typeface="Times New Roman"/>
                        </a:rPr>
                        <a:t>3</a:t>
                      </a:r>
                      <a:r>
                        <a:rPr lang="en-GB" sz="1800" b="1" baseline="30000" dirty="0">
                          <a:latin typeface="Times New Roman"/>
                          <a:ea typeface="Times New Roman"/>
                        </a:rPr>
                        <a:t>rd</a:t>
                      </a:r>
                      <a:r>
                        <a:rPr lang="en-GB" sz="1800" b="1" dirty="0">
                          <a:latin typeface="Times New Roman"/>
                          <a:ea typeface="Times New Roman"/>
                        </a:rPr>
                        <a:t> round, if required will be held on 27.6.2019</a:t>
                      </a:r>
                      <a:endParaRPr lang="en-US" sz="1800" b="1" dirty="0">
                        <a:latin typeface="Times New Roman"/>
                        <a:ea typeface="Times New Roman"/>
                      </a:endParaRPr>
                    </a:p>
                  </a:txBody>
                  <a:tcPr marL="68580" marR="68580" marT="0" marB="0" anchor="ctr">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r h="397042">
                <a:tc gridSpan="2">
                  <a:txBody>
                    <a:bodyPr/>
                    <a:lstStyle/>
                    <a:p>
                      <a:pPr marL="0" marR="17145">
                        <a:lnSpc>
                          <a:spcPct val="115000"/>
                        </a:lnSpc>
                        <a:spcBef>
                          <a:spcPts val="400"/>
                        </a:spcBef>
                        <a:spcAft>
                          <a:spcPts val="400"/>
                        </a:spcAft>
                      </a:pPr>
                      <a:r>
                        <a:rPr lang="en-GB" sz="1800" b="1">
                          <a:solidFill>
                            <a:srgbClr val="000000"/>
                          </a:solidFill>
                          <a:latin typeface="Times New Roman"/>
                          <a:ea typeface="Times New Roman"/>
                        </a:rPr>
                        <a:t>Orientation programme  &amp; Commencement of  classes</a:t>
                      </a:r>
                      <a:endParaRPr lang="en-US" sz="1800" b="1">
                        <a:latin typeface="Times New Roman"/>
                        <a:ea typeface="Times New Roman"/>
                      </a:endParaRPr>
                    </a:p>
                  </a:txBody>
                  <a:tcPr marL="68580" marR="68580" marT="0" marB="0">
                    <a:lnL>
                      <a:noFill/>
                    </a:lnL>
                    <a:lnR>
                      <a:noFill/>
                    </a:lnR>
                    <a:lnT>
                      <a:noFill/>
                    </a:lnT>
                    <a:lnB>
                      <a:noFill/>
                    </a:lnB>
                  </a:tcPr>
                </a:tc>
                <a:tc hMerge="1">
                  <a:txBody>
                    <a:bodyPr/>
                    <a:lstStyle/>
                    <a:p>
                      <a:endParaRPr lang="en-US"/>
                    </a:p>
                  </a:txBody>
                  <a:tcPr/>
                </a:tc>
                <a:tc>
                  <a:txBody>
                    <a:bodyPr/>
                    <a:lstStyle/>
                    <a:p>
                      <a:pPr marL="0" marR="17145" algn="ctr">
                        <a:lnSpc>
                          <a:spcPct val="115000"/>
                        </a:lnSpc>
                        <a:spcBef>
                          <a:spcPts val="400"/>
                        </a:spcBef>
                        <a:spcAft>
                          <a:spcPts val="400"/>
                        </a:spcAft>
                      </a:pPr>
                      <a:r>
                        <a:rPr lang="en-GB" sz="1800" b="1" dirty="0">
                          <a:solidFill>
                            <a:srgbClr val="000000"/>
                          </a:solidFill>
                          <a:latin typeface="Times New Roman"/>
                          <a:ea typeface="Times New Roman"/>
                        </a:rPr>
                        <a:t>17.6.2019</a:t>
                      </a:r>
                      <a:endParaRPr lang="en-US" sz="1800" b="1" dirty="0">
                        <a:latin typeface="Times New Roman"/>
                        <a:ea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533400"/>
            <a:ext cx="7391400" cy="6019800"/>
          </a:xfrm>
        </p:spPr>
        <p:txBody>
          <a:bodyPr>
            <a:normAutofit/>
          </a:bodyPr>
          <a:lstStyle/>
          <a:p>
            <a:pPr lvl="0" algn="just"/>
            <a:r>
              <a:rPr lang="en-IN" sz="2400" b="1" dirty="0">
                <a:solidFill>
                  <a:srgbClr val="FF0000"/>
                </a:solidFill>
                <a:latin typeface="Times New Roman" pitchFamily="18" charset="0"/>
                <a:cs typeface="Times New Roman" pitchFamily="18" charset="0"/>
              </a:rPr>
              <a:t>Fill up details like Register number, name, subject, date, and affix your signature </a:t>
            </a:r>
            <a:r>
              <a:rPr lang="en-IN" sz="2400" dirty="0">
                <a:latin typeface="Times New Roman" pitchFamily="18" charset="0"/>
                <a:cs typeface="Times New Roman" pitchFamily="18" charset="0"/>
              </a:rPr>
              <a:t>in the space provided in the OMR sheet.</a:t>
            </a:r>
          </a:p>
          <a:p>
            <a:pPr lvl="0" algn="just"/>
            <a:endParaRPr lang="en-US" sz="2400" dirty="0">
              <a:latin typeface="Times New Roman" pitchFamily="18" charset="0"/>
              <a:cs typeface="Times New Roman" pitchFamily="18" charset="0"/>
            </a:endParaRPr>
          </a:p>
          <a:p>
            <a:pPr lvl="0" algn="just"/>
            <a:r>
              <a:rPr lang="en-IN" sz="2400" dirty="0">
                <a:latin typeface="Times New Roman" pitchFamily="18" charset="0"/>
                <a:cs typeface="Times New Roman" pitchFamily="18" charset="0"/>
              </a:rPr>
              <a:t>The duration of the examination is 9.00 a.m. to 12.00 noon for B.ASLP; 9.00 a.m. to 11.10 for </a:t>
            </a:r>
            <a:r>
              <a:rPr lang="en-IN" sz="2400" dirty="0" err="1">
                <a:latin typeface="Times New Roman" pitchFamily="18" charset="0"/>
                <a:cs typeface="Times New Roman" pitchFamily="18" charset="0"/>
              </a:rPr>
              <a:t>M.Sc</a:t>
            </a:r>
            <a:r>
              <a:rPr lang="en-IN" sz="2400" dirty="0">
                <a:latin typeface="Times New Roman" pitchFamily="18" charset="0"/>
                <a:cs typeface="Times New Roman" pitchFamily="18" charset="0"/>
              </a:rPr>
              <a:t> (SLP/Audiology); 11.30 a.m. to 1.10 for combined </a:t>
            </a:r>
            <a:r>
              <a:rPr lang="en-IN" sz="2400" dirty="0" err="1">
                <a:latin typeface="Times New Roman" pitchFamily="18" charset="0"/>
                <a:cs typeface="Times New Roman" pitchFamily="18" charset="0"/>
              </a:rPr>
              <a:t>M.Sc</a:t>
            </a:r>
            <a:r>
              <a:rPr lang="en-IN" sz="2400" dirty="0">
                <a:latin typeface="Times New Roman" pitchFamily="18" charset="0"/>
                <a:cs typeface="Times New Roman" pitchFamily="18" charset="0"/>
              </a:rPr>
              <a:t> (SLP/Audiology) and M.Ed. </a:t>
            </a:r>
            <a:r>
              <a:rPr lang="en-IN" sz="2400" dirty="0" err="1">
                <a:latin typeface="Times New Roman" pitchFamily="18" charset="0"/>
                <a:cs typeface="Times New Roman" pitchFamily="18" charset="0"/>
              </a:rPr>
              <a:t>Spl</a:t>
            </a:r>
            <a:r>
              <a:rPr lang="en-IN" sz="2400" dirty="0">
                <a:latin typeface="Times New Roman" pitchFamily="18" charset="0"/>
                <a:cs typeface="Times New Roman" pitchFamily="18" charset="0"/>
              </a:rPr>
              <a:t>. (HI) is 9.30 a.m. to 10.20 a.m. </a:t>
            </a:r>
          </a:p>
          <a:p>
            <a:pPr lvl="0" algn="just"/>
            <a:endParaRPr lang="en-US" sz="2400" dirty="0">
              <a:latin typeface="Times New Roman" pitchFamily="18" charset="0"/>
              <a:cs typeface="Times New Roman" pitchFamily="18" charset="0"/>
            </a:endParaRPr>
          </a:p>
          <a:p>
            <a:pPr lvl="0" algn="just"/>
            <a:r>
              <a:rPr lang="en-IN" sz="2400" dirty="0">
                <a:latin typeface="Times New Roman" pitchFamily="18" charset="0"/>
                <a:cs typeface="Times New Roman" pitchFamily="18" charset="0"/>
              </a:rPr>
              <a:t>Students have to answer 50 questions of multiple choice types, each carrying one mark. </a:t>
            </a:r>
            <a:r>
              <a:rPr lang="en-IN" sz="2400" b="1" dirty="0">
                <a:solidFill>
                  <a:srgbClr val="00B050"/>
                </a:solidFill>
                <a:latin typeface="Times New Roman" pitchFamily="18" charset="0"/>
                <a:cs typeface="Times New Roman" pitchFamily="18" charset="0"/>
              </a:rPr>
              <a:t>There is no negative marking for wrong answer B.ASLP and M.Ed. </a:t>
            </a:r>
            <a:r>
              <a:rPr lang="en-IN" sz="2400" b="1" dirty="0" err="1">
                <a:solidFill>
                  <a:srgbClr val="00B050"/>
                </a:solidFill>
                <a:latin typeface="Times New Roman" pitchFamily="18" charset="0"/>
                <a:cs typeface="Times New Roman" pitchFamily="18" charset="0"/>
              </a:rPr>
              <a:t>Spl</a:t>
            </a:r>
            <a:r>
              <a:rPr lang="en-IN" sz="2400" b="1" dirty="0">
                <a:solidFill>
                  <a:srgbClr val="00B050"/>
                </a:solidFill>
                <a:latin typeface="Times New Roman" pitchFamily="18" charset="0"/>
                <a:cs typeface="Times New Roman" pitchFamily="18" charset="0"/>
              </a:rPr>
              <a:t>. (HI)</a:t>
            </a:r>
          </a:p>
          <a:p>
            <a:pPr lvl="0" algn="just"/>
            <a:endParaRPr lang="en-IN" sz="2400" b="1" dirty="0">
              <a:solidFill>
                <a:srgbClr val="00B050"/>
              </a:solidFill>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696200" cy="6477000"/>
          </a:xfrm>
        </p:spPr>
        <p:txBody>
          <a:bodyPr>
            <a:normAutofit/>
          </a:bodyPr>
          <a:lstStyle/>
          <a:p>
            <a:pPr lvl="0" algn="just"/>
            <a:endParaRPr lang="en-IN" sz="2400" dirty="0">
              <a:latin typeface="Times New Roman" pitchFamily="18" charset="0"/>
              <a:cs typeface="Times New Roman" pitchFamily="18" charset="0"/>
            </a:endParaRPr>
          </a:p>
          <a:p>
            <a:pPr lvl="0" algn="just"/>
            <a:r>
              <a:rPr lang="en-IN" sz="2400" dirty="0">
                <a:latin typeface="Times New Roman" pitchFamily="18" charset="0"/>
                <a:cs typeface="Times New Roman" pitchFamily="18" charset="0"/>
              </a:rPr>
              <a:t>Mark the correct answer using </a:t>
            </a:r>
            <a:r>
              <a:rPr lang="en-IN" sz="2400" dirty="0">
                <a:solidFill>
                  <a:srgbClr val="FF0000"/>
                </a:solidFill>
                <a:latin typeface="Times New Roman" pitchFamily="18" charset="0"/>
                <a:cs typeface="Times New Roman" pitchFamily="18" charset="0"/>
              </a:rPr>
              <a:t>BLACK/BLUE BALL POINT PEN </a:t>
            </a:r>
            <a:r>
              <a:rPr lang="en-IN" sz="2400" dirty="0">
                <a:latin typeface="Times New Roman" pitchFamily="18" charset="0"/>
                <a:cs typeface="Times New Roman" pitchFamily="18" charset="0"/>
              </a:rPr>
              <a:t>only. </a:t>
            </a:r>
          </a:p>
          <a:p>
            <a:pPr lvl="0" algn="just"/>
            <a:endParaRPr lang="en-US" sz="2400" dirty="0">
              <a:latin typeface="Times New Roman" pitchFamily="18" charset="0"/>
              <a:cs typeface="Times New Roman" pitchFamily="18" charset="0"/>
            </a:endParaRPr>
          </a:p>
          <a:p>
            <a:pPr lvl="0" algn="just"/>
            <a:r>
              <a:rPr lang="en-IN" sz="2400" dirty="0">
                <a:latin typeface="Times New Roman" pitchFamily="18" charset="0"/>
                <a:cs typeface="Times New Roman" pitchFamily="18" charset="0"/>
              </a:rPr>
              <a:t>Carefully shade the chosen answer in the appropriate circle. </a:t>
            </a:r>
            <a:r>
              <a:rPr lang="en-IN" sz="2400" b="1" dirty="0">
                <a:solidFill>
                  <a:srgbClr val="00B050"/>
                </a:solidFill>
                <a:latin typeface="Times New Roman" pitchFamily="18" charset="0"/>
                <a:cs typeface="Times New Roman" pitchFamily="18" charset="0"/>
              </a:rPr>
              <a:t>Once done it cannot be corrected. </a:t>
            </a:r>
            <a:r>
              <a:rPr lang="en-IN" sz="2400" dirty="0">
                <a:latin typeface="Times New Roman" pitchFamily="18" charset="0"/>
                <a:cs typeface="Times New Roman" pitchFamily="18" charset="0"/>
              </a:rPr>
              <a:t>If more than one shading is there per question, then that answer will be invalid.</a:t>
            </a:r>
          </a:p>
          <a:p>
            <a:pPr lvl="0" algn="just"/>
            <a:endParaRPr lang="en-US" sz="2400" dirty="0">
              <a:latin typeface="Times New Roman" pitchFamily="18" charset="0"/>
              <a:cs typeface="Times New Roman" pitchFamily="18" charset="0"/>
            </a:endParaRPr>
          </a:p>
          <a:p>
            <a:pPr lvl="0" algn="just"/>
            <a:r>
              <a:rPr lang="en-IN" sz="2400" b="1" dirty="0">
                <a:solidFill>
                  <a:srgbClr val="00B0F0"/>
                </a:solidFill>
                <a:latin typeface="Times New Roman" pitchFamily="18" charset="0"/>
                <a:cs typeface="Times New Roman" pitchFamily="18" charset="0"/>
              </a:rPr>
              <a:t>Do not make any stray marking</a:t>
            </a:r>
            <a:r>
              <a:rPr lang="en-IN" sz="2400" dirty="0">
                <a:latin typeface="Times New Roman" pitchFamily="18" charset="0"/>
                <a:cs typeface="Times New Roman" pitchFamily="18" charset="0"/>
              </a:rPr>
              <a:t> on the OMR sheet.</a:t>
            </a:r>
          </a:p>
          <a:p>
            <a:pPr lvl="0" algn="just"/>
            <a:endParaRPr lang="en-US" sz="2400" dirty="0">
              <a:latin typeface="Times New Roman" pitchFamily="18" charset="0"/>
              <a:cs typeface="Times New Roman" pitchFamily="18" charset="0"/>
            </a:endParaRPr>
          </a:p>
          <a:p>
            <a:pPr lvl="0" algn="just"/>
            <a:r>
              <a:rPr lang="en-IN" sz="2400" dirty="0">
                <a:latin typeface="Times New Roman" pitchFamily="18" charset="0"/>
                <a:cs typeface="Times New Roman" pitchFamily="18" charset="0"/>
              </a:rPr>
              <a:t>Fill the circle      </a:t>
            </a:r>
          </a:p>
          <a:p>
            <a:pPr lvl="0" algn="just"/>
            <a:endParaRPr lang="en-US" sz="2400" dirty="0">
              <a:latin typeface="Times New Roman" pitchFamily="18" charset="0"/>
              <a:cs typeface="Times New Roman" pitchFamily="18" charset="0"/>
            </a:endParaRPr>
          </a:p>
          <a:p>
            <a:pPr lvl="0" algn="just"/>
            <a:r>
              <a:rPr lang="en-IN" sz="2400" b="1" dirty="0">
                <a:solidFill>
                  <a:srgbClr val="7030A0"/>
                </a:solidFill>
                <a:latin typeface="Times New Roman" pitchFamily="18" charset="0"/>
                <a:cs typeface="Times New Roman" pitchFamily="18" charset="0"/>
              </a:rPr>
              <a:t>Do not do rough work on OMR sheet</a:t>
            </a:r>
            <a:endParaRPr lang="en-US" sz="2400" b="1" dirty="0">
              <a:solidFill>
                <a:srgbClr val="7030A0"/>
              </a:solidFill>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Oval 4"/>
          <p:cNvSpPr/>
          <p:nvPr/>
        </p:nvSpPr>
        <p:spPr>
          <a:xfrm>
            <a:off x="3352800" y="5029200"/>
            <a:ext cx="228600" cy="2286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143000"/>
            <a:ext cx="7620000" cy="5105400"/>
          </a:xfrm>
        </p:spPr>
        <p:txBody>
          <a:bodyPr>
            <a:normAutofit/>
          </a:bodyPr>
          <a:lstStyle/>
          <a:p>
            <a:pPr lvl="0" algn="just"/>
            <a:r>
              <a:rPr lang="en-IN" sz="2400" dirty="0">
                <a:latin typeface="Times New Roman" pitchFamily="18" charset="0"/>
                <a:cs typeface="Times New Roman" pitchFamily="18" charset="0"/>
              </a:rPr>
              <a:t>For rough work use the </a:t>
            </a:r>
            <a:r>
              <a:rPr lang="en-IN" sz="2400" b="1" dirty="0">
                <a:solidFill>
                  <a:srgbClr val="FF0000"/>
                </a:solidFill>
                <a:latin typeface="Times New Roman" pitchFamily="18" charset="0"/>
                <a:cs typeface="Times New Roman" pitchFamily="18" charset="0"/>
              </a:rPr>
              <a:t>additional work sheets </a:t>
            </a:r>
            <a:r>
              <a:rPr lang="en-IN" sz="2400" dirty="0">
                <a:latin typeface="Times New Roman" pitchFamily="18" charset="0"/>
                <a:cs typeface="Times New Roman" pitchFamily="18" charset="0"/>
              </a:rPr>
              <a:t>given in the end of question booklet.</a:t>
            </a:r>
          </a:p>
          <a:p>
            <a:pPr lvl="0" algn="just"/>
            <a:endParaRPr lang="en-US" sz="2400" dirty="0">
              <a:latin typeface="Times New Roman" pitchFamily="18" charset="0"/>
              <a:cs typeface="Times New Roman" pitchFamily="18" charset="0"/>
            </a:endParaRPr>
          </a:p>
          <a:p>
            <a:pPr lvl="0" algn="just"/>
            <a:r>
              <a:rPr lang="en-IN" sz="2400" b="1" dirty="0">
                <a:solidFill>
                  <a:srgbClr val="0070C0"/>
                </a:solidFill>
                <a:latin typeface="Times New Roman" pitchFamily="18" charset="0"/>
                <a:cs typeface="Times New Roman" pitchFamily="18" charset="0"/>
              </a:rPr>
              <a:t>Return the answer sheet to the invigilator</a:t>
            </a:r>
            <a:r>
              <a:rPr lang="en-IN" sz="2400" dirty="0">
                <a:latin typeface="Times New Roman" pitchFamily="18" charset="0"/>
                <a:cs typeface="Times New Roman" pitchFamily="18" charset="0"/>
              </a:rPr>
              <a:t> before leaving the examination hall.</a:t>
            </a:r>
          </a:p>
          <a:p>
            <a:pPr lvl="0" algn="just"/>
            <a:endParaRPr lang="en-US" sz="2400" dirty="0">
              <a:latin typeface="Times New Roman" pitchFamily="18" charset="0"/>
              <a:cs typeface="Times New Roman" pitchFamily="18" charset="0"/>
            </a:endParaRPr>
          </a:p>
          <a:p>
            <a:pPr lvl="0" algn="just"/>
            <a:r>
              <a:rPr lang="en-IN" sz="2400" dirty="0">
                <a:latin typeface="Times New Roman" pitchFamily="18" charset="0"/>
                <a:cs typeface="Times New Roman" pitchFamily="18" charset="0"/>
              </a:rPr>
              <a:t>Students </a:t>
            </a:r>
            <a:r>
              <a:rPr lang="en-IN" sz="2400" b="1" dirty="0">
                <a:solidFill>
                  <a:srgbClr val="00B050"/>
                </a:solidFill>
                <a:latin typeface="Times New Roman" pitchFamily="18" charset="0"/>
                <a:cs typeface="Times New Roman" pitchFamily="18" charset="0"/>
              </a:rPr>
              <a:t>can leave the hall only after half an hour of commencement of </a:t>
            </a:r>
            <a:r>
              <a:rPr lang="en-IN" sz="2400" b="1" dirty="0" err="1">
                <a:solidFill>
                  <a:srgbClr val="00B050"/>
                </a:solidFill>
                <a:latin typeface="Times New Roman" pitchFamily="18" charset="0"/>
                <a:cs typeface="Times New Roman" pitchFamily="18" charset="0"/>
              </a:rPr>
              <a:t>examianation</a:t>
            </a:r>
            <a:r>
              <a:rPr lang="en-IN" sz="2400" b="1" dirty="0">
                <a:solidFill>
                  <a:srgbClr val="00B050"/>
                </a:solidFill>
                <a:latin typeface="Times New Roman" pitchFamily="18" charset="0"/>
                <a:cs typeface="Times New Roman" pitchFamily="18" charset="0"/>
              </a:rPr>
              <a:t>.   </a:t>
            </a:r>
            <a:r>
              <a:rPr lang="en-IN" sz="2400" dirty="0">
                <a:latin typeface="Times New Roman" pitchFamily="18" charset="0"/>
                <a:cs typeface="Times New Roman" pitchFamily="18" charset="0"/>
              </a:rPr>
              <a:t>However, if they decide to leave the hall, they have to handover the question paper and OMR sheet to the Invigilator.</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b="1" dirty="0">
                <a:solidFill>
                  <a:srgbClr val="FF0000"/>
                </a:solidFill>
              </a:rPr>
              <a:t>There is negative marking for wrong answers for </a:t>
            </a:r>
            <a:r>
              <a:rPr lang="en-US" b="1" dirty="0" err="1">
                <a:solidFill>
                  <a:srgbClr val="FF0000"/>
                </a:solidFill>
              </a:rPr>
              <a:t>M.Sc</a:t>
            </a:r>
            <a:r>
              <a:rPr lang="en-US" b="1" dirty="0">
                <a:solidFill>
                  <a:srgbClr val="FF0000"/>
                </a:solidFill>
              </a:rPr>
              <a:t> program. </a:t>
            </a:r>
            <a:endParaRPr lang="en-US" dirty="0">
              <a:solidFill>
                <a:srgbClr val="FF0000"/>
              </a:solidFill>
            </a:endParaRPr>
          </a:p>
          <a:p>
            <a:endParaRPr lang="en-US" sz="1200" dirty="0"/>
          </a:p>
          <a:p>
            <a:pPr lvl="0"/>
            <a:r>
              <a:rPr lang="en-US" dirty="0"/>
              <a:t>Carefully mark  the answers in the appropriate circle. Once done it cannot be corrected.  If more than one marking is there per question, then that answer will be invalid.</a:t>
            </a:r>
          </a:p>
          <a:p>
            <a:pPr lvl="0" algn="just"/>
            <a:r>
              <a:rPr lang="en-IN" dirty="0">
                <a:latin typeface="Gill Sans MT" pitchFamily="34" charset="0"/>
                <a:cs typeface="Times New Roman" pitchFamily="18" charset="0"/>
              </a:rPr>
              <a:t>Fill the circle      </a:t>
            </a:r>
          </a:p>
          <a:p>
            <a:pPr lvl="0"/>
            <a:r>
              <a:rPr lang="en-US" dirty="0"/>
              <a:t>Do not do rough work on OMR sheet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For rough work to be done only on the additional work sheets provided in question paper</a:t>
            </a:r>
          </a:p>
          <a:p>
            <a:endParaRPr lang="en-US" dirty="0"/>
          </a:p>
          <a:p>
            <a:pPr lvl="0"/>
            <a:r>
              <a:rPr lang="en-US" dirty="0"/>
              <a:t>The candidates have to bring their admit card on the day of the entrance examination, without which they will not be permitted to take up the entrance examination.</a:t>
            </a:r>
          </a:p>
          <a:p>
            <a:pPr>
              <a:buNone/>
            </a:pPr>
            <a:endParaRPr lang="en-US" dirty="0"/>
          </a:p>
          <a:p>
            <a:pPr lvl="0"/>
            <a:r>
              <a:rPr lang="en-US" dirty="0"/>
              <a:t>If more than one answer is indicated against a question, no marks will be awarded for the same.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Any form of overwriting and erasing on the answer sheets will be processed by the computer as an incorrect answer. </a:t>
            </a:r>
          </a:p>
          <a:p>
            <a:pPr>
              <a:buNone/>
            </a:pPr>
            <a:endParaRPr lang="en-US" dirty="0"/>
          </a:p>
          <a:p>
            <a:pPr lvl="0"/>
            <a:r>
              <a:rPr lang="en-US" dirty="0"/>
              <a:t>Students are not allowed to carry any mobile phone, calculator, books, bags, purse, watch, or any other electronic goods such as </a:t>
            </a:r>
            <a:r>
              <a:rPr lang="en-US" dirty="0" err="1"/>
              <a:t>bluetooth</a:t>
            </a:r>
            <a:r>
              <a:rPr lang="en-US" dirty="0"/>
              <a:t>. </a:t>
            </a:r>
          </a:p>
          <a:p>
            <a:pPr lvl="0"/>
            <a:r>
              <a:rPr lang="en-US" dirty="0"/>
              <a:t>Return the answer sheet to the invigilator before leaving the examination hall.</a:t>
            </a:r>
          </a:p>
          <a:p>
            <a:pPr lvl="0"/>
            <a:r>
              <a:rPr lang="en-US" dirty="0"/>
              <a:t>Students can’t leave the hall before the scheduled time.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912" y="0"/>
            <a:ext cx="7943088" cy="1143000"/>
          </a:xfrm>
        </p:spPr>
        <p:txBody>
          <a:bodyPr>
            <a:noAutofit/>
          </a:bodyPr>
          <a:lstStyle/>
          <a:p>
            <a:pPr algn="ctr"/>
            <a:r>
              <a:rPr lang="en-GB" sz="2800" b="1" dirty="0">
                <a:latin typeface="Times New Roman" pitchFamily="18" charset="0"/>
                <a:cs typeface="Times New Roman" pitchFamily="18" charset="0"/>
              </a:rPr>
              <a:t>ANNOUNCEMENT OF RESULTS- KEEP VISITING AIISH WEBSITE: </a:t>
            </a:r>
            <a:r>
              <a:rPr lang="en-GB" sz="2800" b="1" dirty="0" err="1">
                <a:latin typeface="Times New Roman" pitchFamily="18" charset="0"/>
                <a:cs typeface="Times New Roman" pitchFamily="18" charset="0"/>
              </a:rPr>
              <a:t>aiishmysore.in</a:t>
            </a:r>
            <a:r>
              <a:rPr lang="en-GB" sz="2800" b="1" dirty="0">
                <a:latin typeface="Times New Roman" pitchFamily="18" charset="0"/>
                <a:cs typeface="Times New Roman" pitchFamily="18" charset="0"/>
              </a:rPr>
              <a:t>  </a:t>
            </a:r>
            <a:endParaRPr lang="en-US" sz="28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143000" y="1447800"/>
          <a:ext cx="7696200" cy="5120640"/>
        </p:xfrm>
        <a:graphic>
          <a:graphicData uri="http://schemas.openxmlformats.org/drawingml/2006/table">
            <a:tbl>
              <a:tblPr firstRow="1" bandRow="1">
                <a:tableStyleId>{F5AB1C69-6EDB-4FF4-983F-18BD219EF322}</a:tableStyleId>
              </a:tblPr>
              <a:tblGrid>
                <a:gridCol w="19812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1167493">
                <a:tc gridSpan="2">
                  <a:txBody>
                    <a:bodyPr/>
                    <a:lstStyle/>
                    <a:p>
                      <a:endParaRPr lang="en-US" sz="2400" dirty="0">
                        <a:latin typeface="Times New Roman" pitchFamily="18" charset="0"/>
                        <a:cs typeface="Times New Roman" pitchFamily="18" charset="0"/>
                      </a:endParaRPr>
                    </a:p>
                  </a:txBody>
                  <a:tcPr/>
                </a:tc>
                <a:tc hMerge="1">
                  <a:txBody>
                    <a:bodyPr/>
                    <a:lstStyle/>
                    <a:p>
                      <a:endParaRPr lang="en-US" sz="2400" dirty="0">
                        <a:latin typeface="Times New Roman" pitchFamily="18" charset="0"/>
                        <a:cs typeface="Times New Roman" pitchFamily="18" charset="0"/>
                      </a:endParaRPr>
                    </a:p>
                  </a:txBody>
                  <a:tcPr/>
                </a:tc>
                <a:tc>
                  <a:txBody>
                    <a:bodyPr/>
                    <a:lstStyle/>
                    <a:p>
                      <a:r>
                        <a:rPr kumimoji="0" lang="en-GB" sz="2400" kern="1200" dirty="0">
                          <a:latin typeface="Times New Roman" pitchFamily="18" charset="0"/>
                          <a:cs typeface="Times New Roman" pitchFamily="18" charset="0"/>
                        </a:rPr>
                        <a:t>B.ASLP/ BASLP</a:t>
                      </a:r>
                      <a:endParaRPr lang="en-US" sz="2400" dirty="0">
                        <a:latin typeface="Times New Roman" pitchFamily="18" charset="0"/>
                        <a:cs typeface="Times New Roman" pitchFamily="18" charset="0"/>
                      </a:endParaRPr>
                    </a:p>
                  </a:txBody>
                  <a:tcPr/>
                </a:tc>
                <a:tc>
                  <a:txBody>
                    <a:bodyPr/>
                    <a:lstStyle/>
                    <a:p>
                      <a:r>
                        <a:rPr kumimoji="0" lang="en-GB" sz="2400" kern="1200" dirty="0">
                          <a:latin typeface="Times New Roman" pitchFamily="18" charset="0"/>
                          <a:cs typeface="Times New Roman" pitchFamily="18" charset="0"/>
                        </a:rPr>
                        <a:t>M.Sc.   (Aud/ SLP)</a:t>
                      </a:r>
                      <a:endParaRPr lang="en-US" sz="2400" dirty="0">
                        <a:latin typeface="Times New Roman" pitchFamily="18" charset="0"/>
                        <a:cs typeface="Times New Roman" pitchFamily="18" charset="0"/>
                      </a:endParaRPr>
                    </a:p>
                  </a:txBody>
                  <a:tcPr/>
                </a:tc>
                <a:tc>
                  <a:txBody>
                    <a:bodyPr/>
                    <a:lstStyle/>
                    <a:p>
                      <a:r>
                        <a:rPr kumimoji="0" lang="en-GB" sz="2400" kern="1200" dirty="0">
                          <a:latin typeface="Times New Roman" pitchFamily="18" charset="0"/>
                          <a:cs typeface="Times New Roman" pitchFamily="18" charset="0"/>
                        </a:rPr>
                        <a:t>M.Ed. Sp. Ed. (HI)</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808264">
                <a:tc gridSpan="2">
                  <a:txBody>
                    <a:bodyPr/>
                    <a:lstStyle/>
                    <a:p>
                      <a:r>
                        <a:rPr kumimoji="0" lang="en-GB" sz="2400" b="1" kern="1200" dirty="0">
                          <a:latin typeface="Times New Roman" pitchFamily="18" charset="0"/>
                          <a:cs typeface="Times New Roman" pitchFamily="18" charset="0"/>
                        </a:rPr>
                        <a:t>Announcement of select list</a:t>
                      </a:r>
                      <a:endParaRPr lang="en-US" sz="2400" b="1" dirty="0">
                        <a:latin typeface="Times New Roman" pitchFamily="18" charset="0"/>
                        <a:cs typeface="Times New Roman" pitchFamily="18" charset="0"/>
                      </a:endParaRPr>
                    </a:p>
                  </a:txBody>
                  <a:tcPr/>
                </a:tc>
                <a:tc hMerge="1">
                  <a:txBody>
                    <a:bodyPr/>
                    <a:lstStyle/>
                    <a:p>
                      <a:endParaRPr lang="en-US"/>
                    </a:p>
                  </a:txBody>
                  <a:tcPr/>
                </a:tc>
                <a:tc>
                  <a:txBody>
                    <a:bodyPr/>
                    <a:lstStyle/>
                    <a:p>
                      <a:pPr marL="0" marR="17145" algn="r">
                        <a:spcBef>
                          <a:spcPts val="0"/>
                        </a:spcBef>
                        <a:spcAft>
                          <a:spcPts val="0"/>
                        </a:spcAft>
                      </a:pPr>
                      <a:r>
                        <a:rPr lang="en-GB" sz="2400" b="1" dirty="0">
                          <a:latin typeface="Times New Roman" pitchFamily="18" charset="0"/>
                          <a:cs typeface="Times New Roman" pitchFamily="18" charset="0"/>
                        </a:rPr>
                        <a:t>30.05.19</a:t>
                      </a:r>
                      <a:endParaRPr lang="en-US" sz="2400" b="1" dirty="0">
                        <a:latin typeface="Times New Roman" pitchFamily="18" charset="0"/>
                        <a:ea typeface="Times New Roman"/>
                        <a:cs typeface="Times New Roman" pitchFamily="18" charset="0"/>
                      </a:endParaRPr>
                    </a:p>
                  </a:txBody>
                  <a:tcPr marL="68580" marR="68580" marT="0" marB="0"/>
                </a:tc>
                <a:tc>
                  <a:txBody>
                    <a:bodyPr/>
                    <a:lstStyle/>
                    <a:p>
                      <a:pPr marL="0" marR="17145" algn="r">
                        <a:spcBef>
                          <a:spcPts val="0"/>
                        </a:spcBef>
                        <a:spcAft>
                          <a:spcPts val="0"/>
                        </a:spcAft>
                      </a:pPr>
                      <a:r>
                        <a:rPr lang="en-GB" sz="2400" b="1" dirty="0">
                          <a:latin typeface="Times New Roman" pitchFamily="18" charset="0"/>
                          <a:cs typeface="Times New Roman" pitchFamily="18" charset="0"/>
                        </a:rPr>
                        <a:t>30.05.19</a:t>
                      </a:r>
                      <a:endParaRPr lang="en-US" sz="2400" b="1" dirty="0">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GB" sz="2400" b="1" dirty="0">
                          <a:latin typeface="Times New Roman" pitchFamily="18" charset="0"/>
                          <a:cs typeface="Times New Roman" pitchFamily="18" charset="0"/>
                        </a:rPr>
                        <a:t>30.05.19</a:t>
                      </a:r>
                      <a:endParaRPr lang="en-US" sz="2400" b="1"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1"/>
                  </a:ext>
                </a:extLst>
              </a:tr>
              <a:tr h="960120">
                <a:tc rowSpan="2">
                  <a:txBody>
                    <a:bodyPr/>
                    <a:lstStyle/>
                    <a:p>
                      <a:r>
                        <a:rPr kumimoji="0" lang="en-GB" sz="2400" b="1" kern="1200" dirty="0">
                          <a:latin typeface="Times New Roman" pitchFamily="18" charset="0"/>
                          <a:cs typeface="Times New Roman" pitchFamily="18" charset="0"/>
                        </a:rPr>
                        <a:t>Interview/ counselling and admission</a:t>
                      </a:r>
                      <a:endParaRPr lang="en-US" sz="24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2400" b="1" kern="1200" dirty="0">
                          <a:latin typeface="Times New Roman" pitchFamily="18" charset="0"/>
                          <a:cs typeface="Times New Roman" pitchFamily="18" charset="0"/>
                        </a:rPr>
                        <a:t>1</a:t>
                      </a:r>
                      <a:r>
                        <a:rPr kumimoji="0" lang="en-GB" sz="2400" b="1" kern="1200" baseline="30000" dirty="0">
                          <a:latin typeface="Times New Roman" pitchFamily="18" charset="0"/>
                          <a:cs typeface="Times New Roman" pitchFamily="18" charset="0"/>
                        </a:rPr>
                        <a:t>st</a:t>
                      </a:r>
                      <a:r>
                        <a:rPr kumimoji="0" lang="en-GB" sz="2400" b="1" kern="1200" dirty="0">
                          <a:latin typeface="Times New Roman" pitchFamily="18" charset="0"/>
                          <a:cs typeface="Times New Roman" pitchFamily="18" charset="0"/>
                        </a:rPr>
                        <a:t> round</a:t>
                      </a:r>
                      <a:endParaRPr lang="en-US" sz="2400" b="1" dirty="0">
                        <a:latin typeface="Times New Roman" pitchFamily="18" charset="0"/>
                        <a:cs typeface="Times New Roman" pitchFamily="18" charset="0"/>
                      </a:endParaRPr>
                    </a:p>
                    <a:p>
                      <a:endParaRPr lang="en-US" sz="2400" b="1" dirty="0">
                        <a:latin typeface="Times New Roman" pitchFamily="18" charset="0"/>
                        <a:cs typeface="Times New Roman" pitchFamily="18" charset="0"/>
                      </a:endParaRPr>
                    </a:p>
                  </a:txBody>
                  <a:tcPr/>
                </a:tc>
                <a:tc>
                  <a:txBody>
                    <a:bodyPr/>
                    <a:lstStyle/>
                    <a:p>
                      <a:pPr marL="0" marR="17145" algn="r">
                        <a:spcBef>
                          <a:spcPts val="0"/>
                        </a:spcBef>
                        <a:spcAft>
                          <a:spcPts val="0"/>
                        </a:spcAft>
                      </a:pPr>
                      <a:r>
                        <a:rPr lang="en-GB" sz="2400" b="1" dirty="0">
                          <a:latin typeface="Times New Roman" pitchFamily="18" charset="0"/>
                          <a:cs typeface="Times New Roman" pitchFamily="18" charset="0"/>
                        </a:rPr>
                        <a:t>11.06.19</a:t>
                      </a:r>
                      <a:endParaRPr lang="en-US" sz="2400" b="1" dirty="0">
                        <a:latin typeface="Times New Roman" pitchFamily="18" charset="0"/>
                        <a:cs typeface="Times New Roman" pitchFamily="18" charset="0"/>
                      </a:endParaRPr>
                    </a:p>
                    <a:p>
                      <a:pPr marL="0" marR="17145" algn="r">
                        <a:spcBef>
                          <a:spcPts val="0"/>
                        </a:spcBef>
                        <a:spcAft>
                          <a:spcPts val="0"/>
                        </a:spcAft>
                      </a:pPr>
                      <a:endParaRPr lang="en-US" sz="2400" b="1" dirty="0">
                        <a:latin typeface="Times New Roman" pitchFamily="18" charset="0"/>
                        <a:ea typeface="Times New Roman"/>
                        <a:cs typeface="Times New Roman" pitchFamily="18" charset="0"/>
                      </a:endParaRPr>
                    </a:p>
                  </a:txBody>
                  <a:tcPr marL="68580" marR="68580" marT="0" marB="0"/>
                </a:tc>
                <a:tc>
                  <a:txBody>
                    <a:bodyPr/>
                    <a:lstStyle/>
                    <a:p>
                      <a:pPr marL="0" marR="17145" algn="r">
                        <a:spcBef>
                          <a:spcPts val="0"/>
                        </a:spcBef>
                        <a:spcAft>
                          <a:spcPts val="0"/>
                        </a:spcAft>
                      </a:pPr>
                      <a:r>
                        <a:rPr lang="en-GB" sz="2400" b="1" dirty="0">
                          <a:latin typeface="Times New Roman" pitchFamily="18" charset="0"/>
                          <a:cs typeface="Times New Roman" pitchFamily="18" charset="0"/>
                        </a:rPr>
                        <a:t>25.06.19</a:t>
                      </a:r>
                      <a:endParaRPr lang="en-US" sz="2400" b="1" dirty="0">
                        <a:latin typeface="Times New Roman" pitchFamily="18" charset="0"/>
                        <a:cs typeface="Times New Roman" pitchFamily="18" charset="0"/>
                      </a:endParaRPr>
                    </a:p>
                  </a:txBody>
                  <a:tcPr marL="68580" marR="68580" marT="0" marB="0"/>
                </a:tc>
                <a:tc>
                  <a:txBody>
                    <a:bodyPr/>
                    <a:lstStyle/>
                    <a:p>
                      <a:pPr marL="0" marR="0" algn="ctr">
                        <a:spcBef>
                          <a:spcPts val="0"/>
                        </a:spcBef>
                        <a:spcAft>
                          <a:spcPts val="0"/>
                        </a:spcAft>
                      </a:pPr>
                      <a:endParaRPr lang="en-US" sz="2400" b="1"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2"/>
                  </a:ext>
                </a:extLst>
              </a:tr>
              <a:tr h="808264">
                <a:tc vMerge="1">
                  <a:txBody>
                    <a:bodyPr/>
                    <a:lstStyle/>
                    <a:p>
                      <a:endParaRPr lang="en-US" dirty="0"/>
                    </a:p>
                  </a:txBody>
                  <a:tcPr/>
                </a:tc>
                <a:tc>
                  <a:txBody>
                    <a:bodyPr/>
                    <a:lstStyle/>
                    <a:p>
                      <a:r>
                        <a:rPr kumimoji="0" lang="en-GB" sz="2400" b="1" kern="1200" dirty="0">
                          <a:latin typeface="Times New Roman" pitchFamily="18" charset="0"/>
                          <a:cs typeface="Times New Roman" pitchFamily="18" charset="0"/>
                        </a:rPr>
                        <a:t>2</a:t>
                      </a:r>
                      <a:r>
                        <a:rPr kumimoji="0" lang="en-GB" sz="2400" b="1" kern="1200" baseline="30000" dirty="0">
                          <a:latin typeface="Times New Roman" pitchFamily="18" charset="0"/>
                          <a:cs typeface="Times New Roman" pitchFamily="18" charset="0"/>
                        </a:rPr>
                        <a:t>nd</a:t>
                      </a:r>
                      <a:r>
                        <a:rPr kumimoji="0" lang="en-GB" sz="2400" b="1" kern="1200" dirty="0">
                          <a:latin typeface="Times New Roman" pitchFamily="18" charset="0"/>
                          <a:cs typeface="Times New Roman" pitchFamily="18" charset="0"/>
                        </a:rPr>
                        <a:t> round</a:t>
                      </a:r>
                      <a:endParaRPr lang="en-US" sz="2400" b="1" dirty="0">
                        <a:latin typeface="Times New Roman" pitchFamily="18" charset="0"/>
                        <a:cs typeface="Times New Roman" pitchFamily="18" charset="0"/>
                      </a:endParaRPr>
                    </a:p>
                  </a:txBody>
                  <a:tcPr/>
                </a:tc>
                <a:tc>
                  <a:txBody>
                    <a:bodyPr/>
                    <a:lstStyle/>
                    <a:p>
                      <a:pPr marL="0" marR="17145" algn="r">
                        <a:spcBef>
                          <a:spcPts val="0"/>
                        </a:spcBef>
                        <a:spcAft>
                          <a:spcPts val="0"/>
                        </a:spcAft>
                      </a:pPr>
                      <a:r>
                        <a:rPr lang="en-GB" sz="2400" b="1" dirty="0">
                          <a:latin typeface="Times New Roman" pitchFamily="18" charset="0"/>
                          <a:cs typeface="Times New Roman" pitchFamily="18" charset="0"/>
                        </a:rPr>
                        <a:t>18.06.19</a:t>
                      </a:r>
                      <a:endParaRPr lang="en-US" sz="2400" b="1" dirty="0">
                        <a:latin typeface="Times New Roman" pitchFamily="18" charset="0"/>
                        <a:cs typeface="Times New Roman" pitchFamily="18" charset="0"/>
                      </a:endParaRPr>
                    </a:p>
                  </a:txBody>
                  <a:tcPr marL="68580" marR="68580" marT="0" marB="0"/>
                </a:tc>
                <a:tc>
                  <a:txBody>
                    <a:bodyPr/>
                    <a:lstStyle/>
                    <a:p>
                      <a:pPr marL="0" marR="17145" algn="r">
                        <a:spcBef>
                          <a:spcPts val="0"/>
                        </a:spcBef>
                        <a:spcAft>
                          <a:spcPts val="0"/>
                        </a:spcAft>
                      </a:pPr>
                      <a:r>
                        <a:rPr lang="en-GB" sz="2400" b="1" dirty="0">
                          <a:latin typeface="Times New Roman" pitchFamily="18" charset="0"/>
                          <a:cs typeface="Times New Roman" pitchFamily="18" charset="0"/>
                        </a:rPr>
                        <a:t>02.07.19</a:t>
                      </a:r>
                      <a:endParaRPr lang="en-US" sz="2400" b="1" dirty="0">
                        <a:latin typeface="Times New Roman" pitchFamily="18" charset="0"/>
                        <a:ea typeface="Times New Roman"/>
                        <a:cs typeface="Times New Roman" pitchFamily="18" charset="0"/>
                      </a:endParaRPr>
                    </a:p>
                  </a:txBody>
                  <a:tcPr marL="68580" marR="68580" marT="0" marB="0"/>
                </a:tc>
                <a:tc>
                  <a:txBody>
                    <a:bodyPr/>
                    <a:lstStyle/>
                    <a:p>
                      <a:pPr marL="0" marR="17145" algn="ctr">
                        <a:spcBef>
                          <a:spcPts val="0"/>
                        </a:spcBef>
                        <a:spcAft>
                          <a:spcPts val="0"/>
                        </a:spcAft>
                      </a:pPr>
                      <a:endParaRPr lang="en-US" sz="2400" b="1"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3"/>
                  </a:ext>
                </a:extLst>
              </a:tr>
              <a:tr h="1077686">
                <a:tc>
                  <a:txBody>
                    <a:bodyPr/>
                    <a:lstStyle/>
                    <a:p>
                      <a:endParaRPr lang="en-US" sz="2400" b="1" dirty="0">
                        <a:latin typeface="Times New Roman" pitchFamily="18" charset="0"/>
                        <a:cs typeface="Times New Roman" pitchFamily="18" charset="0"/>
                      </a:endParaRPr>
                    </a:p>
                  </a:txBody>
                  <a:tcPr/>
                </a:tc>
                <a:tc>
                  <a:txBody>
                    <a:bodyPr/>
                    <a:lstStyle/>
                    <a:p>
                      <a:r>
                        <a:rPr lang="en-US" sz="2400" b="1" dirty="0">
                          <a:latin typeface="Times New Roman" pitchFamily="18" charset="0"/>
                          <a:cs typeface="Times New Roman" pitchFamily="18" charset="0"/>
                        </a:rPr>
                        <a:t>3</a:t>
                      </a:r>
                      <a:r>
                        <a:rPr lang="en-US" sz="2400" b="1" baseline="30000" dirty="0">
                          <a:latin typeface="Times New Roman" pitchFamily="18" charset="0"/>
                          <a:cs typeface="Times New Roman" pitchFamily="18" charset="0"/>
                        </a:rPr>
                        <a:t>rd</a:t>
                      </a:r>
                      <a:r>
                        <a:rPr lang="en-US" sz="2400" b="1" dirty="0">
                          <a:latin typeface="Times New Roman" pitchFamily="18" charset="0"/>
                          <a:cs typeface="Times New Roman" pitchFamily="18" charset="0"/>
                        </a:rPr>
                        <a:t> round</a:t>
                      </a:r>
                    </a:p>
                  </a:txBody>
                  <a:tcPr/>
                </a:tc>
                <a:tc gridSpan="3">
                  <a:txBody>
                    <a:bodyPr/>
                    <a:lstStyle/>
                    <a:p>
                      <a:pPr marL="0" marR="17145" algn="l">
                        <a:spcBef>
                          <a:spcPts val="0"/>
                        </a:spcBef>
                        <a:spcAft>
                          <a:spcPts val="0"/>
                        </a:spcAft>
                      </a:pPr>
                      <a:r>
                        <a:rPr lang="en-US" sz="2400" b="1" dirty="0">
                          <a:latin typeface="Times New Roman" pitchFamily="18" charset="0"/>
                          <a:cs typeface="Times New Roman" pitchFamily="18" charset="0"/>
                        </a:rPr>
                        <a:t>Will be intimated , if required </a:t>
                      </a:r>
                      <a:r>
                        <a:rPr lang="en-GB" sz="2400" b="1" dirty="0">
                          <a:latin typeface="Times New Roman" pitchFamily="18" charset="0"/>
                          <a:cs typeface="Times New Roman" pitchFamily="18" charset="0"/>
                        </a:rPr>
                        <a:t>Keep visiting AIISH website: </a:t>
                      </a:r>
                      <a:r>
                        <a:rPr lang="en-GB" sz="2400" b="1" dirty="0" err="1">
                          <a:latin typeface="Times New Roman" pitchFamily="18" charset="0"/>
                          <a:cs typeface="Times New Roman" pitchFamily="18" charset="0"/>
                        </a:rPr>
                        <a:t>aiishmysore.in</a:t>
                      </a:r>
                      <a:r>
                        <a:rPr lang="en-GB" sz="2400" b="1" dirty="0">
                          <a:latin typeface="Times New Roman" pitchFamily="18" charset="0"/>
                          <a:cs typeface="Times New Roman" pitchFamily="18" charset="0"/>
                        </a:rPr>
                        <a:t> </a:t>
                      </a:r>
                      <a:endParaRPr lang="en-US" sz="2400" b="1" dirty="0">
                        <a:latin typeface="Times New Roman" pitchFamily="18" charset="0"/>
                        <a:ea typeface="Times New Roman"/>
                        <a:cs typeface="Times New Roman" pitchFamily="18" charset="0"/>
                      </a:endParaRPr>
                    </a:p>
                  </a:txBody>
                  <a:tcPr marL="68580" marR="68580" marT="0" marB="0" anchor="ctr"/>
                </a:tc>
                <a:tc hMerge="1">
                  <a:txBody>
                    <a:bodyPr/>
                    <a:lstStyle/>
                    <a:p>
                      <a:pPr marL="0" marR="17145" algn="r">
                        <a:spcBef>
                          <a:spcPts val="0"/>
                        </a:spcBef>
                        <a:spcAft>
                          <a:spcPts val="0"/>
                        </a:spcAft>
                      </a:pPr>
                      <a:endParaRPr lang="en-US" sz="2400" dirty="0">
                        <a:latin typeface="Times New Roman"/>
                        <a:ea typeface="Times New Roman"/>
                        <a:cs typeface="Times New Roman"/>
                      </a:endParaRPr>
                    </a:p>
                  </a:txBody>
                  <a:tcPr marL="68580" marR="68580" marT="0" marB="0"/>
                </a:tc>
                <a:tc hMerge="1">
                  <a:txBody>
                    <a:bodyPr/>
                    <a:lstStyle/>
                    <a:p>
                      <a:pPr marL="0" marR="17145" algn="ctr">
                        <a:spcBef>
                          <a:spcPts val="0"/>
                        </a:spcBef>
                        <a:spcAft>
                          <a:spcPts val="0"/>
                        </a:spcAft>
                      </a:pPr>
                      <a:endParaRPr lang="en-US" sz="2400" dirty="0">
                        <a:latin typeface="Times New Roman"/>
                        <a:ea typeface="Times New Roman"/>
                        <a:cs typeface="Times New Roman"/>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498080" cy="1143000"/>
          </a:xfrm>
        </p:spPr>
        <p:txBody>
          <a:bodyPr>
            <a:normAutofit/>
          </a:bodyPr>
          <a:lstStyle/>
          <a:p>
            <a:pPr algn="ctr"/>
            <a:r>
              <a:rPr lang="en-US" sz="3200" b="1" dirty="0">
                <a:latin typeface="Times New Roman" pitchFamily="18" charset="0"/>
                <a:cs typeface="Times New Roman" pitchFamily="18" charset="0"/>
              </a:rPr>
              <a:t>DO’S AND DONT’S</a:t>
            </a:r>
          </a:p>
        </p:txBody>
      </p:sp>
      <p:sp>
        <p:nvSpPr>
          <p:cNvPr id="3" name="Content Placeholder 2"/>
          <p:cNvSpPr>
            <a:spLocks noGrp="1"/>
          </p:cNvSpPr>
          <p:nvPr>
            <p:ph idx="1"/>
          </p:nvPr>
        </p:nvSpPr>
        <p:spPr>
          <a:xfrm>
            <a:off x="1143000" y="1447800"/>
            <a:ext cx="7790688" cy="4800600"/>
          </a:xfrm>
        </p:spPr>
        <p:style>
          <a:lnRef idx="2">
            <a:schemeClr val="accent3"/>
          </a:lnRef>
          <a:fillRef idx="1">
            <a:schemeClr val="lt1"/>
          </a:fillRef>
          <a:effectRef idx="0">
            <a:schemeClr val="accent3"/>
          </a:effectRef>
          <a:fontRef idx="minor">
            <a:schemeClr val="dk1"/>
          </a:fontRef>
        </p:style>
        <p:txBody>
          <a:bodyPr>
            <a:normAutofit/>
          </a:bodyPr>
          <a:lstStyle/>
          <a:p>
            <a:pPr algn="just"/>
            <a:r>
              <a:rPr lang="en-US" sz="2400" dirty="0">
                <a:latin typeface="Times New Roman" pitchFamily="18" charset="0"/>
                <a:cs typeface="Times New Roman" pitchFamily="18" charset="0"/>
              </a:rPr>
              <a:t>Do not correct any questions.</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Get back to Chairperson/Core committee UG/PG EE. </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Be on time.</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Maintain strong confidentiality during examination. </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For any queries do not hesitate to get in touch  chairperson/Core committee UG/PG EE.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371600"/>
            <a:ext cx="7498080" cy="2819400"/>
          </a:xfrm>
        </p:spPr>
        <p:style>
          <a:lnRef idx="2">
            <a:schemeClr val="accent3"/>
          </a:lnRef>
          <a:fillRef idx="1">
            <a:schemeClr val="lt1"/>
          </a:fillRef>
          <a:effectRef idx="0">
            <a:schemeClr val="accent3"/>
          </a:effectRef>
          <a:fontRef idx="minor">
            <a:schemeClr val="dk1"/>
          </a:fontRef>
        </p:style>
        <p:txBody>
          <a:bodyPr>
            <a:normAutofit/>
          </a:bodyPr>
          <a:lstStyle/>
          <a:p>
            <a:pPr algn="just"/>
            <a:r>
              <a:rPr lang="en-US" sz="2800" dirty="0">
                <a:latin typeface="Times New Roman" pitchFamily="18" charset="0"/>
                <a:cs typeface="Times New Roman" pitchFamily="18" charset="0"/>
              </a:rPr>
              <a:t>Declaration form to be signed</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Payment to be made at the respective centers to the staffs involved in duty at all centers except AIISH Mysore.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outside DCS</a:t>
            </a:r>
          </a:p>
        </p:txBody>
      </p:sp>
      <p:sp>
        <p:nvSpPr>
          <p:cNvPr id="3" name="Content Placeholder 2"/>
          <p:cNvSpPr>
            <a:spLocks noGrp="1"/>
          </p:cNvSpPr>
          <p:nvPr>
            <p:ph idx="1"/>
          </p:nvPr>
        </p:nvSpPr>
        <p:spPr/>
        <p:txBody>
          <a:bodyPr/>
          <a:lstStyle/>
          <a:p>
            <a:r>
              <a:rPr lang="en-US" dirty="0"/>
              <a:t>OMR sheets collected after each exam need to be sealed immediately</a:t>
            </a:r>
          </a:p>
          <a:p>
            <a:r>
              <a:rPr lang="en-US" dirty="0"/>
              <a:t>Services of clerical </a:t>
            </a:r>
            <a:r>
              <a:rPr lang="en-US"/>
              <a:t>and MTS staff </a:t>
            </a:r>
            <a:r>
              <a:rPr lang="en-US" dirty="0"/>
              <a:t>in the respective centers to be availed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7498080" cy="1143000"/>
          </a:xfrm>
        </p:spPr>
        <p:txBody>
          <a:bodyPr>
            <a:normAutofit fontScale="90000"/>
          </a:bodyPr>
          <a:lstStyle/>
          <a:p>
            <a:br>
              <a:rPr lang="en-US" sz="3600" b="1" dirty="0"/>
            </a:br>
            <a:r>
              <a:rPr lang="en-US" sz="3600" b="1" dirty="0"/>
              <a:t>Time Schedule for UG Entrance Examination: 18.05.2019</a:t>
            </a:r>
            <a:endParaRPr lang="en-US" sz="3600" dirty="0"/>
          </a:p>
        </p:txBody>
      </p:sp>
      <p:graphicFrame>
        <p:nvGraphicFramePr>
          <p:cNvPr id="6" name="Content Placeholder 5"/>
          <p:cNvGraphicFramePr>
            <a:graphicFrameLocks noGrp="1"/>
          </p:cNvGraphicFramePr>
          <p:nvPr>
            <p:ph idx="1"/>
          </p:nvPr>
        </p:nvGraphicFramePr>
        <p:xfrm>
          <a:off x="1676400" y="2133600"/>
          <a:ext cx="6080760" cy="3291840"/>
        </p:xfrm>
        <a:graphic>
          <a:graphicData uri="http://schemas.openxmlformats.org/drawingml/2006/table">
            <a:tbl>
              <a:tblPr/>
              <a:tblGrid>
                <a:gridCol w="3040380">
                  <a:extLst>
                    <a:ext uri="{9D8B030D-6E8A-4147-A177-3AD203B41FA5}">
                      <a16:colId xmlns:a16="http://schemas.microsoft.com/office/drawing/2014/main" val="20000"/>
                    </a:ext>
                  </a:extLst>
                </a:gridCol>
                <a:gridCol w="3040380">
                  <a:extLst>
                    <a:ext uri="{9D8B030D-6E8A-4147-A177-3AD203B41FA5}">
                      <a16:colId xmlns:a16="http://schemas.microsoft.com/office/drawing/2014/main" val="20001"/>
                    </a:ext>
                  </a:extLst>
                </a:gridCol>
              </a:tblGrid>
              <a:tr h="0">
                <a:tc>
                  <a:txBody>
                    <a:bodyPr/>
                    <a:lstStyle/>
                    <a:p>
                      <a:pPr marL="0" marR="0">
                        <a:spcBef>
                          <a:spcPts val="0"/>
                        </a:spcBef>
                        <a:spcAft>
                          <a:spcPts val="0"/>
                        </a:spcAft>
                      </a:pPr>
                      <a:r>
                        <a:rPr lang="en-IN" sz="2400" dirty="0">
                          <a:solidFill>
                            <a:srgbClr val="000000"/>
                          </a:solidFill>
                          <a:latin typeface="Times New Roman"/>
                          <a:ea typeface="Calibri"/>
                        </a:rPr>
                        <a:t>Entry to the Examination Hall</a:t>
                      </a:r>
                      <a:endParaRPr lang="en-US" sz="24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IN" sz="2400" dirty="0">
                          <a:solidFill>
                            <a:srgbClr val="000000"/>
                          </a:solidFill>
                          <a:latin typeface="Times New Roman"/>
                          <a:ea typeface="Calibri"/>
                        </a:rPr>
                        <a:t>09.00 a.m.</a:t>
                      </a:r>
                      <a:endParaRPr lang="en-US" sz="24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pPr>
                      <a:r>
                        <a:rPr lang="en-IN" sz="2400" dirty="0">
                          <a:solidFill>
                            <a:srgbClr val="000000"/>
                          </a:solidFill>
                          <a:latin typeface="Times New Roman"/>
                          <a:ea typeface="Calibri"/>
                        </a:rPr>
                        <a:t>Instructions to candidates and issue of OMR sheet (P/C) </a:t>
                      </a:r>
                      <a:endParaRPr lang="en-US" sz="24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IN" sz="2400" dirty="0">
                          <a:solidFill>
                            <a:srgbClr val="000000"/>
                          </a:solidFill>
                          <a:latin typeface="Times New Roman"/>
                          <a:ea typeface="Calibri"/>
                        </a:rPr>
                        <a:t>09.15 a.m.</a:t>
                      </a:r>
                      <a:endParaRPr lang="en-US" sz="24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0"/>
                        </a:spcAft>
                      </a:pPr>
                      <a:r>
                        <a:rPr lang="en-IN" sz="2400">
                          <a:solidFill>
                            <a:srgbClr val="000000"/>
                          </a:solidFill>
                          <a:latin typeface="Times New Roman"/>
                          <a:ea typeface="Calibri"/>
                        </a:rPr>
                        <a:t>Exam Commences 	</a:t>
                      </a:r>
                      <a:endParaRPr lang="en-US" sz="24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IN" sz="2400" dirty="0">
                          <a:solidFill>
                            <a:srgbClr val="000000"/>
                          </a:solidFill>
                          <a:latin typeface="Times New Roman"/>
                          <a:ea typeface="Calibri"/>
                        </a:rPr>
                        <a:t>09.30 a.m.</a:t>
                      </a:r>
                      <a:endParaRPr lang="en-US" sz="24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0"/>
                        </a:spcAft>
                      </a:pPr>
                      <a:r>
                        <a:rPr lang="en-IN" sz="2400">
                          <a:solidFill>
                            <a:srgbClr val="000000"/>
                          </a:solidFill>
                          <a:latin typeface="Times New Roman"/>
                          <a:ea typeface="Calibri"/>
                        </a:rPr>
                        <a:t>Latest Entry in the Examination Hall</a:t>
                      </a:r>
                      <a:endParaRPr lang="en-US" sz="24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IN" sz="2400" dirty="0">
                          <a:solidFill>
                            <a:srgbClr val="000000"/>
                          </a:solidFill>
                          <a:latin typeface="Times New Roman"/>
                          <a:ea typeface="Calibri"/>
                        </a:rPr>
                        <a:t>9.30 a.m.</a:t>
                      </a:r>
                      <a:endParaRPr lang="en-US" sz="24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spcBef>
                          <a:spcPts val="0"/>
                        </a:spcBef>
                        <a:spcAft>
                          <a:spcPts val="0"/>
                        </a:spcAft>
                      </a:pPr>
                      <a:r>
                        <a:rPr lang="en-IN" sz="2400" dirty="0">
                          <a:solidFill>
                            <a:srgbClr val="000000"/>
                          </a:solidFill>
                          <a:latin typeface="Times New Roman"/>
                          <a:ea typeface="Calibri"/>
                        </a:rPr>
                        <a:t>Exam Concludes</a:t>
                      </a:r>
                      <a:endParaRPr lang="en-US" sz="24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IN" sz="2400" dirty="0">
                          <a:solidFill>
                            <a:srgbClr val="000000"/>
                          </a:solidFill>
                          <a:latin typeface="Times New Roman"/>
                          <a:ea typeface="Calibri"/>
                        </a:rPr>
                        <a:t>12.00 p.m.</a:t>
                      </a:r>
                      <a:endParaRPr lang="en-US" sz="24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43000" y="609600"/>
          <a:ext cx="779145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graphicEl>
                                              <a:dgm id="{F2583A0C-C874-45BA-A8FF-47AC2995F5B0}"/>
                                            </p:graphicEl>
                                          </p:spTgt>
                                        </p:tgtEl>
                                        <p:attrNameLst>
                                          <p:attrName>style.visibility</p:attrName>
                                        </p:attrNameLst>
                                      </p:cBhvr>
                                      <p:to>
                                        <p:strVal val="visible"/>
                                      </p:to>
                                    </p:set>
                                    <p:animEffect transition="in" filter="blinds(horizontal)">
                                      <p:cBhvr>
                                        <p:cTn id="7" dur="500"/>
                                        <p:tgtEl>
                                          <p:spTgt spid="4">
                                            <p:graphicEl>
                                              <a:dgm id="{F2583A0C-C874-45BA-A8FF-47AC2995F5B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graphicEl>
                                              <a:dgm id="{FBF887D3-749C-4758-83F2-BEE942C78875}"/>
                                            </p:graphicEl>
                                          </p:spTgt>
                                        </p:tgtEl>
                                        <p:attrNameLst>
                                          <p:attrName>style.visibility</p:attrName>
                                        </p:attrNameLst>
                                      </p:cBhvr>
                                      <p:to>
                                        <p:strVal val="visible"/>
                                      </p:to>
                                    </p:set>
                                    <p:animEffect transition="in" filter="blinds(horizontal)">
                                      <p:cBhvr>
                                        <p:cTn id="12" dur="500"/>
                                        <p:tgtEl>
                                          <p:spTgt spid="4">
                                            <p:graphicEl>
                                              <a:dgm id="{FBF887D3-749C-4758-83F2-BEE942C78875}"/>
                                            </p:graphic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
                                            <p:graphicEl>
                                              <a:dgm id="{B7E6817A-2057-43DE-9BA4-7321BFF7214A}"/>
                                            </p:graphicEl>
                                          </p:spTgt>
                                        </p:tgtEl>
                                        <p:attrNameLst>
                                          <p:attrName>style.visibility</p:attrName>
                                        </p:attrNameLst>
                                      </p:cBhvr>
                                      <p:to>
                                        <p:strVal val="visible"/>
                                      </p:to>
                                    </p:set>
                                    <p:animEffect transition="in" filter="blinds(horizontal)">
                                      <p:cBhvr>
                                        <p:cTn id="15" dur="500"/>
                                        <p:tgtEl>
                                          <p:spTgt spid="4">
                                            <p:graphicEl>
                                              <a:dgm id="{B7E6817A-2057-43DE-9BA4-7321BFF7214A}"/>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
                                            <p:graphicEl>
                                              <a:dgm id="{ACFE9244-B211-40E4-9F9F-1DCA40DA7772}"/>
                                            </p:graphicEl>
                                          </p:spTgt>
                                        </p:tgtEl>
                                        <p:attrNameLst>
                                          <p:attrName>style.visibility</p:attrName>
                                        </p:attrNameLst>
                                      </p:cBhvr>
                                      <p:to>
                                        <p:strVal val="visible"/>
                                      </p:to>
                                    </p:set>
                                    <p:animEffect transition="in" filter="blinds(horizontal)">
                                      <p:cBhvr>
                                        <p:cTn id="20" dur="500"/>
                                        <p:tgtEl>
                                          <p:spTgt spid="4">
                                            <p:graphicEl>
                                              <a:dgm id="{ACFE9244-B211-40E4-9F9F-1DCA40DA7772}"/>
                                            </p:graphic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4">
                                            <p:graphicEl>
                                              <a:dgm id="{4E8F1FC2-B271-4486-A28F-D169A454B6E7}"/>
                                            </p:graphicEl>
                                          </p:spTgt>
                                        </p:tgtEl>
                                        <p:attrNameLst>
                                          <p:attrName>style.visibility</p:attrName>
                                        </p:attrNameLst>
                                      </p:cBhvr>
                                      <p:to>
                                        <p:strVal val="visible"/>
                                      </p:to>
                                    </p:set>
                                    <p:animEffect transition="in" filter="blinds(horizontal)">
                                      <p:cBhvr>
                                        <p:cTn id="23" dur="500"/>
                                        <p:tgtEl>
                                          <p:spTgt spid="4">
                                            <p:graphicEl>
                                              <a:dgm id="{4E8F1FC2-B271-4486-A28F-D169A454B6E7}"/>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
                                            <p:graphicEl>
                                              <a:dgm id="{AFBAFFAD-EBED-4A6D-B8F8-E15955684521}"/>
                                            </p:graphicEl>
                                          </p:spTgt>
                                        </p:tgtEl>
                                        <p:attrNameLst>
                                          <p:attrName>style.visibility</p:attrName>
                                        </p:attrNameLst>
                                      </p:cBhvr>
                                      <p:to>
                                        <p:strVal val="visible"/>
                                      </p:to>
                                    </p:set>
                                    <p:animEffect transition="in" filter="blinds(horizontal)">
                                      <p:cBhvr>
                                        <p:cTn id="28" dur="500"/>
                                        <p:tgtEl>
                                          <p:spTgt spid="4">
                                            <p:graphicEl>
                                              <a:dgm id="{AFBAFFAD-EBED-4A6D-B8F8-E15955684521}"/>
                                            </p:graphic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
                                            <p:graphicEl>
                                              <a:dgm id="{B1A53B0B-A435-4601-958F-0BFAB44B7358}"/>
                                            </p:graphicEl>
                                          </p:spTgt>
                                        </p:tgtEl>
                                        <p:attrNameLst>
                                          <p:attrName>style.visibility</p:attrName>
                                        </p:attrNameLst>
                                      </p:cBhvr>
                                      <p:to>
                                        <p:strVal val="visible"/>
                                      </p:to>
                                    </p:set>
                                    <p:animEffect transition="in" filter="blinds(horizontal)">
                                      <p:cBhvr>
                                        <p:cTn id="31" dur="500"/>
                                        <p:tgtEl>
                                          <p:spTgt spid="4">
                                            <p:graphicEl>
                                              <a:dgm id="{B1A53B0B-A435-4601-958F-0BFAB44B7358}"/>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4">
                                            <p:graphicEl>
                                              <a:dgm id="{B13A7E0F-0EB8-429F-84EA-F2EC0977A00C}"/>
                                            </p:graphicEl>
                                          </p:spTgt>
                                        </p:tgtEl>
                                        <p:attrNameLst>
                                          <p:attrName>style.visibility</p:attrName>
                                        </p:attrNameLst>
                                      </p:cBhvr>
                                      <p:to>
                                        <p:strVal val="visible"/>
                                      </p:to>
                                    </p:set>
                                    <p:animEffect transition="in" filter="blinds(horizontal)">
                                      <p:cBhvr>
                                        <p:cTn id="36" dur="500"/>
                                        <p:tgtEl>
                                          <p:spTgt spid="4">
                                            <p:graphicEl>
                                              <a:dgm id="{B13A7E0F-0EB8-429F-84EA-F2EC0977A00C}"/>
                                            </p:graphic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4">
                                            <p:graphicEl>
                                              <a:dgm id="{B8B38496-C3F6-465D-9023-996DC4683D5E}"/>
                                            </p:graphicEl>
                                          </p:spTgt>
                                        </p:tgtEl>
                                        <p:attrNameLst>
                                          <p:attrName>style.visibility</p:attrName>
                                        </p:attrNameLst>
                                      </p:cBhvr>
                                      <p:to>
                                        <p:strVal val="visible"/>
                                      </p:to>
                                    </p:set>
                                    <p:animEffect transition="in" filter="blinds(horizontal)">
                                      <p:cBhvr>
                                        <p:cTn id="39" dur="500"/>
                                        <p:tgtEl>
                                          <p:spTgt spid="4">
                                            <p:graphicEl>
                                              <a:dgm id="{B8B38496-C3F6-465D-9023-996DC4683D5E}"/>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4">
                                            <p:graphicEl>
                                              <a:dgm id="{F18D5EAC-7107-4FEB-AB34-0E845DD0F44F}"/>
                                            </p:graphicEl>
                                          </p:spTgt>
                                        </p:tgtEl>
                                        <p:attrNameLst>
                                          <p:attrName>style.visibility</p:attrName>
                                        </p:attrNameLst>
                                      </p:cBhvr>
                                      <p:to>
                                        <p:strVal val="visible"/>
                                      </p:to>
                                    </p:set>
                                    <p:animEffect transition="in" filter="blinds(horizontal)">
                                      <p:cBhvr>
                                        <p:cTn id="44" dur="500"/>
                                        <p:tgtEl>
                                          <p:spTgt spid="4">
                                            <p:graphicEl>
                                              <a:dgm id="{F18D5EAC-7107-4FEB-AB34-0E845DD0F44F}"/>
                                            </p:graphicEl>
                                          </p:spTgt>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4">
                                            <p:graphicEl>
                                              <a:dgm id="{860D54F2-8F53-4678-BD93-372D7105F4B4}"/>
                                            </p:graphicEl>
                                          </p:spTgt>
                                        </p:tgtEl>
                                        <p:attrNameLst>
                                          <p:attrName>style.visibility</p:attrName>
                                        </p:attrNameLst>
                                      </p:cBhvr>
                                      <p:to>
                                        <p:strVal val="visible"/>
                                      </p:to>
                                    </p:set>
                                    <p:animEffect transition="in" filter="blinds(horizontal)">
                                      <p:cBhvr>
                                        <p:cTn id="47" dur="500"/>
                                        <p:tgtEl>
                                          <p:spTgt spid="4">
                                            <p:graphicEl>
                                              <a:dgm id="{860D54F2-8F53-4678-BD93-372D7105F4B4}"/>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
                                            <p:graphicEl>
                                              <a:dgm id="{D433B009-4A2E-4630-AC89-18569F3BCDFD}"/>
                                            </p:graphicEl>
                                          </p:spTgt>
                                        </p:tgtEl>
                                        <p:attrNameLst>
                                          <p:attrName>style.visibility</p:attrName>
                                        </p:attrNameLst>
                                      </p:cBhvr>
                                      <p:to>
                                        <p:strVal val="visible"/>
                                      </p:to>
                                    </p:set>
                                    <p:animEffect transition="in" filter="blinds(horizontal)">
                                      <p:cBhvr>
                                        <p:cTn id="52" dur="500"/>
                                        <p:tgtEl>
                                          <p:spTgt spid="4">
                                            <p:graphicEl>
                                              <a:dgm id="{D433B009-4A2E-4630-AC89-18569F3BCDFD}"/>
                                            </p:graphicEl>
                                          </p:spTgt>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4">
                                            <p:graphicEl>
                                              <a:dgm id="{F94A2C36-3030-4F8A-9FA7-9CD71E17FB88}"/>
                                            </p:graphicEl>
                                          </p:spTgt>
                                        </p:tgtEl>
                                        <p:attrNameLst>
                                          <p:attrName>style.visibility</p:attrName>
                                        </p:attrNameLst>
                                      </p:cBhvr>
                                      <p:to>
                                        <p:strVal val="visible"/>
                                      </p:to>
                                    </p:set>
                                    <p:animEffect transition="in" filter="blinds(horizontal)">
                                      <p:cBhvr>
                                        <p:cTn id="55" dur="500"/>
                                        <p:tgtEl>
                                          <p:spTgt spid="4">
                                            <p:graphicEl>
                                              <a:dgm id="{F94A2C36-3030-4F8A-9FA7-9CD71E17FB8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5715000" cy="838200"/>
          </a:xfrm>
        </p:spPr>
        <p:txBody>
          <a:bodyPr>
            <a:normAutofit fontScale="90000"/>
          </a:bodyPr>
          <a:lstStyle/>
          <a:p>
            <a:r>
              <a:rPr lang="en-US" dirty="0"/>
              <a:t>Tentative Details of BASLP</a:t>
            </a:r>
          </a:p>
        </p:txBody>
      </p:sp>
      <p:graphicFrame>
        <p:nvGraphicFramePr>
          <p:cNvPr id="4" name="Content Placeholder 3"/>
          <p:cNvGraphicFramePr>
            <a:graphicFrameLocks noGrp="1"/>
          </p:cNvGraphicFramePr>
          <p:nvPr>
            <p:ph idx="1"/>
          </p:nvPr>
        </p:nvGraphicFramePr>
        <p:xfrm>
          <a:off x="1143002" y="1904999"/>
          <a:ext cx="7619998" cy="4495800"/>
        </p:xfrm>
        <a:graphic>
          <a:graphicData uri="http://schemas.openxmlformats.org/drawingml/2006/table">
            <a:tbl>
              <a:tblPr/>
              <a:tblGrid>
                <a:gridCol w="611899">
                  <a:extLst>
                    <a:ext uri="{9D8B030D-6E8A-4147-A177-3AD203B41FA5}">
                      <a16:colId xmlns:a16="http://schemas.microsoft.com/office/drawing/2014/main" val="20000"/>
                    </a:ext>
                  </a:extLst>
                </a:gridCol>
                <a:gridCol w="1123349">
                  <a:extLst>
                    <a:ext uri="{9D8B030D-6E8A-4147-A177-3AD203B41FA5}">
                      <a16:colId xmlns:a16="http://schemas.microsoft.com/office/drawing/2014/main" val="20001"/>
                    </a:ext>
                  </a:extLst>
                </a:gridCol>
                <a:gridCol w="905346">
                  <a:extLst>
                    <a:ext uri="{9D8B030D-6E8A-4147-A177-3AD203B41FA5}">
                      <a16:colId xmlns:a16="http://schemas.microsoft.com/office/drawing/2014/main" val="20002"/>
                    </a:ext>
                  </a:extLst>
                </a:gridCol>
                <a:gridCol w="980792">
                  <a:extLst>
                    <a:ext uri="{9D8B030D-6E8A-4147-A177-3AD203B41FA5}">
                      <a16:colId xmlns:a16="http://schemas.microsoft.com/office/drawing/2014/main" val="20003"/>
                    </a:ext>
                  </a:extLst>
                </a:gridCol>
                <a:gridCol w="1056237">
                  <a:extLst>
                    <a:ext uri="{9D8B030D-6E8A-4147-A177-3AD203B41FA5}">
                      <a16:colId xmlns:a16="http://schemas.microsoft.com/office/drawing/2014/main" val="20004"/>
                    </a:ext>
                  </a:extLst>
                </a:gridCol>
                <a:gridCol w="1056237">
                  <a:extLst>
                    <a:ext uri="{9D8B030D-6E8A-4147-A177-3AD203B41FA5}">
                      <a16:colId xmlns:a16="http://schemas.microsoft.com/office/drawing/2014/main" val="20005"/>
                    </a:ext>
                  </a:extLst>
                </a:gridCol>
                <a:gridCol w="980792">
                  <a:extLst>
                    <a:ext uri="{9D8B030D-6E8A-4147-A177-3AD203B41FA5}">
                      <a16:colId xmlns:a16="http://schemas.microsoft.com/office/drawing/2014/main" val="20006"/>
                    </a:ext>
                  </a:extLst>
                </a:gridCol>
                <a:gridCol w="905346">
                  <a:extLst>
                    <a:ext uri="{9D8B030D-6E8A-4147-A177-3AD203B41FA5}">
                      <a16:colId xmlns:a16="http://schemas.microsoft.com/office/drawing/2014/main" val="20007"/>
                    </a:ext>
                  </a:extLst>
                </a:gridCol>
              </a:tblGrid>
              <a:tr h="1084322">
                <a:tc>
                  <a:txBody>
                    <a:bodyPr/>
                    <a:lstStyle/>
                    <a:p>
                      <a:pPr marL="0" marR="0" algn="ctr">
                        <a:lnSpc>
                          <a:spcPct val="115000"/>
                        </a:lnSpc>
                        <a:spcBef>
                          <a:spcPts val="0"/>
                        </a:spcBef>
                        <a:spcAft>
                          <a:spcPts val="600"/>
                        </a:spcAft>
                      </a:pPr>
                      <a:r>
                        <a:rPr lang="en-US" sz="1200" b="1" dirty="0" err="1">
                          <a:solidFill>
                            <a:schemeClr val="tx1"/>
                          </a:solidFill>
                          <a:latin typeface="Book Antiqua"/>
                          <a:ea typeface="Calibri"/>
                          <a:cs typeface="Mangal"/>
                        </a:rPr>
                        <a:t>S.No</a:t>
                      </a:r>
                      <a:endParaRPr lang="en-US" sz="1100" dirty="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b="1" dirty="0">
                          <a:solidFill>
                            <a:schemeClr val="tx1"/>
                          </a:solidFill>
                          <a:latin typeface="Book Antiqua"/>
                          <a:ea typeface="Calibri"/>
                          <a:cs typeface="Mangal"/>
                        </a:rPr>
                        <a:t>Centre</a:t>
                      </a:r>
                      <a:endParaRPr lang="en-US" sz="1100" dirty="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b="1">
                          <a:solidFill>
                            <a:schemeClr val="tx1"/>
                          </a:solidFill>
                          <a:latin typeface="Book Antiqua"/>
                          <a:ea typeface="Calibri"/>
                          <a:cs typeface="Mangal"/>
                        </a:rPr>
                        <a:t>PCB</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b="1" dirty="0">
                          <a:solidFill>
                            <a:schemeClr val="tx1"/>
                          </a:solidFill>
                          <a:latin typeface="Book Antiqua"/>
                          <a:ea typeface="Calibri"/>
                          <a:cs typeface="Mangal"/>
                        </a:rPr>
                        <a:t>PCM</a:t>
                      </a:r>
                      <a:endParaRPr lang="en-US" sz="1100" dirty="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b="1">
                          <a:solidFill>
                            <a:schemeClr val="tx1"/>
                          </a:solidFill>
                          <a:latin typeface="Book Antiqua"/>
                          <a:ea typeface="Calibri"/>
                          <a:cs typeface="Mangal"/>
                        </a:rPr>
                        <a:t>Total</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b="1">
                          <a:solidFill>
                            <a:schemeClr val="tx1"/>
                          </a:solidFill>
                          <a:latin typeface="Book Antiqua"/>
                          <a:ea typeface="Calibri"/>
                          <a:cs typeface="Mangal"/>
                        </a:rPr>
                        <a:t>OMR Sheets </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b="1">
                          <a:solidFill>
                            <a:schemeClr val="tx1"/>
                          </a:solidFill>
                          <a:latin typeface="Book Antiqua"/>
                          <a:ea typeface="Calibri"/>
                          <a:cs typeface="Mangal"/>
                        </a:rPr>
                        <a:t>Empty envelops</a:t>
                      </a:r>
                      <a:endParaRPr lang="en-US" sz="1100">
                        <a:solidFill>
                          <a:schemeClr val="tx1"/>
                        </a:solidFill>
                        <a:latin typeface="Calibri"/>
                        <a:ea typeface="Calibri"/>
                        <a:cs typeface="Mangal"/>
                      </a:endParaRPr>
                    </a:p>
                    <a:p>
                      <a:pPr marL="0" marR="0" algn="ctr">
                        <a:lnSpc>
                          <a:spcPct val="115000"/>
                        </a:lnSpc>
                        <a:spcBef>
                          <a:spcPts val="0"/>
                        </a:spcBef>
                        <a:spcAft>
                          <a:spcPts val="600"/>
                        </a:spcAft>
                      </a:pPr>
                      <a:r>
                        <a:rPr lang="en-US" sz="1200" b="1">
                          <a:solidFill>
                            <a:schemeClr val="tx1"/>
                          </a:solidFill>
                          <a:latin typeface="Book Antiqua"/>
                          <a:ea typeface="Calibri"/>
                          <a:cs typeface="Mangal"/>
                        </a:rPr>
                        <a:t>PCB</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b="1">
                          <a:solidFill>
                            <a:schemeClr val="tx1"/>
                          </a:solidFill>
                          <a:latin typeface="Book Antiqua"/>
                          <a:ea typeface="Calibri"/>
                          <a:cs typeface="Mangal"/>
                        </a:rPr>
                        <a:t>Empty envelops</a:t>
                      </a:r>
                      <a:endParaRPr lang="en-US" sz="1100">
                        <a:solidFill>
                          <a:schemeClr val="tx1"/>
                        </a:solidFill>
                        <a:latin typeface="Calibri"/>
                        <a:ea typeface="Calibri"/>
                        <a:cs typeface="Mangal"/>
                      </a:endParaRPr>
                    </a:p>
                    <a:p>
                      <a:pPr marL="0" marR="0" algn="ctr">
                        <a:lnSpc>
                          <a:spcPct val="115000"/>
                        </a:lnSpc>
                        <a:spcBef>
                          <a:spcPts val="0"/>
                        </a:spcBef>
                        <a:spcAft>
                          <a:spcPts val="600"/>
                        </a:spcAft>
                      </a:pPr>
                      <a:r>
                        <a:rPr lang="en-US" sz="1200" b="1">
                          <a:solidFill>
                            <a:schemeClr val="tx1"/>
                          </a:solidFill>
                          <a:latin typeface="Book Antiqua"/>
                          <a:ea typeface="Calibri"/>
                          <a:cs typeface="Mangal"/>
                        </a:rPr>
                        <a:t>PCM</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8566">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Calicut</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570</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11</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581</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30 X 24</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30</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8566">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Chennai</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285</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18</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303</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30 X 12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15</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87192">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Guwahati</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74</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75</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50 X 1</a:t>
                      </a:r>
                      <a:endParaRPr lang="en-US" sz="1100">
                        <a:solidFill>
                          <a:schemeClr val="tx1"/>
                        </a:solidFill>
                        <a:latin typeface="Calibri"/>
                        <a:ea typeface="Calibri"/>
                        <a:cs typeface="Mangal"/>
                      </a:endParaRPr>
                    </a:p>
                    <a:p>
                      <a:pPr marL="0" marR="0" algn="ctr">
                        <a:lnSpc>
                          <a:spcPct val="115000"/>
                        </a:lnSpc>
                        <a:spcBef>
                          <a:spcPts val="0"/>
                        </a:spcBef>
                        <a:spcAft>
                          <a:spcPts val="600"/>
                        </a:spcAft>
                      </a:pPr>
                      <a:r>
                        <a:rPr lang="en-US" sz="1200">
                          <a:solidFill>
                            <a:schemeClr val="tx1"/>
                          </a:solidFill>
                          <a:latin typeface="Book Antiqua"/>
                          <a:ea typeface="Calibri"/>
                          <a:cs typeface="Mangal"/>
                        </a:rPr>
                        <a:t>30 X 1</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7192">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Jabalpur</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174</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24</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198</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50 X 2</a:t>
                      </a:r>
                      <a:endParaRPr lang="en-US" sz="1100">
                        <a:solidFill>
                          <a:schemeClr val="tx1"/>
                        </a:solidFill>
                        <a:latin typeface="Calibri"/>
                        <a:ea typeface="Calibri"/>
                        <a:cs typeface="Mangal"/>
                      </a:endParaRPr>
                    </a:p>
                    <a:p>
                      <a:pPr marL="0" marR="0" algn="ctr">
                        <a:lnSpc>
                          <a:spcPct val="115000"/>
                        </a:lnSpc>
                        <a:spcBef>
                          <a:spcPts val="0"/>
                        </a:spcBef>
                        <a:spcAft>
                          <a:spcPts val="600"/>
                        </a:spcAft>
                      </a:pPr>
                      <a:r>
                        <a:rPr lang="en-US" sz="1200">
                          <a:solidFill>
                            <a:schemeClr val="tx1"/>
                          </a:solidFill>
                          <a:latin typeface="Book Antiqua"/>
                          <a:ea typeface="Calibri"/>
                          <a:cs typeface="Mangal"/>
                        </a:rPr>
                        <a:t>60 X 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8</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8566">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Kolkata</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347</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27</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374</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30 X 14</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20</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8566">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Mumbai</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92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95</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60 X 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5</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8566">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Mysuru</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1615</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135</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1750</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200">
                        <a:solidFill>
                          <a:schemeClr val="tx1"/>
                        </a:solidFill>
                        <a:latin typeface="Book Antiqua"/>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200">
                        <a:solidFill>
                          <a:schemeClr val="tx1"/>
                        </a:solidFill>
                        <a:latin typeface="Book Antiqua"/>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200">
                        <a:solidFill>
                          <a:schemeClr val="tx1"/>
                        </a:solidFill>
                        <a:latin typeface="Book Antiqua"/>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8566">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Noida</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193</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15</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208</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30 X 8</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48566">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Secunderabad</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43</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9</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52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60 X 1</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1</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48566">
                <a:tc>
                  <a:txBody>
                    <a:bodyPr/>
                    <a:lstStyle/>
                    <a:p>
                      <a:pPr marL="342900" marR="0" lvl="0" indent="-342900" algn="ctr">
                        <a:lnSpc>
                          <a:spcPct val="115000"/>
                        </a:lnSpc>
                        <a:spcBef>
                          <a:spcPts val="0"/>
                        </a:spcBef>
                        <a:spcAft>
                          <a:spcPts val="600"/>
                        </a:spcAft>
                        <a:buFont typeface="+mj-lt"/>
                        <a:buNone/>
                      </a:pPr>
                      <a:r>
                        <a:rPr lang="en-US" sz="1200" dirty="0">
                          <a:solidFill>
                            <a:schemeClr val="tx1"/>
                          </a:solidFill>
                          <a:latin typeface="Book Antiqua"/>
                          <a:ea typeface="Calibri"/>
                          <a:cs typeface="Mangal"/>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200">
                          <a:solidFill>
                            <a:schemeClr val="tx1"/>
                          </a:solidFill>
                          <a:latin typeface="Book Antiqua"/>
                          <a:ea typeface="Calibri"/>
                          <a:cs typeface="Mangal"/>
                        </a:rPr>
                        <a:t>Thrissur</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799</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24</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823</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30 X 33</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40</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a:solidFill>
                            <a:schemeClr val="tx1"/>
                          </a:solidFill>
                          <a:latin typeface="Book Antiqua"/>
                          <a:ea typeface="Calibri"/>
                          <a:cs typeface="Mangal"/>
                        </a:rPr>
                        <a:t>2</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48566">
                <a:tc gridSpan="2">
                  <a:txBody>
                    <a:bodyPr/>
                    <a:lstStyle/>
                    <a:p>
                      <a:pPr marL="0" marR="0" algn="ctr">
                        <a:lnSpc>
                          <a:spcPct val="115000"/>
                        </a:lnSpc>
                        <a:spcBef>
                          <a:spcPts val="0"/>
                        </a:spcBef>
                        <a:spcAft>
                          <a:spcPts val="600"/>
                        </a:spcAft>
                      </a:pPr>
                      <a:r>
                        <a:rPr lang="en-US" sz="1200" b="1">
                          <a:solidFill>
                            <a:schemeClr val="tx1"/>
                          </a:solidFill>
                          <a:latin typeface="Book Antiqua"/>
                          <a:ea typeface="Calibri"/>
                          <a:cs typeface="Mangal"/>
                        </a:rPr>
                        <a:t>Total</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600"/>
                        </a:spcAft>
                      </a:pPr>
                      <a:r>
                        <a:rPr lang="en-US" sz="1200" b="1">
                          <a:solidFill>
                            <a:schemeClr val="tx1"/>
                          </a:solidFill>
                          <a:latin typeface="Book Antiqua"/>
                          <a:ea typeface="Calibri"/>
                          <a:cs typeface="Mangal"/>
                        </a:rPr>
                        <a:t>4193</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b="1">
                          <a:solidFill>
                            <a:schemeClr val="tx1"/>
                          </a:solidFill>
                          <a:latin typeface="Book Antiqua"/>
                          <a:ea typeface="Calibri"/>
                          <a:cs typeface="Mangal"/>
                        </a:rPr>
                        <a:t>268</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200" b="1">
                          <a:solidFill>
                            <a:schemeClr val="tx1"/>
                          </a:solidFill>
                          <a:latin typeface="Book Antiqua"/>
                          <a:ea typeface="Calibri"/>
                          <a:cs typeface="Mangal"/>
                        </a:rPr>
                        <a:t>4461</a:t>
                      </a: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10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100" dirty="0">
                        <a:solidFill>
                          <a:schemeClr val="tx1"/>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Details of </a:t>
            </a:r>
            <a:r>
              <a:rPr lang="en-US" dirty="0" err="1"/>
              <a:t>M.Sc</a:t>
            </a:r>
            <a:endParaRPr lang="en-US" dirty="0"/>
          </a:p>
        </p:txBody>
      </p:sp>
      <p:graphicFrame>
        <p:nvGraphicFramePr>
          <p:cNvPr id="4" name="Content Placeholder 3"/>
          <p:cNvGraphicFramePr>
            <a:graphicFrameLocks noGrp="1"/>
          </p:cNvGraphicFramePr>
          <p:nvPr>
            <p:ph idx="1"/>
          </p:nvPr>
        </p:nvGraphicFramePr>
        <p:xfrm>
          <a:off x="381000" y="1676403"/>
          <a:ext cx="8382000" cy="4343399"/>
        </p:xfrm>
        <a:graphic>
          <a:graphicData uri="http://schemas.openxmlformats.org/drawingml/2006/table">
            <a:tbl>
              <a:tblPr/>
              <a:tblGrid>
                <a:gridCol w="540454">
                  <a:extLst>
                    <a:ext uri="{9D8B030D-6E8A-4147-A177-3AD203B41FA5}">
                      <a16:colId xmlns:a16="http://schemas.microsoft.com/office/drawing/2014/main" val="20000"/>
                    </a:ext>
                  </a:extLst>
                </a:gridCol>
                <a:gridCol w="917285">
                  <a:extLst>
                    <a:ext uri="{9D8B030D-6E8A-4147-A177-3AD203B41FA5}">
                      <a16:colId xmlns:a16="http://schemas.microsoft.com/office/drawing/2014/main" val="20001"/>
                    </a:ext>
                  </a:extLst>
                </a:gridCol>
                <a:gridCol w="801757">
                  <a:extLst>
                    <a:ext uri="{9D8B030D-6E8A-4147-A177-3AD203B41FA5}">
                      <a16:colId xmlns:a16="http://schemas.microsoft.com/office/drawing/2014/main" val="20002"/>
                    </a:ext>
                  </a:extLst>
                </a:gridCol>
                <a:gridCol w="655983">
                  <a:extLst>
                    <a:ext uri="{9D8B030D-6E8A-4147-A177-3AD203B41FA5}">
                      <a16:colId xmlns:a16="http://schemas.microsoft.com/office/drawing/2014/main" val="20003"/>
                    </a:ext>
                  </a:extLst>
                </a:gridCol>
                <a:gridCol w="1020417">
                  <a:extLst>
                    <a:ext uri="{9D8B030D-6E8A-4147-A177-3AD203B41FA5}">
                      <a16:colId xmlns:a16="http://schemas.microsoft.com/office/drawing/2014/main" val="20004"/>
                    </a:ext>
                  </a:extLst>
                </a:gridCol>
                <a:gridCol w="728870">
                  <a:extLst>
                    <a:ext uri="{9D8B030D-6E8A-4147-A177-3AD203B41FA5}">
                      <a16:colId xmlns:a16="http://schemas.microsoft.com/office/drawing/2014/main" val="20005"/>
                    </a:ext>
                  </a:extLst>
                </a:gridCol>
                <a:gridCol w="874643">
                  <a:extLst>
                    <a:ext uri="{9D8B030D-6E8A-4147-A177-3AD203B41FA5}">
                      <a16:colId xmlns:a16="http://schemas.microsoft.com/office/drawing/2014/main" val="20006"/>
                    </a:ext>
                  </a:extLst>
                </a:gridCol>
                <a:gridCol w="801757">
                  <a:extLst>
                    <a:ext uri="{9D8B030D-6E8A-4147-A177-3AD203B41FA5}">
                      <a16:colId xmlns:a16="http://schemas.microsoft.com/office/drawing/2014/main" val="20007"/>
                    </a:ext>
                  </a:extLst>
                </a:gridCol>
                <a:gridCol w="1020417">
                  <a:extLst>
                    <a:ext uri="{9D8B030D-6E8A-4147-A177-3AD203B41FA5}">
                      <a16:colId xmlns:a16="http://schemas.microsoft.com/office/drawing/2014/main" val="20008"/>
                    </a:ext>
                  </a:extLst>
                </a:gridCol>
                <a:gridCol w="1020417">
                  <a:extLst>
                    <a:ext uri="{9D8B030D-6E8A-4147-A177-3AD203B41FA5}">
                      <a16:colId xmlns:a16="http://schemas.microsoft.com/office/drawing/2014/main" val="20009"/>
                    </a:ext>
                  </a:extLst>
                </a:gridCol>
              </a:tblGrid>
              <a:tr h="1042632">
                <a:tc>
                  <a:txBody>
                    <a:bodyPr/>
                    <a:lstStyle/>
                    <a:p>
                      <a:pPr marL="0" marR="0" algn="ctr">
                        <a:lnSpc>
                          <a:spcPct val="115000"/>
                        </a:lnSpc>
                        <a:spcBef>
                          <a:spcPts val="0"/>
                        </a:spcBef>
                        <a:spcAft>
                          <a:spcPts val="600"/>
                        </a:spcAft>
                      </a:pPr>
                      <a:r>
                        <a:rPr lang="en-US" sz="1100" b="1" dirty="0" err="1">
                          <a:latin typeface="Book Antiqua"/>
                          <a:ea typeface="Calibri"/>
                          <a:cs typeface="Mangal"/>
                        </a:rPr>
                        <a:t>S.No</a:t>
                      </a:r>
                      <a:endParaRPr lang="en-US" sz="1000" dirty="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dirty="0">
                          <a:latin typeface="Book Antiqua"/>
                          <a:ea typeface="Calibri"/>
                          <a:cs typeface="Mangal"/>
                        </a:rPr>
                        <a:t>Centre</a:t>
                      </a:r>
                      <a:endParaRPr lang="en-US" sz="1000" dirty="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dirty="0">
                          <a:latin typeface="Book Antiqua"/>
                          <a:ea typeface="Calibri"/>
                          <a:cs typeface="Mangal"/>
                        </a:rPr>
                        <a:t>Audiology</a:t>
                      </a:r>
                      <a:endParaRPr lang="en-US" sz="1000" dirty="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dirty="0">
                          <a:latin typeface="Book Antiqua"/>
                          <a:ea typeface="Calibri"/>
                          <a:cs typeface="Mangal"/>
                        </a:rPr>
                        <a:t>SLP</a:t>
                      </a:r>
                      <a:endParaRPr lang="en-US" sz="1000" dirty="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dirty="0">
                          <a:latin typeface="Book Antiqua"/>
                          <a:ea typeface="Calibri"/>
                          <a:cs typeface="Mangal"/>
                        </a:rPr>
                        <a:t>Audio/SLP</a:t>
                      </a:r>
                      <a:endParaRPr lang="en-US" sz="1000" dirty="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dirty="0">
                          <a:latin typeface="Book Antiqua"/>
                          <a:ea typeface="Calibri"/>
                          <a:cs typeface="Mangal"/>
                        </a:rPr>
                        <a:t>Total</a:t>
                      </a:r>
                      <a:endParaRPr lang="en-US" sz="1000" dirty="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a:latin typeface="Book Antiqua"/>
                          <a:ea typeface="Calibri"/>
                          <a:cs typeface="Mangal"/>
                        </a:rPr>
                        <a:t>OMR </a:t>
                      </a:r>
                      <a:endParaRPr lang="en-US" sz="1000">
                        <a:latin typeface="Calibri"/>
                        <a:ea typeface="Calibri"/>
                        <a:cs typeface="Mangal"/>
                      </a:endParaRPr>
                    </a:p>
                    <a:p>
                      <a:pPr marL="0" marR="0" algn="ctr">
                        <a:lnSpc>
                          <a:spcPct val="115000"/>
                        </a:lnSpc>
                        <a:spcBef>
                          <a:spcPts val="0"/>
                        </a:spcBef>
                        <a:spcAft>
                          <a:spcPts val="600"/>
                        </a:spcAft>
                      </a:pPr>
                      <a:r>
                        <a:rPr lang="en-US" sz="1100" b="1">
                          <a:latin typeface="Book Antiqua"/>
                          <a:ea typeface="Calibri"/>
                          <a:cs typeface="Mangal"/>
                        </a:rPr>
                        <a:t>Sheets</a:t>
                      </a:r>
                      <a:endParaRPr lang="en-US" sz="1000">
                        <a:latin typeface="Calibri"/>
                        <a:ea typeface="Calibri"/>
                        <a:cs typeface="Mangal"/>
                      </a:endParaRPr>
                    </a:p>
                    <a:p>
                      <a:pPr marL="0" marR="0" algn="ctr">
                        <a:lnSpc>
                          <a:spcPct val="115000"/>
                        </a:lnSpc>
                        <a:spcBef>
                          <a:spcPts val="0"/>
                        </a:spcBef>
                        <a:spcAft>
                          <a:spcPts val="600"/>
                        </a:spcAft>
                      </a:pPr>
                      <a:r>
                        <a:rPr lang="en-US" sz="1100" b="1">
                          <a:latin typeface="Book Antiqua"/>
                          <a:ea typeface="Calibri"/>
                          <a:cs typeface="Mangal"/>
                        </a:rPr>
                        <a:t>SLP</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a:latin typeface="Book Antiqua"/>
                          <a:ea typeface="Calibri"/>
                          <a:cs typeface="Mangal"/>
                        </a:rPr>
                        <a:t>OMR </a:t>
                      </a:r>
                      <a:endParaRPr lang="en-US" sz="1000">
                        <a:latin typeface="Calibri"/>
                        <a:ea typeface="Calibri"/>
                        <a:cs typeface="Mangal"/>
                      </a:endParaRPr>
                    </a:p>
                    <a:p>
                      <a:pPr marL="0" marR="0" algn="ctr">
                        <a:lnSpc>
                          <a:spcPct val="115000"/>
                        </a:lnSpc>
                        <a:spcBef>
                          <a:spcPts val="0"/>
                        </a:spcBef>
                        <a:spcAft>
                          <a:spcPts val="600"/>
                        </a:spcAft>
                      </a:pPr>
                      <a:r>
                        <a:rPr lang="en-US" sz="1100" b="1">
                          <a:latin typeface="Book Antiqua"/>
                          <a:ea typeface="Calibri"/>
                          <a:cs typeface="Mangal"/>
                        </a:rPr>
                        <a:t>Sheets </a:t>
                      </a:r>
                      <a:endParaRPr lang="en-US" sz="1000">
                        <a:latin typeface="Calibri"/>
                        <a:ea typeface="Calibri"/>
                        <a:cs typeface="Mangal"/>
                      </a:endParaRPr>
                    </a:p>
                    <a:p>
                      <a:pPr marL="0" marR="0" algn="ctr">
                        <a:lnSpc>
                          <a:spcPct val="115000"/>
                        </a:lnSpc>
                        <a:spcBef>
                          <a:spcPts val="0"/>
                        </a:spcBef>
                        <a:spcAft>
                          <a:spcPts val="600"/>
                        </a:spcAft>
                      </a:pPr>
                      <a:r>
                        <a:rPr lang="en-US" sz="1100" b="1">
                          <a:latin typeface="Book Antiqua"/>
                          <a:ea typeface="Calibri"/>
                          <a:cs typeface="Mangal"/>
                        </a:rPr>
                        <a:t>Audio</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a:latin typeface="Book Antiqua"/>
                          <a:ea typeface="Calibri"/>
                          <a:cs typeface="Mangal"/>
                        </a:rPr>
                        <a:t>Empty envelops</a:t>
                      </a:r>
                      <a:endParaRPr lang="en-US" sz="1000">
                        <a:latin typeface="Calibri"/>
                        <a:ea typeface="Calibri"/>
                        <a:cs typeface="Mangal"/>
                      </a:endParaRPr>
                    </a:p>
                    <a:p>
                      <a:pPr marL="0" marR="0" algn="ctr">
                        <a:lnSpc>
                          <a:spcPct val="115000"/>
                        </a:lnSpc>
                        <a:spcBef>
                          <a:spcPts val="0"/>
                        </a:spcBef>
                        <a:spcAft>
                          <a:spcPts val="600"/>
                        </a:spcAft>
                      </a:pPr>
                      <a:r>
                        <a:rPr lang="en-US" sz="1100" b="1">
                          <a:latin typeface="Book Antiqua"/>
                          <a:ea typeface="Calibri"/>
                          <a:cs typeface="Mangal"/>
                        </a:rPr>
                        <a:t>Audiology</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a:latin typeface="Book Antiqua"/>
                          <a:ea typeface="Calibri"/>
                          <a:cs typeface="Mangal"/>
                        </a:rPr>
                        <a:t>Empty envelops</a:t>
                      </a:r>
                      <a:endParaRPr lang="en-US" sz="1000">
                        <a:latin typeface="Calibri"/>
                        <a:ea typeface="Calibri"/>
                        <a:cs typeface="Mangal"/>
                      </a:endParaRPr>
                    </a:p>
                    <a:p>
                      <a:pPr marL="0" marR="0" algn="ctr">
                        <a:lnSpc>
                          <a:spcPct val="115000"/>
                        </a:lnSpc>
                        <a:spcBef>
                          <a:spcPts val="0"/>
                        </a:spcBef>
                        <a:spcAft>
                          <a:spcPts val="600"/>
                        </a:spcAft>
                      </a:pPr>
                      <a:r>
                        <a:rPr lang="en-US" sz="1100" b="1">
                          <a:latin typeface="Book Antiqua"/>
                          <a:ea typeface="Calibri"/>
                          <a:cs typeface="Mangal"/>
                        </a:rPr>
                        <a:t>SLP</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5064">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1</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Calicut</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7</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19</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12</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5064">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2</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Chennai</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28</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36</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22</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86</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25+25+15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30+30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75064">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3</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Guwahati</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7</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5064">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4</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Jabalpur</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7</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6</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38</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5064">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5</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Kolkata</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12</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8</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50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25+20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5064">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6</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Mumbai</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36</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67</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25+25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5064">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7</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Mysuru</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94</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71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67</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232</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100">
                        <a:latin typeface="Book Antiqua"/>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100">
                        <a:latin typeface="Book Antiqua"/>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100">
                        <a:latin typeface="Book Antiqua"/>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100">
                        <a:latin typeface="Book Antiqua"/>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5064">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8</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Noida</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14</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12</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51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20+20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50127">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9</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Secunderabad</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19</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7</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8</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34</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30</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5064">
                <a:tc>
                  <a:txBody>
                    <a:bodyPr/>
                    <a:lstStyle/>
                    <a:p>
                      <a:pPr marL="342900" marR="0" lvl="0" indent="-342900" algn="ctr">
                        <a:lnSpc>
                          <a:spcPct val="115000"/>
                        </a:lnSpc>
                        <a:spcBef>
                          <a:spcPts val="0"/>
                        </a:spcBef>
                        <a:spcAft>
                          <a:spcPts val="600"/>
                        </a:spcAft>
                        <a:buFont typeface="+mj-lt"/>
                        <a:buNone/>
                      </a:pPr>
                      <a:r>
                        <a:rPr lang="en-US" sz="1000" dirty="0">
                          <a:latin typeface="Calibri"/>
                          <a:ea typeface="Calibri"/>
                          <a:cs typeface="Mangal"/>
                        </a:rPr>
                        <a:t>10</a:t>
                      </a: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600"/>
                        </a:spcAft>
                      </a:pPr>
                      <a:r>
                        <a:rPr lang="en-US" sz="1100">
                          <a:latin typeface="Book Antiqua"/>
                          <a:ea typeface="Calibri"/>
                          <a:cs typeface="Mangal"/>
                        </a:rPr>
                        <a:t>Thrissur</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47</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37</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21</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105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25+25+15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25+25+25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a:latin typeface="Book Antiqua"/>
                          <a:ea typeface="Calibri"/>
                          <a:cs typeface="Mangal"/>
                        </a:rPr>
                        <a:t>3</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75064">
                <a:tc gridSpan="2">
                  <a:txBody>
                    <a:bodyPr/>
                    <a:lstStyle/>
                    <a:p>
                      <a:pPr marL="0" marR="0" algn="ctr">
                        <a:lnSpc>
                          <a:spcPct val="115000"/>
                        </a:lnSpc>
                        <a:spcBef>
                          <a:spcPts val="0"/>
                        </a:spcBef>
                        <a:spcAft>
                          <a:spcPts val="600"/>
                        </a:spcAft>
                      </a:pPr>
                      <a:r>
                        <a:rPr lang="en-US" sz="1100" b="1">
                          <a:latin typeface="Book Antiqua"/>
                          <a:ea typeface="Calibri"/>
                          <a:cs typeface="Mangal"/>
                        </a:rPr>
                        <a:t>Total</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600"/>
                        </a:spcAft>
                      </a:pPr>
                      <a:r>
                        <a:rPr lang="en-US" sz="1100" b="1">
                          <a:latin typeface="Book Antiqua"/>
                          <a:ea typeface="Calibri"/>
                          <a:cs typeface="Mangal"/>
                        </a:rPr>
                        <a:t>312</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a:latin typeface="Book Antiqua"/>
                          <a:ea typeface="Calibri"/>
                          <a:cs typeface="Mangal"/>
                        </a:rPr>
                        <a:t>215</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dirty="0">
                          <a:latin typeface="Book Antiqua"/>
                          <a:ea typeface="Calibri"/>
                          <a:cs typeface="Mangal"/>
                        </a:rPr>
                        <a:t>162</a:t>
                      </a:r>
                      <a:endParaRPr lang="en-US" sz="1000" dirty="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r>
                        <a:rPr lang="en-US" sz="1100" b="1">
                          <a:latin typeface="Book Antiqua"/>
                          <a:ea typeface="Calibri"/>
                          <a:cs typeface="Mangal"/>
                        </a:rPr>
                        <a:t>689</a:t>
                      </a: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00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pPr>
                      <a:endParaRPr lang="en-US" sz="1000" dirty="0">
                        <a:latin typeface="Calibri"/>
                        <a:ea typeface="Calibri"/>
                        <a:cs typeface="Mangal"/>
                      </a:endParaRPr>
                    </a:p>
                  </a:txBody>
                  <a:tcPr marL="62312" marR="62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5400" dirty="0"/>
          </a:p>
          <a:p>
            <a:endParaRPr lang="en-US" sz="5400"/>
          </a:p>
          <a:p>
            <a:pPr algn="ctr">
              <a:buNone/>
            </a:pPr>
            <a:r>
              <a:rPr lang="en-US" sz="5400"/>
              <a:t>THANK </a:t>
            </a:r>
            <a:r>
              <a:rPr lang="en-US" sz="5400" dirty="0"/>
              <a:t>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Time Schedule for PG Entrance Examination: 18.05.2019</a:t>
            </a:r>
            <a:endParaRPr lang="en-US" sz="3200" dirty="0"/>
          </a:p>
        </p:txBody>
      </p:sp>
      <p:graphicFrame>
        <p:nvGraphicFramePr>
          <p:cNvPr id="4" name="Content Placeholder 3"/>
          <p:cNvGraphicFramePr>
            <a:graphicFrameLocks noGrp="1"/>
          </p:cNvGraphicFramePr>
          <p:nvPr>
            <p:ph idx="1"/>
          </p:nvPr>
        </p:nvGraphicFramePr>
        <p:xfrm>
          <a:off x="1600200" y="1447800"/>
          <a:ext cx="6477000" cy="5212080"/>
        </p:xfrm>
        <a:graphic>
          <a:graphicData uri="http://schemas.openxmlformats.org/drawingml/2006/table">
            <a:tbl>
              <a:tblPr/>
              <a:tblGrid>
                <a:gridCol w="2057401">
                  <a:extLst>
                    <a:ext uri="{9D8B030D-6E8A-4147-A177-3AD203B41FA5}">
                      <a16:colId xmlns:a16="http://schemas.microsoft.com/office/drawing/2014/main" val="20000"/>
                    </a:ext>
                  </a:extLst>
                </a:gridCol>
                <a:gridCol w="855955">
                  <a:extLst>
                    <a:ext uri="{9D8B030D-6E8A-4147-A177-3AD203B41FA5}">
                      <a16:colId xmlns:a16="http://schemas.microsoft.com/office/drawing/2014/main" val="20001"/>
                    </a:ext>
                  </a:extLst>
                </a:gridCol>
                <a:gridCol w="820445">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447799">
                  <a:extLst>
                    <a:ext uri="{9D8B030D-6E8A-4147-A177-3AD203B41FA5}">
                      <a16:colId xmlns:a16="http://schemas.microsoft.com/office/drawing/2014/main" val="20004"/>
                    </a:ext>
                  </a:extLst>
                </a:gridCol>
              </a:tblGrid>
              <a:tr h="609600">
                <a:tc>
                  <a:txBody>
                    <a:bodyPr/>
                    <a:lstStyle/>
                    <a:p>
                      <a:pPr marL="0" marR="0">
                        <a:spcBef>
                          <a:spcPts val="0"/>
                        </a:spcBef>
                        <a:spcAft>
                          <a:spcPts val="0"/>
                        </a:spcAft>
                      </a:pP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a:solidFill>
                            <a:srgbClr val="000000"/>
                          </a:solidFill>
                          <a:latin typeface="Times New Roman"/>
                          <a:ea typeface="Calibri"/>
                        </a:rPr>
                        <a:t>M.Sc (Aud)</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err="1">
                          <a:solidFill>
                            <a:srgbClr val="000000"/>
                          </a:solidFill>
                          <a:latin typeface="Times New Roman"/>
                          <a:ea typeface="Calibri"/>
                        </a:rPr>
                        <a:t>M.Sc</a:t>
                      </a:r>
                      <a:r>
                        <a:rPr lang="en-IN" sz="1800" b="1" dirty="0">
                          <a:solidFill>
                            <a:srgbClr val="000000"/>
                          </a:solidFill>
                          <a:latin typeface="Times New Roman"/>
                          <a:ea typeface="Calibri"/>
                        </a:rPr>
                        <a:t> (SLP)</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err="1">
                          <a:solidFill>
                            <a:srgbClr val="000000"/>
                          </a:solidFill>
                          <a:latin typeface="Times New Roman"/>
                          <a:ea typeface="Calibri"/>
                        </a:rPr>
                        <a:t>M.Sc</a:t>
                      </a:r>
                      <a:r>
                        <a:rPr lang="en-IN" sz="1800" b="1" dirty="0">
                          <a:solidFill>
                            <a:srgbClr val="000000"/>
                          </a:solidFill>
                          <a:latin typeface="Times New Roman"/>
                          <a:ea typeface="Calibri"/>
                        </a:rPr>
                        <a:t> (SLP) &amp; </a:t>
                      </a:r>
                      <a:r>
                        <a:rPr lang="en-IN" sz="1800" b="1" dirty="0" err="1">
                          <a:solidFill>
                            <a:srgbClr val="000000"/>
                          </a:solidFill>
                          <a:latin typeface="Times New Roman"/>
                          <a:ea typeface="Calibri"/>
                        </a:rPr>
                        <a:t>M.Sc</a:t>
                      </a:r>
                      <a:r>
                        <a:rPr lang="en-IN" sz="1800" b="1" dirty="0">
                          <a:solidFill>
                            <a:srgbClr val="000000"/>
                          </a:solidFill>
                          <a:latin typeface="Times New Roman"/>
                          <a:ea typeface="Calibri"/>
                        </a:rPr>
                        <a:t> (</a:t>
                      </a:r>
                      <a:r>
                        <a:rPr lang="en-IN" sz="1800" b="1" dirty="0" err="1">
                          <a:solidFill>
                            <a:srgbClr val="000000"/>
                          </a:solidFill>
                          <a:latin typeface="Times New Roman"/>
                          <a:ea typeface="Calibri"/>
                        </a:rPr>
                        <a:t>Aud</a:t>
                      </a:r>
                      <a:r>
                        <a:rPr lang="en-IN" sz="1800" b="1" dirty="0">
                          <a:solidFill>
                            <a:srgbClr val="000000"/>
                          </a:solidFill>
                          <a:latin typeface="Times New Roman"/>
                          <a:ea typeface="Calibri"/>
                        </a:rPr>
                        <a:t>)</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err="1">
                          <a:solidFill>
                            <a:srgbClr val="000000"/>
                          </a:solidFill>
                          <a:latin typeface="Times New Roman"/>
                          <a:ea typeface="Calibri"/>
                        </a:rPr>
                        <a:t>M.Ed.Spl</a:t>
                      </a:r>
                      <a:r>
                        <a:rPr lang="en-US" sz="1800" b="1" dirty="0">
                          <a:solidFill>
                            <a:srgbClr val="000000"/>
                          </a:solidFill>
                          <a:latin typeface="Times New Roman"/>
                          <a:ea typeface="Calibri"/>
                        </a:rPr>
                        <a:t>.</a:t>
                      </a:r>
                      <a:r>
                        <a:rPr lang="en-US" sz="1800" b="1" baseline="0" dirty="0">
                          <a:solidFill>
                            <a:srgbClr val="000000"/>
                          </a:solidFill>
                          <a:latin typeface="Times New Roman"/>
                          <a:ea typeface="Calibri"/>
                        </a:rPr>
                        <a:t> Ed (HI)</a:t>
                      </a:r>
                      <a:endParaRPr lang="en-US" sz="1800" b="1"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marL="0" marR="0">
                        <a:spcBef>
                          <a:spcPts val="0"/>
                        </a:spcBef>
                        <a:spcAft>
                          <a:spcPts val="0"/>
                        </a:spcAft>
                      </a:pPr>
                      <a:r>
                        <a:rPr lang="en-IN" sz="1800" b="1" dirty="0">
                          <a:solidFill>
                            <a:srgbClr val="000000"/>
                          </a:solidFill>
                          <a:latin typeface="Times New Roman"/>
                          <a:ea typeface="Calibri"/>
                        </a:rPr>
                        <a:t>ENTRY IN EXAMINATION HALL</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9.00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9.00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11.15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9.00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19200">
                <a:tc>
                  <a:txBody>
                    <a:bodyPr/>
                    <a:lstStyle/>
                    <a:p>
                      <a:pPr marL="0" marR="0">
                        <a:spcBef>
                          <a:spcPts val="0"/>
                        </a:spcBef>
                        <a:spcAft>
                          <a:spcPts val="0"/>
                        </a:spcAft>
                      </a:pPr>
                      <a:r>
                        <a:rPr lang="en-IN" sz="1800" b="1">
                          <a:solidFill>
                            <a:srgbClr val="000000"/>
                          </a:solidFill>
                          <a:latin typeface="Times New Roman"/>
                          <a:ea typeface="Calibri"/>
                        </a:rPr>
                        <a:t>INTRUCTIONS TO CANDIDATES AND ISSUE OF OMR SHEET</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9.15 AM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9.15 AM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11.20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9.15 AM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9600">
                <a:tc>
                  <a:txBody>
                    <a:bodyPr/>
                    <a:lstStyle/>
                    <a:p>
                      <a:pPr marL="0" marR="0">
                        <a:spcBef>
                          <a:spcPts val="0"/>
                        </a:spcBef>
                        <a:spcAft>
                          <a:spcPts val="0"/>
                        </a:spcAft>
                      </a:pPr>
                      <a:r>
                        <a:rPr lang="en-IN" sz="1800" b="1">
                          <a:solidFill>
                            <a:srgbClr val="000000"/>
                          </a:solidFill>
                          <a:latin typeface="Times New Roman"/>
                          <a:ea typeface="Calibri"/>
                        </a:rPr>
                        <a:t>EXAM COMMENCES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09.30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09.30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11.30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09.30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14400">
                <a:tc>
                  <a:txBody>
                    <a:bodyPr/>
                    <a:lstStyle/>
                    <a:p>
                      <a:pPr marL="0" marR="0">
                        <a:spcBef>
                          <a:spcPts val="0"/>
                        </a:spcBef>
                        <a:spcAft>
                          <a:spcPts val="0"/>
                        </a:spcAft>
                      </a:pPr>
                      <a:r>
                        <a:rPr lang="en-IN" sz="1800" b="1">
                          <a:solidFill>
                            <a:srgbClr val="000000"/>
                          </a:solidFill>
                          <a:latin typeface="Times New Roman"/>
                          <a:ea typeface="Calibri"/>
                        </a:rPr>
                        <a:t>LATEST ENTRY IN THE EXAMINATION HALL</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9.30 AM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9.30 AM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latin typeface="Times New Roman"/>
                          <a:ea typeface="Calibri"/>
                        </a:rPr>
                        <a:t>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9.30 AM </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marL="0" marR="0">
                        <a:spcBef>
                          <a:spcPts val="0"/>
                        </a:spcBef>
                        <a:spcAft>
                          <a:spcPts val="0"/>
                        </a:spcAft>
                      </a:pPr>
                      <a:r>
                        <a:rPr lang="en-IN" sz="1800" b="1">
                          <a:solidFill>
                            <a:srgbClr val="000000"/>
                          </a:solidFill>
                          <a:latin typeface="Times New Roman"/>
                          <a:ea typeface="Calibri"/>
                        </a:rPr>
                        <a:t>EXAM CONCLUDES </a:t>
                      </a:r>
                      <a:endParaRPr lang="en-US" sz="180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11.10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11.10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01.10 PM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IN" sz="1800" b="1" dirty="0">
                          <a:solidFill>
                            <a:srgbClr val="000000"/>
                          </a:solidFill>
                          <a:latin typeface="Times New Roman"/>
                          <a:ea typeface="Calibri"/>
                        </a:rPr>
                        <a:t>10.20 AM</a:t>
                      </a:r>
                      <a:endParaRPr lang="en-US" sz="1800" dirty="0">
                        <a:solidFill>
                          <a:srgbClr val="000000"/>
                        </a:solidFill>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7498080" cy="1477962"/>
          </a:xfrm>
        </p:spPr>
        <p:txBody>
          <a:bodyPr>
            <a:noAutofit/>
          </a:bodyPr>
          <a:lstStyle/>
          <a:p>
            <a:pPr algn="ctr"/>
            <a:r>
              <a:rPr lang="en-GB" sz="3200" b="1" dirty="0">
                <a:latin typeface="Times New Roman" pitchFamily="18" charset="0"/>
                <a:cs typeface="Times New Roman" pitchFamily="18" charset="0"/>
              </a:rPr>
              <a:t>MATERIAL TO BE BROUGHT ON THE DAY OF EXAMINATION BY THE CANDIDATES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371600" y="2971800"/>
            <a:ext cx="7315200" cy="2057400"/>
          </a:xfrm>
          <a:ln w="38100"/>
        </p:spPr>
        <p:style>
          <a:lnRef idx="2">
            <a:schemeClr val="accent4"/>
          </a:lnRef>
          <a:fillRef idx="1">
            <a:schemeClr val="lt1"/>
          </a:fillRef>
          <a:effectRef idx="0">
            <a:schemeClr val="accent4"/>
          </a:effectRef>
          <a:fontRef idx="minor">
            <a:schemeClr val="dk1"/>
          </a:fontRef>
        </p:style>
        <p:txBody>
          <a:bodyPr>
            <a:normAutofit lnSpcReduction="10000"/>
          </a:bodyPr>
          <a:lstStyle/>
          <a:p>
            <a:r>
              <a:rPr lang="en-GB" b="1" dirty="0">
                <a:solidFill>
                  <a:srgbClr val="FF0000"/>
                </a:solidFill>
              </a:rPr>
              <a:t>Admit card</a:t>
            </a:r>
            <a:r>
              <a:rPr lang="en-GB" dirty="0">
                <a:solidFill>
                  <a:srgbClr val="FF0000"/>
                </a:solidFill>
              </a:rPr>
              <a:t> </a:t>
            </a:r>
            <a:r>
              <a:rPr lang="en-GB" dirty="0"/>
              <a:t>with photograph</a:t>
            </a:r>
          </a:p>
          <a:p>
            <a:endParaRPr lang="en-US" dirty="0"/>
          </a:p>
          <a:p>
            <a:r>
              <a:rPr lang="en-GB" b="1" dirty="0"/>
              <a:t> </a:t>
            </a:r>
            <a:r>
              <a:rPr lang="en-GB" b="1" dirty="0">
                <a:solidFill>
                  <a:srgbClr val="7030A0"/>
                </a:solidFill>
              </a:rPr>
              <a:t>Black/Blue ball point pen</a:t>
            </a:r>
            <a:r>
              <a:rPr lang="en-GB" dirty="0">
                <a:solidFill>
                  <a:srgbClr val="7030A0"/>
                </a:solidFill>
              </a:rPr>
              <a:t> </a:t>
            </a:r>
            <a:r>
              <a:rPr lang="en-GB" dirty="0"/>
              <a:t>of good quality</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020762"/>
          </a:xfrm>
        </p:spPr>
        <p:txBody>
          <a:bodyPr>
            <a:noAutofit/>
          </a:bodyPr>
          <a:lstStyle/>
          <a:p>
            <a:pPr algn="ctr"/>
            <a:r>
              <a:rPr lang="en-US" sz="3600" b="1" dirty="0">
                <a:latin typeface="Times New Roman" pitchFamily="18" charset="0"/>
                <a:cs typeface="Times New Roman" pitchFamily="18" charset="0"/>
              </a:rPr>
              <a:t>DUTIES OF THE ROOM SUPERINTENDENTS</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143000" y="1600200"/>
            <a:ext cx="7772400" cy="4953000"/>
          </a:xfrm>
        </p:spPr>
        <p:txBody>
          <a:bodyPr>
            <a:noAutofit/>
          </a:bodyPr>
          <a:lstStyle/>
          <a:p>
            <a:pPr lvl="0" algn="just"/>
            <a:r>
              <a:rPr lang="en-US" sz="2400" dirty="0">
                <a:latin typeface="Times New Roman" pitchFamily="18" charset="0"/>
                <a:cs typeface="Times New Roman" pitchFamily="18" charset="0"/>
              </a:rPr>
              <a:t>The Room Superintendent shall come to the examination centre </a:t>
            </a:r>
            <a:r>
              <a:rPr lang="en-US" sz="2400" b="1" dirty="0">
                <a:solidFill>
                  <a:srgbClr val="FF0000"/>
                </a:solidFill>
                <a:latin typeface="Times New Roman" pitchFamily="18" charset="0"/>
                <a:cs typeface="Times New Roman" pitchFamily="18" charset="0"/>
              </a:rPr>
              <a:t>half-an-hour before </a:t>
            </a:r>
            <a:r>
              <a:rPr lang="en-US" sz="2400" dirty="0">
                <a:latin typeface="Times New Roman" pitchFamily="18" charset="0"/>
                <a:cs typeface="Times New Roman" pitchFamily="18" charset="0"/>
              </a:rPr>
              <a:t>the commencement of the examination and collect the blank answer sheets and invigilator’s dairy from the deputy chief superintendent.</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Only </a:t>
            </a:r>
            <a:r>
              <a:rPr lang="en-US" sz="2400" b="1" dirty="0">
                <a:solidFill>
                  <a:srgbClr val="00B050"/>
                </a:solidFill>
                <a:latin typeface="Times New Roman" pitchFamily="18" charset="0"/>
                <a:cs typeface="Times New Roman" pitchFamily="18" charset="0"/>
              </a:rPr>
              <a:t>one set of question booklet and answer sheet </a:t>
            </a:r>
            <a:r>
              <a:rPr lang="en-US" sz="2400" dirty="0">
                <a:latin typeface="Times New Roman" pitchFamily="18" charset="0"/>
                <a:cs typeface="Times New Roman" pitchFamily="18" charset="0"/>
              </a:rPr>
              <a:t>shall be given to each candidate. </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The Room Superintendent shall see that the candidates are seated in the assigned places and </a:t>
            </a:r>
            <a:r>
              <a:rPr lang="en-US" sz="2400" b="1" dirty="0">
                <a:solidFill>
                  <a:srgbClr val="00B0F0"/>
                </a:solidFill>
                <a:latin typeface="Times New Roman" pitchFamily="18" charset="0"/>
                <a:cs typeface="Times New Roman" pitchFamily="18" charset="0"/>
              </a:rPr>
              <a:t>writes his/her correct register number and other information required </a:t>
            </a:r>
            <a:r>
              <a:rPr lang="en-US" sz="2400" dirty="0">
                <a:latin typeface="Times New Roman" pitchFamily="18" charset="0"/>
                <a:cs typeface="Times New Roman" pitchFamily="18" charset="0"/>
              </a:rPr>
              <a:t>on the facing sheet of the answer sheet.</a:t>
            </a:r>
          </a:p>
          <a:p>
            <a:pPr lvl="0"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5867400"/>
          </a:xfrm>
        </p:spPr>
        <p:txBody>
          <a:bodyPr>
            <a:normAutofit/>
          </a:bodyPr>
          <a:lstStyle/>
          <a:p>
            <a:pPr lvl="0" algn="just"/>
            <a:r>
              <a:rPr lang="en-US" sz="2400" dirty="0">
                <a:latin typeface="Times New Roman" pitchFamily="18" charset="0"/>
                <a:cs typeface="Times New Roman" pitchFamily="18" charset="0"/>
              </a:rPr>
              <a:t>The Room Superintendent shall </a:t>
            </a:r>
            <a:r>
              <a:rPr lang="en-US" sz="2400" b="1" dirty="0">
                <a:solidFill>
                  <a:srgbClr val="00B050"/>
                </a:solidFill>
                <a:latin typeface="Times New Roman" pitchFamily="18" charset="0"/>
                <a:cs typeface="Times New Roman" pitchFamily="18" charset="0"/>
              </a:rPr>
              <a:t>read out the instructions </a:t>
            </a:r>
            <a:r>
              <a:rPr lang="en-US" sz="2400" dirty="0">
                <a:latin typeface="Times New Roman" pitchFamily="18" charset="0"/>
                <a:cs typeface="Times New Roman" pitchFamily="18" charset="0"/>
              </a:rPr>
              <a:t>to the candidates as given in the question booklet and the answer sheet and instruct the candidates to read and follow the instructions printed.</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Before the distribution of question booklet to the candidates, the Room Superintendent shall see that the </a:t>
            </a:r>
            <a:r>
              <a:rPr lang="en-US" sz="2400" b="1" dirty="0">
                <a:solidFill>
                  <a:srgbClr val="FFC000"/>
                </a:solidFill>
                <a:latin typeface="Times New Roman" pitchFamily="18" charset="0"/>
                <a:cs typeface="Times New Roman" pitchFamily="18" charset="0"/>
              </a:rPr>
              <a:t>correct question booklet according to the time-table is supplied to them</a:t>
            </a:r>
            <a:r>
              <a:rPr lang="en-US" sz="2400" dirty="0">
                <a:latin typeface="Times New Roman" pitchFamily="18" charset="0"/>
                <a:cs typeface="Times New Roman" pitchFamily="18" charset="0"/>
              </a:rPr>
              <a:t>.  If he/she finds a wrong question booklet, it shall be returned at once to the Deputy Chief Superintendent.</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The candidates may be </a:t>
            </a:r>
            <a:r>
              <a:rPr lang="en-US" sz="2400" b="1" dirty="0">
                <a:solidFill>
                  <a:schemeClr val="bg2">
                    <a:lumMod val="50000"/>
                  </a:schemeClr>
                </a:solidFill>
                <a:latin typeface="Times New Roman" pitchFamily="18" charset="0"/>
                <a:cs typeface="Times New Roman" pitchFamily="18" charset="0"/>
              </a:rPr>
              <a:t>asked to check</a:t>
            </a:r>
            <a:r>
              <a:rPr lang="en-US" sz="2400" dirty="0">
                <a:latin typeface="Times New Roman" pitchFamily="18" charset="0"/>
                <a:cs typeface="Times New Roman" pitchFamily="18" charset="0"/>
              </a:rPr>
              <a:t> whether they have received the right question booklet.</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81000"/>
            <a:ext cx="7924800" cy="5791200"/>
          </a:xfrm>
        </p:spPr>
        <p:txBody>
          <a:bodyPr>
            <a:noAutofit/>
          </a:bodyPr>
          <a:lstStyle/>
          <a:p>
            <a:pPr algn="just"/>
            <a:r>
              <a:rPr lang="en-US" sz="2200" dirty="0">
                <a:latin typeface="Times New Roman" pitchFamily="18" charset="0"/>
                <a:cs typeface="Times New Roman" pitchFamily="18" charset="0"/>
              </a:rPr>
              <a:t>Soon after the examination begins, the Room Superintendent should </a:t>
            </a:r>
            <a:r>
              <a:rPr lang="en-US" sz="2200" b="1" dirty="0">
                <a:solidFill>
                  <a:schemeClr val="accent2"/>
                </a:solidFill>
                <a:latin typeface="Times New Roman" pitchFamily="18" charset="0"/>
                <a:cs typeface="Times New Roman" pitchFamily="18" charset="0"/>
              </a:rPr>
              <a:t>obtain the register number and the signature of the candidate </a:t>
            </a:r>
            <a:r>
              <a:rPr lang="en-US" sz="2200" dirty="0">
                <a:latin typeface="Times New Roman" pitchFamily="18" charset="0"/>
                <a:cs typeface="Times New Roman" pitchFamily="18" charset="0"/>
              </a:rPr>
              <a:t>on the invigilator’s diary.</a:t>
            </a:r>
          </a:p>
          <a:p>
            <a:pPr lvl="0" algn="just"/>
            <a:endParaRPr lang="en-US" sz="2200" dirty="0">
              <a:latin typeface="Times New Roman" pitchFamily="18" charset="0"/>
              <a:cs typeface="Times New Roman" pitchFamily="18" charset="0"/>
            </a:endParaRPr>
          </a:p>
          <a:p>
            <a:pPr lvl="0" algn="just"/>
            <a:r>
              <a:rPr lang="en-US" sz="2200" dirty="0">
                <a:latin typeface="Times New Roman" pitchFamily="18" charset="0"/>
                <a:cs typeface="Times New Roman" pitchFamily="18" charset="0"/>
              </a:rPr>
              <a:t>The Room Superintendent shall </a:t>
            </a:r>
            <a:r>
              <a:rPr lang="en-US" sz="2200" b="1" dirty="0">
                <a:solidFill>
                  <a:srgbClr val="0070C0"/>
                </a:solidFill>
                <a:latin typeface="Times New Roman" pitchFamily="18" charset="0"/>
                <a:cs typeface="Times New Roman" pitchFamily="18" charset="0"/>
              </a:rPr>
              <a:t>check the candidate’s admission ticket</a:t>
            </a:r>
            <a:r>
              <a:rPr lang="en-US" sz="2200" dirty="0">
                <a:latin typeface="Times New Roman" pitchFamily="18" charset="0"/>
                <a:cs typeface="Times New Roman" pitchFamily="18" charset="0"/>
              </a:rPr>
              <a:t> in each subject.</a:t>
            </a:r>
          </a:p>
          <a:p>
            <a:pPr lvl="0" algn="just"/>
            <a:endParaRPr lang="en-US" sz="2200" dirty="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The Room Superintendent shall then check whether the candidate’s </a:t>
            </a:r>
            <a:r>
              <a:rPr lang="en-US" sz="2200" b="1" dirty="0">
                <a:solidFill>
                  <a:srgbClr val="00B050"/>
                </a:solidFill>
                <a:latin typeface="Times New Roman" pitchFamily="18" charset="0"/>
                <a:cs typeface="Times New Roman" pitchFamily="18" charset="0"/>
              </a:rPr>
              <a:t>signature on the diary agrees with his/her specimen signature on the admission ticket</a:t>
            </a:r>
            <a:r>
              <a:rPr lang="en-US" sz="2200" dirty="0">
                <a:latin typeface="Times New Roman" pitchFamily="18" charset="0"/>
                <a:cs typeface="Times New Roman" pitchFamily="18" charset="0"/>
              </a:rPr>
              <a:t>.  Minor variation which are not uncommon, can be ignored.  However, if there is glaring variation, the superintendent shall bring it to the notice of the Deputy Chief Superintendent.  The Deputy Chief Superintendent shall make an enquiry after the candidate has finished writing his paper.  If the Deputy Chief Superintendent is convinced that it is a clear case of impersonation, he shall not permit the candidate to take the remaining papers of the examination.</a:t>
            </a:r>
          </a:p>
          <a:p>
            <a:pPr lvl="0" algn="just"/>
            <a:endParaRPr lang="en-US" sz="2200" dirty="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72400" cy="5745163"/>
          </a:xfrm>
        </p:spPr>
        <p:txBody>
          <a:bodyPr>
            <a:noAutofit/>
          </a:bodyPr>
          <a:lstStyle/>
          <a:p>
            <a:pPr algn="just"/>
            <a:r>
              <a:rPr lang="en-US" sz="2400" b="1" dirty="0">
                <a:solidFill>
                  <a:schemeClr val="bg2">
                    <a:lumMod val="50000"/>
                  </a:schemeClr>
                </a:solidFill>
                <a:latin typeface="Times New Roman" pitchFamily="18" charset="0"/>
                <a:cs typeface="Times New Roman" pitchFamily="18" charset="0"/>
              </a:rPr>
              <a:t>Additional OMR sheet shall not be given </a:t>
            </a:r>
            <a:r>
              <a:rPr lang="en-US" sz="2400" dirty="0">
                <a:latin typeface="Times New Roman" pitchFamily="18" charset="0"/>
                <a:cs typeface="Times New Roman" pitchFamily="18" charset="0"/>
              </a:rPr>
              <a:t>to the candidate.</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The Room Superintendent has to </a:t>
            </a:r>
            <a:r>
              <a:rPr lang="en-US" sz="2400" b="1" dirty="0">
                <a:solidFill>
                  <a:srgbClr val="FF0000"/>
                </a:solidFill>
                <a:latin typeface="Times New Roman" pitchFamily="18" charset="0"/>
                <a:cs typeface="Times New Roman" pitchFamily="18" charset="0"/>
              </a:rPr>
              <a:t>see that all entries</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in the invigilator’s diary are made.</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Immediately after 10 minutes of the distribution of the question booklets, the Superintendent shall </a:t>
            </a:r>
            <a:r>
              <a:rPr lang="en-US" sz="2400" b="1" dirty="0">
                <a:solidFill>
                  <a:srgbClr val="00B050"/>
                </a:solidFill>
                <a:latin typeface="Times New Roman" pitchFamily="18" charset="0"/>
                <a:cs typeface="Times New Roman" pitchFamily="18" charset="0"/>
              </a:rPr>
              <a:t>return the remaining question booklets</a:t>
            </a:r>
            <a:r>
              <a:rPr lang="en-US" sz="2400" dirty="0">
                <a:latin typeface="Times New Roman" pitchFamily="18" charset="0"/>
                <a:cs typeface="Times New Roman" pitchFamily="18" charset="0"/>
              </a:rPr>
              <a:t>, if any to the Deputy Chief Superintendent.  No question booklet is to be given to any outsider.</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The Room Superintendent shall be vigilant on his duty.  </a:t>
            </a:r>
            <a:r>
              <a:rPr lang="en-US" sz="2400" b="1" dirty="0">
                <a:solidFill>
                  <a:srgbClr val="7030A0"/>
                </a:solidFill>
                <a:latin typeface="Times New Roman" pitchFamily="18" charset="0"/>
                <a:cs typeface="Times New Roman" pitchFamily="18" charset="0"/>
              </a:rPr>
              <a:t>Most of the time he shall keep moving.  </a:t>
            </a:r>
            <a:r>
              <a:rPr lang="en-US" sz="2400" dirty="0">
                <a:latin typeface="Times New Roman" pitchFamily="18" charset="0"/>
                <a:cs typeface="Times New Roman" pitchFamily="18" charset="0"/>
              </a:rPr>
              <a:t>Reading books, newspapers/magazines etc., is forbidden.</a:t>
            </a:r>
          </a:p>
          <a:p>
            <a:pPr algn="just"/>
            <a:endParaRPr lang="en-US" sz="2400" dirty="0">
              <a:latin typeface="Times New Roman" pitchFamily="18" charset="0"/>
              <a:cs typeface="Times New Roman" pitchFamily="18" charset="0"/>
            </a:endParaRPr>
          </a:p>
          <a:p>
            <a:pPr lvl="0"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726</TotalTime>
  <Words>2279</Words>
  <Application>Microsoft Office PowerPoint</Application>
  <PresentationFormat>On-screen Show (4:3)</PresentationFormat>
  <Paragraphs>437</Paragraphs>
  <Slides>33</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Book Antiqua</vt:lpstr>
      <vt:lpstr>Calibri</vt:lpstr>
      <vt:lpstr>Gill Sans MT</vt:lpstr>
      <vt:lpstr>Times New Roman</vt:lpstr>
      <vt:lpstr>Verdana</vt:lpstr>
      <vt:lpstr>Wingdings 2</vt:lpstr>
      <vt:lpstr>Solstice</vt:lpstr>
      <vt:lpstr>ORIENTATION PROGRAMME  7.5.2019 </vt:lpstr>
      <vt:lpstr>CALENDAR OF EVENTS 2019</vt:lpstr>
      <vt:lpstr> Time Schedule for UG Entrance Examination: 18.05.2019</vt:lpstr>
      <vt:lpstr>Time Schedule for PG Entrance Examination: 18.05.2019</vt:lpstr>
      <vt:lpstr>MATERIAL TO BE BROUGHT ON THE DAY OF EXAMINATION BY THE CANDIDATES</vt:lpstr>
      <vt:lpstr>DUTIES OF THE ROOM SUPERINTENDENTS </vt:lpstr>
      <vt:lpstr>PowerPoint Presentation</vt:lpstr>
      <vt:lpstr>PowerPoint Presentation</vt:lpstr>
      <vt:lpstr>PowerPoint Presentation</vt:lpstr>
      <vt:lpstr>PowerPoint Presentation</vt:lpstr>
      <vt:lpstr>PowerPoint Presentation</vt:lpstr>
      <vt:lpstr>ARRIVAL TIME OF THE INVIGILATORS (U G and PG) </vt:lpstr>
      <vt:lpstr>RESERVE INVIGILATORS (BOTH UG AND PG EXAMINATION)</vt:lpstr>
      <vt:lpstr>PowerPoint Presentation</vt:lpstr>
      <vt:lpstr>DETAILS REGARDING THE QUESTION PAPERS AND COVERS</vt:lpstr>
      <vt:lpstr>STATIONARIES-PACKED IN BAGS</vt:lpstr>
      <vt:lpstr>PowerPoint Presentation</vt:lpstr>
      <vt:lpstr>PowerPoint Presentation</vt:lpstr>
      <vt:lpstr>INSTRUCTIONS FOR CANDIDATES FOR UG  </vt:lpstr>
      <vt:lpstr>PowerPoint Presentation</vt:lpstr>
      <vt:lpstr>PowerPoint Presentation</vt:lpstr>
      <vt:lpstr>PowerPoint Presentation</vt:lpstr>
      <vt:lpstr>PowerPoint Presentation</vt:lpstr>
      <vt:lpstr>PowerPoint Presentation</vt:lpstr>
      <vt:lpstr>PowerPoint Presentation</vt:lpstr>
      <vt:lpstr>ANNOUNCEMENT OF RESULTS- KEEP VISITING AIISH WEBSITE: aiishmysore.in  </vt:lpstr>
      <vt:lpstr>DO’S AND DONT’S</vt:lpstr>
      <vt:lpstr>PowerPoint Presentation</vt:lpstr>
      <vt:lpstr>Instructions for outside DCS</vt:lpstr>
      <vt:lpstr>PowerPoint Presentation</vt:lpstr>
      <vt:lpstr>Tentative Details of BASLP</vt:lpstr>
      <vt:lpstr>Tentative Details of M.Sc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PROGRAMME</dc:title>
  <dc:creator>Academic</dc:creator>
  <cp:lastModifiedBy>Shijith Kumar</cp:lastModifiedBy>
  <cp:revision>85</cp:revision>
  <dcterms:created xsi:type="dcterms:W3CDTF">2006-08-16T00:00:00Z</dcterms:created>
  <dcterms:modified xsi:type="dcterms:W3CDTF">2019-05-15T00:37:37Z</dcterms:modified>
</cp:coreProperties>
</file>