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8" r:id="rId4"/>
    <p:sldId id="285" r:id="rId5"/>
    <p:sldId id="259" r:id="rId6"/>
    <p:sldId id="261" r:id="rId7"/>
    <p:sldId id="277" r:id="rId8"/>
    <p:sldId id="262" r:id="rId9"/>
    <p:sldId id="263" r:id="rId10"/>
    <p:sldId id="265" r:id="rId11"/>
    <p:sldId id="266" r:id="rId12"/>
    <p:sldId id="260" r:id="rId13"/>
    <p:sldId id="279" r:id="rId14"/>
    <p:sldId id="268" r:id="rId15"/>
    <p:sldId id="269" r:id="rId16"/>
    <p:sldId id="271" r:id="rId17"/>
    <p:sldId id="272" r:id="rId18"/>
    <p:sldId id="273" r:id="rId19"/>
    <p:sldId id="280" r:id="rId20"/>
    <p:sldId id="281" r:id="rId21"/>
    <p:sldId id="282" r:id="rId22"/>
    <p:sldId id="283" r:id="rId23"/>
    <p:sldId id="286" r:id="rId24"/>
    <p:sldId id="287" r:id="rId25"/>
    <p:sldId id="288" r:id="rId26"/>
    <p:sldId id="289" r:id="rId27"/>
    <p:sldId id="284" r:id="rId28"/>
    <p:sldId id="274" r:id="rId29"/>
    <p:sldId id="276" r:id="rId30"/>
    <p:sldId id="290" r:id="rId31"/>
    <p:sldId id="278" r:id="rId32"/>
    <p:sldId id="291" r:id="rId33"/>
    <p:sldId id="29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1596" y="-2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E07F9C-4CE8-44C5-9BCC-FA90DB07C9D8}"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en-US"/>
        </a:p>
      </dgm:t>
    </dgm:pt>
    <dgm:pt modelId="{AEDE7A5D-E9A4-41AE-A0F5-93A4A0A9E159}">
      <dgm:prSet custT="1"/>
      <dgm:spPr/>
      <dgm:t>
        <a:bodyPr/>
        <a:lstStyle/>
        <a:p>
          <a:pPr rtl="0"/>
          <a:r>
            <a:rPr lang="en-US" sz="2200" b="1" dirty="0" smtClean="0">
              <a:latin typeface="Times New Roman" pitchFamily="18" charset="0"/>
              <a:cs typeface="Times New Roman" pitchFamily="18" charset="0"/>
            </a:rPr>
            <a:t>OMR sheets packed in brown color covers.</a:t>
          </a:r>
          <a:endParaRPr lang="en-US" sz="2200" b="1" dirty="0">
            <a:latin typeface="Times New Roman" pitchFamily="18" charset="0"/>
            <a:cs typeface="Times New Roman" pitchFamily="18" charset="0"/>
          </a:endParaRPr>
        </a:p>
      </dgm:t>
    </dgm:pt>
    <dgm:pt modelId="{426DF4ED-3EC8-4CBC-9124-D67800996FDE}" type="parTrans" cxnId="{BBCA0D6E-AE91-4561-A69B-93E096629ED6}">
      <dgm:prSet/>
      <dgm:spPr/>
      <dgm:t>
        <a:bodyPr/>
        <a:lstStyle/>
        <a:p>
          <a:endParaRPr lang="en-US"/>
        </a:p>
      </dgm:t>
    </dgm:pt>
    <dgm:pt modelId="{91B15637-D5A9-4FBB-B790-230D8DD938D5}" type="sibTrans" cxnId="{BBCA0D6E-AE91-4561-A69B-93E096629ED6}">
      <dgm:prSet/>
      <dgm:spPr/>
      <dgm:t>
        <a:bodyPr/>
        <a:lstStyle/>
        <a:p>
          <a:endParaRPr lang="en-US"/>
        </a:p>
      </dgm:t>
    </dgm:pt>
    <dgm:pt modelId="{F8638F02-DDF8-4E5D-971C-3F0D42061DB5}">
      <dgm:prSet custT="1"/>
      <dgm:spPr/>
      <dgm:t>
        <a:bodyPr/>
        <a:lstStyle/>
        <a:p>
          <a:pPr rtl="0"/>
          <a:r>
            <a:rPr lang="en-US" sz="2200" b="1" dirty="0" smtClean="0">
              <a:latin typeface="Times New Roman" pitchFamily="18" charset="0"/>
              <a:cs typeface="Times New Roman" pitchFamily="18" charset="0"/>
            </a:rPr>
            <a:t>Each brown cover contains 30/10 OMR (or depending on the number of candidates) sheets or as per the number of candidates.</a:t>
          </a:r>
          <a:endParaRPr lang="en-US" sz="2200" b="1" dirty="0">
            <a:latin typeface="Times New Roman" pitchFamily="18" charset="0"/>
            <a:cs typeface="Times New Roman" pitchFamily="18" charset="0"/>
          </a:endParaRPr>
        </a:p>
      </dgm:t>
    </dgm:pt>
    <dgm:pt modelId="{DBE00CA6-B27C-4E87-8671-D40D0319FFB4}" type="parTrans" cxnId="{AFE682BF-9A8A-4C5C-B6FC-CA1C06E2C9CE}">
      <dgm:prSet/>
      <dgm:spPr/>
      <dgm:t>
        <a:bodyPr/>
        <a:lstStyle/>
        <a:p>
          <a:endParaRPr lang="en-US"/>
        </a:p>
      </dgm:t>
    </dgm:pt>
    <dgm:pt modelId="{BDE3A080-FF56-42E0-97A4-237622478887}" type="sibTrans" cxnId="{AFE682BF-9A8A-4C5C-B6FC-CA1C06E2C9CE}">
      <dgm:prSet/>
      <dgm:spPr/>
      <dgm:t>
        <a:bodyPr/>
        <a:lstStyle/>
        <a:p>
          <a:endParaRPr lang="en-US"/>
        </a:p>
      </dgm:t>
    </dgm:pt>
    <dgm:pt modelId="{BDC4A8F4-D7BD-45FA-B26B-32876E39C5A6}">
      <dgm:prSet custT="1"/>
      <dgm:spPr/>
      <dgm:t>
        <a:bodyPr/>
        <a:lstStyle/>
        <a:p>
          <a:pPr rtl="0"/>
          <a:r>
            <a:rPr lang="en-US" sz="2200" b="1" dirty="0" smtClean="0">
              <a:latin typeface="Times New Roman" pitchFamily="18" charset="0"/>
              <a:cs typeface="Times New Roman" pitchFamily="18" charset="0"/>
            </a:rPr>
            <a:t>Seal all the un-used and damaged OMR sheets in the same cover</a:t>
          </a:r>
          <a:endParaRPr lang="en-US" sz="2200" b="1" dirty="0">
            <a:latin typeface="Times New Roman" pitchFamily="18" charset="0"/>
            <a:cs typeface="Times New Roman" pitchFamily="18" charset="0"/>
          </a:endParaRPr>
        </a:p>
      </dgm:t>
    </dgm:pt>
    <dgm:pt modelId="{5DBBB72F-3111-4405-AED9-4FAA6C969548}" type="parTrans" cxnId="{04C377A6-7320-4ACA-9DFD-30659716CDF0}">
      <dgm:prSet/>
      <dgm:spPr/>
      <dgm:t>
        <a:bodyPr/>
        <a:lstStyle/>
        <a:p>
          <a:endParaRPr lang="en-US"/>
        </a:p>
      </dgm:t>
    </dgm:pt>
    <dgm:pt modelId="{18E8BC0E-0BFF-439A-8CE2-7F2F8FAAA748}" type="sibTrans" cxnId="{04C377A6-7320-4ACA-9DFD-30659716CDF0}">
      <dgm:prSet/>
      <dgm:spPr/>
      <dgm:t>
        <a:bodyPr/>
        <a:lstStyle/>
        <a:p>
          <a:endParaRPr lang="en-US"/>
        </a:p>
      </dgm:t>
    </dgm:pt>
    <dgm:pt modelId="{08F8F1A7-B8A6-459D-88FD-65B5E996696E}">
      <dgm:prSet custT="1"/>
      <dgm:spPr/>
      <dgm:t>
        <a:bodyPr/>
        <a:lstStyle/>
        <a:p>
          <a:pPr rtl="0"/>
          <a:r>
            <a:rPr lang="en-US" sz="2200" b="1" dirty="0" smtClean="0">
              <a:latin typeface="Times New Roman" pitchFamily="18" charset="0"/>
              <a:cs typeface="Times New Roman" pitchFamily="18" charset="0"/>
            </a:rPr>
            <a:t>Question papers packed 30/10 in green cloth line color covers. </a:t>
          </a:r>
          <a:endParaRPr lang="en-US" sz="2200" b="1" dirty="0">
            <a:latin typeface="Times New Roman" pitchFamily="18" charset="0"/>
            <a:cs typeface="Times New Roman" pitchFamily="18" charset="0"/>
          </a:endParaRPr>
        </a:p>
      </dgm:t>
    </dgm:pt>
    <dgm:pt modelId="{F8C0A50E-2869-4E20-974C-F7AA7D810D71}" type="parTrans" cxnId="{C4EC52FF-2473-4076-B415-0B0898EF2073}">
      <dgm:prSet/>
      <dgm:spPr/>
      <dgm:t>
        <a:bodyPr/>
        <a:lstStyle/>
        <a:p>
          <a:endParaRPr lang="en-US"/>
        </a:p>
      </dgm:t>
    </dgm:pt>
    <dgm:pt modelId="{37D89ECB-FEEB-4E70-97A9-85FD27F11CB6}" type="sibTrans" cxnId="{C4EC52FF-2473-4076-B415-0B0898EF2073}">
      <dgm:prSet/>
      <dgm:spPr/>
      <dgm:t>
        <a:bodyPr/>
        <a:lstStyle/>
        <a:p>
          <a:endParaRPr lang="en-US"/>
        </a:p>
      </dgm:t>
    </dgm:pt>
    <dgm:pt modelId="{4CFDC97F-D559-4A17-9578-2B85E583F55A}">
      <dgm:prSet custT="1"/>
      <dgm:spPr/>
      <dgm:t>
        <a:bodyPr/>
        <a:lstStyle/>
        <a:p>
          <a:pPr rtl="0"/>
          <a:r>
            <a:rPr lang="en-US" sz="2200" b="1" dirty="0" smtClean="0">
              <a:latin typeface="Times New Roman" pitchFamily="18" charset="0"/>
              <a:cs typeface="Times New Roman" pitchFamily="18" charset="0"/>
            </a:rPr>
            <a:t>Filled OMR sheets collected from candidates to be sealed in yellow color covers(max. of 50 Nos.).</a:t>
          </a:r>
          <a:endParaRPr lang="en-US" sz="2200" b="1" dirty="0">
            <a:latin typeface="Times New Roman" pitchFamily="18" charset="0"/>
            <a:cs typeface="Times New Roman" pitchFamily="18" charset="0"/>
          </a:endParaRPr>
        </a:p>
      </dgm:t>
    </dgm:pt>
    <dgm:pt modelId="{C42F80A8-C86B-4168-918A-9D89C1A388E2}" type="parTrans" cxnId="{3550BAA5-3F7E-4F67-9633-5BF8F2D14702}">
      <dgm:prSet/>
      <dgm:spPr/>
      <dgm:t>
        <a:bodyPr/>
        <a:lstStyle/>
        <a:p>
          <a:endParaRPr lang="en-US"/>
        </a:p>
      </dgm:t>
    </dgm:pt>
    <dgm:pt modelId="{CA88036C-FD78-47A9-A28F-194E8D4FC401}" type="sibTrans" cxnId="{3550BAA5-3F7E-4F67-9633-5BF8F2D14702}">
      <dgm:prSet/>
      <dgm:spPr/>
      <dgm:t>
        <a:bodyPr/>
        <a:lstStyle/>
        <a:p>
          <a:endParaRPr lang="en-US"/>
        </a:p>
      </dgm:t>
    </dgm:pt>
    <dgm:pt modelId="{0EB056F2-8F3A-47F4-BDE3-3A2E096019CA}" type="pres">
      <dgm:prSet presAssocID="{6CE07F9C-4CE8-44C5-9BCC-FA90DB07C9D8}" presName="linear" presStyleCnt="0">
        <dgm:presLayoutVars>
          <dgm:animLvl val="lvl"/>
          <dgm:resizeHandles val="exact"/>
        </dgm:presLayoutVars>
      </dgm:prSet>
      <dgm:spPr/>
      <dgm:t>
        <a:bodyPr/>
        <a:lstStyle/>
        <a:p>
          <a:endParaRPr lang="en-US"/>
        </a:p>
      </dgm:t>
    </dgm:pt>
    <dgm:pt modelId="{68890308-06E7-4EFF-AFE4-35ABB2C66098}" type="pres">
      <dgm:prSet presAssocID="{AEDE7A5D-E9A4-41AE-A0F5-93A4A0A9E159}" presName="parentText" presStyleLbl="node1" presStyleIdx="0" presStyleCnt="5">
        <dgm:presLayoutVars>
          <dgm:chMax val="0"/>
          <dgm:bulletEnabled val="1"/>
        </dgm:presLayoutVars>
      </dgm:prSet>
      <dgm:spPr/>
      <dgm:t>
        <a:bodyPr/>
        <a:lstStyle/>
        <a:p>
          <a:endParaRPr lang="en-US"/>
        </a:p>
      </dgm:t>
    </dgm:pt>
    <dgm:pt modelId="{D5F229BD-349F-4AD3-A2B4-FBECB636753E}" type="pres">
      <dgm:prSet presAssocID="{91B15637-D5A9-4FBB-B790-230D8DD938D5}" presName="spacer" presStyleCnt="0"/>
      <dgm:spPr/>
    </dgm:pt>
    <dgm:pt modelId="{385FF597-EF19-4835-83F1-315452D73C61}" type="pres">
      <dgm:prSet presAssocID="{F8638F02-DDF8-4E5D-971C-3F0D42061DB5}" presName="parentText" presStyleLbl="node1" presStyleIdx="1" presStyleCnt="5" custLinFactNeighborY="-19907">
        <dgm:presLayoutVars>
          <dgm:chMax val="0"/>
          <dgm:bulletEnabled val="1"/>
        </dgm:presLayoutVars>
      </dgm:prSet>
      <dgm:spPr/>
      <dgm:t>
        <a:bodyPr/>
        <a:lstStyle/>
        <a:p>
          <a:endParaRPr lang="en-US"/>
        </a:p>
      </dgm:t>
    </dgm:pt>
    <dgm:pt modelId="{7273BEA5-E604-4CBA-86EC-482E6B99558E}" type="pres">
      <dgm:prSet presAssocID="{BDE3A080-FF56-42E0-97A4-237622478887}" presName="spacer" presStyleCnt="0"/>
      <dgm:spPr/>
    </dgm:pt>
    <dgm:pt modelId="{72338F91-F73A-43EB-9182-9DA2D5D9D1FC}" type="pres">
      <dgm:prSet presAssocID="{BDC4A8F4-D7BD-45FA-B26B-32876E39C5A6}" presName="parentText" presStyleLbl="node1" presStyleIdx="2" presStyleCnt="5" custLinFactNeighborY="-64351">
        <dgm:presLayoutVars>
          <dgm:chMax val="0"/>
          <dgm:bulletEnabled val="1"/>
        </dgm:presLayoutVars>
      </dgm:prSet>
      <dgm:spPr/>
      <dgm:t>
        <a:bodyPr/>
        <a:lstStyle/>
        <a:p>
          <a:endParaRPr lang="en-US"/>
        </a:p>
      </dgm:t>
    </dgm:pt>
    <dgm:pt modelId="{9026905D-C585-4181-8F01-DE48D80BF2E2}" type="pres">
      <dgm:prSet presAssocID="{18E8BC0E-0BFF-439A-8CE2-7F2F8FAAA748}" presName="spacer" presStyleCnt="0"/>
      <dgm:spPr/>
    </dgm:pt>
    <dgm:pt modelId="{AEF06008-7698-497E-958D-9A339F9997B1}" type="pres">
      <dgm:prSet presAssocID="{08F8F1A7-B8A6-459D-88FD-65B5E996696E}" presName="parentText" presStyleLbl="node1" presStyleIdx="3" presStyleCnt="5" custLinFactY="-8191" custLinFactNeighborY="-100000">
        <dgm:presLayoutVars>
          <dgm:chMax val="0"/>
          <dgm:bulletEnabled val="1"/>
        </dgm:presLayoutVars>
      </dgm:prSet>
      <dgm:spPr/>
      <dgm:t>
        <a:bodyPr/>
        <a:lstStyle/>
        <a:p>
          <a:endParaRPr lang="en-US"/>
        </a:p>
      </dgm:t>
    </dgm:pt>
    <dgm:pt modelId="{8DFD4698-6CAF-4EDB-8B72-A1ECC13FCC3D}" type="pres">
      <dgm:prSet presAssocID="{37D89ECB-FEEB-4E70-97A9-85FD27F11CB6}" presName="spacer" presStyleCnt="0"/>
      <dgm:spPr/>
    </dgm:pt>
    <dgm:pt modelId="{17E759F2-624B-4B9E-9017-C94F59900AEC}" type="pres">
      <dgm:prSet presAssocID="{4CFDC97F-D559-4A17-9578-2B85E583F55A}" presName="parentText" presStyleLbl="node1" presStyleIdx="4" presStyleCnt="5" custLinFactY="-15028" custLinFactNeighborY="-100000">
        <dgm:presLayoutVars>
          <dgm:chMax val="0"/>
          <dgm:bulletEnabled val="1"/>
        </dgm:presLayoutVars>
      </dgm:prSet>
      <dgm:spPr/>
      <dgm:t>
        <a:bodyPr/>
        <a:lstStyle/>
        <a:p>
          <a:endParaRPr lang="en-US"/>
        </a:p>
      </dgm:t>
    </dgm:pt>
  </dgm:ptLst>
  <dgm:cxnLst>
    <dgm:cxn modelId="{BBCA0D6E-AE91-4561-A69B-93E096629ED6}" srcId="{6CE07F9C-4CE8-44C5-9BCC-FA90DB07C9D8}" destId="{AEDE7A5D-E9A4-41AE-A0F5-93A4A0A9E159}" srcOrd="0" destOrd="0" parTransId="{426DF4ED-3EC8-4CBC-9124-D67800996FDE}" sibTransId="{91B15637-D5A9-4FBB-B790-230D8DD938D5}"/>
    <dgm:cxn modelId="{C4EC52FF-2473-4076-B415-0B0898EF2073}" srcId="{6CE07F9C-4CE8-44C5-9BCC-FA90DB07C9D8}" destId="{08F8F1A7-B8A6-459D-88FD-65B5E996696E}" srcOrd="3" destOrd="0" parTransId="{F8C0A50E-2869-4E20-974C-F7AA7D810D71}" sibTransId="{37D89ECB-FEEB-4E70-97A9-85FD27F11CB6}"/>
    <dgm:cxn modelId="{F03DED27-5F3C-4CA7-A2E1-1D7913FB3310}" type="presOf" srcId="{08F8F1A7-B8A6-459D-88FD-65B5E996696E}" destId="{AEF06008-7698-497E-958D-9A339F9997B1}" srcOrd="0" destOrd="0" presId="urn:microsoft.com/office/officeart/2005/8/layout/vList2"/>
    <dgm:cxn modelId="{34945071-04D6-4720-8212-E1254D093BF6}" type="presOf" srcId="{6CE07F9C-4CE8-44C5-9BCC-FA90DB07C9D8}" destId="{0EB056F2-8F3A-47F4-BDE3-3A2E096019CA}" srcOrd="0" destOrd="0" presId="urn:microsoft.com/office/officeart/2005/8/layout/vList2"/>
    <dgm:cxn modelId="{B0C5C881-FED5-4767-A1B4-EEB870E43ABB}" type="presOf" srcId="{BDC4A8F4-D7BD-45FA-B26B-32876E39C5A6}" destId="{72338F91-F73A-43EB-9182-9DA2D5D9D1FC}" srcOrd="0" destOrd="0" presId="urn:microsoft.com/office/officeart/2005/8/layout/vList2"/>
    <dgm:cxn modelId="{AFE682BF-9A8A-4C5C-B6FC-CA1C06E2C9CE}" srcId="{6CE07F9C-4CE8-44C5-9BCC-FA90DB07C9D8}" destId="{F8638F02-DDF8-4E5D-971C-3F0D42061DB5}" srcOrd="1" destOrd="0" parTransId="{DBE00CA6-B27C-4E87-8671-D40D0319FFB4}" sibTransId="{BDE3A080-FF56-42E0-97A4-237622478887}"/>
    <dgm:cxn modelId="{04C377A6-7320-4ACA-9DFD-30659716CDF0}" srcId="{6CE07F9C-4CE8-44C5-9BCC-FA90DB07C9D8}" destId="{BDC4A8F4-D7BD-45FA-B26B-32876E39C5A6}" srcOrd="2" destOrd="0" parTransId="{5DBBB72F-3111-4405-AED9-4FAA6C969548}" sibTransId="{18E8BC0E-0BFF-439A-8CE2-7F2F8FAAA748}"/>
    <dgm:cxn modelId="{FC615C8A-24C6-447B-8E7A-10F049C9B3D1}" type="presOf" srcId="{4CFDC97F-D559-4A17-9578-2B85E583F55A}" destId="{17E759F2-624B-4B9E-9017-C94F59900AEC}" srcOrd="0" destOrd="0" presId="urn:microsoft.com/office/officeart/2005/8/layout/vList2"/>
    <dgm:cxn modelId="{0F715A79-C140-42B0-98EC-31C752016EBE}" type="presOf" srcId="{AEDE7A5D-E9A4-41AE-A0F5-93A4A0A9E159}" destId="{68890308-06E7-4EFF-AFE4-35ABB2C66098}" srcOrd="0" destOrd="0" presId="urn:microsoft.com/office/officeart/2005/8/layout/vList2"/>
    <dgm:cxn modelId="{A4030AE2-D691-4F9A-8772-FF3EFC9F36F3}" type="presOf" srcId="{F8638F02-DDF8-4E5D-971C-3F0D42061DB5}" destId="{385FF597-EF19-4835-83F1-315452D73C61}" srcOrd="0" destOrd="0" presId="urn:microsoft.com/office/officeart/2005/8/layout/vList2"/>
    <dgm:cxn modelId="{3550BAA5-3F7E-4F67-9633-5BF8F2D14702}" srcId="{6CE07F9C-4CE8-44C5-9BCC-FA90DB07C9D8}" destId="{4CFDC97F-D559-4A17-9578-2B85E583F55A}" srcOrd="4" destOrd="0" parTransId="{C42F80A8-C86B-4168-918A-9D89C1A388E2}" sibTransId="{CA88036C-FD78-47A9-A28F-194E8D4FC401}"/>
    <dgm:cxn modelId="{C771FB71-515D-4D62-ABCC-D602FEBBAE16}" type="presParOf" srcId="{0EB056F2-8F3A-47F4-BDE3-3A2E096019CA}" destId="{68890308-06E7-4EFF-AFE4-35ABB2C66098}" srcOrd="0" destOrd="0" presId="urn:microsoft.com/office/officeart/2005/8/layout/vList2"/>
    <dgm:cxn modelId="{28F95713-270A-45BC-A3D8-64EC804C218F}" type="presParOf" srcId="{0EB056F2-8F3A-47F4-BDE3-3A2E096019CA}" destId="{D5F229BD-349F-4AD3-A2B4-FBECB636753E}" srcOrd="1" destOrd="0" presId="urn:microsoft.com/office/officeart/2005/8/layout/vList2"/>
    <dgm:cxn modelId="{6B5A3657-CCC8-4BBD-8F5A-36BF0878A5C5}" type="presParOf" srcId="{0EB056F2-8F3A-47F4-BDE3-3A2E096019CA}" destId="{385FF597-EF19-4835-83F1-315452D73C61}" srcOrd="2" destOrd="0" presId="urn:microsoft.com/office/officeart/2005/8/layout/vList2"/>
    <dgm:cxn modelId="{D09F11A3-68B4-44E8-96A7-F89A73FC5A6C}" type="presParOf" srcId="{0EB056F2-8F3A-47F4-BDE3-3A2E096019CA}" destId="{7273BEA5-E604-4CBA-86EC-482E6B99558E}" srcOrd="3" destOrd="0" presId="urn:microsoft.com/office/officeart/2005/8/layout/vList2"/>
    <dgm:cxn modelId="{9137D593-916E-4B29-9103-6EF9334A5E7C}" type="presParOf" srcId="{0EB056F2-8F3A-47F4-BDE3-3A2E096019CA}" destId="{72338F91-F73A-43EB-9182-9DA2D5D9D1FC}" srcOrd="4" destOrd="0" presId="urn:microsoft.com/office/officeart/2005/8/layout/vList2"/>
    <dgm:cxn modelId="{AF332B63-1BA1-49E7-A646-7CB2A5CC6FEB}" type="presParOf" srcId="{0EB056F2-8F3A-47F4-BDE3-3A2E096019CA}" destId="{9026905D-C585-4181-8F01-DE48D80BF2E2}" srcOrd="5" destOrd="0" presId="urn:microsoft.com/office/officeart/2005/8/layout/vList2"/>
    <dgm:cxn modelId="{13546098-520D-480E-9009-79CB5F463F2C}" type="presParOf" srcId="{0EB056F2-8F3A-47F4-BDE3-3A2E096019CA}" destId="{AEF06008-7698-497E-958D-9A339F9997B1}" srcOrd="6" destOrd="0" presId="urn:microsoft.com/office/officeart/2005/8/layout/vList2"/>
    <dgm:cxn modelId="{502CF92D-BCFF-4D14-9246-BFA8B817E35D}" type="presParOf" srcId="{0EB056F2-8F3A-47F4-BDE3-3A2E096019CA}" destId="{8DFD4698-6CAF-4EDB-8B72-A1ECC13FCC3D}" srcOrd="7" destOrd="0" presId="urn:microsoft.com/office/officeart/2005/8/layout/vList2"/>
    <dgm:cxn modelId="{127A724B-8010-4C56-A08B-A386FCC8B7AE}" type="presParOf" srcId="{0EB056F2-8F3A-47F4-BDE3-3A2E096019CA}" destId="{17E759F2-624B-4B9E-9017-C94F59900AEC}"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C2908A-103C-49C4-B9B2-8E414DE81877}"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959EC9D8-7BF7-45D2-AD1E-FF0EA943BF27}">
      <dgm:prSet phldrT="[Text]" custT="1"/>
      <dgm:spPr/>
      <dgm:t>
        <a:bodyPr/>
        <a:lstStyle/>
        <a:p>
          <a:r>
            <a:rPr lang="en-US" sz="2400" b="1" dirty="0" smtClean="0">
              <a:solidFill>
                <a:schemeClr val="bg1"/>
              </a:solidFill>
              <a:latin typeface="Times New Roman" pitchFamily="18" charset="0"/>
              <a:cs typeface="Times New Roman" pitchFamily="18" charset="0"/>
            </a:rPr>
            <a:t>TEXT AS SOON AS YOU</a:t>
          </a:r>
          <a:endParaRPr lang="en-US" sz="2400" b="1" dirty="0">
            <a:solidFill>
              <a:schemeClr val="bg1"/>
            </a:solidFill>
            <a:latin typeface="Times New Roman" pitchFamily="18" charset="0"/>
            <a:cs typeface="Times New Roman" pitchFamily="18" charset="0"/>
          </a:endParaRPr>
        </a:p>
      </dgm:t>
    </dgm:pt>
    <dgm:pt modelId="{2C4DAA5A-7943-4091-8983-76C3C3605602}" type="parTrans" cxnId="{03326F5C-C1AB-49F8-8C7A-49051C9AF107}">
      <dgm:prSet/>
      <dgm:spPr/>
      <dgm:t>
        <a:bodyPr/>
        <a:lstStyle/>
        <a:p>
          <a:endParaRPr lang="en-US"/>
        </a:p>
      </dgm:t>
    </dgm:pt>
    <dgm:pt modelId="{6792B1E2-BFED-48B0-A270-62AD155626BB}" type="sibTrans" cxnId="{03326F5C-C1AB-49F8-8C7A-49051C9AF107}">
      <dgm:prSet/>
      <dgm:spPr/>
      <dgm:t>
        <a:bodyPr/>
        <a:lstStyle/>
        <a:p>
          <a:endParaRPr lang="en-US"/>
        </a:p>
      </dgm:t>
    </dgm:pt>
    <dgm:pt modelId="{B1171673-9773-4304-BFFA-702B4F66E80F}">
      <dgm:prSet phldrT="[Text]" custT="1"/>
      <dgm:spPr/>
      <dgm:t>
        <a:bodyPr/>
        <a:lstStyle/>
        <a:p>
          <a:pPr rtl="0"/>
          <a:r>
            <a:rPr lang="en-US" sz="2400" b="1" dirty="0" smtClean="0">
              <a:solidFill>
                <a:schemeClr val="bg1"/>
              </a:solidFill>
              <a:latin typeface="Times New Roman" pitchFamily="18" charset="0"/>
              <a:cs typeface="Times New Roman" pitchFamily="18" charset="0"/>
            </a:rPr>
            <a:t>Reach at your center</a:t>
          </a:r>
          <a:endParaRPr lang="en-US" sz="2400" b="1" dirty="0">
            <a:solidFill>
              <a:schemeClr val="bg1"/>
            </a:solidFill>
            <a:latin typeface="Times New Roman" pitchFamily="18" charset="0"/>
            <a:cs typeface="Times New Roman" pitchFamily="18" charset="0"/>
          </a:endParaRPr>
        </a:p>
      </dgm:t>
    </dgm:pt>
    <dgm:pt modelId="{59BF26FB-4FB6-4A75-907A-8E6B6C733E55}" type="parTrans" cxnId="{D67B4B6D-9F20-42B4-8AED-14607C629827}">
      <dgm:prSet/>
      <dgm:spPr/>
      <dgm:t>
        <a:bodyPr/>
        <a:lstStyle/>
        <a:p>
          <a:endParaRPr lang="en-US"/>
        </a:p>
      </dgm:t>
    </dgm:pt>
    <dgm:pt modelId="{10C64B1B-D56F-4F1D-9C17-26D361B4D334}" type="sibTrans" cxnId="{D67B4B6D-9F20-42B4-8AED-14607C629827}">
      <dgm:prSet/>
      <dgm:spPr/>
      <dgm:t>
        <a:bodyPr/>
        <a:lstStyle/>
        <a:p>
          <a:endParaRPr lang="en-US"/>
        </a:p>
      </dgm:t>
    </dgm:pt>
    <dgm:pt modelId="{E73EDC31-5CB2-462B-BEB9-ECBE99E8953F}">
      <dgm:prSet phldrT="[Text]" custT="1"/>
      <dgm:spPr/>
      <dgm:t>
        <a:bodyPr/>
        <a:lstStyle/>
        <a:p>
          <a:pPr rtl="0"/>
          <a:r>
            <a:rPr lang="en-US" sz="2400" b="1" dirty="0" smtClean="0">
              <a:solidFill>
                <a:schemeClr val="bg1"/>
              </a:solidFill>
              <a:latin typeface="Times New Roman" pitchFamily="18" charset="0"/>
              <a:cs typeface="Times New Roman" pitchFamily="18" charset="0"/>
            </a:rPr>
            <a:t>Exam commences</a:t>
          </a:r>
          <a:endParaRPr lang="en-US" sz="2400" b="1" dirty="0">
            <a:solidFill>
              <a:schemeClr val="bg1"/>
            </a:solidFill>
            <a:latin typeface="Times New Roman" pitchFamily="18" charset="0"/>
            <a:cs typeface="Times New Roman" pitchFamily="18" charset="0"/>
          </a:endParaRPr>
        </a:p>
      </dgm:t>
    </dgm:pt>
    <dgm:pt modelId="{5A9E248F-11FE-427C-BC6B-C957E20D1DC4}" type="parTrans" cxnId="{6A17AA5B-6604-47F6-9C5B-BB62EE4F348D}">
      <dgm:prSet/>
      <dgm:spPr/>
      <dgm:t>
        <a:bodyPr/>
        <a:lstStyle/>
        <a:p>
          <a:endParaRPr lang="en-US"/>
        </a:p>
      </dgm:t>
    </dgm:pt>
    <dgm:pt modelId="{D811D5D8-67BC-436A-A41E-F2B5C559B524}" type="sibTrans" cxnId="{6A17AA5B-6604-47F6-9C5B-BB62EE4F348D}">
      <dgm:prSet/>
      <dgm:spPr/>
      <dgm:t>
        <a:bodyPr/>
        <a:lstStyle/>
        <a:p>
          <a:endParaRPr lang="en-US"/>
        </a:p>
      </dgm:t>
    </dgm:pt>
    <dgm:pt modelId="{F4E6C0E4-9028-4BC6-9941-24EE971E35EF}">
      <dgm:prSet phldrT="[Text]" custT="1"/>
      <dgm:spPr/>
      <dgm:t>
        <a:bodyPr/>
        <a:lstStyle/>
        <a:p>
          <a:pPr rtl="0"/>
          <a:r>
            <a:rPr lang="en-US" sz="2400" b="1" dirty="0" smtClean="0">
              <a:solidFill>
                <a:schemeClr val="bg1"/>
              </a:solidFill>
              <a:latin typeface="Times New Roman" pitchFamily="18" charset="0"/>
              <a:cs typeface="Times New Roman" pitchFamily="18" charset="0"/>
            </a:rPr>
            <a:t>Exam concludes</a:t>
          </a:r>
          <a:endParaRPr lang="en-US" sz="2400" b="1" dirty="0">
            <a:solidFill>
              <a:schemeClr val="bg1"/>
            </a:solidFill>
            <a:latin typeface="Times New Roman" pitchFamily="18" charset="0"/>
            <a:cs typeface="Times New Roman" pitchFamily="18" charset="0"/>
          </a:endParaRPr>
        </a:p>
      </dgm:t>
    </dgm:pt>
    <dgm:pt modelId="{7A972DB0-7B8F-409E-8F76-A86BF96E0E78}" type="parTrans" cxnId="{A8E2C14C-90AB-4F89-9FB6-58882FC24395}">
      <dgm:prSet/>
      <dgm:spPr/>
      <dgm:t>
        <a:bodyPr/>
        <a:lstStyle/>
        <a:p>
          <a:endParaRPr lang="en-US"/>
        </a:p>
      </dgm:t>
    </dgm:pt>
    <dgm:pt modelId="{66CD3243-1B0B-477C-B522-2FCC31B93492}" type="sibTrans" cxnId="{A8E2C14C-90AB-4F89-9FB6-58882FC24395}">
      <dgm:prSet/>
      <dgm:spPr/>
      <dgm:t>
        <a:bodyPr/>
        <a:lstStyle/>
        <a:p>
          <a:endParaRPr lang="en-US"/>
        </a:p>
      </dgm:t>
    </dgm:pt>
    <dgm:pt modelId="{6B9B77B6-E051-44E8-9384-6C424F1888CE}">
      <dgm:prSet phldrT="[Text]" custT="1"/>
      <dgm:spPr/>
      <dgm:t>
        <a:bodyPr/>
        <a:lstStyle/>
        <a:p>
          <a:pPr rtl="0"/>
          <a:r>
            <a:rPr lang="en-US" sz="2400" b="1" smtClean="0">
              <a:solidFill>
                <a:schemeClr val="bg1"/>
              </a:solidFill>
              <a:latin typeface="Times New Roman" pitchFamily="18" charset="0"/>
              <a:cs typeface="Times New Roman" pitchFamily="18" charset="0"/>
            </a:rPr>
            <a:t>Board the flight</a:t>
          </a:r>
          <a:endParaRPr lang="en-US" sz="2400" b="1" dirty="0">
            <a:solidFill>
              <a:schemeClr val="bg1"/>
            </a:solidFill>
            <a:latin typeface="Times New Roman" pitchFamily="18" charset="0"/>
            <a:cs typeface="Times New Roman" pitchFamily="18" charset="0"/>
          </a:endParaRPr>
        </a:p>
      </dgm:t>
    </dgm:pt>
    <dgm:pt modelId="{DB7159AD-8A6F-4326-A264-4F2039467A7B}" type="parTrans" cxnId="{B123A725-62BE-449B-A104-B391714D8F05}">
      <dgm:prSet/>
      <dgm:spPr/>
      <dgm:t>
        <a:bodyPr/>
        <a:lstStyle/>
        <a:p>
          <a:endParaRPr lang="en-US"/>
        </a:p>
      </dgm:t>
    </dgm:pt>
    <dgm:pt modelId="{6C320373-995D-4ED8-9468-CC21D1402544}" type="sibTrans" cxnId="{B123A725-62BE-449B-A104-B391714D8F05}">
      <dgm:prSet/>
      <dgm:spPr/>
      <dgm:t>
        <a:bodyPr/>
        <a:lstStyle/>
        <a:p>
          <a:endParaRPr lang="en-US"/>
        </a:p>
      </dgm:t>
    </dgm:pt>
    <dgm:pt modelId="{1C277F88-587C-4E4C-8661-5801717A47CC}">
      <dgm:prSet phldrT="[Text]" custT="1"/>
      <dgm:spPr/>
      <dgm:t>
        <a:bodyPr/>
        <a:lstStyle/>
        <a:p>
          <a:pPr rtl="0"/>
          <a:r>
            <a:rPr lang="en-US" sz="2400" b="1" smtClean="0">
              <a:solidFill>
                <a:schemeClr val="bg1"/>
              </a:solidFill>
              <a:latin typeface="Times New Roman" pitchFamily="18" charset="0"/>
              <a:cs typeface="Times New Roman" pitchFamily="18" charset="0"/>
            </a:rPr>
            <a:t>Reach Mysore </a:t>
          </a:r>
          <a:endParaRPr lang="en-US" sz="2400" b="1" dirty="0">
            <a:solidFill>
              <a:schemeClr val="bg1"/>
            </a:solidFill>
            <a:latin typeface="Times New Roman" pitchFamily="18" charset="0"/>
            <a:cs typeface="Times New Roman" pitchFamily="18" charset="0"/>
          </a:endParaRPr>
        </a:p>
      </dgm:t>
    </dgm:pt>
    <dgm:pt modelId="{BF9C00BC-89A2-4AA9-89C6-0007554B1537}" type="parTrans" cxnId="{4270CD5A-42FB-457B-81DD-1DE8CF2958A9}">
      <dgm:prSet/>
      <dgm:spPr/>
      <dgm:t>
        <a:bodyPr/>
        <a:lstStyle/>
        <a:p>
          <a:endParaRPr lang="en-US"/>
        </a:p>
      </dgm:t>
    </dgm:pt>
    <dgm:pt modelId="{34DDB9BC-C2D2-4862-8B91-FA99B60510D9}" type="sibTrans" cxnId="{4270CD5A-42FB-457B-81DD-1DE8CF2958A9}">
      <dgm:prSet/>
      <dgm:spPr/>
      <dgm:t>
        <a:bodyPr/>
        <a:lstStyle/>
        <a:p>
          <a:endParaRPr lang="en-US"/>
        </a:p>
      </dgm:t>
    </dgm:pt>
    <dgm:pt modelId="{0815452E-8943-4491-A509-B57729C7D007}">
      <dgm:prSet phldrT="[Text]" custT="1"/>
      <dgm:spPr/>
      <dgm:t>
        <a:bodyPr/>
        <a:lstStyle/>
        <a:p>
          <a:pPr rtl="0"/>
          <a:r>
            <a:rPr lang="en-US" sz="2400" b="1" dirty="0" smtClean="0">
              <a:solidFill>
                <a:schemeClr val="bg1"/>
              </a:solidFill>
              <a:latin typeface="Times New Roman" pitchFamily="18" charset="0"/>
              <a:cs typeface="Times New Roman" pitchFamily="18" charset="0"/>
            </a:rPr>
            <a:t>Any other issues</a:t>
          </a:r>
          <a:endParaRPr lang="en-US" sz="2400" b="1" dirty="0">
            <a:solidFill>
              <a:schemeClr val="bg1"/>
            </a:solidFill>
            <a:latin typeface="Times New Roman" pitchFamily="18" charset="0"/>
            <a:cs typeface="Times New Roman" pitchFamily="18" charset="0"/>
          </a:endParaRPr>
        </a:p>
      </dgm:t>
    </dgm:pt>
    <dgm:pt modelId="{ABB07E87-A0E7-434B-B461-5E84FC34DD43}" type="parTrans" cxnId="{A5E1673A-6A5E-49E5-83E6-BFC2A11DF19A}">
      <dgm:prSet/>
      <dgm:spPr/>
      <dgm:t>
        <a:bodyPr/>
        <a:lstStyle/>
        <a:p>
          <a:endParaRPr lang="en-US"/>
        </a:p>
      </dgm:t>
    </dgm:pt>
    <dgm:pt modelId="{20027800-8175-44EA-B0A1-77297149C40A}" type="sibTrans" cxnId="{A5E1673A-6A5E-49E5-83E6-BFC2A11DF19A}">
      <dgm:prSet/>
      <dgm:spPr/>
      <dgm:t>
        <a:bodyPr/>
        <a:lstStyle/>
        <a:p>
          <a:endParaRPr lang="en-US"/>
        </a:p>
      </dgm:t>
    </dgm:pt>
    <dgm:pt modelId="{6F1C95F6-B059-4191-B634-2A45581279B7}" type="pres">
      <dgm:prSet presAssocID="{A1C2908A-103C-49C4-B9B2-8E414DE81877}" presName="cycle" presStyleCnt="0">
        <dgm:presLayoutVars>
          <dgm:chMax val="1"/>
          <dgm:dir/>
          <dgm:animLvl val="ctr"/>
          <dgm:resizeHandles val="exact"/>
        </dgm:presLayoutVars>
      </dgm:prSet>
      <dgm:spPr/>
      <dgm:t>
        <a:bodyPr/>
        <a:lstStyle/>
        <a:p>
          <a:endParaRPr lang="en-US"/>
        </a:p>
      </dgm:t>
    </dgm:pt>
    <dgm:pt modelId="{F2583A0C-C874-45BA-A8FF-47AC2995F5B0}" type="pres">
      <dgm:prSet presAssocID="{959EC9D8-7BF7-45D2-AD1E-FF0EA943BF27}" presName="centerShape" presStyleLbl="node0" presStyleIdx="0" presStyleCnt="1" custScaleX="120856"/>
      <dgm:spPr/>
      <dgm:t>
        <a:bodyPr/>
        <a:lstStyle/>
        <a:p>
          <a:endParaRPr lang="en-US"/>
        </a:p>
      </dgm:t>
    </dgm:pt>
    <dgm:pt modelId="{FBF887D3-749C-4758-83F2-BEE942C78875}" type="pres">
      <dgm:prSet presAssocID="{59BF26FB-4FB6-4A75-907A-8E6B6C733E55}" presName="parTrans" presStyleLbl="bgSibTrans2D1" presStyleIdx="0" presStyleCnt="6"/>
      <dgm:spPr/>
      <dgm:t>
        <a:bodyPr/>
        <a:lstStyle/>
        <a:p>
          <a:endParaRPr lang="en-US"/>
        </a:p>
      </dgm:t>
    </dgm:pt>
    <dgm:pt modelId="{B7E6817A-2057-43DE-9BA4-7321BFF7214A}" type="pres">
      <dgm:prSet presAssocID="{B1171673-9773-4304-BFFA-702B4F66E80F}" presName="node" presStyleLbl="node1" presStyleIdx="0" presStyleCnt="6" custScaleX="120856">
        <dgm:presLayoutVars>
          <dgm:bulletEnabled val="1"/>
        </dgm:presLayoutVars>
      </dgm:prSet>
      <dgm:spPr/>
      <dgm:t>
        <a:bodyPr/>
        <a:lstStyle/>
        <a:p>
          <a:endParaRPr lang="en-US"/>
        </a:p>
      </dgm:t>
    </dgm:pt>
    <dgm:pt modelId="{ACFE9244-B211-40E4-9F9F-1DCA40DA7772}" type="pres">
      <dgm:prSet presAssocID="{5A9E248F-11FE-427C-BC6B-C957E20D1DC4}" presName="parTrans" presStyleLbl="bgSibTrans2D1" presStyleIdx="1" presStyleCnt="6"/>
      <dgm:spPr/>
      <dgm:t>
        <a:bodyPr/>
        <a:lstStyle/>
        <a:p>
          <a:endParaRPr lang="en-US"/>
        </a:p>
      </dgm:t>
    </dgm:pt>
    <dgm:pt modelId="{4E8F1FC2-B271-4486-A28F-D169A454B6E7}" type="pres">
      <dgm:prSet presAssocID="{E73EDC31-5CB2-462B-BEB9-ECBE99E8953F}" presName="node" presStyleLbl="node1" presStyleIdx="1" presStyleCnt="6" custScaleX="120856" custRadScaleRad="107824" custRadScaleInc="-9886">
        <dgm:presLayoutVars>
          <dgm:bulletEnabled val="1"/>
        </dgm:presLayoutVars>
      </dgm:prSet>
      <dgm:spPr/>
      <dgm:t>
        <a:bodyPr/>
        <a:lstStyle/>
        <a:p>
          <a:endParaRPr lang="en-US"/>
        </a:p>
      </dgm:t>
    </dgm:pt>
    <dgm:pt modelId="{AFBAFFAD-EBED-4A6D-B8F8-E15955684521}" type="pres">
      <dgm:prSet presAssocID="{7A972DB0-7B8F-409E-8F76-A86BF96E0E78}" presName="parTrans" presStyleLbl="bgSibTrans2D1" presStyleIdx="2" presStyleCnt="6"/>
      <dgm:spPr/>
      <dgm:t>
        <a:bodyPr/>
        <a:lstStyle/>
        <a:p>
          <a:endParaRPr lang="en-US"/>
        </a:p>
      </dgm:t>
    </dgm:pt>
    <dgm:pt modelId="{B1A53B0B-A435-4601-958F-0BFAB44B7358}" type="pres">
      <dgm:prSet presAssocID="{F4E6C0E4-9028-4BC6-9941-24EE971E35EF}" presName="node" presStyleLbl="node1" presStyleIdx="2" presStyleCnt="6" custScaleX="120856" custRadScaleRad="101344" custRadScaleInc="-7363">
        <dgm:presLayoutVars>
          <dgm:bulletEnabled val="1"/>
        </dgm:presLayoutVars>
      </dgm:prSet>
      <dgm:spPr/>
      <dgm:t>
        <a:bodyPr/>
        <a:lstStyle/>
        <a:p>
          <a:endParaRPr lang="en-US"/>
        </a:p>
      </dgm:t>
    </dgm:pt>
    <dgm:pt modelId="{B13A7E0F-0EB8-429F-84EA-F2EC0977A00C}" type="pres">
      <dgm:prSet presAssocID="{DB7159AD-8A6F-4326-A264-4F2039467A7B}" presName="parTrans" presStyleLbl="bgSibTrans2D1" presStyleIdx="3" presStyleCnt="6"/>
      <dgm:spPr/>
      <dgm:t>
        <a:bodyPr/>
        <a:lstStyle/>
        <a:p>
          <a:endParaRPr lang="en-US"/>
        </a:p>
      </dgm:t>
    </dgm:pt>
    <dgm:pt modelId="{B8B38496-C3F6-465D-9023-996DC4683D5E}" type="pres">
      <dgm:prSet presAssocID="{6B9B77B6-E051-44E8-9384-6C424F1888CE}" presName="node" presStyleLbl="node1" presStyleIdx="3" presStyleCnt="6" custScaleX="120856">
        <dgm:presLayoutVars>
          <dgm:bulletEnabled val="1"/>
        </dgm:presLayoutVars>
      </dgm:prSet>
      <dgm:spPr/>
      <dgm:t>
        <a:bodyPr/>
        <a:lstStyle/>
        <a:p>
          <a:endParaRPr lang="en-US"/>
        </a:p>
      </dgm:t>
    </dgm:pt>
    <dgm:pt modelId="{F18D5EAC-7107-4FEB-AB34-0E845DD0F44F}" type="pres">
      <dgm:prSet presAssocID="{BF9C00BC-89A2-4AA9-89C6-0007554B1537}" presName="parTrans" presStyleLbl="bgSibTrans2D1" presStyleIdx="4" presStyleCnt="6"/>
      <dgm:spPr/>
      <dgm:t>
        <a:bodyPr/>
        <a:lstStyle/>
        <a:p>
          <a:endParaRPr lang="en-US"/>
        </a:p>
      </dgm:t>
    </dgm:pt>
    <dgm:pt modelId="{860D54F2-8F53-4678-BD93-372D7105F4B4}" type="pres">
      <dgm:prSet presAssocID="{1C277F88-587C-4E4C-8661-5801717A47CC}" presName="node" presStyleLbl="node1" presStyleIdx="4" presStyleCnt="6" custScaleX="120856" custRadScaleRad="105313" custRadScaleInc="6910">
        <dgm:presLayoutVars>
          <dgm:bulletEnabled val="1"/>
        </dgm:presLayoutVars>
      </dgm:prSet>
      <dgm:spPr/>
      <dgm:t>
        <a:bodyPr/>
        <a:lstStyle/>
        <a:p>
          <a:endParaRPr lang="en-US"/>
        </a:p>
      </dgm:t>
    </dgm:pt>
    <dgm:pt modelId="{D433B009-4A2E-4630-AC89-18569F3BCDFD}" type="pres">
      <dgm:prSet presAssocID="{ABB07E87-A0E7-434B-B461-5E84FC34DD43}" presName="parTrans" presStyleLbl="bgSibTrans2D1" presStyleIdx="5" presStyleCnt="6"/>
      <dgm:spPr/>
      <dgm:t>
        <a:bodyPr/>
        <a:lstStyle/>
        <a:p>
          <a:endParaRPr lang="en-US"/>
        </a:p>
      </dgm:t>
    </dgm:pt>
    <dgm:pt modelId="{F94A2C36-3030-4F8A-9FA7-9CD71E17FB88}" type="pres">
      <dgm:prSet presAssocID="{0815452E-8943-4491-A509-B57729C7D007}" presName="node" presStyleLbl="node1" presStyleIdx="5" presStyleCnt="6" custScaleX="120856">
        <dgm:presLayoutVars>
          <dgm:bulletEnabled val="1"/>
        </dgm:presLayoutVars>
      </dgm:prSet>
      <dgm:spPr/>
      <dgm:t>
        <a:bodyPr/>
        <a:lstStyle/>
        <a:p>
          <a:endParaRPr lang="en-US"/>
        </a:p>
      </dgm:t>
    </dgm:pt>
  </dgm:ptLst>
  <dgm:cxnLst>
    <dgm:cxn modelId="{B8A1B46B-48DE-42FF-9C62-9D6F7BF9E143}" type="presOf" srcId="{0815452E-8943-4491-A509-B57729C7D007}" destId="{F94A2C36-3030-4F8A-9FA7-9CD71E17FB88}" srcOrd="0" destOrd="0" presId="urn:microsoft.com/office/officeart/2005/8/layout/radial4"/>
    <dgm:cxn modelId="{B123A725-62BE-449B-A104-B391714D8F05}" srcId="{959EC9D8-7BF7-45D2-AD1E-FF0EA943BF27}" destId="{6B9B77B6-E051-44E8-9384-6C424F1888CE}" srcOrd="3" destOrd="0" parTransId="{DB7159AD-8A6F-4326-A264-4F2039467A7B}" sibTransId="{6C320373-995D-4ED8-9468-CC21D1402544}"/>
    <dgm:cxn modelId="{4270CD5A-42FB-457B-81DD-1DE8CF2958A9}" srcId="{959EC9D8-7BF7-45D2-AD1E-FF0EA943BF27}" destId="{1C277F88-587C-4E4C-8661-5801717A47CC}" srcOrd="4" destOrd="0" parTransId="{BF9C00BC-89A2-4AA9-89C6-0007554B1537}" sibTransId="{34DDB9BC-C2D2-4862-8B91-FA99B60510D9}"/>
    <dgm:cxn modelId="{6A17AA5B-6604-47F6-9C5B-BB62EE4F348D}" srcId="{959EC9D8-7BF7-45D2-AD1E-FF0EA943BF27}" destId="{E73EDC31-5CB2-462B-BEB9-ECBE99E8953F}" srcOrd="1" destOrd="0" parTransId="{5A9E248F-11FE-427C-BC6B-C957E20D1DC4}" sibTransId="{D811D5D8-67BC-436A-A41E-F2B5C559B524}"/>
    <dgm:cxn modelId="{782EE9E3-B67D-4082-A43D-CED6C0A969B0}" type="presOf" srcId="{B1171673-9773-4304-BFFA-702B4F66E80F}" destId="{B7E6817A-2057-43DE-9BA4-7321BFF7214A}" srcOrd="0" destOrd="0" presId="urn:microsoft.com/office/officeart/2005/8/layout/radial4"/>
    <dgm:cxn modelId="{03326F5C-C1AB-49F8-8C7A-49051C9AF107}" srcId="{A1C2908A-103C-49C4-B9B2-8E414DE81877}" destId="{959EC9D8-7BF7-45D2-AD1E-FF0EA943BF27}" srcOrd="0" destOrd="0" parTransId="{2C4DAA5A-7943-4091-8983-76C3C3605602}" sibTransId="{6792B1E2-BFED-48B0-A270-62AD155626BB}"/>
    <dgm:cxn modelId="{ADE9177C-0E44-4677-B22C-F396C928458A}" type="presOf" srcId="{E73EDC31-5CB2-462B-BEB9-ECBE99E8953F}" destId="{4E8F1FC2-B271-4486-A28F-D169A454B6E7}" srcOrd="0" destOrd="0" presId="urn:microsoft.com/office/officeart/2005/8/layout/radial4"/>
    <dgm:cxn modelId="{D67B4B6D-9F20-42B4-8AED-14607C629827}" srcId="{959EC9D8-7BF7-45D2-AD1E-FF0EA943BF27}" destId="{B1171673-9773-4304-BFFA-702B4F66E80F}" srcOrd="0" destOrd="0" parTransId="{59BF26FB-4FB6-4A75-907A-8E6B6C733E55}" sibTransId="{10C64B1B-D56F-4F1D-9C17-26D361B4D334}"/>
    <dgm:cxn modelId="{818F5CCA-69DA-4180-99C3-7696B7EC37E6}" type="presOf" srcId="{DB7159AD-8A6F-4326-A264-4F2039467A7B}" destId="{B13A7E0F-0EB8-429F-84EA-F2EC0977A00C}" srcOrd="0" destOrd="0" presId="urn:microsoft.com/office/officeart/2005/8/layout/radial4"/>
    <dgm:cxn modelId="{C146D37A-A002-449A-A9A4-9CE33FD24556}" type="presOf" srcId="{F4E6C0E4-9028-4BC6-9941-24EE971E35EF}" destId="{B1A53B0B-A435-4601-958F-0BFAB44B7358}" srcOrd="0" destOrd="0" presId="urn:microsoft.com/office/officeart/2005/8/layout/radial4"/>
    <dgm:cxn modelId="{FC5FF077-8F3A-4F29-AAAC-B0E141999B74}" type="presOf" srcId="{5A9E248F-11FE-427C-BC6B-C957E20D1DC4}" destId="{ACFE9244-B211-40E4-9F9F-1DCA40DA7772}" srcOrd="0" destOrd="0" presId="urn:microsoft.com/office/officeart/2005/8/layout/radial4"/>
    <dgm:cxn modelId="{2A6E6931-F089-4C57-814E-1570F29C2D06}" type="presOf" srcId="{959EC9D8-7BF7-45D2-AD1E-FF0EA943BF27}" destId="{F2583A0C-C874-45BA-A8FF-47AC2995F5B0}" srcOrd="0" destOrd="0" presId="urn:microsoft.com/office/officeart/2005/8/layout/radial4"/>
    <dgm:cxn modelId="{03261115-E2D2-4A6F-872F-BBA1C51695B0}" type="presOf" srcId="{A1C2908A-103C-49C4-B9B2-8E414DE81877}" destId="{6F1C95F6-B059-4191-B634-2A45581279B7}" srcOrd="0" destOrd="0" presId="urn:microsoft.com/office/officeart/2005/8/layout/radial4"/>
    <dgm:cxn modelId="{90E6584E-4E05-4E01-A440-0CC77294340B}" type="presOf" srcId="{BF9C00BC-89A2-4AA9-89C6-0007554B1537}" destId="{F18D5EAC-7107-4FEB-AB34-0E845DD0F44F}" srcOrd="0" destOrd="0" presId="urn:microsoft.com/office/officeart/2005/8/layout/radial4"/>
    <dgm:cxn modelId="{D92D5912-80FF-4305-AD25-030F26A1912B}" type="presOf" srcId="{ABB07E87-A0E7-434B-B461-5E84FC34DD43}" destId="{D433B009-4A2E-4630-AC89-18569F3BCDFD}" srcOrd="0" destOrd="0" presId="urn:microsoft.com/office/officeart/2005/8/layout/radial4"/>
    <dgm:cxn modelId="{F653BEEF-8DD4-4A36-B7E0-E299EB9C9E0B}" type="presOf" srcId="{1C277F88-587C-4E4C-8661-5801717A47CC}" destId="{860D54F2-8F53-4678-BD93-372D7105F4B4}" srcOrd="0" destOrd="0" presId="urn:microsoft.com/office/officeart/2005/8/layout/radial4"/>
    <dgm:cxn modelId="{A5E1673A-6A5E-49E5-83E6-BFC2A11DF19A}" srcId="{959EC9D8-7BF7-45D2-AD1E-FF0EA943BF27}" destId="{0815452E-8943-4491-A509-B57729C7D007}" srcOrd="5" destOrd="0" parTransId="{ABB07E87-A0E7-434B-B461-5E84FC34DD43}" sibTransId="{20027800-8175-44EA-B0A1-77297149C40A}"/>
    <dgm:cxn modelId="{A8E2C14C-90AB-4F89-9FB6-58882FC24395}" srcId="{959EC9D8-7BF7-45D2-AD1E-FF0EA943BF27}" destId="{F4E6C0E4-9028-4BC6-9941-24EE971E35EF}" srcOrd="2" destOrd="0" parTransId="{7A972DB0-7B8F-409E-8F76-A86BF96E0E78}" sibTransId="{66CD3243-1B0B-477C-B522-2FCC31B93492}"/>
    <dgm:cxn modelId="{463A2AEF-CBDD-4BAB-AC8C-39FB878E67B2}" type="presOf" srcId="{7A972DB0-7B8F-409E-8F76-A86BF96E0E78}" destId="{AFBAFFAD-EBED-4A6D-B8F8-E15955684521}" srcOrd="0" destOrd="0" presId="urn:microsoft.com/office/officeart/2005/8/layout/radial4"/>
    <dgm:cxn modelId="{26C3B62B-84D2-4C44-9BB6-54B708880E9C}" type="presOf" srcId="{6B9B77B6-E051-44E8-9384-6C424F1888CE}" destId="{B8B38496-C3F6-465D-9023-996DC4683D5E}" srcOrd="0" destOrd="0" presId="urn:microsoft.com/office/officeart/2005/8/layout/radial4"/>
    <dgm:cxn modelId="{24070A60-E807-4C5B-BAB9-6BF32BF902E5}" type="presOf" srcId="{59BF26FB-4FB6-4A75-907A-8E6B6C733E55}" destId="{FBF887D3-749C-4758-83F2-BEE942C78875}" srcOrd="0" destOrd="0" presId="urn:microsoft.com/office/officeart/2005/8/layout/radial4"/>
    <dgm:cxn modelId="{0276443F-D558-4E39-BD57-1AC60042208D}" type="presParOf" srcId="{6F1C95F6-B059-4191-B634-2A45581279B7}" destId="{F2583A0C-C874-45BA-A8FF-47AC2995F5B0}" srcOrd="0" destOrd="0" presId="urn:microsoft.com/office/officeart/2005/8/layout/radial4"/>
    <dgm:cxn modelId="{F399E342-902C-43FD-944F-768775F648B8}" type="presParOf" srcId="{6F1C95F6-B059-4191-B634-2A45581279B7}" destId="{FBF887D3-749C-4758-83F2-BEE942C78875}" srcOrd="1" destOrd="0" presId="urn:microsoft.com/office/officeart/2005/8/layout/radial4"/>
    <dgm:cxn modelId="{B4962AF8-2688-4D69-B542-967D14AAA8CC}" type="presParOf" srcId="{6F1C95F6-B059-4191-B634-2A45581279B7}" destId="{B7E6817A-2057-43DE-9BA4-7321BFF7214A}" srcOrd="2" destOrd="0" presId="urn:microsoft.com/office/officeart/2005/8/layout/radial4"/>
    <dgm:cxn modelId="{EA5E1543-4911-4CBB-8C89-3B5505B62B40}" type="presParOf" srcId="{6F1C95F6-B059-4191-B634-2A45581279B7}" destId="{ACFE9244-B211-40E4-9F9F-1DCA40DA7772}" srcOrd="3" destOrd="0" presId="urn:microsoft.com/office/officeart/2005/8/layout/radial4"/>
    <dgm:cxn modelId="{64EDB36F-F0FA-4E55-B095-30A46296E5FA}" type="presParOf" srcId="{6F1C95F6-B059-4191-B634-2A45581279B7}" destId="{4E8F1FC2-B271-4486-A28F-D169A454B6E7}" srcOrd="4" destOrd="0" presId="urn:microsoft.com/office/officeart/2005/8/layout/radial4"/>
    <dgm:cxn modelId="{F4DF3B15-73CD-4859-9028-8EAFF8E9B703}" type="presParOf" srcId="{6F1C95F6-B059-4191-B634-2A45581279B7}" destId="{AFBAFFAD-EBED-4A6D-B8F8-E15955684521}" srcOrd="5" destOrd="0" presId="urn:microsoft.com/office/officeart/2005/8/layout/radial4"/>
    <dgm:cxn modelId="{2D9DFABE-26F9-48CA-9D87-1685A41B2EEC}" type="presParOf" srcId="{6F1C95F6-B059-4191-B634-2A45581279B7}" destId="{B1A53B0B-A435-4601-958F-0BFAB44B7358}" srcOrd="6" destOrd="0" presId="urn:microsoft.com/office/officeart/2005/8/layout/radial4"/>
    <dgm:cxn modelId="{24AB8FD4-A24E-4971-AF99-00DB6F56AF78}" type="presParOf" srcId="{6F1C95F6-B059-4191-B634-2A45581279B7}" destId="{B13A7E0F-0EB8-429F-84EA-F2EC0977A00C}" srcOrd="7" destOrd="0" presId="urn:microsoft.com/office/officeart/2005/8/layout/radial4"/>
    <dgm:cxn modelId="{B155395B-8398-4A78-AD49-0105DB288345}" type="presParOf" srcId="{6F1C95F6-B059-4191-B634-2A45581279B7}" destId="{B8B38496-C3F6-465D-9023-996DC4683D5E}" srcOrd="8" destOrd="0" presId="urn:microsoft.com/office/officeart/2005/8/layout/radial4"/>
    <dgm:cxn modelId="{D50E72CE-CA32-4622-9085-E22DF1DDF834}" type="presParOf" srcId="{6F1C95F6-B059-4191-B634-2A45581279B7}" destId="{F18D5EAC-7107-4FEB-AB34-0E845DD0F44F}" srcOrd="9" destOrd="0" presId="urn:microsoft.com/office/officeart/2005/8/layout/radial4"/>
    <dgm:cxn modelId="{2AF1EB10-DA09-400A-BA98-46F6BD59BB36}" type="presParOf" srcId="{6F1C95F6-B059-4191-B634-2A45581279B7}" destId="{860D54F2-8F53-4678-BD93-372D7105F4B4}" srcOrd="10" destOrd="0" presId="urn:microsoft.com/office/officeart/2005/8/layout/radial4"/>
    <dgm:cxn modelId="{125A1449-FC1D-44C0-A1AA-D25E92370B72}" type="presParOf" srcId="{6F1C95F6-B059-4191-B634-2A45581279B7}" destId="{D433B009-4A2E-4630-AC89-18569F3BCDFD}" srcOrd="11" destOrd="0" presId="urn:microsoft.com/office/officeart/2005/8/layout/radial4"/>
    <dgm:cxn modelId="{E30A9893-8BD6-4A74-BFA1-9D811CDF8942}" type="presParOf" srcId="{6F1C95F6-B059-4191-B634-2A45581279B7}" destId="{F94A2C36-3030-4F8A-9FA7-9CD71E17FB88}" srcOrd="12"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AF04F2-98D7-46EC-BF5F-58554E0C51F6}" type="datetimeFigureOut">
              <a:rPr lang="en-US" smtClean="0"/>
              <a:pPr/>
              <a:t>22-May-18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7E703-6E74-4361-9E15-4B7FD4A0C7E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22-May-18</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22-May-18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22-May-18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22-May-18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22-May-18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22-May-18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22-May-18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22-May-18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22-May-18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22-May-18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22-May-18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22-May-18</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990600"/>
            <a:ext cx="7924800" cy="1828800"/>
          </a:xfrm>
          <a:ln w="38100">
            <a:prstDash val="dashDot"/>
          </a:ln>
        </p:spPr>
        <p:style>
          <a:lnRef idx="2">
            <a:schemeClr val="accent3"/>
          </a:lnRef>
          <a:fillRef idx="1">
            <a:schemeClr val="lt1"/>
          </a:fillRef>
          <a:effectRef idx="0">
            <a:schemeClr val="accent3"/>
          </a:effectRef>
          <a:fontRef idx="minor">
            <a:schemeClr val="dk1"/>
          </a:fontRef>
        </p:style>
        <p:txBody>
          <a:bodyPr>
            <a:normAutofit/>
          </a:bodyPr>
          <a:lstStyle/>
          <a:p>
            <a:pPr algn="ctr"/>
            <a:r>
              <a:rPr lang="en-US" sz="4000" b="1" dirty="0" smtClean="0"/>
              <a:t>ORIENTATION PROGRAMME </a:t>
            </a:r>
            <a:r>
              <a:rPr lang="en-US" dirty="0" smtClean="0"/>
              <a:t/>
            </a:r>
            <a:br>
              <a:rPr lang="en-US" dirty="0" smtClean="0"/>
            </a:br>
            <a:r>
              <a:rPr lang="en-US" sz="3100" b="1" dirty="0" smtClean="0">
                <a:latin typeface="Times New Roman" pitchFamily="18" charset="0"/>
                <a:cs typeface="Times New Roman" pitchFamily="18" charset="0"/>
              </a:rPr>
              <a:t>22</a:t>
            </a:r>
            <a:r>
              <a:rPr lang="en-US" sz="3100" b="1" baseline="30000" dirty="0" smtClean="0">
                <a:latin typeface="Times New Roman" pitchFamily="18" charset="0"/>
                <a:cs typeface="Times New Roman" pitchFamily="18" charset="0"/>
              </a:rPr>
              <a:t>nd</a:t>
            </a:r>
            <a:r>
              <a:rPr lang="en-US" sz="3100" b="1" dirty="0" smtClean="0">
                <a:latin typeface="Times New Roman" pitchFamily="18" charset="0"/>
                <a:cs typeface="Times New Roman" pitchFamily="18" charset="0"/>
              </a:rPr>
              <a:t> </a:t>
            </a:r>
            <a:r>
              <a:rPr lang="en-US" sz="3100" b="1" dirty="0" smtClean="0">
                <a:latin typeface="Times New Roman" pitchFamily="18" charset="0"/>
                <a:cs typeface="Times New Roman" pitchFamily="18" charset="0"/>
              </a:rPr>
              <a:t>May </a:t>
            </a:r>
            <a:r>
              <a:rPr lang="en-US" sz="3100" b="1" dirty="0" smtClean="0">
                <a:latin typeface="Times New Roman" pitchFamily="18" charset="0"/>
                <a:cs typeface="Times New Roman" pitchFamily="18" charset="0"/>
              </a:rPr>
              <a:t>2018</a:t>
            </a:r>
            <a:br>
              <a:rPr lang="en-US" sz="3100"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a:xfrm>
            <a:off x="1447800" y="3657600"/>
            <a:ext cx="6705600" cy="1371600"/>
          </a:xfrm>
          <a:ln>
            <a:prstDash val="sysDot"/>
          </a:ln>
        </p:spPr>
        <p:style>
          <a:lnRef idx="2">
            <a:schemeClr val="accent1"/>
          </a:lnRef>
          <a:fillRef idx="1">
            <a:schemeClr val="lt1"/>
          </a:fillRef>
          <a:effectRef idx="0">
            <a:schemeClr val="accent1"/>
          </a:effectRef>
          <a:fontRef idx="minor">
            <a:schemeClr val="dk1"/>
          </a:fontRef>
        </p:style>
        <p:txBody>
          <a:bodyPr>
            <a:normAutofit/>
          </a:bodyPr>
          <a:lstStyle/>
          <a:p>
            <a:pPr algn="ctr"/>
            <a:r>
              <a:rPr lang="en-US" b="1" dirty="0" smtClean="0">
                <a:solidFill>
                  <a:schemeClr val="tx1"/>
                </a:solidFill>
              </a:rPr>
              <a:t>ENTRANCE EXAMINATION </a:t>
            </a:r>
          </a:p>
          <a:p>
            <a:pPr algn="ctr"/>
            <a:r>
              <a:rPr lang="en-US" b="1" smtClean="0">
                <a:solidFill>
                  <a:schemeClr val="tx1"/>
                </a:solidFill>
              </a:rPr>
              <a:t>26</a:t>
            </a:r>
            <a:r>
              <a:rPr lang="en-US" b="1" baseline="30000" smtClean="0">
                <a:solidFill>
                  <a:schemeClr val="tx1"/>
                </a:solidFill>
              </a:rPr>
              <a:t>th</a:t>
            </a:r>
            <a:r>
              <a:rPr lang="en-US" b="1" smtClean="0">
                <a:solidFill>
                  <a:schemeClr val="tx1"/>
                </a:solidFill>
              </a:rPr>
              <a:t> May 2018</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533400"/>
            <a:ext cx="7620000" cy="5592763"/>
          </a:xfrm>
        </p:spPr>
        <p:txBody>
          <a:bodyPr>
            <a:noAutofit/>
          </a:bodyPr>
          <a:lstStyle/>
          <a:p>
            <a:pPr lvl="0" algn="just"/>
            <a:r>
              <a:rPr lang="en-US" sz="2400" b="1" dirty="0" smtClean="0">
                <a:solidFill>
                  <a:srgbClr val="FF0000"/>
                </a:solidFill>
                <a:latin typeface="Times New Roman" pitchFamily="18" charset="0"/>
                <a:cs typeface="Times New Roman" pitchFamily="18" charset="0"/>
              </a:rPr>
              <a:t>No Room Invigilator/s shall allow any candidate to speak to any other candidate </a:t>
            </a:r>
            <a:r>
              <a:rPr lang="en-US" sz="2400" dirty="0" smtClean="0">
                <a:latin typeface="Times New Roman" pitchFamily="18" charset="0"/>
                <a:cs typeface="Times New Roman" pitchFamily="18" charset="0"/>
              </a:rPr>
              <a:t>in his/her room.  </a:t>
            </a:r>
          </a:p>
          <a:p>
            <a:pPr lvl="0" algn="just"/>
            <a:endParaRPr lang="en-US" sz="24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The Room Invigilator/s shall see that </a:t>
            </a:r>
            <a:r>
              <a:rPr lang="en-US" sz="2400" b="1" dirty="0" smtClean="0">
                <a:solidFill>
                  <a:schemeClr val="bg2">
                    <a:lumMod val="50000"/>
                  </a:schemeClr>
                </a:solidFill>
                <a:latin typeface="Times New Roman" pitchFamily="18" charset="0"/>
                <a:cs typeface="Times New Roman" pitchFamily="18" charset="0"/>
              </a:rPr>
              <a:t>no candidate makes use of notes, attempts to copy from other candidates</a:t>
            </a:r>
            <a:r>
              <a:rPr lang="en-US" sz="2400" dirty="0" smtClean="0">
                <a:latin typeface="Times New Roman" pitchFamily="18" charset="0"/>
                <a:cs typeface="Times New Roman" pitchFamily="18" charset="0"/>
              </a:rPr>
              <a:t>, or has in his/her possession or in his/her desk any book or papers not issued in the examination hall.  He/she shall ensure that no candidate disturbs his </a:t>
            </a:r>
            <a:r>
              <a:rPr lang="en-US" sz="2400" dirty="0" err="1" smtClean="0">
                <a:latin typeface="Times New Roman" pitchFamily="18" charset="0"/>
                <a:cs typeface="Times New Roman" pitchFamily="18" charset="0"/>
              </a:rPr>
              <a:t>neighbour</a:t>
            </a:r>
            <a:r>
              <a:rPr lang="en-US" sz="2400" dirty="0" smtClean="0">
                <a:latin typeface="Times New Roman" pitchFamily="18" charset="0"/>
                <a:cs typeface="Times New Roman" pitchFamily="18" charset="0"/>
              </a:rPr>
              <a:t> while writing.  He/she shall further ensure that no candidate detaches or tears any paper from the question booklet and that every candidate hands over his/her answer sheet before he/she is permitted to leave the examination hall.</a:t>
            </a:r>
          </a:p>
          <a:p>
            <a:pPr lvl="0"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04800"/>
            <a:ext cx="7943088" cy="5943600"/>
          </a:xfrm>
        </p:spPr>
        <p:txBody>
          <a:bodyPr>
            <a:normAutofit lnSpcReduction="10000"/>
          </a:bodyPr>
          <a:lstStyle/>
          <a:p>
            <a:pPr algn="just"/>
            <a:r>
              <a:rPr lang="en-US" sz="2400" b="1" dirty="0" smtClean="0">
                <a:solidFill>
                  <a:srgbClr val="00B050"/>
                </a:solidFill>
                <a:latin typeface="Times New Roman" pitchFamily="18" charset="0"/>
                <a:cs typeface="Times New Roman" pitchFamily="18" charset="0"/>
              </a:rPr>
              <a:t>No Room Invigilator/s is permitted to leave the examination hall during the examination</a:t>
            </a:r>
            <a:r>
              <a:rPr lang="en-US" sz="2400" dirty="0" smtClean="0">
                <a:latin typeface="Times New Roman" pitchFamily="18" charset="0"/>
                <a:cs typeface="Times New Roman" pitchFamily="18" charset="0"/>
              </a:rPr>
              <a:t>.  He/she may leave the examination hall after the relieving Invigilator has taken charge of the supervision of the room as the case may be.  Relief shall not be taken for more than 10 minutes.</a:t>
            </a:r>
          </a:p>
          <a:p>
            <a:pPr lvl="0" algn="just"/>
            <a:endParaRPr lang="en-US" sz="24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In case there is a report from the candidate that in his/her question booklet the number of pages does not tally with the number of pages printed on the cover page, </a:t>
            </a:r>
            <a:r>
              <a:rPr lang="en-US" sz="2400" b="1" dirty="0" smtClean="0">
                <a:solidFill>
                  <a:srgbClr val="7030A0"/>
                </a:solidFill>
                <a:latin typeface="Times New Roman" pitchFamily="18" charset="0"/>
                <a:cs typeface="Times New Roman" pitchFamily="18" charset="0"/>
              </a:rPr>
              <a:t>the Room Invigilator/s shall certify to that effect on the cover page. </a:t>
            </a:r>
            <a:r>
              <a:rPr lang="en-US" sz="2400" dirty="0" smtClean="0">
                <a:latin typeface="Times New Roman" pitchFamily="18" charset="0"/>
                <a:cs typeface="Times New Roman" pitchFamily="18" charset="0"/>
              </a:rPr>
              <a:t>If any sheet of paper is torn, spoiled etc, he/she shall issue a new booklet / answer sheet.</a:t>
            </a:r>
          </a:p>
          <a:p>
            <a:pPr lvl="0" algn="just"/>
            <a:endParaRPr lang="en-US" sz="24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The Room Invigilator/s has to get the question paper </a:t>
            </a:r>
            <a:r>
              <a:rPr lang="en-US" sz="2400" b="1" dirty="0" smtClean="0">
                <a:solidFill>
                  <a:schemeClr val="accent2"/>
                </a:solidFill>
                <a:latin typeface="Times New Roman" pitchFamily="18" charset="0"/>
                <a:cs typeface="Times New Roman" pitchFamily="18" charset="0"/>
              </a:rPr>
              <a:t>covers meant for the rooms ready before opening the question paper packets</a:t>
            </a:r>
            <a:r>
              <a:rPr lang="en-US" sz="2400" dirty="0" smtClean="0">
                <a:latin typeface="Times New Roman" pitchFamily="18" charset="0"/>
                <a:cs typeface="Times New Roman" pitchFamily="18" charset="0"/>
              </a:rPr>
              <a:t>.</a:t>
            </a:r>
          </a:p>
          <a:p>
            <a:pPr algn="just"/>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305800" cy="868362"/>
          </a:xfrm>
        </p:spPr>
        <p:txBody>
          <a:bodyPr>
            <a:noAutofit/>
          </a:bodyPr>
          <a:lstStyle/>
          <a:p>
            <a:pPr algn="ctr"/>
            <a:r>
              <a:rPr lang="en-US" sz="3200" b="1" dirty="0" smtClean="0">
                <a:latin typeface="Times New Roman" pitchFamily="18" charset="0"/>
                <a:cs typeface="Times New Roman" pitchFamily="18" charset="0"/>
              </a:rPr>
              <a:t>ARRIVAL TIME OF THE INVIGILATORS (U G and PG) </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1143000" y="1981201"/>
            <a:ext cx="7543800" cy="2971799"/>
          </a:xfrm>
        </p:spPr>
        <p:style>
          <a:lnRef idx="2">
            <a:schemeClr val="accent5"/>
          </a:lnRef>
          <a:fillRef idx="1">
            <a:schemeClr val="lt1"/>
          </a:fillRef>
          <a:effectRef idx="0">
            <a:schemeClr val="accent5"/>
          </a:effectRef>
          <a:fontRef idx="minor">
            <a:schemeClr val="dk1"/>
          </a:fontRef>
        </p:style>
        <p:txBody>
          <a:bodyPr>
            <a:normAutofit/>
          </a:bodyPr>
          <a:lstStyle/>
          <a:p>
            <a:pPr algn="just"/>
            <a:r>
              <a:rPr lang="en-US" sz="2800" dirty="0" smtClean="0">
                <a:solidFill>
                  <a:srgbClr val="00B050"/>
                </a:solidFill>
                <a:latin typeface="Times New Roman" pitchFamily="18" charset="0"/>
                <a:cs typeface="Times New Roman" pitchFamily="18" charset="0"/>
              </a:rPr>
              <a:t>The staff members are detailed for duty on 26</a:t>
            </a:r>
            <a:r>
              <a:rPr lang="en-US" sz="2800" baseline="30000" dirty="0" smtClean="0">
                <a:solidFill>
                  <a:srgbClr val="00B050"/>
                </a:solidFill>
                <a:latin typeface="Times New Roman" pitchFamily="18" charset="0"/>
                <a:cs typeface="Times New Roman" pitchFamily="18" charset="0"/>
              </a:rPr>
              <a:t>th</a:t>
            </a:r>
            <a:r>
              <a:rPr lang="en-US" sz="2800" dirty="0" smtClean="0">
                <a:solidFill>
                  <a:srgbClr val="00B050"/>
                </a:solidFill>
                <a:latin typeface="Times New Roman" pitchFamily="18" charset="0"/>
                <a:cs typeface="Times New Roman" pitchFamily="18" charset="0"/>
              </a:rPr>
              <a:t> May 2018 between 8.15 a.m. to 1.30 p.m. </a:t>
            </a:r>
          </a:p>
          <a:p>
            <a:pPr algn="just"/>
            <a:endParaRPr lang="en-US" sz="2800" dirty="0" smtClean="0">
              <a:solidFill>
                <a:srgbClr val="00B050"/>
              </a:solidFill>
              <a:latin typeface="Times New Roman" pitchFamily="18" charset="0"/>
              <a:cs typeface="Times New Roman" pitchFamily="18" charset="0"/>
            </a:endParaRPr>
          </a:p>
          <a:p>
            <a:pPr algn="just"/>
            <a:r>
              <a:rPr lang="en-US" sz="2800" dirty="0" smtClean="0">
                <a:solidFill>
                  <a:srgbClr val="00B050"/>
                </a:solidFill>
                <a:latin typeface="Times New Roman" pitchFamily="18" charset="0"/>
                <a:cs typeface="Times New Roman" pitchFamily="18" charset="0"/>
              </a:rPr>
              <a:t>Report to Dr. P. </a:t>
            </a:r>
            <a:r>
              <a:rPr lang="en-US" sz="2800" dirty="0" err="1" smtClean="0">
                <a:solidFill>
                  <a:srgbClr val="00B050"/>
                </a:solidFill>
                <a:latin typeface="Times New Roman" pitchFamily="18" charset="0"/>
                <a:cs typeface="Times New Roman" pitchFamily="18" charset="0"/>
              </a:rPr>
              <a:t>Manjula</a:t>
            </a:r>
            <a:r>
              <a:rPr lang="en-US" sz="2800" dirty="0" smtClean="0">
                <a:solidFill>
                  <a:srgbClr val="00B050"/>
                </a:solidFill>
                <a:latin typeface="Times New Roman" pitchFamily="18" charset="0"/>
                <a:cs typeface="Times New Roman" pitchFamily="18" charset="0"/>
              </a:rPr>
              <a:t>, Deputy Chief Superintendent, Mysore Centre at 8.15a.m. sharp without fail at the Academic Block. </a:t>
            </a:r>
          </a:p>
          <a:p>
            <a:pPr>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latin typeface="Times New Roman" pitchFamily="18" charset="0"/>
                <a:cs typeface="Times New Roman" pitchFamily="18" charset="0"/>
              </a:rPr>
              <a:t>SUPPORTIVE STAFF (BOTH UG AND PG EXAMINATION)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1295400" y="2133600"/>
            <a:ext cx="7555992" cy="2286000"/>
          </a:xfrm>
        </p:spPr>
        <p:style>
          <a:lnRef idx="2">
            <a:schemeClr val="accent4"/>
          </a:lnRef>
          <a:fillRef idx="1">
            <a:schemeClr val="lt1"/>
          </a:fillRef>
          <a:effectRef idx="0">
            <a:schemeClr val="accent4"/>
          </a:effectRef>
          <a:fontRef idx="minor">
            <a:schemeClr val="dk1"/>
          </a:fontRef>
        </p:style>
        <p:txBody>
          <a:bodyPr/>
          <a:lstStyle/>
          <a:p>
            <a:endParaRPr lang="en-US" dirty="0" smtClean="0">
              <a:latin typeface="Times New Roman" pitchFamily="18" charset="0"/>
              <a:cs typeface="Times New Roman" pitchFamily="18" charset="0"/>
            </a:endParaRPr>
          </a:p>
          <a:p>
            <a:r>
              <a:rPr lang="en-US" dirty="0" smtClean="0">
                <a:solidFill>
                  <a:srgbClr val="FF0000"/>
                </a:solidFill>
                <a:latin typeface="Times New Roman" pitchFamily="18" charset="0"/>
                <a:cs typeface="Times New Roman" pitchFamily="18" charset="0"/>
              </a:rPr>
              <a:t>The staff members are detailed for duty on 26</a:t>
            </a:r>
            <a:r>
              <a:rPr lang="en-US" baseline="30000" dirty="0" smtClean="0">
                <a:solidFill>
                  <a:srgbClr val="FF0000"/>
                </a:solidFill>
                <a:latin typeface="Times New Roman" pitchFamily="18" charset="0"/>
                <a:cs typeface="Times New Roman" pitchFamily="18" charset="0"/>
              </a:rPr>
              <a:t>th</a:t>
            </a:r>
            <a:r>
              <a:rPr lang="en-US" dirty="0" smtClean="0">
                <a:solidFill>
                  <a:srgbClr val="FF0000"/>
                </a:solidFill>
                <a:latin typeface="Times New Roman" pitchFamily="18" charset="0"/>
                <a:cs typeface="Times New Roman" pitchFamily="18" charset="0"/>
              </a:rPr>
              <a:t> May 2018 between 8.15 a.m. to 1.30 </a:t>
            </a:r>
            <a:r>
              <a:rPr lang="en-US" dirty="0" err="1" smtClean="0">
                <a:solidFill>
                  <a:srgbClr val="FF0000"/>
                </a:solidFill>
                <a:latin typeface="Times New Roman" pitchFamily="18" charset="0"/>
                <a:cs typeface="Times New Roman" pitchFamily="18" charset="0"/>
              </a:rPr>
              <a:t>p.m</a:t>
            </a:r>
            <a:endParaRPr lang="en-US" dirty="0" smtClean="0">
              <a:solidFill>
                <a:srgbClr val="FF0000"/>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600199"/>
            <a:ext cx="7620000" cy="3962401"/>
          </a:xfrm>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a:r>
              <a:rPr lang="en-US" dirty="0" smtClean="0">
                <a:solidFill>
                  <a:srgbClr val="7030A0"/>
                </a:solidFill>
                <a:latin typeface="Times New Roman" pitchFamily="18" charset="0"/>
                <a:cs typeface="Times New Roman" pitchFamily="18" charset="0"/>
              </a:rPr>
              <a:t>Breakfast (7.30 to 8.15 a.m.) and lunch (01.15 p.m. onwards) is arranged for all the above staff at AIISH guest house on 26.05.2018</a:t>
            </a:r>
          </a:p>
          <a:p>
            <a:pPr algn="just">
              <a:buNone/>
            </a:pPr>
            <a:endParaRPr lang="en-US" dirty="0" smtClean="0">
              <a:solidFill>
                <a:srgbClr val="7030A0"/>
              </a:solidFill>
              <a:latin typeface="Times New Roman" pitchFamily="18" charset="0"/>
              <a:cs typeface="Times New Roman" pitchFamily="18" charset="0"/>
            </a:endParaRPr>
          </a:p>
          <a:p>
            <a:pPr algn="just"/>
            <a:r>
              <a:rPr lang="en-US" dirty="0" smtClean="0">
                <a:solidFill>
                  <a:srgbClr val="7030A0"/>
                </a:solidFill>
                <a:latin typeface="Times New Roman" pitchFamily="18" charset="0"/>
                <a:cs typeface="Times New Roman" pitchFamily="18" charset="0"/>
              </a:rPr>
              <a:t>Remuneration is paid for the examination day, no compensatory leave will be given to anybody.</a:t>
            </a:r>
          </a:p>
          <a:p>
            <a:endParaRPr lang="en-US" sz="28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866888" cy="990600"/>
          </a:xfrm>
        </p:spPr>
        <p:txBody>
          <a:bodyPr>
            <a:normAutofit fontScale="90000"/>
          </a:bodyPr>
          <a:lstStyle/>
          <a:p>
            <a:pPr algn="ctr"/>
            <a:r>
              <a:rPr lang="en-US" sz="3200" b="1" dirty="0" smtClean="0">
                <a:latin typeface="Times New Roman" pitchFamily="18" charset="0"/>
                <a:cs typeface="Times New Roman" pitchFamily="18" charset="0"/>
              </a:rPr>
              <a:t>DETAILS REGARDING THE QUESTION PAPERS AND COVERS</a:t>
            </a:r>
            <a:endParaRPr lang="en-US" sz="3200" b="1"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1066800" y="1143000"/>
          <a:ext cx="7924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graphicEl>
                                              <a:dgm id="{68890308-06E7-4EFF-AFE4-35ABB2C66098}"/>
                                            </p:graphicEl>
                                          </p:spTgt>
                                        </p:tgtEl>
                                        <p:attrNameLst>
                                          <p:attrName>style.visibility</p:attrName>
                                        </p:attrNameLst>
                                      </p:cBhvr>
                                      <p:to>
                                        <p:strVal val="visible"/>
                                      </p:to>
                                    </p:set>
                                    <p:animEffect transition="in" filter="blinds(horizontal)">
                                      <p:cBhvr>
                                        <p:cTn id="7" dur="500"/>
                                        <p:tgtEl>
                                          <p:spTgt spid="5">
                                            <p:graphicEl>
                                              <a:dgm id="{68890308-06E7-4EFF-AFE4-35ABB2C6609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graphicEl>
                                              <a:dgm id="{385FF597-EF19-4835-83F1-315452D73C61}"/>
                                            </p:graphicEl>
                                          </p:spTgt>
                                        </p:tgtEl>
                                        <p:attrNameLst>
                                          <p:attrName>style.visibility</p:attrName>
                                        </p:attrNameLst>
                                      </p:cBhvr>
                                      <p:to>
                                        <p:strVal val="visible"/>
                                      </p:to>
                                    </p:set>
                                    <p:animEffect transition="in" filter="blinds(horizontal)">
                                      <p:cBhvr>
                                        <p:cTn id="12" dur="500"/>
                                        <p:tgtEl>
                                          <p:spTgt spid="5">
                                            <p:graphicEl>
                                              <a:dgm id="{385FF597-EF19-4835-83F1-315452D73C6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graphicEl>
                                              <a:dgm id="{72338F91-F73A-43EB-9182-9DA2D5D9D1FC}"/>
                                            </p:graphicEl>
                                          </p:spTgt>
                                        </p:tgtEl>
                                        <p:attrNameLst>
                                          <p:attrName>style.visibility</p:attrName>
                                        </p:attrNameLst>
                                      </p:cBhvr>
                                      <p:to>
                                        <p:strVal val="visible"/>
                                      </p:to>
                                    </p:set>
                                    <p:animEffect transition="in" filter="blinds(horizontal)">
                                      <p:cBhvr>
                                        <p:cTn id="17" dur="500"/>
                                        <p:tgtEl>
                                          <p:spTgt spid="5">
                                            <p:graphicEl>
                                              <a:dgm id="{72338F91-F73A-43EB-9182-9DA2D5D9D1F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graphicEl>
                                              <a:dgm id="{AEF06008-7698-497E-958D-9A339F9997B1}"/>
                                            </p:graphicEl>
                                          </p:spTgt>
                                        </p:tgtEl>
                                        <p:attrNameLst>
                                          <p:attrName>style.visibility</p:attrName>
                                        </p:attrNameLst>
                                      </p:cBhvr>
                                      <p:to>
                                        <p:strVal val="visible"/>
                                      </p:to>
                                    </p:set>
                                    <p:animEffect transition="in" filter="blinds(horizontal)">
                                      <p:cBhvr>
                                        <p:cTn id="22" dur="500"/>
                                        <p:tgtEl>
                                          <p:spTgt spid="5">
                                            <p:graphicEl>
                                              <a:dgm id="{AEF06008-7698-497E-958D-9A339F9997B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graphicEl>
                                              <a:dgm id="{17E759F2-624B-4B9E-9017-C94F59900AEC}"/>
                                            </p:graphicEl>
                                          </p:spTgt>
                                        </p:tgtEl>
                                        <p:attrNameLst>
                                          <p:attrName>style.visibility</p:attrName>
                                        </p:attrNameLst>
                                      </p:cBhvr>
                                      <p:to>
                                        <p:strVal val="visible"/>
                                      </p:to>
                                    </p:set>
                                    <p:animEffect transition="in" filter="blinds(horizontal)">
                                      <p:cBhvr>
                                        <p:cTn id="27" dur="500"/>
                                        <p:tgtEl>
                                          <p:spTgt spid="5">
                                            <p:graphicEl>
                                              <a:dgm id="{17E759F2-624B-4B9E-9017-C94F59900A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639762"/>
          </a:xfrm>
        </p:spPr>
        <p:txBody>
          <a:bodyPr>
            <a:normAutofit/>
          </a:bodyPr>
          <a:lstStyle/>
          <a:p>
            <a:pPr algn="ctr"/>
            <a:r>
              <a:rPr lang="en-US" sz="3200" b="1" dirty="0" smtClean="0">
                <a:latin typeface="Times New Roman" pitchFamily="18" charset="0"/>
                <a:cs typeface="Times New Roman" pitchFamily="18" charset="0"/>
              </a:rPr>
              <a:t>STATIONARIES-PACKED IN BAGS</a:t>
            </a:r>
            <a:endParaRPr lang="en-US" sz="32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057400" y="1143000"/>
          <a:ext cx="5867400" cy="5562598"/>
        </p:xfrm>
        <a:graphic>
          <a:graphicData uri="http://schemas.openxmlformats.org/drawingml/2006/table">
            <a:tbl>
              <a:tblPr firstRow="1" bandRow="1">
                <a:tableStyleId>{3B4B98B0-60AC-42C2-AFA5-B58CD77FA1E5}</a:tableStyleId>
              </a:tblPr>
              <a:tblGrid>
                <a:gridCol w="1030759"/>
                <a:gridCol w="4836641"/>
              </a:tblGrid>
              <a:tr h="812820">
                <a:tc>
                  <a:txBody>
                    <a:bodyPr/>
                    <a:lstStyle/>
                    <a:p>
                      <a:pPr marL="0" marR="0" algn="l">
                        <a:lnSpc>
                          <a:spcPct val="115000"/>
                        </a:lnSpc>
                        <a:spcBef>
                          <a:spcPts val="0"/>
                        </a:spcBef>
                        <a:spcAft>
                          <a:spcPts val="0"/>
                        </a:spcAft>
                      </a:pPr>
                      <a:r>
                        <a:rPr lang="en-US" sz="2400" dirty="0" err="1">
                          <a:latin typeface="Times New Roman" pitchFamily="18" charset="0"/>
                          <a:cs typeface="Times New Roman" pitchFamily="18" charset="0"/>
                        </a:rPr>
                        <a:t>Sl</a:t>
                      </a:r>
                      <a:r>
                        <a:rPr lang="en-US" sz="2400" dirty="0">
                          <a:latin typeface="Times New Roman" pitchFamily="18" charset="0"/>
                          <a:cs typeface="Times New Roman" pitchFamily="18" charset="0"/>
                        </a:rPr>
                        <a:t> No.</a:t>
                      </a:r>
                      <a:endParaRPr lang="en-US" sz="2400" dirty="0">
                        <a:solidFill>
                          <a:schemeClr val="bg1"/>
                        </a:solidFill>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2400" dirty="0">
                          <a:latin typeface="Times New Roman" pitchFamily="18" charset="0"/>
                          <a:cs typeface="Times New Roman" pitchFamily="18" charset="0"/>
                        </a:rPr>
                        <a:t>Contents/Room No.</a:t>
                      </a:r>
                      <a:endParaRPr lang="en-US" sz="2400" dirty="0">
                        <a:solidFill>
                          <a:schemeClr val="bg1"/>
                        </a:solidFill>
                        <a:latin typeface="Times New Roman" pitchFamily="18" charset="0"/>
                        <a:ea typeface="Times New Roman"/>
                        <a:cs typeface="Times New Roman" pitchFamily="18" charset="0"/>
                      </a:endParaRPr>
                    </a:p>
                  </a:txBody>
                  <a:tcPr marL="68580" marR="68580" marT="0" marB="0" anchor="ctr"/>
                </a:tc>
              </a:tr>
              <a:tr h="431798">
                <a:tc>
                  <a:txBody>
                    <a:bodyPr/>
                    <a:lstStyle/>
                    <a:p>
                      <a:pPr marL="0" marR="0" algn="l">
                        <a:lnSpc>
                          <a:spcPct val="115000"/>
                        </a:lnSpc>
                        <a:spcBef>
                          <a:spcPts val="0"/>
                        </a:spcBef>
                        <a:spcAft>
                          <a:spcPts val="0"/>
                        </a:spcAft>
                      </a:pPr>
                      <a:r>
                        <a:rPr lang="en-US" sz="2400">
                          <a:latin typeface="Times New Roman" pitchFamily="18" charset="0"/>
                          <a:cs typeface="Times New Roman" pitchFamily="18" charset="0"/>
                        </a:rPr>
                        <a:t>1. </a:t>
                      </a:r>
                      <a:endParaRPr lang="en-US" sz="2400">
                        <a:solidFill>
                          <a:srgbClr val="002060"/>
                        </a:solidFill>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2400" dirty="0">
                          <a:latin typeface="Times New Roman" pitchFamily="18" charset="0"/>
                          <a:cs typeface="Times New Roman" pitchFamily="18" charset="0"/>
                        </a:rPr>
                        <a:t>OMR sheets </a:t>
                      </a:r>
                      <a:endParaRPr lang="en-US" sz="2400" dirty="0">
                        <a:solidFill>
                          <a:srgbClr val="002060"/>
                        </a:solidFill>
                        <a:latin typeface="Times New Roman" pitchFamily="18" charset="0"/>
                        <a:ea typeface="Times New Roman"/>
                        <a:cs typeface="Times New Roman" pitchFamily="18" charset="0"/>
                      </a:endParaRPr>
                    </a:p>
                  </a:txBody>
                  <a:tcPr marL="68580" marR="68580" marT="0" marB="0" anchor="ctr"/>
                </a:tc>
              </a:tr>
              <a:tr h="431798">
                <a:tc>
                  <a:txBody>
                    <a:bodyPr/>
                    <a:lstStyle/>
                    <a:p>
                      <a:pPr marL="0" marR="0" algn="l">
                        <a:lnSpc>
                          <a:spcPct val="115000"/>
                        </a:lnSpc>
                        <a:spcBef>
                          <a:spcPts val="0"/>
                        </a:spcBef>
                        <a:spcAft>
                          <a:spcPts val="0"/>
                        </a:spcAft>
                      </a:pPr>
                      <a:r>
                        <a:rPr lang="en-US" sz="2400">
                          <a:latin typeface="Times New Roman" pitchFamily="18" charset="0"/>
                          <a:cs typeface="Times New Roman" pitchFamily="18" charset="0"/>
                        </a:rPr>
                        <a:t>2. </a:t>
                      </a:r>
                      <a:endParaRPr lang="en-US" sz="2400">
                        <a:solidFill>
                          <a:srgbClr val="002060"/>
                        </a:solidFill>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2400" dirty="0">
                          <a:latin typeface="Times New Roman" pitchFamily="18" charset="0"/>
                          <a:cs typeface="Times New Roman" pitchFamily="18" charset="0"/>
                        </a:rPr>
                        <a:t>Question Paper</a:t>
                      </a:r>
                      <a:endParaRPr lang="en-US" sz="2400" dirty="0">
                        <a:solidFill>
                          <a:srgbClr val="002060"/>
                        </a:solidFill>
                        <a:latin typeface="Times New Roman" pitchFamily="18" charset="0"/>
                        <a:ea typeface="Times New Roman"/>
                        <a:cs typeface="Times New Roman" pitchFamily="18" charset="0"/>
                      </a:endParaRPr>
                    </a:p>
                  </a:txBody>
                  <a:tcPr marL="68580" marR="68580" marT="0" marB="0" anchor="ctr"/>
                </a:tc>
              </a:tr>
              <a:tr h="431798">
                <a:tc>
                  <a:txBody>
                    <a:bodyPr/>
                    <a:lstStyle/>
                    <a:p>
                      <a:pPr marL="0" marR="0" algn="l">
                        <a:lnSpc>
                          <a:spcPct val="115000"/>
                        </a:lnSpc>
                        <a:spcBef>
                          <a:spcPts val="0"/>
                        </a:spcBef>
                        <a:spcAft>
                          <a:spcPts val="0"/>
                        </a:spcAft>
                      </a:pPr>
                      <a:r>
                        <a:rPr lang="en-US" sz="2400">
                          <a:latin typeface="Times New Roman" pitchFamily="18" charset="0"/>
                          <a:cs typeface="Times New Roman" pitchFamily="18" charset="0"/>
                        </a:rPr>
                        <a:t>3.</a:t>
                      </a:r>
                      <a:endParaRPr lang="en-US" sz="2400">
                        <a:solidFill>
                          <a:srgbClr val="002060"/>
                        </a:solidFill>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2400" dirty="0">
                          <a:latin typeface="Times New Roman" pitchFamily="18" charset="0"/>
                          <a:cs typeface="Times New Roman" pitchFamily="18" charset="0"/>
                        </a:rPr>
                        <a:t>Work sheet</a:t>
                      </a:r>
                      <a:endParaRPr lang="en-US" sz="2400" dirty="0">
                        <a:solidFill>
                          <a:srgbClr val="002060"/>
                        </a:solidFill>
                        <a:latin typeface="Times New Roman" pitchFamily="18" charset="0"/>
                        <a:ea typeface="Times New Roman"/>
                        <a:cs typeface="Times New Roman" pitchFamily="18" charset="0"/>
                      </a:endParaRPr>
                    </a:p>
                  </a:txBody>
                  <a:tcPr marL="68580" marR="68580" marT="0" marB="0" anchor="ctr"/>
                </a:tc>
              </a:tr>
              <a:tr h="431798">
                <a:tc>
                  <a:txBody>
                    <a:bodyPr/>
                    <a:lstStyle/>
                    <a:p>
                      <a:pPr marL="0" marR="0" algn="l">
                        <a:lnSpc>
                          <a:spcPct val="115000"/>
                        </a:lnSpc>
                        <a:spcBef>
                          <a:spcPts val="0"/>
                        </a:spcBef>
                        <a:spcAft>
                          <a:spcPts val="0"/>
                        </a:spcAft>
                      </a:pPr>
                      <a:r>
                        <a:rPr lang="en-US" sz="2400">
                          <a:latin typeface="Times New Roman" pitchFamily="18" charset="0"/>
                          <a:cs typeface="Times New Roman" pitchFamily="18" charset="0"/>
                        </a:rPr>
                        <a:t>4.</a:t>
                      </a:r>
                      <a:endParaRPr lang="en-US" sz="2400">
                        <a:solidFill>
                          <a:srgbClr val="002060"/>
                        </a:solidFill>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2400" dirty="0">
                          <a:latin typeface="Times New Roman" pitchFamily="18" charset="0"/>
                          <a:cs typeface="Times New Roman" pitchFamily="18" charset="0"/>
                        </a:rPr>
                        <a:t>Attendance list</a:t>
                      </a:r>
                      <a:endParaRPr lang="en-US" sz="2400" dirty="0">
                        <a:solidFill>
                          <a:srgbClr val="002060"/>
                        </a:solidFill>
                        <a:latin typeface="Times New Roman" pitchFamily="18" charset="0"/>
                        <a:ea typeface="Times New Roman"/>
                        <a:cs typeface="Times New Roman" pitchFamily="18" charset="0"/>
                      </a:endParaRPr>
                    </a:p>
                  </a:txBody>
                  <a:tcPr marL="68580" marR="68580" marT="0" marB="0" anchor="ctr"/>
                </a:tc>
              </a:tr>
              <a:tr h="431798">
                <a:tc>
                  <a:txBody>
                    <a:bodyPr/>
                    <a:lstStyle/>
                    <a:p>
                      <a:pPr marL="0" marR="0" algn="l">
                        <a:lnSpc>
                          <a:spcPct val="115000"/>
                        </a:lnSpc>
                        <a:spcBef>
                          <a:spcPts val="0"/>
                        </a:spcBef>
                        <a:spcAft>
                          <a:spcPts val="0"/>
                        </a:spcAft>
                      </a:pPr>
                      <a:r>
                        <a:rPr lang="en-US" sz="2400" dirty="0">
                          <a:latin typeface="Times New Roman" pitchFamily="18" charset="0"/>
                          <a:cs typeface="Times New Roman" pitchFamily="18" charset="0"/>
                        </a:rPr>
                        <a:t>5.</a:t>
                      </a:r>
                      <a:endParaRPr lang="en-US" sz="2400" dirty="0">
                        <a:solidFill>
                          <a:srgbClr val="002060"/>
                        </a:solidFill>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2400" dirty="0">
                          <a:latin typeface="Times New Roman" pitchFamily="18" charset="0"/>
                          <a:cs typeface="Times New Roman" pitchFamily="18" charset="0"/>
                        </a:rPr>
                        <a:t>Admission tickets of candidates </a:t>
                      </a:r>
                      <a:endParaRPr lang="en-US" sz="2400" dirty="0">
                        <a:solidFill>
                          <a:srgbClr val="002060"/>
                        </a:solidFill>
                        <a:latin typeface="Times New Roman" pitchFamily="18" charset="0"/>
                        <a:ea typeface="Times New Roman"/>
                        <a:cs typeface="Times New Roman" pitchFamily="18" charset="0"/>
                      </a:endParaRPr>
                    </a:p>
                  </a:txBody>
                  <a:tcPr marL="68580" marR="68580" marT="0" marB="0" anchor="ctr"/>
                </a:tc>
              </a:tr>
              <a:tr h="431798">
                <a:tc>
                  <a:txBody>
                    <a:bodyPr/>
                    <a:lstStyle/>
                    <a:p>
                      <a:pPr marL="0" marR="0" algn="l">
                        <a:lnSpc>
                          <a:spcPct val="115000"/>
                        </a:lnSpc>
                        <a:spcBef>
                          <a:spcPts val="0"/>
                        </a:spcBef>
                        <a:spcAft>
                          <a:spcPts val="0"/>
                        </a:spcAft>
                      </a:pPr>
                      <a:r>
                        <a:rPr lang="en-US" sz="2400">
                          <a:latin typeface="Times New Roman" pitchFamily="18" charset="0"/>
                          <a:cs typeface="Times New Roman" pitchFamily="18" charset="0"/>
                        </a:rPr>
                        <a:t>6.</a:t>
                      </a:r>
                      <a:endParaRPr lang="en-US" sz="2400">
                        <a:solidFill>
                          <a:srgbClr val="002060"/>
                        </a:solidFill>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2400" dirty="0">
                          <a:latin typeface="Times New Roman" pitchFamily="18" charset="0"/>
                          <a:cs typeface="Times New Roman" pitchFamily="18" charset="0"/>
                        </a:rPr>
                        <a:t>OMR sheet (for display)</a:t>
                      </a:r>
                      <a:endParaRPr lang="en-US" sz="2400" dirty="0">
                        <a:solidFill>
                          <a:srgbClr val="002060"/>
                        </a:solidFill>
                        <a:latin typeface="Times New Roman" pitchFamily="18" charset="0"/>
                        <a:ea typeface="Times New Roman"/>
                        <a:cs typeface="Times New Roman" pitchFamily="18" charset="0"/>
                      </a:endParaRPr>
                    </a:p>
                  </a:txBody>
                  <a:tcPr marL="68580" marR="68580" marT="0" marB="0" anchor="ctr"/>
                </a:tc>
              </a:tr>
              <a:tr h="431798">
                <a:tc>
                  <a:txBody>
                    <a:bodyPr/>
                    <a:lstStyle/>
                    <a:p>
                      <a:pPr marL="0" marR="0" algn="l">
                        <a:lnSpc>
                          <a:spcPct val="115000"/>
                        </a:lnSpc>
                        <a:spcBef>
                          <a:spcPts val="0"/>
                        </a:spcBef>
                        <a:spcAft>
                          <a:spcPts val="0"/>
                        </a:spcAft>
                      </a:pPr>
                      <a:r>
                        <a:rPr lang="en-US" sz="2400">
                          <a:latin typeface="Times New Roman" pitchFamily="18" charset="0"/>
                          <a:cs typeface="Times New Roman" pitchFamily="18" charset="0"/>
                        </a:rPr>
                        <a:t>7.</a:t>
                      </a:r>
                      <a:endParaRPr lang="en-US" sz="2400">
                        <a:solidFill>
                          <a:srgbClr val="002060"/>
                        </a:solidFill>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2400" dirty="0">
                          <a:latin typeface="Times New Roman" pitchFamily="18" charset="0"/>
                          <a:cs typeface="Times New Roman" pitchFamily="18" charset="0"/>
                        </a:rPr>
                        <a:t>Time schedule for exam </a:t>
                      </a:r>
                      <a:endParaRPr lang="en-US" sz="2400" dirty="0">
                        <a:solidFill>
                          <a:srgbClr val="002060"/>
                        </a:solidFill>
                        <a:latin typeface="Times New Roman" pitchFamily="18" charset="0"/>
                        <a:ea typeface="Times New Roman"/>
                        <a:cs typeface="Times New Roman" pitchFamily="18" charset="0"/>
                      </a:endParaRPr>
                    </a:p>
                  </a:txBody>
                  <a:tcPr marL="68580" marR="68580" marT="0" marB="0" anchor="ctr"/>
                </a:tc>
              </a:tr>
              <a:tr h="431798">
                <a:tc>
                  <a:txBody>
                    <a:bodyPr/>
                    <a:lstStyle/>
                    <a:p>
                      <a:pPr marL="0" marR="0" algn="l">
                        <a:lnSpc>
                          <a:spcPct val="115000"/>
                        </a:lnSpc>
                        <a:spcBef>
                          <a:spcPts val="0"/>
                        </a:spcBef>
                        <a:spcAft>
                          <a:spcPts val="0"/>
                        </a:spcAft>
                      </a:pPr>
                      <a:r>
                        <a:rPr lang="en-US" sz="2400">
                          <a:latin typeface="Times New Roman" pitchFamily="18" charset="0"/>
                          <a:cs typeface="Times New Roman" pitchFamily="18" charset="0"/>
                        </a:rPr>
                        <a:t>8.</a:t>
                      </a:r>
                      <a:endParaRPr lang="en-US" sz="2400">
                        <a:solidFill>
                          <a:srgbClr val="002060"/>
                        </a:solidFill>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2400" dirty="0">
                          <a:latin typeface="Times New Roman" pitchFamily="18" charset="0"/>
                          <a:cs typeface="Times New Roman" pitchFamily="18" charset="0"/>
                        </a:rPr>
                        <a:t>Instructions for candidates</a:t>
                      </a:r>
                      <a:endParaRPr lang="en-US" sz="2400" dirty="0">
                        <a:solidFill>
                          <a:srgbClr val="002060"/>
                        </a:solidFill>
                        <a:latin typeface="Times New Roman" pitchFamily="18" charset="0"/>
                        <a:ea typeface="Times New Roman"/>
                        <a:cs typeface="Times New Roman" pitchFamily="18" charset="0"/>
                      </a:endParaRPr>
                    </a:p>
                  </a:txBody>
                  <a:tcPr marL="68580" marR="68580" marT="0" marB="0" anchor="ctr"/>
                </a:tc>
              </a:tr>
              <a:tr h="431798">
                <a:tc>
                  <a:txBody>
                    <a:bodyPr/>
                    <a:lstStyle/>
                    <a:p>
                      <a:pPr marL="0" marR="0" algn="l">
                        <a:lnSpc>
                          <a:spcPct val="115000"/>
                        </a:lnSpc>
                        <a:spcBef>
                          <a:spcPts val="0"/>
                        </a:spcBef>
                        <a:spcAft>
                          <a:spcPts val="0"/>
                        </a:spcAft>
                      </a:pPr>
                      <a:r>
                        <a:rPr lang="en-US" sz="2400">
                          <a:latin typeface="Times New Roman" pitchFamily="18" charset="0"/>
                          <a:cs typeface="Times New Roman" pitchFamily="18" charset="0"/>
                        </a:rPr>
                        <a:t>9.</a:t>
                      </a:r>
                      <a:endParaRPr lang="en-US" sz="2400">
                        <a:solidFill>
                          <a:srgbClr val="002060"/>
                        </a:solidFill>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2400" dirty="0">
                          <a:latin typeface="Times New Roman" pitchFamily="18" charset="0"/>
                          <a:cs typeface="Times New Roman" pitchFamily="18" charset="0"/>
                        </a:rPr>
                        <a:t>Cello tape</a:t>
                      </a:r>
                      <a:endParaRPr lang="en-US" sz="2400" dirty="0">
                        <a:solidFill>
                          <a:srgbClr val="002060"/>
                        </a:solidFill>
                        <a:latin typeface="Times New Roman" pitchFamily="18" charset="0"/>
                        <a:ea typeface="Times New Roman"/>
                        <a:cs typeface="Times New Roman" pitchFamily="18" charset="0"/>
                      </a:endParaRPr>
                    </a:p>
                  </a:txBody>
                  <a:tcPr marL="68580" marR="68580" marT="0" marB="0" anchor="ctr"/>
                </a:tc>
              </a:tr>
              <a:tr h="431798">
                <a:tc>
                  <a:txBody>
                    <a:bodyPr/>
                    <a:lstStyle/>
                    <a:p>
                      <a:pPr marL="0" marR="0" algn="l">
                        <a:lnSpc>
                          <a:spcPct val="115000"/>
                        </a:lnSpc>
                        <a:spcBef>
                          <a:spcPts val="0"/>
                        </a:spcBef>
                        <a:spcAft>
                          <a:spcPts val="0"/>
                        </a:spcAft>
                      </a:pPr>
                      <a:r>
                        <a:rPr lang="en-US" sz="2400">
                          <a:latin typeface="Times New Roman" pitchFamily="18" charset="0"/>
                          <a:cs typeface="Times New Roman" pitchFamily="18" charset="0"/>
                        </a:rPr>
                        <a:t>10.</a:t>
                      </a:r>
                      <a:endParaRPr lang="en-US" sz="2400">
                        <a:solidFill>
                          <a:srgbClr val="002060"/>
                        </a:solidFill>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2400" dirty="0">
                          <a:latin typeface="Times New Roman" pitchFamily="18" charset="0"/>
                          <a:cs typeface="Times New Roman" pitchFamily="18" charset="0"/>
                        </a:rPr>
                        <a:t>Black pens</a:t>
                      </a:r>
                      <a:endParaRPr lang="en-US" sz="2400" dirty="0">
                        <a:solidFill>
                          <a:srgbClr val="002060"/>
                        </a:solidFill>
                        <a:latin typeface="Times New Roman" pitchFamily="18" charset="0"/>
                        <a:ea typeface="Times New Roman"/>
                        <a:cs typeface="Times New Roman" pitchFamily="18" charset="0"/>
                      </a:endParaRPr>
                    </a:p>
                  </a:txBody>
                  <a:tcPr marL="68580" marR="68580" marT="0" marB="0" anchor="ctr"/>
                </a:tc>
              </a:tr>
              <a:tr h="431798">
                <a:tc>
                  <a:txBody>
                    <a:bodyPr/>
                    <a:lstStyle/>
                    <a:p>
                      <a:pPr marL="0" marR="0" algn="l">
                        <a:lnSpc>
                          <a:spcPct val="115000"/>
                        </a:lnSpc>
                        <a:spcBef>
                          <a:spcPts val="0"/>
                        </a:spcBef>
                        <a:spcAft>
                          <a:spcPts val="0"/>
                        </a:spcAft>
                      </a:pPr>
                      <a:r>
                        <a:rPr lang="en-US" sz="2400">
                          <a:latin typeface="Times New Roman" pitchFamily="18" charset="0"/>
                          <a:cs typeface="Times New Roman" pitchFamily="18" charset="0"/>
                        </a:rPr>
                        <a:t>11.</a:t>
                      </a:r>
                      <a:endParaRPr lang="en-US" sz="2400">
                        <a:solidFill>
                          <a:srgbClr val="002060"/>
                        </a:solidFill>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2400" dirty="0">
                          <a:latin typeface="Times New Roman" pitchFamily="18" charset="0"/>
                          <a:cs typeface="Times New Roman" pitchFamily="18" charset="0"/>
                        </a:rPr>
                        <a:t>Empty envelopes </a:t>
                      </a:r>
                      <a:endParaRPr lang="en-US" sz="2400" dirty="0" smtClean="0">
                        <a:solidFill>
                          <a:srgbClr val="002060"/>
                        </a:solidFill>
                        <a:latin typeface="Times New Roman" pitchFamily="18" charset="0"/>
                        <a:ea typeface="Times New Roman"/>
                        <a:cs typeface="Times New Roman" pitchFamily="18"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066800" y="0"/>
            <a:ext cx="73914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lum bright="-10000" contrast="10000"/>
          </a:blip>
          <a:srcRect/>
          <a:stretch>
            <a:fillRect/>
          </a:stretch>
        </p:blipFill>
        <p:spPr bwMode="auto">
          <a:xfrm>
            <a:off x="304800" y="228600"/>
            <a:ext cx="86106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sz="3600" b="1" dirty="0" smtClean="0">
                <a:latin typeface="Times New Roman" pitchFamily="18" charset="0"/>
                <a:cs typeface="Times New Roman" pitchFamily="18" charset="0"/>
              </a:rPr>
              <a:t>INSTRUCTIONS FOR CANDIDATES FOR UG </a:t>
            </a:r>
            <a:r>
              <a:rPr lang="en-US" dirty="0" smtClean="0"/>
              <a:t/>
            </a:r>
            <a:br>
              <a:rPr lang="en-US" dirty="0" smtClean="0"/>
            </a:br>
            <a:endParaRPr lang="en-US" dirty="0"/>
          </a:p>
        </p:txBody>
      </p:sp>
      <p:sp>
        <p:nvSpPr>
          <p:cNvPr id="3" name="Content Placeholder 2"/>
          <p:cNvSpPr>
            <a:spLocks noGrp="1"/>
          </p:cNvSpPr>
          <p:nvPr>
            <p:ph idx="1"/>
          </p:nvPr>
        </p:nvSpPr>
        <p:spPr>
          <a:xfrm>
            <a:off x="1219200" y="1143000"/>
            <a:ext cx="7620000" cy="5410200"/>
          </a:xfrm>
        </p:spPr>
        <p:txBody>
          <a:bodyPr>
            <a:normAutofit/>
          </a:bodyPr>
          <a:lstStyle/>
          <a:p>
            <a:pPr lvl="0" algn="just"/>
            <a:r>
              <a:rPr lang="en-IN" sz="2400" dirty="0" smtClean="0">
                <a:latin typeface="Times New Roman" pitchFamily="18" charset="0"/>
                <a:cs typeface="Times New Roman" pitchFamily="18" charset="0"/>
              </a:rPr>
              <a:t>Students are </a:t>
            </a:r>
            <a:r>
              <a:rPr lang="en-IN" sz="2400" b="1" dirty="0" smtClean="0">
                <a:solidFill>
                  <a:schemeClr val="accent2"/>
                </a:solidFill>
                <a:latin typeface="Times New Roman" pitchFamily="18" charset="0"/>
                <a:cs typeface="Times New Roman" pitchFamily="18" charset="0"/>
              </a:rPr>
              <a:t>not allowed to carry any mobile phone, calculator, books, bags, purse, watch, or any other electronic goods</a:t>
            </a:r>
            <a:r>
              <a:rPr lang="en-IN" sz="2400" dirty="0" smtClean="0">
                <a:latin typeface="Times New Roman" pitchFamily="18" charset="0"/>
                <a:cs typeface="Times New Roman" pitchFamily="18" charset="0"/>
              </a:rPr>
              <a:t> such as </a:t>
            </a:r>
            <a:r>
              <a:rPr lang="en-IN" sz="2400" dirty="0" err="1" smtClean="0">
                <a:latin typeface="Times New Roman" pitchFamily="18" charset="0"/>
                <a:cs typeface="Times New Roman" pitchFamily="18" charset="0"/>
              </a:rPr>
              <a:t>bluetooth</a:t>
            </a:r>
            <a:r>
              <a:rPr lang="en-IN" sz="2400" dirty="0" smtClean="0">
                <a:latin typeface="Times New Roman" pitchFamily="18" charset="0"/>
                <a:cs typeface="Times New Roman" pitchFamily="18" charset="0"/>
              </a:rPr>
              <a:t>. </a:t>
            </a:r>
          </a:p>
          <a:p>
            <a:pPr lvl="0" algn="just"/>
            <a:endParaRPr lang="en-US" sz="2400" dirty="0" smtClean="0">
              <a:latin typeface="Times New Roman" pitchFamily="18" charset="0"/>
              <a:cs typeface="Times New Roman" pitchFamily="18" charset="0"/>
            </a:endParaRPr>
          </a:p>
          <a:p>
            <a:pPr lvl="0" algn="just"/>
            <a:r>
              <a:rPr lang="en-IN" sz="2400" dirty="0" smtClean="0">
                <a:latin typeface="Times New Roman" pitchFamily="18" charset="0"/>
                <a:cs typeface="Times New Roman" pitchFamily="18" charset="0"/>
              </a:rPr>
              <a:t>The examination is conducted for four subjects namely </a:t>
            </a:r>
            <a:r>
              <a:rPr lang="en-IN" sz="2400" b="1" dirty="0" smtClean="0">
                <a:solidFill>
                  <a:srgbClr val="00B050"/>
                </a:solidFill>
                <a:latin typeface="Times New Roman" pitchFamily="18" charset="0"/>
                <a:cs typeface="Times New Roman" pitchFamily="18" charset="0"/>
              </a:rPr>
              <a:t>Physics, Chemistry, Mathematics, and Biology</a:t>
            </a:r>
            <a:r>
              <a:rPr lang="en-IN" sz="2400" dirty="0" smtClean="0">
                <a:latin typeface="Times New Roman" pitchFamily="18" charset="0"/>
                <a:cs typeface="Times New Roman" pitchFamily="18" charset="0"/>
              </a:rPr>
              <a:t>. Out of which students need to opt for any three subjects in the combination of </a:t>
            </a:r>
            <a:r>
              <a:rPr lang="en-IN" sz="2400" b="1" dirty="0" smtClean="0">
                <a:solidFill>
                  <a:srgbClr val="00B050"/>
                </a:solidFill>
                <a:latin typeface="Times New Roman" pitchFamily="18" charset="0"/>
                <a:cs typeface="Times New Roman" pitchFamily="18" charset="0"/>
              </a:rPr>
              <a:t>PCB or PCM </a:t>
            </a:r>
            <a:r>
              <a:rPr lang="en-IN" sz="2400" dirty="0" smtClean="0">
                <a:latin typeface="Times New Roman" pitchFamily="18" charset="0"/>
                <a:cs typeface="Times New Roman" pitchFamily="18" charset="0"/>
              </a:rPr>
              <a:t>only.</a:t>
            </a:r>
          </a:p>
          <a:p>
            <a:pPr lvl="0" algn="just"/>
            <a:endParaRPr lang="en-US"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The </a:t>
            </a:r>
            <a:r>
              <a:rPr lang="en-IN" sz="2400" b="1" dirty="0" smtClean="0">
                <a:solidFill>
                  <a:srgbClr val="7030A0"/>
                </a:solidFill>
                <a:latin typeface="Times New Roman" pitchFamily="18" charset="0"/>
                <a:cs typeface="Times New Roman" pitchFamily="18" charset="0"/>
              </a:rPr>
              <a:t>three papers chosen by the candidates should be clearly indicated </a:t>
            </a:r>
            <a:r>
              <a:rPr lang="en-IN" sz="2400" dirty="0" smtClean="0">
                <a:latin typeface="Times New Roman" pitchFamily="18" charset="0"/>
                <a:cs typeface="Times New Roman" pitchFamily="18" charset="0"/>
              </a:rPr>
              <a:t>in the attendance sheet and sign next to their register number</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normAutofit/>
          </a:bodyPr>
          <a:lstStyle/>
          <a:p>
            <a:pPr algn="ctr"/>
            <a:r>
              <a:rPr lang="en-GB" sz="3600" b="1" dirty="0" smtClean="0">
                <a:latin typeface="Times New Roman" pitchFamily="18" charset="0"/>
                <a:cs typeface="Times New Roman" pitchFamily="18" charset="0"/>
              </a:rPr>
              <a:t>CALENDAR OF EVENTS 2018</a:t>
            </a:r>
            <a:endParaRPr lang="en-US" sz="3600" dirty="0">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nvPr>
        </p:nvGraphicFramePr>
        <p:xfrm>
          <a:off x="1295400" y="1219200"/>
          <a:ext cx="7238999" cy="5268387"/>
        </p:xfrm>
        <a:graphic>
          <a:graphicData uri="http://schemas.openxmlformats.org/drawingml/2006/table">
            <a:tbl>
              <a:tblPr/>
              <a:tblGrid>
                <a:gridCol w="4709693"/>
                <a:gridCol w="1444905"/>
                <a:gridCol w="1084401"/>
              </a:tblGrid>
              <a:tr h="433137">
                <a:tc gridSpan="2">
                  <a:txBody>
                    <a:bodyPr/>
                    <a:lstStyle/>
                    <a:p>
                      <a:pPr marL="0" marR="0">
                        <a:lnSpc>
                          <a:spcPct val="115000"/>
                        </a:lnSpc>
                        <a:spcBef>
                          <a:spcPts val="400"/>
                        </a:spcBef>
                        <a:spcAft>
                          <a:spcPts val="400"/>
                        </a:spcAft>
                      </a:pPr>
                      <a:r>
                        <a:rPr lang="en-US" sz="1800" b="1" dirty="0">
                          <a:solidFill>
                            <a:srgbClr val="000000"/>
                          </a:solidFill>
                          <a:latin typeface="Times New Roman"/>
                          <a:ea typeface="Times New Roman"/>
                        </a:rPr>
                        <a:t>Event</a:t>
                      </a:r>
                      <a:endParaRPr lang="en-US" sz="1800" b="1"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17145" algn="ctr">
                        <a:lnSpc>
                          <a:spcPct val="115000"/>
                        </a:lnSpc>
                        <a:spcBef>
                          <a:spcPts val="400"/>
                        </a:spcBef>
                        <a:spcAft>
                          <a:spcPts val="400"/>
                        </a:spcAft>
                      </a:pPr>
                      <a:r>
                        <a:rPr lang="en-GB" sz="1800" b="1">
                          <a:solidFill>
                            <a:srgbClr val="000000"/>
                          </a:solidFill>
                          <a:latin typeface="Times New Roman"/>
                          <a:ea typeface="Times New Roman"/>
                        </a:rPr>
                        <a:t>Dates</a:t>
                      </a:r>
                      <a:endParaRPr lang="en-US" sz="1800" b="1">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042">
                <a:tc gridSpan="2">
                  <a:txBody>
                    <a:bodyPr/>
                    <a:lstStyle/>
                    <a:p>
                      <a:pPr marL="0" marR="17145">
                        <a:lnSpc>
                          <a:spcPct val="115000"/>
                        </a:lnSpc>
                        <a:spcBef>
                          <a:spcPts val="400"/>
                        </a:spcBef>
                        <a:spcAft>
                          <a:spcPts val="400"/>
                        </a:spcAft>
                      </a:pPr>
                      <a:r>
                        <a:rPr lang="en-GB" sz="1800" b="1">
                          <a:solidFill>
                            <a:srgbClr val="000000"/>
                          </a:solidFill>
                          <a:latin typeface="Times New Roman"/>
                          <a:ea typeface="Times New Roman"/>
                        </a:rPr>
                        <a:t>Downloading  prospectus &amp; Applying online  </a:t>
                      </a:r>
                      <a:endParaRPr lang="en-US" sz="18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17145" algn="r">
                        <a:lnSpc>
                          <a:spcPct val="115000"/>
                        </a:lnSpc>
                        <a:spcBef>
                          <a:spcPts val="400"/>
                        </a:spcBef>
                        <a:spcAft>
                          <a:spcPts val="400"/>
                        </a:spcAft>
                      </a:pPr>
                      <a:r>
                        <a:rPr lang="en-GB" sz="1800" b="1" dirty="0" smtClean="0">
                          <a:solidFill>
                            <a:srgbClr val="000000"/>
                          </a:solidFill>
                          <a:latin typeface="Times New Roman"/>
                          <a:ea typeface="Times New Roman"/>
                        </a:rPr>
                        <a:t>1.3.2018</a:t>
                      </a:r>
                      <a:endParaRPr lang="en-US" sz="1800" b="1"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397042">
                <a:tc gridSpan="2">
                  <a:txBody>
                    <a:bodyPr/>
                    <a:lstStyle/>
                    <a:p>
                      <a:pPr marL="0" marR="17145">
                        <a:lnSpc>
                          <a:spcPct val="115000"/>
                        </a:lnSpc>
                        <a:spcBef>
                          <a:spcPts val="400"/>
                        </a:spcBef>
                        <a:spcAft>
                          <a:spcPts val="400"/>
                        </a:spcAft>
                      </a:pPr>
                      <a:r>
                        <a:rPr lang="en-GB" sz="1800" b="1">
                          <a:solidFill>
                            <a:srgbClr val="000000"/>
                          </a:solidFill>
                          <a:latin typeface="Times New Roman"/>
                          <a:ea typeface="Times New Roman"/>
                        </a:rPr>
                        <a:t>Last date for submission of online application </a:t>
                      </a:r>
                      <a:endParaRPr lang="en-US" sz="1800" b="1">
                        <a:latin typeface="Times New Roman"/>
                        <a:ea typeface="Times New Roman"/>
                      </a:endParaRPr>
                    </a:p>
                  </a:txBody>
                  <a:tcPr marL="68580" marR="68580" marT="0" marB="0">
                    <a:lnL>
                      <a:noFill/>
                    </a:lnL>
                    <a:lnR>
                      <a:noFill/>
                    </a:lnR>
                    <a:lnT>
                      <a:noFill/>
                    </a:lnT>
                    <a:lnB>
                      <a:noFill/>
                    </a:lnB>
                  </a:tcPr>
                </a:tc>
                <a:tc hMerge="1">
                  <a:txBody>
                    <a:bodyPr/>
                    <a:lstStyle/>
                    <a:p>
                      <a:endParaRPr lang="en-US"/>
                    </a:p>
                  </a:txBody>
                  <a:tcPr/>
                </a:tc>
                <a:tc>
                  <a:txBody>
                    <a:bodyPr/>
                    <a:lstStyle/>
                    <a:p>
                      <a:pPr marL="0" marR="17145" algn="r">
                        <a:lnSpc>
                          <a:spcPct val="115000"/>
                        </a:lnSpc>
                        <a:spcBef>
                          <a:spcPts val="400"/>
                        </a:spcBef>
                        <a:spcAft>
                          <a:spcPts val="400"/>
                        </a:spcAft>
                      </a:pPr>
                      <a:r>
                        <a:rPr lang="en-GB" sz="1800" b="1" dirty="0" smtClean="0">
                          <a:solidFill>
                            <a:srgbClr val="000000"/>
                          </a:solidFill>
                          <a:latin typeface="Times New Roman"/>
                          <a:ea typeface="Times New Roman"/>
                        </a:rPr>
                        <a:t>2.5.2018</a:t>
                      </a:r>
                      <a:endParaRPr lang="en-US" sz="1800" b="1" dirty="0">
                        <a:latin typeface="Times New Roman"/>
                        <a:ea typeface="Times New Roman"/>
                      </a:endParaRPr>
                    </a:p>
                  </a:txBody>
                  <a:tcPr marL="68580" marR="68580" marT="0" marB="0">
                    <a:lnL>
                      <a:noFill/>
                    </a:lnL>
                    <a:lnR>
                      <a:noFill/>
                    </a:lnR>
                    <a:lnT>
                      <a:noFill/>
                    </a:lnT>
                    <a:lnB>
                      <a:noFill/>
                    </a:lnB>
                  </a:tcPr>
                </a:tc>
              </a:tr>
              <a:tr h="397042">
                <a:tc gridSpan="2">
                  <a:txBody>
                    <a:bodyPr/>
                    <a:lstStyle/>
                    <a:p>
                      <a:pPr marL="0" marR="17145">
                        <a:lnSpc>
                          <a:spcPct val="115000"/>
                        </a:lnSpc>
                        <a:spcBef>
                          <a:spcPts val="400"/>
                        </a:spcBef>
                        <a:spcAft>
                          <a:spcPts val="400"/>
                        </a:spcAft>
                      </a:pPr>
                      <a:r>
                        <a:rPr lang="en-GB" sz="1800" b="1" dirty="0">
                          <a:solidFill>
                            <a:srgbClr val="000000"/>
                          </a:solidFill>
                          <a:latin typeface="Times New Roman"/>
                          <a:ea typeface="Times New Roman"/>
                        </a:rPr>
                        <a:t>Last date for uploading the marks of the qualifying examination</a:t>
                      </a:r>
                      <a:endParaRPr lang="en-US" sz="1800" b="1" dirty="0">
                        <a:latin typeface="Times New Roman"/>
                        <a:ea typeface="Times New Roman"/>
                      </a:endParaRPr>
                    </a:p>
                  </a:txBody>
                  <a:tcPr marL="68580" marR="68580" marT="0" marB="0">
                    <a:lnL>
                      <a:noFill/>
                    </a:lnL>
                    <a:lnR>
                      <a:noFill/>
                    </a:lnR>
                    <a:lnT>
                      <a:noFill/>
                    </a:lnT>
                    <a:lnB>
                      <a:noFill/>
                    </a:lnB>
                  </a:tcPr>
                </a:tc>
                <a:tc hMerge="1">
                  <a:txBody>
                    <a:bodyPr/>
                    <a:lstStyle/>
                    <a:p>
                      <a:endParaRPr lang="en-US"/>
                    </a:p>
                  </a:txBody>
                  <a:tcPr/>
                </a:tc>
                <a:tc>
                  <a:txBody>
                    <a:bodyPr/>
                    <a:lstStyle/>
                    <a:p>
                      <a:pPr>
                        <a:lnSpc>
                          <a:spcPct val="115000"/>
                        </a:lnSpc>
                      </a:pPr>
                      <a:endParaRPr lang="en-US" sz="1800" b="1" dirty="0">
                        <a:latin typeface="Calibri"/>
                        <a:ea typeface="Times New Roman"/>
                      </a:endParaRPr>
                    </a:p>
                  </a:txBody>
                  <a:tcPr marL="68580" marR="68580" marT="0" marB="0">
                    <a:lnL>
                      <a:noFill/>
                    </a:lnL>
                    <a:lnR>
                      <a:noFill/>
                    </a:lnR>
                    <a:lnT>
                      <a:noFill/>
                    </a:lnT>
                    <a:lnB>
                      <a:noFill/>
                    </a:lnB>
                  </a:tcPr>
                </a:tc>
              </a:tr>
              <a:tr h="397042">
                <a:tc gridSpan="2">
                  <a:txBody>
                    <a:bodyPr/>
                    <a:lstStyle/>
                    <a:p>
                      <a:pPr marL="0" marR="17145">
                        <a:lnSpc>
                          <a:spcPct val="115000"/>
                        </a:lnSpc>
                        <a:spcBef>
                          <a:spcPts val="400"/>
                        </a:spcBef>
                        <a:spcAft>
                          <a:spcPts val="400"/>
                        </a:spcAft>
                      </a:pPr>
                      <a:r>
                        <a:rPr lang="en-GB" sz="1800" b="1">
                          <a:solidFill>
                            <a:srgbClr val="000000"/>
                          </a:solidFill>
                          <a:latin typeface="Times New Roman"/>
                          <a:ea typeface="Times New Roman"/>
                        </a:rPr>
                        <a:t>Entrance Examination </a:t>
                      </a:r>
                      <a:endParaRPr lang="en-US" sz="1800" b="1">
                        <a:latin typeface="Times New Roman"/>
                        <a:ea typeface="Times New Roman"/>
                      </a:endParaRPr>
                    </a:p>
                  </a:txBody>
                  <a:tcPr marL="68580" marR="68580" marT="0" marB="0">
                    <a:lnL>
                      <a:noFill/>
                    </a:lnL>
                    <a:lnR>
                      <a:noFill/>
                    </a:lnR>
                    <a:lnT>
                      <a:noFill/>
                    </a:lnT>
                    <a:lnB>
                      <a:noFill/>
                    </a:lnB>
                  </a:tcPr>
                </a:tc>
                <a:tc hMerge="1">
                  <a:txBody>
                    <a:bodyPr/>
                    <a:lstStyle/>
                    <a:p>
                      <a:endParaRPr lang="en-US"/>
                    </a:p>
                  </a:txBody>
                  <a:tcPr/>
                </a:tc>
                <a:tc>
                  <a:txBody>
                    <a:bodyPr/>
                    <a:lstStyle/>
                    <a:p>
                      <a:pPr marL="0" marR="17145" algn="r">
                        <a:lnSpc>
                          <a:spcPct val="115000"/>
                        </a:lnSpc>
                        <a:spcBef>
                          <a:spcPts val="400"/>
                        </a:spcBef>
                        <a:spcAft>
                          <a:spcPts val="400"/>
                        </a:spcAft>
                      </a:pPr>
                      <a:r>
                        <a:rPr lang="en-GB" sz="1800" b="1" dirty="0" smtClean="0">
                          <a:solidFill>
                            <a:srgbClr val="000000"/>
                          </a:solidFill>
                          <a:latin typeface="Times New Roman"/>
                          <a:ea typeface="Times New Roman"/>
                        </a:rPr>
                        <a:t>26.5.18 </a:t>
                      </a:r>
                      <a:r>
                        <a:rPr lang="en-GB" sz="1800" b="1" dirty="0">
                          <a:solidFill>
                            <a:srgbClr val="000000"/>
                          </a:solidFill>
                          <a:latin typeface="Times New Roman"/>
                          <a:ea typeface="Times New Roman"/>
                        </a:rPr>
                        <a:t>F/N</a:t>
                      </a:r>
                      <a:endParaRPr lang="en-US" sz="1800" b="1" dirty="0">
                        <a:latin typeface="Times New Roman"/>
                        <a:ea typeface="Times New Roman"/>
                      </a:endParaRPr>
                    </a:p>
                  </a:txBody>
                  <a:tcPr marL="68580" marR="68580" marT="0" marB="0">
                    <a:lnL>
                      <a:noFill/>
                    </a:lnL>
                    <a:lnR>
                      <a:noFill/>
                    </a:lnR>
                    <a:lnT>
                      <a:noFill/>
                    </a:lnT>
                    <a:lnB>
                      <a:noFill/>
                    </a:lnB>
                  </a:tcPr>
                </a:tc>
              </a:tr>
              <a:tr h="397042">
                <a:tc gridSpan="3">
                  <a:txBody>
                    <a:bodyPr/>
                    <a:lstStyle/>
                    <a:p>
                      <a:pPr marL="0" marR="0" algn="ctr">
                        <a:lnSpc>
                          <a:spcPct val="115000"/>
                        </a:lnSpc>
                        <a:spcBef>
                          <a:spcPts val="400"/>
                        </a:spcBef>
                        <a:spcAft>
                          <a:spcPts val="400"/>
                        </a:spcAft>
                      </a:pPr>
                      <a:r>
                        <a:rPr lang="en-GB" sz="1800" b="1" i="1">
                          <a:solidFill>
                            <a:srgbClr val="000000"/>
                          </a:solidFill>
                          <a:latin typeface="Times New Roman"/>
                          <a:ea typeface="Times New Roman"/>
                        </a:rPr>
                        <a:t>Admission Calendar for Academic Programmes at AIISH, Mysuru</a:t>
                      </a:r>
                      <a:endParaRPr lang="en-US" sz="1800" b="1">
                        <a:latin typeface="Times New Roman"/>
                        <a:ea typeface="Times New Roman"/>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r>
              <a:tr h="397042">
                <a:tc gridSpan="2">
                  <a:txBody>
                    <a:bodyPr/>
                    <a:lstStyle/>
                    <a:p>
                      <a:pPr marL="0" marR="17145" algn="ctr">
                        <a:lnSpc>
                          <a:spcPct val="115000"/>
                        </a:lnSpc>
                        <a:spcBef>
                          <a:spcPts val="400"/>
                        </a:spcBef>
                        <a:spcAft>
                          <a:spcPts val="400"/>
                        </a:spcAft>
                      </a:pPr>
                      <a:r>
                        <a:rPr lang="en-GB" sz="1800" b="1">
                          <a:solidFill>
                            <a:srgbClr val="000000"/>
                          </a:solidFill>
                          <a:latin typeface="Times New Roman"/>
                          <a:ea typeface="Times New Roman"/>
                        </a:rPr>
                        <a:t>Announcement of select list</a:t>
                      </a:r>
                      <a:endParaRPr lang="en-US" sz="1800" b="1">
                        <a:latin typeface="Times New Roman"/>
                        <a:ea typeface="Times New Roman"/>
                      </a:endParaRPr>
                    </a:p>
                  </a:txBody>
                  <a:tcPr marL="68580" marR="68580" marT="0" marB="0">
                    <a:lnL>
                      <a:noFill/>
                    </a:lnL>
                    <a:lnR>
                      <a:noFill/>
                    </a:lnR>
                    <a:lnT>
                      <a:noFill/>
                    </a:lnT>
                    <a:lnB>
                      <a:noFill/>
                    </a:lnB>
                  </a:tcPr>
                </a:tc>
                <a:tc hMerge="1">
                  <a:txBody>
                    <a:bodyPr/>
                    <a:lstStyle/>
                    <a:p>
                      <a:endParaRPr lang="en-US"/>
                    </a:p>
                  </a:txBody>
                  <a:tcPr/>
                </a:tc>
                <a:tc>
                  <a:txBody>
                    <a:bodyPr/>
                    <a:lstStyle/>
                    <a:p>
                      <a:pPr marL="0" marR="17145" algn="r">
                        <a:lnSpc>
                          <a:spcPct val="115000"/>
                        </a:lnSpc>
                        <a:spcBef>
                          <a:spcPts val="400"/>
                        </a:spcBef>
                        <a:spcAft>
                          <a:spcPts val="400"/>
                        </a:spcAft>
                      </a:pPr>
                      <a:r>
                        <a:rPr lang="en-GB" sz="1800" b="1" dirty="0" smtClean="0">
                          <a:solidFill>
                            <a:srgbClr val="000000"/>
                          </a:solidFill>
                          <a:latin typeface="Times New Roman"/>
                          <a:ea typeface="Times New Roman"/>
                        </a:rPr>
                        <a:t>1.6.18</a:t>
                      </a:r>
                      <a:endParaRPr lang="en-US" sz="1800" b="1" dirty="0">
                        <a:latin typeface="Times New Roman"/>
                        <a:ea typeface="Times New Roman"/>
                      </a:endParaRPr>
                    </a:p>
                  </a:txBody>
                  <a:tcPr marL="68580" marR="68580" marT="0" marB="0">
                    <a:lnL>
                      <a:noFill/>
                    </a:lnL>
                    <a:lnR>
                      <a:noFill/>
                    </a:lnR>
                    <a:lnT>
                      <a:noFill/>
                    </a:lnT>
                    <a:lnB>
                      <a:noFill/>
                    </a:lnB>
                  </a:tcPr>
                </a:tc>
              </a:tr>
              <a:tr h="397042">
                <a:tc rowSpan="3">
                  <a:txBody>
                    <a:bodyPr/>
                    <a:lstStyle/>
                    <a:p>
                      <a:pPr marL="0" marR="17145">
                        <a:lnSpc>
                          <a:spcPct val="115000"/>
                        </a:lnSpc>
                        <a:spcBef>
                          <a:spcPts val="400"/>
                        </a:spcBef>
                        <a:spcAft>
                          <a:spcPts val="400"/>
                        </a:spcAft>
                      </a:pPr>
                      <a:r>
                        <a:rPr lang="en-GB" sz="1800" b="1">
                          <a:solidFill>
                            <a:srgbClr val="000000"/>
                          </a:solidFill>
                          <a:latin typeface="Times New Roman"/>
                          <a:ea typeface="Times New Roman"/>
                        </a:rPr>
                        <a:t>Interview/ counselling and admission</a:t>
                      </a:r>
                      <a:endParaRPr lang="en-US" sz="1800" b="1">
                        <a:latin typeface="Times New Roman"/>
                        <a:ea typeface="Times New Roman"/>
                      </a:endParaRPr>
                    </a:p>
                  </a:txBody>
                  <a:tcPr marL="68580" marR="68580" marT="0" marB="0">
                    <a:lnL>
                      <a:noFill/>
                    </a:lnL>
                    <a:lnR>
                      <a:noFill/>
                    </a:lnR>
                    <a:lnT>
                      <a:noFill/>
                    </a:lnT>
                    <a:lnB>
                      <a:noFill/>
                    </a:lnB>
                  </a:tcPr>
                </a:tc>
                <a:tc>
                  <a:txBody>
                    <a:bodyPr/>
                    <a:lstStyle/>
                    <a:p>
                      <a:pPr marL="0" marR="17145" algn="ctr">
                        <a:lnSpc>
                          <a:spcPct val="115000"/>
                        </a:lnSpc>
                        <a:spcBef>
                          <a:spcPts val="400"/>
                        </a:spcBef>
                        <a:spcAft>
                          <a:spcPts val="400"/>
                        </a:spcAft>
                      </a:pPr>
                      <a:r>
                        <a:rPr lang="en-GB" sz="1800" b="1">
                          <a:solidFill>
                            <a:srgbClr val="000000"/>
                          </a:solidFill>
                          <a:latin typeface="Times New Roman"/>
                          <a:ea typeface="Times New Roman"/>
                        </a:rPr>
                        <a:t>1</a:t>
                      </a:r>
                      <a:r>
                        <a:rPr lang="en-GB" sz="1800" b="1" baseline="30000">
                          <a:solidFill>
                            <a:srgbClr val="000000"/>
                          </a:solidFill>
                          <a:latin typeface="Times New Roman"/>
                          <a:ea typeface="Times New Roman"/>
                        </a:rPr>
                        <a:t>st</a:t>
                      </a:r>
                      <a:r>
                        <a:rPr lang="en-GB" sz="1800" b="1">
                          <a:solidFill>
                            <a:srgbClr val="000000"/>
                          </a:solidFill>
                          <a:latin typeface="Times New Roman"/>
                          <a:ea typeface="Times New Roman"/>
                        </a:rPr>
                        <a:t> round</a:t>
                      </a:r>
                      <a:endParaRPr lang="en-US" sz="1800" b="1">
                        <a:latin typeface="Times New Roman"/>
                        <a:ea typeface="Times New Roman"/>
                      </a:endParaRPr>
                    </a:p>
                  </a:txBody>
                  <a:tcPr marL="68580" marR="68580" marT="0" marB="0">
                    <a:lnL>
                      <a:noFill/>
                    </a:lnL>
                    <a:lnR>
                      <a:noFill/>
                    </a:lnR>
                    <a:lnT>
                      <a:noFill/>
                    </a:lnT>
                    <a:lnB>
                      <a:noFill/>
                    </a:lnB>
                  </a:tcPr>
                </a:tc>
                <a:tc>
                  <a:txBody>
                    <a:bodyPr/>
                    <a:lstStyle/>
                    <a:p>
                      <a:pPr marL="0" marR="17145" algn="r">
                        <a:lnSpc>
                          <a:spcPct val="115000"/>
                        </a:lnSpc>
                        <a:spcBef>
                          <a:spcPts val="400"/>
                        </a:spcBef>
                        <a:spcAft>
                          <a:spcPts val="400"/>
                        </a:spcAft>
                      </a:pPr>
                      <a:r>
                        <a:rPr lang="en-GB" sz="1800" b="1" dirty="0" smtClean="0">
                          <a:solidFill>
                            <a:srgbClr val="000000"/>
                          </a:solidFill>
                          <a:latin typeface="Times New Roman"/>
                          <a:ea typeface="Times New Roman"/>
                        </a:rPr>
                        <a:t>11.6.18</a:t>
                      </a:r>
                      <a:endParaRPr lang="en-US" sz="1800" b="1" dirty="0">
                        <a:latin typeface="Times New Roman"/>
                        <a:ea typeface="Times New Roman"/>
                      </a:endParaRPr>
                    </a:p>
                  </a:txBody>
                  <a:tcPr marL="68580" marR="68580" marT="0" marB="0" anchor="ctr">
                    <a:lnL>
                      <a:noFill/>
                    </a:lnL>
                    <a:lnR>
                      <a:noFill/>
                    </a:lnR>
                    <a:lnT>
                      <a:noFill/>
                    </a:lnT>
                    <a:lnB>
                      <a:noFill/>
                    </a:lnB>
                  </a:tcPr>
                </a:tc>
              </a:tr>
              <a:tr h="397042">
                <a:tc vMerge="1">
                  <a:txBody>
                    <a:bodyPr/>
                    <a:lstStyle/>
                    <a:p>
                      <a:endParaRPr lang="en-US"/>
                    </a:p>
                  </a:txBody>
                  <a:tcPr/>
                </a:tc>
                <a:tc>
                  <a:txBody>
                    <a:bodyPr/>
                    <a:lstStyle/>
                    <a:p>
                      <a:pPr>
                        <a:lnSpc>
                          <a:spcPct val="115000"/>
                        </a:lnSpc>
                      </a:pPr>
                      <a:endParaRPr lang="en-US" sz="1800" b="1">
                        <a:latin typeface="Calibri"/>
                        <a:ea typeface="Times New Roman"/>
                      </a:endParaRPr>
                    </a:p>
                  </a:txBody>
                  <a:tcPr marL="68580" marR="68580" marT="0" marB="0">
                    <a:lnL>
                      <a:noFill/>
                    </a:lnL>
                    <a:lnR>
                      <a:noFill/>
                    </a:lnR>
                    <a:lnT>
                      <a:noFill/>
                    </a:lnT>
                    <a:lnB>
                      <a:noFill/>
                    </a:lnB>
                  </a:tcPr>
                </a:tc>
                <a:tc>
                  <a:txBody>
                    <a:bodyPr/>
                    <a:lstStyle/>
                    <a:p>
                      <a:pPr>
                        <a:lnSpc>
                          <a:spcPct val="115000"/>
                        </a:lnSpc>
                      </a:pPr>
                      <a:endParaRPr lang="en-US" sz="1800" b="1" dirty="0">
                        <a:latin typeface="Calibri"/>
                        <a:ea typeface="Times New Roman"/>
                      </a:endParaRPr>
                    </a:p>
                  </a:txBody>
                  <a:tcPr marL="68580" marR="68580" marT="0" marB="0" anchor="ctr">
                    <a:lnL>
                      <a:noFill/>
                    </a:lnL>
                    <a:lnR>
                      <a:noFill/>
                    </a:lnR>
                    <a:lnT>
                      <a:noFill/>
                    </a:lnT>
                    <a:lnB>
                      <a:noFill/>
                    </a:lnB>
                  </a:tcPr>
                </a:tc>
              </a:tr>
              <a:tr h="397042">
                <a:tc vMerge="1">
                  <a:txBody>
                    <a:bodyPr/>
                    <a:lstStyle/>
                    <a:p>
                      <a:endParaRPr lang="en-US"/>
                    </a:p>
                  </a:txBody>
                  <a:tcPr/>
                </a:tc>
                <a:tc>
                  <a:txBody>
                    <a:bodyPr/>
                    <a:lstStyle/>
                    <a:p>
                      <a:pPr marL="0" marR="17145" algn="ctr">
                        <a:lnSpc>
                          <a:spcPct val="115000"/>
                        </a:lnSpc>
                        <a:spcBef>
                          <a:spcPts val="400"/>
                        </a:spcBef>
                        <a:spcAft>
                          <a:spcPts val="400"/>
                        </a:spcAft>
                      </a:pPr>
                      <a:r>
                        <a:rPr lang="en-GB" sz="1800" b="1">
                          <a:solidFill>
                            <a:srgbClr val="000000"/>
                          </a:solidFill>
                          <a:latin typeface="Times New Roman"/>
                          <a:ea typeface="Times New Roman"/>
                        </a:rPr>
                        <a:t>2</a:t>
                      </a:r>
                      <a:r>
                        <a:rPr lang="en-GB" sz="1800" b="1" baseline="30000">
                          <a:solidFill>
                            <a:srgbClr val="000000"/>
                          </a:solidFill>
                          <a:latin typeface="Times New Roman"/>
                          <a:ea typeface="Times New Roman"/>
                        </a:rPr>
                        <a:t>nd</a:t>
                      </a:r>
                      <a:r>
                        <a:rPr lang="en-GB" sz="1800" b="1">
                          <a:solidFill>
                            <a:srgbClr val="000000"/>
                          </a:solidFill>
                          <a:latin typeface="Times New Roman"/>
                          <a:ea typeface="Times New Roman"/>
                        </a:rPr>
                        <a:t> round</a:t>
                      </a:r>
                      <a:endParaRPr lang="en-US" sz="1800" b="1">
                        <a:latin typeface="Times New Roman"/>
                        <a:ea typeface="Times New Roman"/>
                      </a:endParaRPr>
                    </a:p>
                  </a:txBody>
                  <a:tcPr marL="68580" marR="68580" marT="0" marB="0">
                    <a:lnL>
                      <a:noFill/>
                    </a:lnL>
                    <a:lnR>
                      <a:noFill/>
                    </a:lnR>
                    <a:lnT>
                      <a:noFill/>
                    </a:lnT>
                    <a:lnB>
                      <a:noFill/>
                    </a:lnB>
                  </a:tcPr>
                </a:tc>
                <a:tc>
                  <a:txBody>
                    <a:bodyPr/>
                    <a:lstStyle/>
                    <a:p>
                      <a:pPr marL="0" marR="17145" algn="r">
                        <a:lnSpc>
                          <a:spcPct val="115000"/>
                        </a:lnSpc>
                        <a:spcBef>
                          <a:spcPts val="400"/>
                        </a:spcBef>
                        <a:spcAft>
                          <a:spcPts val="400"/>
                        </a:spcAft>
                      </a:pPr>
                      <a:r>
                        <a:rPr lang="en-GB" sz="1800" b="1" dirty="0" smtClean="0">
                          <a:solidFill>
                            <a:srgbClr val="000000"/>
                          </a:solidFill>
                          <a:latin typeface="Times New Roman"/>
                          <a:ea typeface="Times New Roman"/>
                        </a:rPr>
                        <a:t>18.6.18</a:t>
                      </a:r>
                      <a:endParaRPr lang="en-US" sz="1800" b="1" dirty="0">
                        <a:latin typeface="Times New Roman"/>
                        <a:ea typeface="Times New Roman"/>
                      </a:endParaRPr>
                    </a:p>
                  </a:txBody>
                  <a:tcPr marL="68580" marR="68580" marT="0" marB="0">
                    <a:lnL>
                      <a:noFill/>
                    </a:lnL>
                    <a:lnR>
                      <a:noFill/>
                    </a:lnR>
                    <a:lnT>
                      <a:noFill/>
                    </a:lnT>
                    <a:lnB>
                      <a:noFill/>
                    </a:lnB>
                  </a:tcPr>
                </a:tc>
              </a:tr>
              <a:tr h="397042">
                <a:tc gridSpan="3">
                  <a:txBody>
                    <a:bodyPr/>
                    <a:lstStyle/>
                    <a:p>
                      <a:pPr marL="0" marR="17145" algn="r">
                        <a:lnSpc>
                          <a:spcPct val="115000"/>
                        </a:lnSpc>
                        <a:spcBef>
                          <a:spcPts val="400"/>
                        </a:spcBef>
                        <a:spcAft>
                          <a:spcPts val="400"/>
                        </a:spcAft>
                      </a:pPr>
                      <a:r>
                        <a:rPr lang="en-GB" sz="1800" b="1" dirty="0">
                          <a:latin typeface="Times New Roman"/>
                          <a:ea typeface="Times New Roman"/>
                        </a:rPr>
                        <a:t>3</a:t>
                      </a:r>
                      <a:r>
                        <a:rPr lang="en-GB" sz="1800" b="1" baseline="30000" dirty="0">
                          <a:latin typeface="Times New Roman"/>
                          <a:ea typeface="Times New Roman"/>
                        </a:rPr>
                        <a:t>rd</a:t>
                      </a:r>
                      <a:r>
                        <a:rPr lang="en-GB" sz="1800" b="1" dirty="0">
                          <a:latin typeface="Times New Roman"/>
                          <a:ea typeface="Times New Roman"/>
                        </a:rPr>
                        <a:t> round, if required will be held on </a:t>
                      </a:r>
                      <a:r>
                        <a:rPr lang="en-GB" sz="1800" b="1" dirty="0" smtClean="0">
                          <a:latin typeface="Times New Roman"/>
                          <a:ea typeface="Times New Roman"/>
                        </a:rPr>
                        <a:t>27.6.2018</a:t>
                      </a:r>
                      <a:endParaRPr lang="en-US" sz="1800" b="1" dirty="0">
                        <a:latin typeface="Times New Roman"/>
                        <a:ea typeface="Times New Roman"/>
                      </a:endParaRPr>
                    </a:p>
                  </a:txBody>
                  <a:tcPr marL="68580" marR="68580" marT="0" marB="0" anchor="ctr">
                    <a:lnL>
                      <a:noFill/>
                    </a:lnL>
                    <a:lnR>
                      <a:noFill/>
                    </a:lnR>
                    <a:lnT>
                      <a:noFill/>
                    </a:lnT>
                    <a:lnB>
                      <a:noFill/>
                    </a:lnB>
                  </a:tcPr>
                </a:tc>
                <a:tc hMerge="1">
                  <a:txBody>
                    <a:bodyPr/>
                    <a:lstStyle/>
                    <a:p>
                      <a:endParaRPr lang="en-US"/>
                    </a:p>
                  </a:txBody>
                  <a:tcPr/>
                </a:tc>
                <a:tc hMerge="1">
                  <a:txBody>
                    <a:bodyPr/>
                    <a:lstStyle/>
                    <a:p>
                      <a:endParaRPr lang="en-US"/>
                    </a:p>
                  </a:txBody>
                  <a:tcPr/>
                </a:tc>
              </a:tr>
              <a:tr h="397042">
                <a:tc gridSpan="2">
                  <a:txBody>
                    <a:bodyPr/>
                    <a:lstStyle/>
                    <a:p>
                      <a:pPr marL="0" marR="17145">
                        <a:lnSpc>
                          <a:spcPct val="115000"/>
                        </a:lnSpc>
                        <a:spcBef>
                          <a:spcPts val="400"/>
                        </a:spcBef>
                        <a:spcAft>
                          <a:spcPts val="400"/>
                        </a:spcAft>
                      </a:pPr>
                      <a:r>
                        <a:rPr lang="en-GB" sz="1800" b="1">
                          <a:solidFill>
                            <a:srgbClr val="000000"/>
                          </a:solidFill>
                          <a:latin typeface="Times New Roman"/>
                          <a:ea typeface="Times New Roman"/>
                        </a:rPr>
                        <a:t>Orientation programme  &amp; Commencement of  classes</a:t>
                      </a:r>
                      <a:endParaRPr lang="en-US" sz="1800" b="1">
                        <a:latin typeface="Times New Roman"/>
                        <a:ea typeface="Times New Roman"/>
                      </a:endParaRPr>
                    </a:p>
                  </a:txBody>
                  <a:tcPr marL="68580" marR="68580" marT="0" marB="0">
                    <a:lnL>
                      <a:noFill/>
                    </a:lnL>
                    <a:lnR>
                      <a:noFill/>
                    </a:lnR>
                    <a:lnT>
                      <a:noFill/>
                    </a:lnT>
                    <a:lnB>
                      <a:noFill/>
                    </a:lnB>
                  </a:tcPr>
                </a:tc>
                <a:tc hMerge="1">
                  <a:txBody>
                    <a:bodyPr/>
                    <a:lstStyle/>
                    <a:p>
                      <a:endParaRPr lang="en-US"/>
                    </a:p>
                  </a:txBody>
                  <a:tcPr/>
                </a:tc>
                <a:tc>
                  <a:txBody>
                    <a:bodyPr/>
                    <a:lstStyle/>
                    <a:p>
                      <a:pPr marL="0" marR="17145" algn="ctr">
                        <a:lnSpc>
                          <a:spcPct val="115000"/>
                        </a:lnSpc>
                        <a:spcBef>
                          <a:spcPts val="400"/>
                        </a:spcBef>
                        <a:spcAft>
                          <a:spcPts val="400"/>
                        </a:spcAft>
                      </a:pPr>
                      <a:r>
                        <a:rPr lang="en-GB" sz="1800" b="1" dirty="0">
                          <a:solidFill>
                            <a:srgbClr val="000000"/>
                          </a:solidFill>
                          <a:latin typeface="Times New Roman"/>
                          <a:ea typeface="Times New Roman"/>
                        </a:rPr>
                        <a:t>**</a:t>
                      </a:r>
                      <a:endParaRPr lang="en-US" sz="1800" b="1" dirty="0">
                        <a:latin typeface="Times New Roman"/>
                        <a:ea typeface="Times New Roman"/>
                      </a:endParaRPr>
                    </a:p>
                  </a:txBody>
                  <a:tcPr marL="68580" marR="6858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533400"/>
            <a:ext cx="7391400" cy="6019800"/>
          </a:xfrm>
        </p:spPr>
        <p:txBody>
          <a:bodyPr>
            <a:normAutofit/>
          </a:bodyPr>
          <a:lstStyle/>
          <a:p>
            <a:pPr lvl="0" algn="just"/>
            <a:r>
              <a:rPr lang="en-IN" sz="2400" b="1" dirty="0" smtClean="0">
                <a:solidFill>
                  <a:srgbClr val="FF0000"/>
                </a:solidFill>
                <a:latin typeface="Times New Roman" pitchFamily="18" charset="0"/>
                <a:cs typeface="Times New Roman" pitchFamily="18" charset="0"/>
              </a:rPr>
              <a:t>Fill up details like register number, name, subject, date, and affix your signature </a:t>
            </a:r>
            <a:r>
              <a:rPr lang="en-IN" sz="2400" dirty="0" smtClean="0">
                <a:latin typeface="Times New Roman" pitchFamily="18" charset="0"/>
                <a:cs typeface="Times New Roman" pitchFamily="18" charset="0"/>
              </a:rPr>
              <a:t>in the space provided in the OMR sheet.</a:t>
            </a:r>
          </a:p>
          <a:p>
            <a:pPr lvl="0" algn="just"/>
            <a:endParaRPr lang="en-US" sz="2400" dirty="0" smtClean="0">
              <a:latin typeface="Times New Roman" pitchFamily="18" charset="0"/>
              <a:cs typeface="Times New Roman" pitchFamily="18" charset="0"/>
            </a:endParaRPr>
          </a:p>
          <a:p>
            <a:pPr lvl="0" algn="just"/>
            <a:r>
              <a:rPr lang="en-IN" sz="2400" dirty="0" smtClean="0">
                <a:latin typeface="Times New Roman" pitchFamily="18" charset="0"/>
                <a:cs typeface="Times New Roman" pitchFamily="18" charset="0"/>
              </a:rPr>
              <a:t>The duration of each </a:t>
            </a:r>
            <a:r>
              <a:rPr lang="en-IN" sz="2400" b="1" dirty="0" smtClean="0">
                <a:solidFill>
                  <a:srgbClr val="7030A0"/>
                </a:solidFill>
                <a:latin typeface="Times New Roman" pitchFamily="18" charset="0"/>
                <a:cs typeface="Times New Roman" pitchFamily="18" charset="0"/>
              </a:rPr>
              <a:t>subject  shall be 50 minutes with additional 15 minutes for reading </a:t>
            </a:r>
            <a:r>
              <a:rPr lang="en-IN" sz="2400" dirty="0" smtClean="0">
                <a:latin typeface="Times New Roman" pitchFamily="18" charset="0"/>
                <a:cs typeface="Times New Roman" pitchFamily="18" charset="0"/>
              </a:rPr>
              <a:t>the instructions and filling-up personal details in the OMR sheet. The total duration is for 3 hours. </a:t>
            </a:r>
          </a:p>
          <a:p>
            <a:pPr lvl="0" algn="just"/>
            <a:endParaRPr lang="en-US" sz="2400" dirty="0" smtClean="0">
              <a:latin typeface="Times New Roman" pitchFamily="18" charset="0"/>
              <a:cs typeface="Times New Roman" pitchFamily="18" charset="0"/>
            </a:endParaRPr>
          </a:p>
          <a:p>
            <a:pPr lvl="0" algn="just"/>
            <a:r>
              <a:rPr lang="en-IN" sz="2400" dirty="0" smtClean="0">
                <a:latin typeface="Times New Roman" pitchFamily="18" charset="0"/>
                <a:cs typeface="Times New Roman" pitchFamily="18" charset="0"/>
              </a:rPr>
              <a:t>Students have to answer 50 questions of multiple choice types, each carrying one mark. </a:t>
            </a:r>
            <a:r>
              <a:rPr lang="en-IN" sz="2400" b="1" dirty="0" smtClean="0">
                <a:solidFill>
                  <a:srgbClr val="00B050"/>
                </a:solidFill>
                <a:latin typeface="Times New Roman" pitchFamily="18" charset="0"/>
                <a:cs typeface="Times New Roman" pitchFamily="18" charset="0"/>
              </a:rPr>
              <a:t>There is no negative marking for wrong answer. </a:t>
            </a:r>
          </a:p>
          <a:p>
            <a:pPr lvl="0" algn="just"/>
            <a:endParaRPr lang="en-IN" sz="2400" b="1" dirty="0" smtClean="0">
              <a:solidFill>
                <a:srgbClr val="00B050"/>
              </a:solidFill>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381000"/>
            <a:ext cx="7696200" cy="6477000"/>
          </a:xfrm>
        </p:spPr>
        <p:txBody>
          <a:bodyPr>
            <a:normAutofit/>
          </a:bodyPr>
          <a:lstStyle/>
          <a:p>
            <a:pPr lvl="0" algn="just"/>
            <a:endParaRPr lang="en-IN" sz="2400" dirty="0" smtClean="0">
              <a:latin typeface="Times New Roman" pitchFamily="18" charset="0"/>
              <a:cs typeface="Times New Roman" pitchFamily="18" charset="0"/>
            </a:endParaRPr>
          </a:p>
          <a:p>
            <a:pPr lvl="0" algn="just"/>
            <a:r>
              <a:rPr lang="en-IN" sz="2400" dirty="0" smtClean="0">
                <a:latin typeface="Times New Roman" pitchFamily="18" charset="0"/>
                <a:cs typeface="Times New Roman" pitchFamily="18" charset="0"/>
              </a:rPr>
              <a:t>Mark the correct answer using </a:t>
            </a:r>
            <a:r>
              <a:rPr lang="en-IN" sz="2400" dirty="0" smtClean="0">
                <a:solidFill>
                  <a:srgbClr val="FF0000"/>
                </a:solidFill>
                <a:latin typeface="Times New Roman" pitchFamily="18" charset="0"/>
                <a:cs typeface="Times New Roman" pitchFamily="18" charset="0"/>
              </a:rPr>
              <a:t>BLACK BALL POINT PEN </a:t>
            </a:r>
            <a:r>
              <a:rPr lang="en-IN" sz="2400" dirty="0" smtClean="0">
                <a:latin typeface="Times New Roman" pitchFamily="18" charset="0"/>
                <a:cs typeface="Times New Roman" pitchFamily="18" charset="0"/>
              </a:rPr>
              <a:t>only. </a:t>
            </a:r>
          </a:p>
          <a:p>
            <a:pPr lvl="0" algn="just"/>
            <a:endParaRPr lang="en-US" sz="2400" dirty="0" smtClean="0">
              <a:latin typeface="Times New Roman" pitchFamily="18" charset="0"/>
              <a:cs typeface="Times New Roman" pitchFamily="18" charset="0"/>
            </a:endParaRPr>
          </a:p>
          <a:p>
            <a:pPr lvl="0" algn="just"/>
            <a:r>
              <a:rPr lang="en-IN" sz="2400" dirty="0" smtClean="0">
                <a:latin typeface="Times New Roman" pitchFamily="18" charset="0"/>
                <a:cs typeface="Times New Roman" pitchFamily="18" charset="0"/>
              </a:rPr>
              <a:t>Carefully mark  the answers in the appropriate box. </a:t>
            </a:r>
            <a:r>
              <a:rPr lang="en-IN" sz="2400" b="1" dirty="0" smtClean="0">
                <a:solidFill>
                  <a:srgbClr val="00B050"/>
                </a:solidFill>
                <a:latin typeface="Times New Roman" pitchFamily="18" charset="0"/>
                <a:cs typeface="Times New Roman" pitchFamily="18" charset="0"/>
              </a:rPr>
              <a:t>Once done it cannot be corrected. </a:t>
            </a:r>
            <a:r>
              <a:rPr lang="en-IN" sz="2400" dirty="0" smtClean="0">
                <a:latin typeface="Times New Roman" pitchFamily="18" charset="0"/>
                <a:cs typeface="Times New Roman" pitchFamily="18" charset="0"/>
              </a:rPr>
              <a:t>If more than one marking is there per question, then that answer will be invalid.</a:t>
            </a:r>
          </a:p>
          <a:p>
            <a:pPr lvl="0" algn="just"/>
            <a:endParaRPr lang="en-US" sz="2400" dirty="0" smtClean="0">
              <a:latin typeface="Times New Roman" pitchFamily="18" charset="0"/>
              <a:cs typeface="Times New Roman" pitchFamily="18" charset="0"/>
            </a:endParaRPr>
          </a:p>
          <a:p>
            <a:pPr lvl="0" algn="just"/>
            <a:r>
              <a:rPr lang="en-IN" sz="2400" b="1" dirty="0" smtClean="0">
                <a:solidFill>
                  <a:srgbClr val="00B0F0"/>
                </a:solidFill>
                <a:latin typeface="Times New Roman" pitchFamily="18" charset="0"/>
                <a:cs typeface="Times New Roman" pitchFamily="18" charset="0"/>
              </a:rPr>
              <a:t>Do not make any stray marking</a:t>
            </a:r>
            <a:r>
              <a:rPr lang="en-IN" sz="2400" dirty="0" smtClean="0">
                <a:latin typeface="Times New Roman" pitchFamily="18" charset="0"/>
                <a:cs typeface="Times New Roman" pitchFamily="18" charset="0"/>
              </a:rPr>
              <a:t> on the OMR sheet.</a:t>
            </a:r>
          </a:p>
          <a:p>
            <a:pPr lvl="0" algn="just"/>
            <a:endParaRPr lang="en-US" sz="2400" dirty="0" smtClean="0">
              <a:latin typeface="Times New Roman" pitchFamily="18" charset="0"/>
              <a:cs typeface="Times New Roman" pitchFamily="18" charset="0"/>
            </a:endParaRPr>
          </a:p>
          <a:p>
            <a:pPr lvl="0" algn="just"/>
            <a:r>
              <a:rPr lang="en-IN" sz="2400" dirty="0" smtClean="0">
                <a:latin typeface="Times New Roman" pitchFamily="18" charset="0"/>
                <a:cs typeface="Times New Roman" pitchFamily="18" charset="0"/>
              </a:rPr>
              <a:t>Mark cross [X] within the square.</a:t>
            </a:r>
          </a:p>
          <a:p>
            <a:pPr lvl="0" algn="just"/>
            <a:endParaRPr lang="en-US" sz="2400" dirty="0" smtClean="0">
              <a:latin typeface="Times New Roman" pitchFamily="18" charset="0"/>
              <a:cs typeface="Times New Roman" pitchFamily="18" charset="0"/>
            </a:endParaRPr>
          </a:p>
          <a:p>
            <a:pPr lvl="0" algn="just"/>
            <a:r>
              <a:rPr lang="en-IN" sz="2400" b="1" dirty="0" smtClean="0">
                <a:solidFill>
                  <a:srgbClr val="7030A0"/>
                </a:solidFill>
                <a:latin typeface="Times New Roman" pitchFamily="18" charset="0"/>
                <a:cs typeface="Times New Roman" pitchFamily="18" charset="0"/>
              </a:rPr>
              <a:t>Do not do rough work on OMR sheet</a:t>
            </a:r>
            <a:endParaRPr lang="en-US" sz="2400" b="1" dirty="0" smtClean="0">
              <a:solidFill>
                <a:srgbClr val="7030A0"/>
              </a:solidFill>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143000"/>
            <a:ext cx="7620000" cy="5105400"/>
          </a:xfrm>
        </p:spPr>
        <p:txBody>
          <a:bodyPr>
            <a:normAutofit/>
          </a:bodyPr>
          <a:lstStyle/>
          <a:p>
            <a:pPr lvl="0" algn="just"/>
            <a:r>
              <a:rPr lang="en-IN" sz="2400" dirty="0" smtClean="0">
                <a:latin typeface="Times New Roman" pitchFamily="18" charset="0"/>
                <a:cs typeface="Times New Roman" pitchFamily="18" charset="0"/>
              </a:rPr>
              <a:t>For rough work use the </a:t>
            </a:r>
            <a:r>
              <a:rPr lang="en-IN" sz="2400" b="1" dirty="0" smtClean="0">
                <a:solidFill>
                  <a:srgbClr val="FF0000"/>
                </a:solidFill>
                <a:latin typeface="Times New Roman" pitchFamily="18" charset="0"/>
                <a:cs typeface="Times New Roman" pitchFamily="18" charset="0"/>
              </a:rPr>
              <a:t>additional work sheets </a:t>
            </a:r>
            <a:r>
              <a:rPr lang="en-IN" sz="2400" dirty="0" smtClean="0">
                <a:latin typeface="Times New Roman" pitchFamily="18" charset="0"/>
                <a:cs typeface="Times New Roman" pitchFamily="18" charset="0"/>
              </a:rPr>
              <a:t>given in the end of question booklet.</a:t>
            </a:r>
          </a:p>
          <a:p>
            <a:pPr lvl="0" algn="just"/>
            <a:endParaRPr lang="en-US" sz="2400" dirty="0" smtClean="0">
              <a:latin typeface="Times New Roman" pitchFamily="18" charset="0"/>
              <a:cs typeface="Times New Roman" pitchFamily="18" charset="0"/>
            </a:endParaRPr>
          </a:p>
          <a:p>
            <a:pPr lvl="0" algn="just"/>
            <a:r>
              <a:rPr lang="en-IN" sz="2400" b="1" dirty="0" smtClean="0">
                <a:solidFill>
                  <a:srgbClr val="0070C0"/>
                </a:solidFill>
                <a:latin typeface="Times New Roman" pitchFamily="18" charset="0"/>
                <a:cs typeface="Times New Roman" pitchFamily="18" charset="0"/>
              </a:rPr>
              <a:t>Return the answer sheet to the invigilator</a:t>
            </a:r>
            <a:r>
              <a:rPr lang="en-IN" sz="2400" dirty="0" smtClean="0">
                <a:latin typeface="Times New Roman" pitchFamily="18" charset="0"/>
                <a:cs typeface="Times New Roman" pitchFamily="18" charset="0"/>
              </a:rPr>
              <a:t> before leaving the examination hall.</a:t>
            </a:r>
          </a:p>
          <a:p>
            <a:pPr lvl="0" algn="just"/>
            <a:endParaRPr lang="en-US" sz="2400" dirty="0" smtClean="0">
              <a:latin typeface="Times New Roman" pitchFamily="18" charset="0"/>
              <a:cs typeface="Times New Roman" pitchFamily="18" charset="0"/>
            </a:endParaRPr>
          </a:p>
          <a:p>
            <a:pPr lvl="0" algn="just"/>
            <a:r>
              <a:rPr lang="en-IN" sz="2400" dirty="0" smtClean="0">
                <a:latin typeface="Times New Roman" pitchFamily="18" charset="0"/>
                <a:cs typeface="Times New Roman" pitchFamily="18" charset="0"/>
              </a:rPr>
              <a:t>Students </a:t>
            </a:r>
            <a:r>
              <a:rPr lang="en-IN" sz="2400" b="1" dirty="0" smtClean="0">
                <a:solidFill>
                  <a:srgbClr val="00B050"/>
                </a:solidFill>
                <a:latin typeface="Times New Roman" pitchFamily="18" charset="0"/>
                <a:cs typeface="Times New Roman" pitchFamily="18" charset="0"/>
              </a:rPr>
              <a:t>can’t leave the hall before the scheduled time</a:t>
            </a:r>
            <a:r>
              <a:rPr lang="en-I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Instructions for Entrance Examination </a:t>
            </a:r>
            <a:r>
              <a:rPr lang="en-US" b="1" dirty="0" err="1" smtClean="0"/>
              <a:t>M.Sc</a:t>
            </a:r>
            <a:r>
              <a:rPr lang="en-US" b="1" dirty="0" smtClean="0"/>
              <a:t> program</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The examination is conducted in English</a:t>
            </a:r>
          </a:p>
          <a:p>
            <a:pPr lvl="0"/>
            <a:r>
              <a:rPr lang="en-US" dirty="0" smtClean="0"/>
              <a:t>Fill up details like register number, name, subject, date, and your signature in the space provided in the OMR sheet</a:t>
            </a:r>
          </a:p>
          <a:p>
            <a:endParaRPr lang="en-US" dirty="0" smtClean="0"/>
          </a:p>
          <a:p>
            <a:pPr lvl="0"/>
            <a:r>
              <a:rPr lang="en-US" dirty="0" smtClean="0"/>
              <a:t>The duration of each paper shall be </a:t>
            </a:r>
            <a:r>
              <a:rPr lang="en-US" dirty="0" smtClean="0">
                <a:solidFill>
                  <a:srgbClr val="FF0000"/>
                </a:solidFill>
              </a:rPr>
              <a:t>90 minutes </a:t>
            </a:r>
            <a:r>
              <a:rPr lang="en-US" dirty="0" smtClean="0"/>
              <a:t>with an </a:t>
            </a:r>
            <a:r>
              <a:rPr lang="en-US" dirty="0" smtClean="0">
                <a:solidFill>
                  <a:srgbClr val="FF0000"/>
                </a:solidFill>
              </a:rPr>
              <a:t>additional 10 minutes for reading instructi</a:t>
            </a:r>
            <a:r>
              <a:rPr lang="en-US" dirty="0" smtClean="0"/>
              <a:t>ons and filling-up of personal details in the OMR sheet. </a:t>
            </a:r>
          </a:p>
          <a:p>
            <a:pPr>
              <a:buNone/>
            </a:pPr>
            <a:endParaRPr lang="en-US" dirty="0" smtClean="0"/>
          </a:p>
          <a:p>
            <a:pPr lvl="0"/>
            <a:r>
              <a:rPr lang="en-US" dirty="0" smtClean="0"/>
              <a:t>Students have </a:t>
            </a:r>
            <a:r>
              <a:rPr lang="en-US" dirty="0" smtClean="0">
                <a:solidFill>
                  <a:srgbClr val="7030A0"/>
                </a:solidFill>
              </a:rPr>
              <a:t>to answer 100 questions of multiple choice types</a:t>
            </a:r>
            <a:r>
              <a:rPr lang="en-US" dirty="0" smtClean="0"/>
              <a:t>, each carrying one mark, on a specially designed OMR sheet which will be scanned and processed on a computer. Answers are to be marked </a:t>
            </a:r>
            <a:r>
              <a:rPr lang="en-US" dirty="0" smtClean="0">
                <a:solidFill>
                  <a:srgbClr val="7030A0"/>
                </a:solidFill>
              </a:rPr>
              <a:t>using BLACK BALL POINT PEN </a:t>
            </a:r>
            <a:r>
              <a:rPr lang="en-US" dirty="0" smtClean="0"/>
              <a:t>only.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lvl="0"/>
            <a:r>
              <a:rPr lang="en-US" b="1" dirty="0" smtClean="0">
                <a:solidFill>
                  <a:srgbClr val="FF0000"/>
                </a:solidFill>
              </a:rPr>
              <a:t>There is negative marking for wrong answers for </a:t>
            </a:r>
            <a:r>
              <a:rPr lang="en-US" b="1" dirty="0" err="1" smtClean="0">
                <a:solidFill>
                  <a:srgbClr val="FF0000"/>
                </a:solidFill>
              </a:rPr>
              <a:t>M.Sc</a:t>
            </a:r>
            <a:r>
              <a:rPr lang="en-US" b="1" dirty="0" smtClean="0">
                <a:solidFill>
                  <a:srgbClr val="FF0000"/>
                </a:solidFill>
              </a:rPr>
              <a:t> program. </a:t>
            </a:r>
            <a:endParaRPr lang="en-US" dirty="0" smtClean="0">
              <a:solidFill>
                <a:srgbClr val="FF0000"/>
              </a:solidFill>
            </a:endParaRPr>
          </a:p>
          <a:p>
            <a:endParaRPr lang="en-US" dirty="0" smtClean="0"/>
          </a:p>
          <a:p>
            <a:pPr lvl="0"/>
            <a:r>
              <a:rPr lang="en-US" dirty="0" smtClean="0"/>
              <a:t>Carefully mark  the answers in the appropriate box. Once done it cannot be corrected. If more than one marking is there per question, then that answer will be invalid</a:t>
            </a:r>
          </a:p>
          <a:p>
            <a:pPr lvl="0"/>
            <a:r>
              <a:rPr lang="en-US" dirty="0" smtClean="0"/>
              <a:t>Mark cross [X] within the square</a:t>
            </a:r>
          </a:p>
          <a:p>
            <a:pPr lvl="0"/>
            <a:r>
              <a:rPr lang="en-US" dirty="0" smtClean="0"/>
              <a:t>Do not do rough work on OMR sheet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lvl="0"/>
            <a:r>
              <a:rPr lang="en-US" dirty="0" smtClean="0"/>
              <a:t>For rough work to be done only on the additional work sheets provided in question paper</a:t>
            </a:r>
          </a:p>
          <a:p>
            <a:endParaRPr lang="en-US" dirty="0" smtClean="0"/>
          </a:p>
          <a:p>
            <a:pPr lvl="0"/>
            <a:r>
              <a:rPr lang="en-US" dirty="0" smtClean="0"/>
              <a:t>The candidates have to bring their admit card on the day of the entrance examination, without which they will not be permitted to take up the entrance examination.</a:t>
            </a:r>
          </a:p>
          <a:p>
            <a:endParaRPr lang="en-US" dirty="0" smtClean="0"/>
          </a:p>
          <a:p>
            <a:pPr>
              <a:buNone/>
            </a:pPr>
            <a:endParaRPr lang="en-US" dirty="0" smtClean="0"/>
          </a:p>
          <a:p>
            <a:pPr lvl="0"/>
            <a:r>
              <a:rPr lang="en-US" dirty="0" smtClean="0"/>
              <a:t>If more than one answer is indicated against a question, no marks will be awarded for the same.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lvl="0"/>
            <a:r>
              <a:rPr lang="en-US" dirty="0" smtClean="0"/>
              <a:t>Any form of overwriting and erasing on the answer sheets will be processed by the computer as an incorrect answer. </a:t>
            </a:r>
          </a:p>
          <a:p>
            <a:pPr>
              <a:buNone/>
            </a:pPr>
            <a:endParaRPr lang="en-US" dirty="0" smtClean="0"/>
          </a:p>
          <a:p>
            <a:pPr lvl="0"/>
            <a:r>
              <a:rPr lang="en-US" dirty="0" smtClean="0"/>
              <a:t>Students are not allowed to carry any mobile phone, calculator, books, bags, purse, watch, or any other electronic goods such as </a:t>
            </a:r>
            <a:r>
              <a:rPr lang="en-US" dirty="0" err="1" smtClean="0"/>
              <a:t>bluetooth</a:t>
            </a:r>
            <a:r>
              <a:rPr lang="en-US" dirty="0" smtClean="0"/>
              <a:t>. </a:t>
            </a:r>
          </a:p>
          <a:p>
            <a:pPr lvl="0"/>
            <a:r>
              <a:rPr lang="en-US" dirty="0" smtClean="0"/>
              <a:t>Return the answer sheet to the invigilator before leaving the examination hall</a:t>
            </a:r>
          </a:p>
          <a:p>
            <a:pPr lvl="0"/>
            <a:r>
              <a:rPr lang="en-US" dirty="0" smtClean="0"/>
              <a:t>Students can’t leave the hall before the scheduled time</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912" y="0"/>
            <a:ext cx="7943088" cy="1143000"/>
          </a:xfrm>
        </p:spPr>
        <p:txBody>
          <a:bodyPr>
            <a:noAutofit/>
          </a:bodyPr>
          <a:lstStyle/>
          <a:p>
            <a:pPr algn="ctr"/>
            <a:r>
              <a:rPr lang="en-GB" sz="2800" b="1" dirty="0" smtClean="0">
                <a:latin typeface="Times New Roman" pitchFamily="18" charset="0"/>
                <a:cs typeface="Times New Roman" pitchFamily="18" charset="0"/>
              </a:rPr>
              <a:t>ANNOUNCEMENT OF RESULTS- KEEP VISITING AIISH WEBSITE: </a:t>
            </a:r>
            <a:r>
              <a:rPr lang="en-GB" sz="2800" b="1" dirty="0" err="1" smtClean="0">
                <a:latin typeface="Times New Roman" pitchFamily="18" charset="0"/>
                <a:cs typeface="Times New Roman" pitchFamily="18" charset="0"/>
              </a:rPr>
              <a:t>aiishmysore.in</a:t>
            </a:r>
            <a:r>
              <a:rPr lang="en-GB"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1143000" y="1447800"/>
          <a:ext cx="7696200" cy="5120640"/>
        </p:xfrm>
        <a:graphic>
          <a:graphicData uri="http://schemas.openxmlformats.org/drawingml/2006/table">
            <a:tbl>
              <a:tblPr firstRow="1" bandRow="1">
                <a:tableStyleId>{F5AB1C69-6EDB-4FF4-983F-18BD219EF322}</a:tableStyleId>
              </a:tblPr>
              <a:tblGrid>
                <a:gridCol w="1981200"/>
                <a:gridCol w="990600"/>
                <a:gridCol w="1676400"/>
                <a:gridCol w="1600200"/>
                <a:gridCol w="1447800"/>
              </a:tblGrid>
              <a:tr h="1167493">
                <a:tc gridSpan="2">
                  <a:txBody>
                    <a:bodyPr/>
                    <a:lstStyle/>
                    <a:p>
                      <a:endParaRPr lang="en-US" sz="2400" dirty="0">
                        <a:latin typeface="Times New Roman" pitchFamily="18" charset="0"/>
                        <a:cs typeface="Times New Roman" pitchFamily="18" charset="0"/>
                      </a:endParaRPr>
                    </a:p>
                  </a:txBody>
                  <a:tcPr/>
                </a:tc>
                <a:tc hMerge="1">
                  <a:txBody>
                    <a:bodyPr/>
                    <a:lstStyle/>
                    <a:p>
                      <a:endParaRPr lang="en-US" sz="2400" dirty="0">
                        <a:latin typeface="Times New Roman" pitchFamily="18" charset="0"/>
                        <a:cs typeface="Times New Roman" pitchFamily="18" charset="0"/>
                      </a:endParaRPr>
                    </a:p>
                  </a:txBody>
                  <a:tcPr/>
                </a:tc>
                <a:tc>
                  <a:txBody>
                    <a:bodyPr/>
                    <a:lstStyle/>
                    <a:p>
                      <a:r>
                        <a:rPr kumimoji="0" lang="en-GB" sz="2400" kern="1200" dirty="0" smtClean="0">
                          <a:latin typeface="Times New Roman" pitchFamily="18" charset="0"/>
                          <a:cs typeface="Times New Roman" pitchFamily="18" charset="0"/>
                        </a:rPr>
                        <a:t>B.ASLP/ BASLP</a:t>
                      </a:r>
                      <a:endParaRPr lang="en-US" sz="2400" dirty="0">
                        <a:latin typeface="Times New Roman" pitchFamily="18" charset="0"/>
                        <a:cs typeface="Times New Roman" pitchFamily="18" charset="0"/>
                      </a:endParaRPr>
                    </a:p>
                  </a:txBody>
                  <a:tcPr/>
                </a:tc>
                <a:tc>
                  <a:txBody>
                    <a:bodyPr/>
                    <a:lstStyle/>
                    <a:p>
                      <a:r>
                        <a:rPr kumimoji="0" lang="en-GB" sz="2400" kern="1200" dirty="0" smtClean="0">
                          <a:latin typeface="Times New Roman" pitchFamily="18" charset="0"/>
                          <a:cs typeface="Times New Roman" pitchFamily="18" charset="0"/>
                        </a:rPr>
                        <a:t>M.Sc.   (Aud/ SLP)</a:t>
                      </a:r>
                      <a:endParaRPr lang="en-US" sz="2400" dirty="0">
                        <a:latin typeface="Times New Roman" pitchFamily="18" charset="0"/>
                        <a:cs typeface="Times New Roman" pitchFamily="18" charset="0"/>
                      </a:endParaRPr>
                    </a:p>
                  </a:txBody>
                  <a:tcPr/>
                </a:tc>
                <a:tc>
                  <a:txBody>
                    <a:bodyPr/>
                    <a:lstStyle/>
                    <a:p>
                      <a:r>
                        <a:rPr kumimoji="0" lang="en-GB" sz="2400" kern="1200" dirty="0" smtClean="0">
                          <a:latin typeface="Times New Roman" pitchFamily="18" charset="0"/>
                          <a:cs typeface="Times New Roman" pitchFamily="18" charset="0"/>
                        </a:rPr>
                        <a:t>M.Ed. Sp. Ed. (HI)</a:t>
                      </a:r>
                      <a:endParaRPr lang="en-US" sz="2400" dirty="0">
                        <a:latin typeface="Times New Roman" pitchFamily="18" charset="0"/>
                        <a:cs typeface="Times New Roman" pitchFamily="18" charset="0"/>
                      </a:endParaRPr>
                    </a:p>
                  </a:txBody>
                  <a:tcPr/>
                </a:tc>
              </a:tr>
              <a:tr h="808264">
                <a:tc gridSpan="2">
                  <a:txBody>
                    <a:bodyPr/>
                    <a:lstStyle/>
                    <a:p>
                      <a:r>
                        <a:rPr kumimoji="0" lang="en-GB" sz="2400" b="1" kern="1200" dirty="0" smtClean="0">
                          <a:latin typeface="Times New Roman" pitchFamily="18" charset="0"/>
                          <a:cs typeface="Times New Roman" pitchFamily="18" charset="0"/>
                        </a:rPr>
                        <a:t>Announcement of select list</a:t>
                      </a:r>
                      <a:endParaRPr lang="en-US" sz="2400" b="1" dirty="0">
                        <a:latin typeface="Times New Roman" pitchFamily="18" charset="0"/>
                        <a:cs typeface="Times New Roman" pitchFamily="18" charset="0"/>
                      </a:endParaRPr>
                    </a:p>
                  </a:txBody>
                  <a:tcPr/>
                </a:tc>
                <a:tc hMerge="1">
                  <a:txBody>
                    <a:bodyPr/>
                    <a:lstStyle/>
                    <a:p>
                      <a:endParaRPr lang="en-US"/>
                    </a:p>
                  </a:txBody>
                  <a:tcPr/>
                </a:tc>
                <a:tc>
                  <a:txBody>
                    <a:bodyPr/>
                    <a:lstStyle/>
                    <a:p>
                      <a:pPr marL="0" marR="17145" algn="r">
                        <a:spcBef>
                          <a:spcPts val="0"/>
                        </a:spcBef>
                        <a:spcAft>
                          <a:spcPts val="0"/>
                        </a:spcAft>
                      </a:pPr>
                      <a:r>
                        <a:rPr lang="en-GB" sz="2400" b="1" dirty="0" smtClean="0">
                          <a:latin typeface="Times New Roman" pitchFamily="18" charset="0"/>
                          <a:cs typeface="Times New Roman" pitchFamily="18" charset="0"/>
                        </a:rPr>
                        <a:t>01.06.18</a:t>
                      </a:r>
                      <a:endParaRPr lang="en-US" sz="2400" b="1" dirty="0">
                        <a:latin typeface="Times New Roman" pitchFamily="18" charset="0"/>
                        <a:ea typeface="Times New Roman"/>
                        <a:cs typeface="Times New Roman" pitchFamily="18" charset="0"/>
                      </a:endParaRPr>
                    </a:p>
                  </a:txBody>
                  <a:tcPr marL="68580" marR="68580" marT="0" marB="0"/>
                </a:tc>
                <a:tc>
                  <a:txBody>
                    <a:bodyPr/>
                    <a:lstStyle/>
                    <a:p>
                      <a:pPr marL="0" marR="17145" algn="r">
                        <a:spcBef>
                          <a:spcPts val="0"/>
                        </a:spcBef>
                        <a:spcAft>
                          <a:spcPts val="0"/>
                        </a:spcAft>
                      </a:pPr>
                      <a:r>
                        <a:rPr lang="en-GB" sz="2400" b="1" dirty="0" smtClean="0">
                          <a:latin typeface="Times New Roman" pitchFamily="18" charset="0"/>
                          <a:cs typeface="Times New Roman" pitchFamily="18" charset="0"/>
                        </a:rPr>
                        <a:t>01.06.18</a:t>
                      </a:r>
                      <a:endParaRPr lang="en-US" sz="2400" b="1" dirty="0">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GB" sz="2400" b="1" dirty="0" smtClean="0">
                          <a:latin typeface="Times New Roman" pitchFamily="18" charset="0"/>
                          <a:cs typeface="Times New Roman" pitchFamily="18" charset="0"/>
                        </a:rPr>
                        <a:t>01.06.18</a:t>
                      </a:r>
                      <a:endParaRPr lang="en-US" sz="2400" b="1" dirty="0">
                        <a:latin typeface="Times New Roman" pitchFamily="18" charset="0"/>
                        <a:ea typeface="Times New Roman"/>
                        <a:cs typeface="Times New Roman" pitchFamily="18" charset="0"/>
                      </a:endParaRPr>
                    </a:p>
                  </a:txBody>
                  <a:tcPr marL="68580" marR="68580" marT="0" marB="0"/>
                </a:tc>
              </a:tr>
              <a:tr h="1167493">
                <a:tc rowSpan="2">
                  <a:txBody>
                    <a:bodyPr/>
                    <a:lstStyle/>
                    <a:p>
                      <a:r>
                        <a:rPr kumimoji="0" lang="en-GB" sz="2400" b="1" kern="1200" dirty="0" smtClean="0">
                          <a:latin typeface="Times New Roman" pitchFamily="18" charset="0"/>
                          <a:cs typeface="Times New Roman" pitchFamily="18" charset="0"/>
                        </a:rPr>
                        <a:t>Interview/ counselling and admission</a:t>
                      </a:r>
                      <a:endParaRPr lang="en-US" sz="24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2400" b="1" kern="1200" dirty="0" smtClean="0">
                          <a:latin typeface="Times New Roman" pitchFamily="18" charset="0"/>
                          <a:cs typeface="Times New Roman" pitchFamily="18" charset="0"/>
                        </a:rPr>
                        <a:t>1</a:t>
                      </a:r>
                      <a:r>
                        <a:rPr kumimoji="0" lang="en-GB" sz="2400" b="1" kern="1200" baseline="30000" dirty="0" smtClean="0">
                          <a:latin typeface="Times New Roman" pitchFamily="18" charset="0"/>
                          <a:cs typeface="Times New Roman" pitchFamily="18" charset="0"/>
                        </a:rPr>
                        <a:t>st</a:t>
                      </a:r>
                      <a:r>
                        <a:rPr kumimoji="0" lang="en-GB" sz="2400" b="1" kern="1200" dirty="0" smtClean="0">
                          <a:latin typeface="Times New Roman" pitchFamily="18" charset="0"/>
                          <a:cs typeface="Times New Roman" pitchFamily="18" charset="0"/>
                        </a:rPr>
                        <a:t> round</a:t>
                      </a:r>
                      <a:endParaRPr lang="en-US" sz="2400" b="1" dirty="0" smtClean="0">
                        <a:latin typeface="Times New Roman" pitchFamily="18" charset="0"/>
                        <a:cs typeface="Times New Roman" pitchFamily="18" charset="0"/>
                      </a:endParaRPr>
                    </a:p>
                    <a:p>
                      <a:endParaRPr lang="en-US" sz="2400" b="1" dirty="0">
                        <a:latin typeface="Times New Roman" pitchFamily="18" charset="0"/>
                        <a:cs typeface="Times New Roman" pitchFamily="18" charset="0"/>
                      </a:endParaRPr>
                    </a:p>
                  </a:txBody>
                  <a:tcPr/>
                </a:tc>
                <a:tc>
                  <a:txBody>
                    <a:bodyPr/>
                    <a:lstStyle/>
                    <a:p>
                      <a:pPr marL="0" marR="17145" algn="r">
                        <a:spcBef>
                          <a:spcPts val="0"/>
                        </a:spcBef>
                        <a:spcAft>
                          <a:spcPts val="0"/>
                        </a:spcAft>
                      </a:pPr>
                      <a:r>
                        <a:rPr lang="en-GB" sz="2400" b="1" dirty="0" smtClean="0">
                          <a:latin typeface="Times New Roman" pitchFamily="18" charset="0"/>
                          <a:cs typeface="Times New Roman" pitchFamily="18" charset="0"/>
                        </a:rPr>
                        <a:t>11.06.18</a:t>
                      </a:r>
                      <a:endParaRPr lang="en-US" sz="2400" b="1" dirty="0" smtClean="0">
                        <a:latin typeface="Times New Roman" pitchFamily="18" charset="0"/>
                        <a:cs typeface="Times New Roman" pitchFamily="18" charset="0"/>
                      </a:endParaRPr>
                    </a:p>
                    <a:p>
                      <a:pPr marL="0" marR="17145" algn="r">
                        <a:spcBef>
                          <a:spcPts val="0"/>
                        </a:spcBef>
                        <a:spcAft>
                          <a:spcPts val="0"/>
                        </a:spcAft>
                      </a:pP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17145" algn="r">
                        <a:spcBef>
                          <a:spcPts val="0"/>
                        </a:spcBef>
                        <a:spcAft>
                          <a:spcPts val="0"/>
                        </a:spcAft>
                      </a:pPr>
                      <a:r>
                        <a:rPr lang="en-GB" sz="2400" b="1" dirty="0" smtClean="0">
                          <a:latin typeface="Times New Roman" pitchFamily="18" charset="0"/>
                          <a:cs typeface="Times New Roman" pitchFamily="18" charset="0"/>
                        </a:rPr>
                        <a:t>12.06.18</a:t>
                      </a:r>
                      <a:endParaRPr lang="en-US" sz="2400" b="1" dirty="0">
                        <a:latin typeface="Times New Roman" pitchFamily="18" charset="0"/>
                        <a:cs typeface="Times New Roman" pitchFamily="18" charset="0"/>
                      </a:endParaRPr>
                    </a:p>
                  </a:txBody>
                  <a:tcPr marL="68580" marR="68580" marT="0" marB="0"/>
                </a:tc>
                <a:tc>
                  <a:txBody>
                    <a:bodyPr/>
                    <a:lstStyle/>
                    <a:p>
                      <a:pPr marL="0" marR="0" algn="ctr">
                        <a:spcBef>
                          <a:spcPts val="0"/>
                        </a:spcBef>
                        <a:spcAft>
                          <a:spcPts val="0"/>
                        </a:spcAft>
                      </a:pPr>
                      <a:endParaRPr lang="en-US" sz="2400" b="1" dirty="0">
                        <a:latin typeface="Times New Roman" pitchFamily="18" charset="0"/>
                        <a:ea typeface="Times New Roman"/>
                        <a:cs typeface="Times New Roman" pitchFamily="18" charset="0"/>
                      </a:endParaRPr>
                    </a:p>
                  </a:txBody>
                  <a:tcPr marL="68580" marR="68580" marT="0" marB="0"/>
                </a:tc>
              </a:tr>
              <a:tr h="808264">
                <a:tc vMerge="1">
                  <a:txBody>
                    <a:bodyPr/>
                    <a:lstStyle/>
                    <a:p>
                      <a:endParaRPr lang="en-US" dirty="0"/>
                    </a:p>
                  </a:txBody>
                  <a:tcPr/>
                </a:tc>
                <a:tc>
                  <a:txBody>
                    <a:bodyPr/>
                    <a:lstStyle/>
                    <a:p>
                      <a:r>
                        <a:rPr kumimoji="0" lang="en-GB" sz="2400" b="1" kern="1200" dirty="0" smtClean="0">
                          <a:latin typeface="Times New Roman" pitchFamily="18" charset="0"/>
                          <a:cs typeface="Times New Roman" pitchFamily="18" charset="0"/>
                        </a:rPr>
                        <a:t>2</a:t>
                      </a:r>
                      <a:r>
                        <a:rPr kumimoji="0" lang="en-GB" sz="2400" b="1" kern="1200" baseline="30000" dirty="0" smtClean="0">
                          <a:latin typeface="Times New Roman" pitchFamily="18" charset="0"/>
                          <a:cs typeface="Times New Roman" pitchFamily="18" charset="0"/>
                        </a:rPr>
                        <a:t>nd</a:t>
                      </a:r>
                      <a:r>
                        <a:rPr kumimoji="0" lang="en-GB" sz="2400" b="1" kern="1200" dirty="0" smtClean="0">
                          <a:latin typeface="Times New Roman" pitchFamily="18" charset="0"/>
                          <a:cs typeface="Times New Roman" pitchFamily="18" charset="0"/>
                        </a:rPr>
                        <a:t> round</a:t>
                      </a:r>
                      <a:endParaRPr lang="en-US" sz="2400" b="1" dirty="0">
                        <a:latin typeface="Times New Roman" pitchFamily="18" charset="0"/>
                        <a:cs typeface="Times New Roman" pitchFamily="18" charset="0"/>
                      </a:endParaRPr>
                    </a:p>
                  </a:txBody>
                  <a:tcPr/>
                </a:tc>
                <a:tc>
                  <a:txBody>
                    <a:bodyPr/>
                    <a:lstStyle/>
                    <a:p>
                      <a:pPr marL="0" marR="17145" algn="r">
                        <a:spcBef>
                          <a:spcPts val="0"/>
                        </a:spcBef>
                        <a:spcAft>
                          <a:spcPts val="0"/>
                        </a:spcAft>
                      </a:pPr>
                      <a:r>
                        <a:rPr lang="en-GB" sz="2400" b="1" dirty="0" smtClean="0">
                          <a:latin typeface="Times New Roman" pitchFamily="18" charset="0"/>
                          <a:cs typeface="Times New Roman" pitchFamily="18" charset="0"/>
                        </a:rPr>
                        <a:t>18.06.18</a:t>
                      </a:r>
                      <a:endParaRPr lang="en-US" sz="2400" b="1" dirty="0">
                        <a:latin typeface="Times New Roman" pitchFamily="18" charset="0"/>
                        <a:cs typeface="Times New Roman" pitchFamily="18" charset="0"/>
                      </a:endParaRPr>
                    </a:p>
                  </a:txBody>
                  <a:tcPr marL="68580" marR="68580" marT="0" marB="0" anchor="ctr"/>
                </a:tc>
                <a:tc>
                  <a:txBody>
                    <a:bodyPr/>
                    <a:lstStyle/>
                    <a:p>
                      <a:pPr marL="0" marR="17145" algn="r">
                        <a:spcBef>
                          <a:spcPts val="0"/>
                        </a:spcBef>
                        <a:spcAft>
                          <a:spcPts val="0"/>
                        </a:spcAft>
                      </a:pPr>
                      <a:r>
                        <a:rPr lang="en-GB" sz="2400" b="1" dirty="0" smtClean="0">
                          <a:latin typeface="Times New Roman" pitchFamily="18" charset="0"/>
                          <a:cs typeface="Times New Roman" pitchFamily="18" charset="0"/>
                        </a:rPr>
                        <a:t>19.06.18</a:t>
                      </a:r>
                      <a:endParaRPr lang="en-US" sz="2400" b="1" dirty="0">
                        <a:latin typeface="Times New Roman" pitchFamily="18" charset="0"/>
                        <a:ea typeface="Times New Roman"/>
                        <a:cs typeface="Times New Roman" pitchFamily="18" charset="0"/>
                      </a:endParaRPr>
                    </a:p>
                  </a:txBody>
                  <a:tcPr marL="68580" marR="68580" marT="0" marB="0"/>
                </a:tc>
                <a:tc>
                  <a:txBody>
                    <a:bodyPr/>
                    <a:lstStyle/>
                    <a:p>
                      <a:pPr marL="0" marR="17145" algn="ctr">
                        <a:spcBef>
                          <a:spcPts val="0"/>
                        </a:spcBef>
                        <a:spcAft>
                          <a:spcPts val="0"/>
                        </a:spcAft>
                      </a:pPr>
                      <a:endParaRPr lang="en-US" sz="2400" b="1" dirty="0">
                        <a:latin typeface="Times New Roman" pitchFamily="18" charset="0"/>
                        <a:ea typeface="Times New Roman"/>
                        <a:cs typeface="Times New Roman" pitchFamily="18" charset="0"/>
                      </a:endParaRPr>
                    </a:p>
                  </a:txBody>
                  <a:tcPr marL="68580" marR="68580" marT="0" marB="0"/>
                </a:tc>
              </a:tr>
              <a:tr h="1077686">
                <a:tc>
                  <a:txBody>
                    <a:bodyPr/>
                    <a:lstStyle/>
                    <a:p>
                      <a:endParaRPr lang="en-US" sz="2400" b="1" dirty="0">
                        <a:latin typeface="Times New Roman" pitchFamily="18" charset="0"/>
                        <a:cs typeface="Times New Roman" pitchFamily="18" charset="0"/>
                      </a:endParaRPr>
                    </a:p>
                  </a:txBody>
                  <a:tcPr/>
                </a:tc>
                <a:tc>
                  <a:txBody>
                    <a:bodyPr/>
                    <a:lstStyle/>
                    <a:p>
                      <a:r>
                        <a:rPr lang="en-US" sz="2400" b="1" dirty="0" smtClean="0">
                          <a:latin typeface="Times New Roman" pitchFamily="18" charset="0"/>
                          <a:cs typeface="Times New Roman" pitchFamily="18" charset="0"/>
                        </a:rPr>
                        <a:t>3</a:t>
                      </a:r>
                      <a:r>
                        <a:rPr lang="en-US" sz="2400" b="1" baseline="30000" dirty="0" smtClean="0">
                          <a:latin typeface="Times New Roman" pitchFamily="18" charset="0"/>
                          <a:cs typeface="Times New Roman" pitchFamily="18" charset="0"/>
                        </a:rPr>
                        <a:t>rd</a:t>
                      </a:r>
                      <a:r>
                        <a:rPr lang="en-US" sz="2400" b="1" dirty="0" smtClean="0">
                          <a:latin typeface="Times New Roman" pitchFamily="18" charset="0"/>
                          <a:cs typeface="Times New Roman" pitchFamily="18" charset="0"/>
                        </a:rPr>
                        <a:t> round</a:t>
                      </a:r>
                      <a:endParaRPr lang="en-US" sz="2400" b="1" dirty="0">
                        <a:latin typeface="Times New Roman" pitchFamily="18" charset="0"/>
                        <a:cs typeface="Times New Roman" pitchFamily="18" charset="0"/>
                      </a:endParaRPr>
                    </a:p>
                  </a:txBody>
                  <a:tcPr/>
                </a:tc>
                <a:tc gridSpan="3">
                  <a:txBody>
                    <a:bodyPr/>
                    <a:lstStyle/>
                    <a:p>
                      <a:pPr marL="0" marR="17145" algn="l">
                        <a:spcBef>
                          <a:spcPts val="0"/>
                        </a:spcBef>
                        <a:spcAft>
                          <a:spcPts val="0"/>
                        </a:spcAft>
                      </a:pPr>
                      <a:r>
                        <a:rPr lang="en-US" sz="2400" b="1" dirty="0" smtClean="0">
                          <a:latin typeface="Times New Roman" pitchFamily="18" charset="0"/>
                          <a:cs typeface="Times New Roman" pitchFamily="18" charset="0"/>
                        </a:rPr>
                        <a:t>Will be intimated , if required </a:t>
                      </a:r>
                      <a:r>
                        <a:rPr lang="en-GB" sz="2400" b="1" dirty="0" smtClean="0">
                          <a:latin typeface="Times New Roman" pitchFamily="18" charset="0"/>
                          <a:cs typeface="Times New Roman" pitchFamily="18" charset="0"/>
                        </a:rPr>
                        <a:t>Keep visiting AIISH website: </a:t>
                      </a:r>
                      <a:r>
                        <a:rPr lang="en-GB" sz="2400" b="1" dirty="0" err="1" smtClean="0">
                          <a:latin typeface="Times New Roman" pitchFamily="18" charset="0"/>
                          <a:cs typeface="Times New Roman" pitchFamily="18" charset="0"/>
                        </a:rPr>
                        <a:t>aiishmysore.in</a:t>
                      </a:r>
                      <a:r>
                        <a:rPr lang="en-GB" sz="2400" b="1" dirty="0" smtClean="0">
                          <a:latin typeface="Times New Roman" pitchFamily="18" charset="0"/>
                          <a:cs typeface="Times New Roman" pitchFamily="18" charset="0"/>
                        </a:rPr>
                        <a:t> </a:t>
                      </a:r>
                      <a:endParaRPr lang="en-US" sz="2400" b="1" dirty="0">
                        <a:latin typeface="Times New Roman" pitchFamily="18" charset="0"/>
                        <a:ea typeface="Times New Roman"/>
                        <a:cs typeface="Times New Roman" pitchFamily="18" charset="0"/>
                      </a:endParaRPr>
                    </a:p>
                  </a:txBody>
                  <a:tcPr marL="68580" marR="68580" marT="0" marB="0" anchor="ctr"/>
                </a:tc>
                <a:tc hMerge="1">
                  <a:txBody>
                    <a:bodyPr/>
                    <a:lstStyle/>
                    <a:p>
                      <a:pPr marL="0" marR="17145" algn="r">
                        <a:spcBef>
                          <a:spcPts val="0"/>
                        </a:spcBef>
                        <a:spcAft>
                          <a:spcPts val="0"/>
                        </a:spcAft>
                      </a:pPr>
                      <a:endParaRPr lang="en-US" sz="2400" dirty="0">
                        <a:latin typeface="Times New Roman"/>
                        <a:ea typeface="Times New Roman"/>
                        <a:cs typeface="Times New Roman"/>
                      </a:endParaRPr>
                    </a:p>
                  </a:txBody>
                  <a:tcPr marL="68580" marR="68580" marT="0" marB="0"/>
                </a:tc>
                <a:tc hMerge="1">
                  <a:txBody>
                    <a:bodyPr/>
                    <a:lstStyle/>
                    <a:p>
                      <a:pPr marL="0" marR="17145" algn="ctr">
                        <a:spcBef>
                          <a:spcPts val="0"/>
                        </a:spcBef>
                        <a:spcAft>
                          <a:spcPts val="0"/>
                        </a:spcAft>
                      </a:pPr>
                      <a:endParaRPr lang="en-US" sz="2400" dirty="0">
                        <a:latin typeface="Times New Roman"/>
                        <a:ea typeface="Times New Roman"/>
                        <a:cs typeface="Times New Roman"/>
                      </a:endParaRPr>
                    </a:p>
                  </a:txBody>
                  <a:tcPr marL="68580" marR="68580" marT="0" marB="0"/>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498080" cy="1143000"/>
          </a:xfrm>
        </p:spPr>
        <p:txBody>
          <a:bodyPr>
            <a:normAutofit/>
          </a:bodyPr>
          <a:lstStyle/>
          <a:p>
            <a:pPr algn="ctr"/>
            <a:r>
              <a:rPr lang="en-US" sz="3200" b="1" dirty="0" smtClean="0">
                <a:latin typeface="Times New Roman" pitchFamily="18" charset="0"/>
                <a:cs typeface="Times New Roman" pitchFamily="18" charset="0"/>
              </a:rPr>
              <a:t>DO’S AND DONT’S</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1143000" y="1447800"/>
            <a:ext cx="7790688" cy="4800600"/>
          </a:xfrm>
        </p:spPr>
        <p:style>
          <a:lnRef idx="2">
            <a:schemeClr val="accent3"/>
          </a:lnRef>
          <a:fillRef idx="1">
            <a:schemeClr val="lt1"/>
          </a:fillRef>
          <a:effectRef idx="0">
            <a:schemeClr val="accent3"/>
          </a:effectRef>
          <a:fontRef idx="minor">
            <a:schemeClr val="dk1"/>
          </a:fontRef>
        </p:style>
        <p:txBody>
          <a:bodyPr>
            <a:normAutofit/>
          </a:bodyPr>
          <a:lstStyle/>
          <a:p>
            <a:pPr algn="just"/>
            <a:r>
              <a:rPr lang="en-US" sz="2400" dirty="0" smtClean="0">
                <a:latin typeface="Times New Roman" pitchFamily="18" charset="0"/>
                <a:cs typeface="Times New Roman" pitchFamily="18" charset="0"/>
              </a:rPr>
              <a:t>Do not correct any questions</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Get back to chairperson/Core committee UG/PG EE </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Be on time</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Maintain strong confidentiality during examination </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For any queries do not hesitate to get in touch  chairperson/Core committee UG/PG EE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371600"/>
            <a:ext cx="7498080" cy="2819400"/>
          </a:xfrm>
        </p:spPr>
        <p:style>
          <a:lnRef idx="2">
            <a:schemeClr val="accent3"/>
          </a:lnRef>
          <a:fillRef idx="1">
            <a:schemeClr val="lt1"/>
          </a:fillRef>
          <a:effectRef idx="0">
            <a:schemeClr val="accent3"/>
          </a:effectRef>
          <a:fontRef idx="minor">
            <a:schemeClr val="dk1"/>
          </a:fontRef>
        </p:style>
        <p:txBody>
          <a:bodyPr>
            <a:normAutofit/>
          </a:bodyPr>
          <a:lstStyle/>
          <a:p>
            <a:pPr algn="just"/>
            <a:r>
              <a:rPr lang="en-US" sz="2800" dirty="0" smtClean="0">
                <a:latin typeface="Times New Roman" pitchFamily="18" charset="0"/>
                <a:cs typeface="Times New Roman" pitchFamily="18" charset="0"/>
              </a:rPr>
              <a:t>Declaration form to be signed</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Payment to be made at the respective centers to the staffs involved in duty at all centers except AIISH Mysore.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143000"/>
          </a:xfrm>
        </p:spPr>
        <p:txBody>
          <a:bodyPr>
            <a:normAutofit fontScale="90000"/>
          </a:bodyPr>
          <a:lstStyle/>
          <a:p>
            <a:r>
              <a:rPr lang="en-US" sz="3600" b="1" dirty="0" smtClean="0"/>
              <a:t>Time Schedule for UG Entrance Examination: 26.05.2018</a:t>
            </a:r>
            <a:endParaRPr lang="en-US" sz="3600" dirty="0"/>
          </a:p>
        </p:txBody>
      </p:sp>
      <p:graphicFrame>
        <p:nvGraphicFramePr>
          <p:cNvPr id="8" name="Content Placeholder 7"/>
          <p:cNvGraphicFramePr>
            <a:graphicFrameLocks noGrp="1"/>
          </p:cNvGraphicFramePr>
          <p:nvPr>
            <p:ph idx="1"/>
          </p:nvPr>
        </p:nvGraphicFramePr>
        <p:xfrm>
          <a:off x="1143000" y="1371600"/>
          <a:ext cx="7848600" cy="2956560"/>
        </p:xfrm>
        <a:graphic>
          <a:graphicData uri="http://schemas.openxmlformats.org/drawingml/2006/table">
            <a:tbl>
              <a:tblPr firstRow="1" bandRow="1">
                <a:tableStyleId>{5C22544A-7EE6-4342-B048-85BDC9FD1C3A}</a:tableStyleId>
              </a:tblPr>
              <a:tblGrid>
                <a:gridCol w="491784"/>
                <a:gridCol w="4226681"/>
                <a:gridCol w="3130135"/>
              </a:tblGrid>
              <a:tr h="370840">
                <a:tc>
                  <a:txBody>
                    <a:bodyPr/>
                    <a:lstStyle/>
                    <a:p>
                      <a:pPr marL="0" marR="17145" algn="ctr">
                        <a:spcBef>
                          <a:spcPts val="0"/>
                        </a:spcBef>
                        <a:spcAft>
                          <a:spcPts val="0"/>
                        </a:spcAft>
                      </a:pPr>
                      <a:r>
                        <a:rPr lang="en-GB" sz="2400" b="0" dirty="0">
                          <a:solidFill>
                            <a:srgbClr val="000000"/>
                          </a:solidFill>
                          <a:latin typeface="Times New Roman"/>
                          <a:ea typeface="Times New Roman"/>
                        </a:rPr>
                        <a:t>a)</a:t>
                      </a:r>
                      <a:endParaRPr lang="en-US" sz="2400" b="0" dirty="0">
                        <a:latin typeface="Times New Roman"/>
                        <a:ea typeface="Times New Roman"/>
                      </a:endParaRPr>
                    </a:p>
                  </a:txBody>
                  <a:tcPr marL="68580" marR="68580" marT="0" marB="0"/>
                </a:tc>
                <a:tc>
                  <a:txBody>
                    <a:bodyPr/>
                    <a:lstStyle/>
                    <a:p>
                      <a:pPr marL="0" marR="17145">
                        <a:spcBef>
                          <a:spcPts val="0"/>
                        </a:spcBef>
                        <a:spcAft>
                          <a:spcPts val="0"/>
                        </a:spcAft>
                      </a:pPr>
                      <a:r>
                        <a:rPr lang="en-GB" sz="2400" b="0" dirty="0">
                          <a:solidFill>
                            <a:srgbClr val="000000"/>
                          </a:solidFill>
                          <a:latin typeface="Times New Roman"/>
                          <a:ea typeface="Times New Roman"/>
                        </a:rPr>
                        <a:t>Entry to the Examination Hall</a:t>
                      </a:r>
                      <a:endParaRPr lang="en-US" sz="2400" b="0" dirty="0">
                        <a:latin typeface="Times New Roman"/>
                        <a:ea typeface="Times New Roman"/>
                      </a:endParaRPr>
                    </a:p>
                  </a:txBody>
                  <a:tcPr marL="68580" marR="68580" marT="0" marB="0"/>
                </a:tc>
                <a:tc>
                  <a:txBody>
                    <a:bodyPr/>
                    <a:lstStyle/>
                    <a:p>
                      <a:pPr marL="0" marR="17145">
                        <a:spcBef>
                          <a:spcPts val="0"/>
                        </a:spcBef>
                        <a:spcAft>
                          <a:spcPts val="0"/>
                        </a:spcAft>
                      </a:pPr>
                      <a:r>
                        <a:rPr lang="en-GB" sz="2400" b="0" dirty="0">
                          <a:solidFill>
                            <a:srgbClr val="000000"/>
                          </a:solidFill>
                          <a:latin typeface="Times New Roman"/>
                          <a:ea typeface="Times New Roman"/>
                        </a:rPr>
                        <a:t>9:30 a.m.</a:t>
                      </a:r>
                      <a:endParaRPr lang="en-US" sz="2400" b="0" dirty="0">
                        <a:latin typeface="Times New Roman"/>
                        <a:ea typeface="Times New Roman"/>
                      </a:endParaRPr>
                    </a:p>
                  </a:txBody>
                  <a:tcPr marL="68580" marR="68580" marT="0" marB="0"/>
                </a:tc>
              </a:tr>
              <a:tr h="370840">
                <a:tc>
                  <a:txBody>
                    <a:bodyPr/>
                    <a:lstStyle/>
                    <a:p>
                      <a:pPr marL="0" marR="17145" algn="ctr">
                        <a:spcBef>
                          <a:spcPts val="0"/>
                        </a:spcBef>
                        <a:spcAft>
                          <a:spcPts val="0"/>
                        </a:spcAft>
                      </a:pPr>
                      <a:r>
                        <a:rPr lang="en-GB" sz="2400">
                          <a:solidFill>
                            <a:srgbClr val="000000"/>
                          </a:solidFill>
                          <a:latin typeface="Times New Roman"/>
                          <a:ea typeface="Times New Roman"/>
                        </a:rPr>
                        <a:t>b)</a:t>
                      </a:r>
                      <a:endParaRPr lang="en-US" sz="2400">
                        <a:latin typeface="Times New Roman"/>
                        <a:ea typeface="Times New Roman"/>
                      </a:endParaRPr>
                    </a:p>
                  </a:txBody>
                  <a:tcPr marL="68580" marR="68580" marT="0" marB="0"/>
                </a:tc>
                <a:tc>
                  <a:txBody>
                    <a:bodyPr/>
                    <a:lstStyle/>
                    <a:p>
                      <a:pPr marL="0" marR="17145">
                        <a:spcBef>
                          <a:spcPts val="0"/>
                        </a:spcBef>
                        <a:spcAft>
                          <a:spcPts val="0"/>
                        </a:spcAft>
                      </a:pPr>
                      <a:r>
                        <a:rPr lang="en-GB" sz="2400" dirty="0">
                          <a:solidFill>
                            <a:srgbClr val="000000"/>
                          </a:solidFill>
                          <a:latin typeface="Times New Roman"/>
                          <a:ea typeface="Times New Roman"/>
                        </a:rPr>
                        <a:t>Instructions to candidates</a:t>
                      </a:r>
                      <a:endParaRPr lang="en-US" sz="2400" dirty="0">
                        <a:latin typeface="Times New Roman"/>
                        <a:ea typeface="Times New Roman"/>
                      </a:endParaRPr>
                    </a:p>
                  </a:txBody>
                  <a:tcPr marL="68580" marR="68580" marT="0" marB="0"/>
                </a:tc>
                <a:tc>
                  <a:txBody>
                    <a:bodyPr/>
                    <a:lstStyle/>
                    <a:p>
                      <a:pPr marL="0" marR="17145">
                        <a:spcBef>
                          <a:spcPts val="0"/>
                        </a:spcBef>
                        <a:spcAft>
                          <a:spcPts val="0"/>
                        </a:spcAft>
                      </a:pPr>
                      <a:r>
                        <a:rPr lang="en-GB" sz="2400" dirty="0">
                          <a:solidFill>
                            <a:srgbClr val="000000"/>
                          </a:solidFill>
                          <a:latin typeface="Times New Roman"/>
                          <a:ea typeface="Times New Roman"/>
                        </a:rPr>
                        <a:t>9:45 a.m.</a:t>
                      </a:r>
                      <a:endParaRPr lang="en-US" sz="2400" dirty="0">
                        <a:latin typeface="Times New Roman"/>
                        <a:ea typeface="Times New Roman"/>
                      </a:endParaRPr>
                    </a:p>
                  </a:txBody>
                  <a:tcPr marL="68580" marR="68580" marT="0" marB="0"/>
                </a:tc>
              </a:tr>
              <a:tr h="370840">
                <a:tc>
                  <a:txBody>
                    <a:bodyPr/>
                    <a:lstStyle/>
                    <a:p>
                      <a:pPr marL="0" marR="17145" algn="ctr">
                        <a:spcBef>
                          <a:spcPts val="0"/>
                        </a:spcBef>
                        <a:spcAft>
                          <a:spcPts val="0"/>
                        </a:spcAft>
                      </a:pPr>
                      <a:r>
                        <a:rPr lang="en-GB" sz="2400">
                          <a:solidFill>
                            <a:srgbClr val="000000"/>
                          </a:solidFill>
                          <a:latin typeface="Times New Roman"/>
                          <a:ea typeface="Times New Roman"/>
                        </a:rPr>
                        <a:t>c)</a:t>
                      </a:r>
                      <a:endParaRPr lang="en-US" sz="2400">
                        <a:latin typeface="Times New Roman"/>
                        <a:ea typeface="Times New Roman"/>
                      </a:endParaRPr>
                    </a:p>
                  </a:txBody>
                  <a:tcPr marL="68580" marR="68580" marT="0" marB="0"/>
                </a:tc>
                <a:tc>
                  <a:txBody>
                    <a:bodyPr/>
                    <a:lstStyle/>
                    <a:p>
                      <a:pPr marL="0" marR="17145">
                        <a:spcBef>
                          <a:spcPts val="0"/>
                        </a:spcBef>
                        <a:spcAft>
                          <a:spcPts val="0"/>
                        </a:spcAft>
                      </a:pPr>
                      <a:r>
                        <a:rPr lang="en-GB" sz="2400" dirty="0">
                          <a:solidFill>
                            <a:srgbClr val="000000"/>
                          </a:solidFill>
                          <a:latin typeface="Times New Roman"/>
                          <a:ea typeface="Times New Roman"/>
                        </a:rPr>
                        <a:t>Commencement of Examination</a:t>
                      </a:r>
                      <a:endParaRPr lang="en-US" sz="2400" dirty="0">
                        <a:latin typeface="Times New Roman"/>
                        <a:ea typeface="Times New Roman"/>
                      </a:endParaRPr>
                    </a:p>
                  </a:txBody>
                  <a:tcPr marL="68580" marR="68580" marT="0" marB="0"/>
                </a:tc>
                <a:tc>
                  <a:txBody>
                    <a:bodyPr/>
                    <a:lstStyle/>
                    <a:p>
                      <a:pPr marL="0" marR="17145">
                        <a:spcBef>
                          <a:spcPts val="0"/>
                        </a:spcBef>
                        <a:spcAft>
                          <a:spcPts val="0"/>
                        </a:spcAft>
                      </a:pPr>
                      <a:endParaRPr lang="en-GB" sz="2400" dirty="0">
                        <a:solidFill>
                          <a:srgbClr val="000000"/>
                        </a:solidFill>
                        <a:latin typeface="Times New Roman"/>
                        <a:ea typeface="Times New Roman"/>
                      </a:endParaRPr>
                    </a:p>
                  </a:txBody>
                  <a:tcPr marL="68580" marR="68580" marT="0" marB="0"/>
                </a:tc>
              </a:tr>
              <a:tr h="370840">
                <a:tc>
                  <a:txBody>
                    <a:bodyPr/>
                    <a:lstStyle/>
                    <a:p>
                      <a:pPr marL="0" marR="17145" algn="ctr">
                        <a:spcBef>
                          <a:spcPts val="0"/>
                        </a:spcBef>
                        <a:spcAft>
                          <a:spcPts val="0"/>
                        </a:spcAft>
                      </a:pPr>
                      <a:endParaRPr lang="en-GB" sz="2400">
                        <a:solidFill>
                          <a:srgbClr val="000000"/>
                        </a:solidFill>
                        <a:latin typeface="Times New Roman"/>
                        <a:ea typeface="Times New Roman"/>
                      </a:endParaRPr>
                    </a:p>
                  </a:txBody>
                  <a:tcPr marL="68580" marR="68580" marT="0" marB="0"/>
                </a:tc>
                <a:tc>
                  <a:txBody>
                    <a:bodyPr/>
                    <a:lstStyle/>
                    <a:p>
                      <a:pPr marL="342900" marR="17145" lvl="0" indent="-342900">
                        <a:spcBef>
                          <a:spcPts val="0"/>
                        </a:spcBef>
                        <a:spcAft>
                          <a:spcPts val="0"/>
                        </a:spcAft>
                        <a:buFont typeface="Wingdings"/>
                        <a:buChar char=""/>
                      </a:pPr>
                      <a:r>
                        <a:rPr lang="en-GB" sz="2400" dirty="0">
                          <a:solidFill>
                            <a:srgbClr val="000000"/>
                          </a:solidFill>
                          <a:latin typeface="Times New Roman"/>
                          <a:ea typeface="Times New Roman"/>
                        </a:rPr>
                        <a:t>Physics</a:t>
                      </a:r>
                      <a:endParaRPr lang="en-US" sz="2400" dirty="0">
                        <a:latin typeface="Times New Roman"/>
                        <a:ea typeface="Times New Roman"/>
                      </a:endParaRPr>
                    </a:p>
                  </a:txBody>
                  <a:tcPr marL="68580" marR="68580" marT="0" marB="0"/>
                </a:tc>
                <a:tc>
                  <a:txBody>
                    <a:bodyPr/>
                    <a:lstStyle/>
                    <a:p>
                      <a:pPr marL="0" marR="17145">
                        <a:spcBef>
                          <a:spcPts val="0"/>
                        </a:spcBef>
                        <a:spcAft>
                          <a:spcPts val="0"/>
                        </a:spcAft>
                      </a:pPr>
                      <a:r>
                        <a:rPr lang="en-GB" sz="2400" dirty="0">
                          <a:solidFill>
                            <a:srgbClr val="000000"/>
                          </a:solidFill>
                          <a:latin typeface="Times New Roman"/>
                          <a:ea typeface="Times New Roman"/>
                        </a:rPr>
                        <a:t>10:00 </a:t>
                      </a:r>
                      <a:r>
                        <a:rPr lang="en-GB" sz="2400" dirty="0" smtClean="0">
                          <a:solidFill>
                            <a:srgbClr val="000000"/>
                          </a:solidFill>
                          <a:latin typeface="Times New Roman"/>
                          <a:ea typeface="Times New Roman"/>
                        </a:rPr>
                        <a:t>a.m.to 10:50 a.m</a:t>
                      </a:r>
                      <a:r>
                        <a:rPr lang="en-GB" sz="2400" dirty="0">
                          <a:solidFill>
                            <a:srgbClr val="000000"/>
                          </a:solidFill>
                          <a:latin typeface="Times New Roman"/>
                          <a:ea typeface="Times New Roman"/>
                        </a:rPr>
                        <a:t>.</a:t>
                      </a:r>
                      <a:endParaRPr lang="en-US" sz="2400" dirty="0">
                        <a:latin typeface="Times New Roman"/>
                        <a:ea typeface="Times New Roman"/>
                      </a:endParaRPr>
                    </a:p>
                  </a:txBody>
                  <a:tcPr marL="68580" marR="68580" marT="0" marB="0"/>
                </a:tc>
              </a:tr>
              <a:tr h="370840">
                <a:tc>
                  <a:txBody>
                    <a:bodyPr/>
                    <a:lstStyle/>
                    <a:p>
                      <a:pPr marL="0" marR="17145" algn="ctr">
                        <a:spcBef>
                          <a:spcPts val="0"/>
                        </a:spcBef>
                        <a:spcAft>
                          <a:spcPts val="0"/>
                        </a:spcAft>
                      </a:pPr>
                      <a:endParaRPr lang="en-GB" sz="2400">
                        <a:solidFill>
                          <a:srgbClr val="000000"/>
                        </a:solidFill>
                        <a:latin typeface="Times New Roman"/>
                        <a:ea typeface="Times New Roman"/>
                      </a:endParaRPr>
                    </a:p>
                  </a:txBody>
                  <a:tcPr marL="68580" marR="68580" marT="0" marB="0"/>
                </a:tc>
                <a:tc>
                  <a:txBody>
                    <a:bodyPr/>
                    <a:lstStyle/>
                    <a:p>
                      <a:pPr marL="342900" marR="17145" lvl="0" indent="-342900">
                        <a:spcBef>
                          <a:spcPts val="0"/>
                        </a:spcBef>
                        <a:spcAft>
                          <a:spcPts val="0"/>
                        </a:spcAft>
                        <a:buFont typeface="Wingdings"/>
                        <a:buChar char=""/>
                      </a:pPr>
                      <a:r>
                        <a:rPr lang="en-GB" sz="2400" dirty="0">
                          <a:solidFill>
                            <a:srgbClr val="000000"/>
                          </a:solidFill>
                          <a:latin typeface="Times New Roman"/>
                          <a:ea typeface="Times New Roman"/>
                        </a:rPr>
                        <a:t>Chemistry	</a:t>
                      </a:r>
                      <a:endParaRPr lang="en-US" sz="2400" dirty="0">
                        <a:latin typeface="Times New Roman"/>
                        <a:ea typeface="Times New Roman"/>
                      </a:endParaRPr>
                    </a:p>
                  </a:txBody>
                  <a:tcPr marL="68580" marR="68580" marT="0" marB="0"/>
                </a:tc>
                <a:tc>
                  <a:txBody>
                    <a:bodyPr/>
                    <a:lstStyle/>
                    <a:p>
                      <a:pPr marL="0" marR="17145">
                        <a:spcBef>
                          <a:spcPts val="0"/>
                        </a:spcBef>
                        <a:spcAft>
                          <a:spcPts val="0"/>
                        </a:spcAft>
                      </a:pPr>
                      <a:r>
                        <a:rPr lang="en-GB" sz="2400" dirty="0">
                          <a:solidFill>
                            <a:srgbClr val="000000"/>
                          </a:solidFill>
                          <a:latin typeface="Times New Roman"/>
                          <a:ea typeface="Times New Roman"/>
                        </a:rPr>
                        <a:t>11:05 a.m. to 11:55 a.m.</a:t>
                      </a:r>
                      <a:endParaRPr lang="en-US" sz="2400" dirty="0">
                        <a:latin typeface="Times New Roman"/>
                        <a:ea typeface="Times New Roman"/>
                      </a:endParaRPr>
                    </a:p>
                  </a:txBody>
                  <a:tcPr marL="68580" marR="68580" marT="0" marB="0"/>
                </a:tc>
              </a:tr>
              <a:tr h="370840">
                <a:tc>
                  <a:txBody>
                    <a:bodyPr/>
                    <a:lstStyle/>
                    <a:p>
                      <a:pPr marL="0" marR="17145" algn="ctr">
                        <a:spcBef>
                          <a:spcPts val="0"/>
                        </a:spcBef>
                        <a:spcAft>
                          <a:spcPts val="0"/>
                        </a:spcAft>
                      </a:pPr>
                      <a:endParaRPr lang="en-GB" sz="2400">
                        <a:solidFill>
                          <a:srgbClr val="000000"/>
                        </a:solidFill>
                        <a:latin typeface="Times New Roman"/>
                        <a:ea typeface="Times New Roman"/>
                      </a:endParaRPr>
                    </a:p>
                  </a:txBody>
                  <a:tcPr marL="68580" marR="68580" marT="0" marB="0"/>
                </a:tc>
                <a:tc>
                  <a:txBody>
                    <a:bodyPr/>
                    <a:lstStyle/>
                    <a:p>
                      <a:pPr marL="342900" marR="17145" lvl="0" indent="-342900">
                        <a:spcBef>
                          <a:spcPts val="0"/>
                        </a:spcBef>
                        <a:spcAft>
                          <a:spcPts val="0"/>
                        </a:spcAft>
                        <a:buFont typeface="Wingdings"/>
                        <a:buChar char=""/>
                      </a:pPr>
                      <a:r>
                        <a:rPr lang="en-GB" sz="2400" dirty="0">
                          <a:solidFill>
                            <a:srgbClr val="000000"/>
                          </a:solidFill>
                          <a:latin typeface="Times New Roman"/>
                          <a:ea typeface="Times New Roman"/>
                        </a:rPr>
                        <a:t>Mathematics / Biology</a:t>
                      </a:r>
                      <a:endParaRPr lang="en-US" sz="2400" dirty="0">
                        <a:latin typeface="Times New Roman"/>
                        <a:ea typeface="Times New Roman"/>
                      </a:endParaRPr>
                    </a:p>
                  </a:txBody>
                  <a:tcPr marL="68580" marR="68580" marT="0" marB="0"/>
                </a:tc>
                <a:tc>
                  <a:txBody>
                    <a:bodyPr/>
                    <a:lstStyle/>
                    <a:p>
                      <a:pPr marL="0" marR="17145">
                        <a:spcBef>
                          <a:spcPts val="0"/>
                        </a:spcBef>
                        <a:spcAft>
                          <a:spcPts val="0"/>
                        </a:spcAft>
                      </a:pPr>
                      <a:r>
                        <a:rPr lang="en-GB" sz="2400" dirty="0">
                          <a:solidFill>
                            <a:srgbClr val="000000"/>
                          </a:solidFill>
                          <a:latin typeface="Times New Roman"/>
                          <a:ea typeface="Times New Roman"/>
                        </a:rPr>
                        <a:t>12:10 p.m. to 1:00 p.m.</a:t>
                      </a:r>
                      <a:endParaRPr lang="en-US" sz="2400" dirty="0">
                        <a:latin typeface="Times New Roman"/>
                        <a:ea typeface="Times New Roman"/>
                      </a:endParaRPr>
                    </a:p>
                  </a:txBody>
                  <a:tcPr marL="68580" marR="68580" marT="0" marB="0"/>
                </a:tc>
              </a:tr>
              <a:tr h="370840">
                <a:tc>
                  <a:txBody>
                    <a:bodyPr/>
                    <a:lstStyle/>
                    <a:p>
                      <a:pPr marL="0" marR="17145" algn="ctr">
                        <a:spcBef>
                          <a:spcPts val="0"/>
                        </a:spcBef>
                        <a:spcAft>
                          <a:spcPts val="0"/>
                        </a:spcAft>
                      </a:pPr>
                      <a:r>
                        <a:rPr lang="en-GB" sz="2400" dirty="0">
                          <a:solidFill>
                            <a:srgbClr val="000000"/>
                          </a:solidFill>
                          <a:latin typeface="Times New Roman"/>
                          <a:ea typeface="Times New Roman"/>
                        </a:rPr>
                        <a:t>d)</a:t>
                      </a:r>
                      <a:endParaRPr lang="en-US" sz="2400" dirty="0">
                        <a:latin typeface="Times New Roman"/>
                        <a:ea typeface="Times New Roman"/>
                      </a:endParaRPr>
                    </a:p>
                  </a:txBody>
                  <a:tcPr marL="68580" marR="68580" marT="0" marB="0"/>
                </a:tc>
                <a:tc>
                  <a:txBody>
                    <a:bodyPr/>
                    <a:lstStyle/>
                    <a:p>
                      <a:pPr marL="102870" marR="17145">
                        <a:spcBef>
                          <a:spcPts val="0"/>
                        </a:spcBef>
                        <a:spcAft>
                          <a:spcPts val="0"/>
                        </a:spcAft>
                      </a:pPr>
                      <a:r>
                        <a:rPr lang="en-GB" sz="2400" dirty="0">
                          <a:solidFill>
                            <a:srgbClr val="000000"/>
                          </a:solidFill>
                          <a:latin typeface="Times New Roman"/>
                          <a:ea typeface="Times New Roman"/>
                        </a:rPr>
                        <a:t>Latest Entry to the Examination Hall</a:t>
                      </a:r>
                      <a:endParaRPr lang="en-US" sz="2400" dirty="0">
                        <a:latin typeface="Times New Roman"/>
                        <a:ea typeface="Times New Roman"/>
                      </a:endParaRPr>
                    </a:p>
                  </a:txBody>
                  <a:tcPr marL="68580" marR="68580" marT="0" marB="0"/>
                </a:tc>
                <a:tc>
                  <a:txBody>
                    <a:bodyPr/>
                    <a:lstStyle/>
                    <a:p>
                      <a:pPr marL="0" marR="17145">
                        <a:spcBef>
                          <a:spcPts val="0"/>
                        </a:spcBef>
                        <a:spcAft>
                          <a:spcPts val="0"/>
                        </a:spcAft>
                      </a:pPr>
                      <a:r>
                        <a:rPr lang="en-GB" sz="2400" dirty="0">
                          <a:solidFill>
                            <a:srgbClr val="000000"/>
                          </a:solidFill>
                          <a:latin typeface="Times New Roman"/>
                          <a:ea typeface="Times New Roman"/>
                        </a:rPr>
                        <a:t>10:00 a.m.</a:t>
                      </a:r>
                      <a:endParaRPr lang="en-US" sz="24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 for outside DCS</a:t>
            </a:r>
            <a:endParaRPr lang="en-US" dirty="0"/>
          </a:p>
        </p:txBody>
      </p:sp>
      <p:sp>
        <p:nvSpPr>
          <p:cNvPr id="3" name="Content Placeholder 2"/>
          <p:cNvSpPr>
            <a:spLocks noGrp="1"/>
          </p:cNvSpPr>
          <p:nvPr>
            <p:ph idx="1"/>
          </p:nvPr>
        </p:nvSpPr>
        <p:spPr/>
        <p:txBody>
          <a:bodyPr/>
          <a:lstStyle/>
          <a:p>
            <a:r>
              <a:rPr lang="en-US" dirty="0" smtClean="0"/>
              <a:t>OMR sheets collected after each exam need to be sealed immediately</a:t>
            </a:r>
          </a:p>
          <a:p>
            <a:r>
              <a:rPr lang="en-US" dirty="0" smtClean="0"/>
              <a:t>Services of clerical </a:t>
            </a:r>
            <a:r>
              <a:rPr lang="en-US" smtClean="0"/>
              <a:t>and MTS staff </a:t>
            </a:r>
            <a:r>
              <a:rPr lang="en-US" dirty="0" smtClean="0"/>
              <a:t>in the respective centers to be availed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143000" y="609600"/>
          <a:ext cx="779145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graphicEl>
                                              <a:dgm id="{F2583A0C-C874-45BA-A8FF-47AC2995F5B0}"/>
                                            </p:graphicEl>
                                          </p:spTgt>
                                        </p:tgtEl>
                                        <p:attrNameLst>
                                          <p:attrName>style.visibility</p:attrName>
                                        </p:attrNameLst>
                                      </p:cBhvr>
                                      <p:to>
                                        <p:strVal val="visible"/>
                                      </p:to>
                                    </p:set>
                                    <p:animEffect transition="in" filter="blinds(horizontal)">
                                      <p:cBhvr>
                                        <p:cTn id="7" dur="500"/>
                                        <p:tgtEl>
                                          <p:spTgt spid="4">
                                            <p:graphicEl>
                                              <a:dgm id="{F2583A0C-C874-45BA-A8FF-47AC2995F5B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graphicEl>
                                              <a:dgm id="{FBF887D3-749C-4758-83F2-BEE942C78875}"/>
                                            </p:graphicEl>
                                          </p:spTgt>
                                        </p:tgtEl>
                                        <p:attrNameLst>
                                          <p:attrName>style.visibility</p:attrName>
                                        </p:attrNameLst>
                                      </p:cBhvr>
                                      <p:to>
                                        <p:strVal val="visible"/>
                                      </p:to>
                                    </p:set>
                                    <p:animEffect transition="in" filter="blinds(horizontal)">
                                      <p:cBhvr>
                                        <p:cTn id="12" dur="500"/>
                                        <p:tgtEl>
                                          <p:spTgt spid="4">
                                            <p:graphicEl>
                                              <a:dgm id="{FBF887D3-749C-4758-83F2-BEE942C78875}"/>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graphicEl>
                                              <a:dgm id="{B7E6817A-2057-43DE-9BA4-7321BFF7214A}"/>
                                            </p:graphicEl>
                                          </p:spTgt>
                                        </p:tgtEl>
                                        <p:attrNameLst>
                                          <p:attrName>style.visibility</p:attrName>
                                        </p:attrNameLst>
                                      </p:cBhvr>
                                      <p:to>
                                        <p:strVal val="visible"/>
                                      </p:to>
                                    </p:set>
                                    <p:animEffect transition="in" filter="blinds(horizontal)">
                                      <p:cBhvr>
                                        <p:cTn id="15" dur="500"/>
                                        <p:tgtEl>
                                          <p:spTgt spid="4">
                                            <p:graphicEl>
                                              <a:dgm id="{B7E6817A-2057-43DE-9BA4-7321BFF7214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graphicEl>
                                              <a:dgm id="{ACFE9244-B211-40E4-9F9F-1DCA40DA7772}"/>
                                            </p:graphicEl>
                                          </p:spTgt>
                                        </p:tgtEl>
                                        <p:attrNameLst>
                                          <p:attrName>style.visibility</p:attrName>
                                        </p:attrNameLst>
                                      </p:cBhvr>
                                      <p:to>
                                        <p:strVal val="visible"/>
                                      </p:to>
                                    </p:set>
                                    <p:animEffect transition="in" filter="blinds(horizontal)">
                                      <p:cBhvr>
                                        <p:cTn id="20" dur="500"/>
                                        <p:tgtEl>
                                          <p:spTgt spid="4">
                                            <p:graphicEl>
                                              <a:dgm id="{ACFE9244-B211-40E4-9F9F-1DCA40DA7772}"/>
                                            </p:graphic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
                                            <p:graphicEl>
                                              <a:dgm id="{4E8F1FC2-B271-4486-A28F-D169A454B6E7}"/>
                                            </p:graphicEl>
                                          </p:spTgt>
                                        </p:tgtEl>
                                        <p:attrNameLst>
                                          <p:attrName>style.visibility</p:attrName>
                                        </p:attrNameLst>
                                      </p:cBhvr>
                                      <p:to>
                                        <p:strVal val="visible"/>
                                      </p:to>
                                    </p:set>
                                    <p:animEffect transition="in" filter="blinds(horizontal)">
                                      <p:cBhvr>
                                        <p:cTn id="23" dur="500"/>
                                        <p:tgtEl>
                                          <p:spTgt spid="4">
                                            <p:graphicEl>
                                              <a:dgm id="{4E8F1FC2-B271-4486-A28F-D169A454B6E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
                                            <p:graphicEl>
                                              <a:dgm id="{AFBAFFAD-EBED-4A6D-B8F8-E15955684521}"/>
                                            </p:graphicEl>
                                          </p:spTgt>
                                        </p:tgtEl>
                                        <p:attrNameLst>
                                          <p:attrName>style.visibility</p:attrName>
                                        </p:attrNameLst>
                                      </p:cBhvr>
                                      <p:to>
                                        <p:strVal val="visible"/>
                                      </p:to>
                                    </p:set>
                                    <p:animEffect transition="in" filter="blinds(horizontal)">
                                      <p:cBhvr>
                                        <p:cTn id="28" dur="500"/>
                                        <p:tgtEl>
                                          <p:spTgt spid="4">
                                            <p:graphicEl>
                                              <a:dgm id="{AFBAFFAD-EBED-4A6D-B8F8-E15955684521}"/>
                                            </p:graphic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
                                            <p:graphicEl>
                                              <a:dgm id="{B1A53B0B-A435-4601-958F-0BFAB44B7358}"/>
                                            </p:graphicEl>
                                          </p:spTgt>
                                        </p:tgtEl>
                                        <p:attrNameLst>
                                          <p:attrName>style.visibility</p:attrName>
                                        </p:attrNameLst>
                                      </p:cBhvr>
                                      <p:to>
                                        <p:strVal val="visible"/>
                                      </p:to>
                                    </p:set>
                                    <p:animEffect transition="in" filter="blinds(horizontal)">
                                      <p:cBhvr>
                                        <p:cTn id="31" dur="500"/>
                                        <p:tgtEl>
                                          <p:spTgt spid="4">
                                            <p:graphicEl>
                                              <a:dgm id="{B1A53B0B-A435-4601-958F-0BFAB44B735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
                                            <p:graphicEl>
                                              <a:dgm id="{B13A7E0F-0EB8-429F-84EA-F2EC0977A00C}"/>
                                            </p:graphicEl>
                                          </p:spTgt>
                                        </p:tgtEl>
                                        <p:attrNameLst>
                                          <p:attrName>style.visibility</p:attrName>
                                        </p:attrNameLst>
                                      </p:cBhvr>
                                      <p:to>
                                        <p:strVal val="visible"/>
                                      </p:to>
                                    </p:set>
                                    <p:animEffect transition="in" filter="blinds(horizontal)">
                                      <p:cBhvr>
                                        <p:cTn id="36" dur="500"/>
                                        <p:tgtEl>
                                          <p:spTgt spid="4">
                                            <p:graphicEl>
                                              <a:dgm id="{B13A7E0F-0EB8-429F-84EA-F2EC0977A00C}"/>
                                            </p:graphic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
                                            <p:graphicEl>
                                              <a:dgm id="{B8B38496-C3F6-465D-9023-996DC4683D5E}"/>
                                            </p:graphicEl>
                                          </p:spTgt>
                                        </p:tgtEl>
                                        <p:attrNameLst>
                                          <p:attrName>style.visibility</p:attrName>
                                        </p:attrNameLst>
                                      </p:cBhvr>
                                      <p:to>
                                        <p:strVal val="visible"/>
                                      </p:to>
                                    </p:set>
                                    <p:animEffect transition="in" filter="blinds(horizontal)">
                                      <p:cBhvr>
                                        <p:cTn id="39" dur="500"/>
                                        <p:tgtEl>
                                          <p:spTgt spid="4">
                                            <p:graphicEl>
                                              <a:dgm id="{B8B38496-C3F6-465D-9023-996DC4683D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
                                            <p:graphicEl>
                                              <a:dgm id="{F18D5EAC-7107-4FEB-AB34-0E845DD0F44F}"/>
                                            </p:graphicEl>
                                          </p:spTgt>
                                        </p:tgtEl>
                                        <p:attrNameLst>
                                          <p:attrName>style.visibility</p:attrName>
                                        </p:attrNameLst>
                                      </p:cBhvr>
                                      <p:to>
                                        <p:strVal val="visible"/>
                                      </p:to>
                                    </p:set>
                                    <p:animEffect transition="in" filter="blinds(horizontal)">
                                      <p:cBhvr>
                                        <p:cTn id="44" dur="500"/>
                                        <p:tgtEl>
                                          <p:spTgt spid="4">
                                            <p:graphicEl>
                                              <a:dgm id="{F18D5EAC-7107-4FEB-AB34-0E845DD0F44F}"/>
                                            </p:graphicEl>
                                          </p:spTgt>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4">
                                            <p:graphicEl>
                                              <a:dgm id="{860D54F2-8F53-4678-BD93-372D7105F4B4}"/>
                                            </p:graphicEl>
                                          </p:spTgt>
                                        </p:tgtEl>
                                        <p:attrNameLst>
                                          <p:attrName>style.visibility</p:attrName>
                                        </p:attrNameLst>
                                      </p:cBhvr>
                                      <p:to>
                                        <p:strVal val="visible"/>
                                      </p:to>
                                    </p:set>
                                    <p:animEffect transition="in" filter="blinds(horizontal)">
                                      <p:cBhvr>
                                        <p:cTn id="47" dur="500"/>
                                        <p:tgtEl>
                                          <p:spTgt spid="4">
                                            <p:graphicEl>
                                              <a:dgm id="{860D54F2-8F53-4678-BD93-372D7105F4B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
                                            <p:graphicEl>
                                              <a:dgm id="{D433B009-4A2E-4630-AC89-18569F3BCDFD}"/>
                                            </p:graphicEl>
                                          </p:spTgt>
                                        </p:tgtEl>
                                        <p:attrNameLst>
                                          <p:attrName>style.visibility</p:attrName>
                                        </p:attrNameLst>
                                      </p:cBhvr>
                                      <p:to>
                                        <p:strVal val="visible"/>
                                      </p:to>
                                    </p:set>
                                    <p:animEffect transition="in" filter="blinds(horizontal)">
                                      <p:cBhvr>
                                        <p:cTn id="52" dur="500"/>
                                        <p:tgtEl>
                                          <p:spTgt spid="4">
                                            <p:graphicEl>
                                              <a:dgm id="{D433B009-4A2E-4630-AC89-18569F3BCDFD}"/>
                                            </p:graphicEl>
                                          </p:spTgt>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4">
                                            <p:graphicEl>
                                              <a:dgm id="{F94A2C36-3030-4F8A-9FA7-9CD71E17FB88}"/>
                                            </p:graphicEl>
                                          </p:spTgt>
                                        </p:tgtEl>
                                        <p:attrNameLst>
                                          <p:attrName>style.visibility</p:attrName>
                                        </p:attrNameLst>
                                      </p:cBhvr>
                                      <p:to>
                                        <p:strVal val="visible"/>
                                      </p:to>
                                    </p:set>
                                    <p:animEffect transition="in" filter="blinds(horizontal)">
                                      <p:cBhvr>
                                        <p:cTn id="55" dur="500"/>
                                        <p:tgtEl>
                                          <p:spTgt spid="4">
                                            <p:graphicEl>
                                              <a:dgm id="{F94A2C36-3030-4F8A-9FA7-9CD71E17FB8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smtClean="0"/>
              <a:t>CONTACT DETAILS OF MEMBERS OF </a:t>
            </a:r>
            <a:br>
              <a:rPr lang="en-US" sz="2800" b="1" dirty="0" smtClean="0"/>
            </a:br>
            <a:r>
              <a:rPr lang="en-US" sz="2800" b="1" dirty="0" smtClean="0"/>
              <a:t>EE COMMITTEE - 2018</a:t>
            </a:r>
            <a:endParaRPr lang="en-US" sz="2800" b="1" dirty="0"/>
          </a:p>
        </p:txBody>
      </p:sp>
      <p:graphicFrame>
        <p:nvGraphicFramePr>
          <p:cNvPr id="5" name="Content Placeholder 4"/>
          <p:cNvGraphicFramePr>
            <a:graphicFrameLocks noGrp="1"/>
          </p:cNvGraphicFramePr>
          <p:nvPr>
            <p:ph sz="half" idx="1"/>
          </p:nvPr>
        </p:nvGraphicFramePr>
        <p:xfrm>
          <a:off x="2667000" y="1752600"/>
          <a:ext cx="5486400" cy="3337560"/>
        </p:xfrm>
        <a:graphic>
          <a:graphicData uri="http://schemas.openxmlformats.org/drawingml/2006/table">
            <a:tbl>
              <a:tblPr firstRow="1" bandRow="1">
                <a:tableStyleId>{5C22544A-7EE6-4342-B048-85BDC9FD1C3A}</a:tableStyleId>
              </a:tblPr>
              <a:tblGrid>
                <a:gridCol w="858894"/>
                <a:gridCol w="2646306"/>
                <a:gridCol w="1981200"/>
              </a:tblGrid>
              <a:tr h="370840">
                <a:tc>
                  <a:txBody>
                    <a:bodyPr/>
                    <a:lstStyle/>
                    <a:p>
                      <a:pPr algn="ctr"/>
                      <a:r>
                        <a:rPr lang="en-US" dirty="0" err="1" smtClean="0"/>
                        <a:t>Sl.No</a:t>
                      </a:r>
                      <a:r>
                        <a:rPr lang="en-US" dirty="0" smtClean="0"/>
                        <a:t>.</a:t>
                      </a:r>
                      <a:endParaRPr lang="en-US" dirty="0"/>
                    </a:p>
                  </a:txBody>
                  <a:tcPr/>
                </a:tc>
                <a:tc>
                  <a:txBody>
                    <a:bodyPr/>
                    <a:lstStyle/>
                    <a:p>
                      <a:pPr algn="ctr"/>
                      <a:r>
                        <a:rPr lang="en-US" dirty="0" smtClean="0"/>
                        <a:t>Name</a:t>
                      </a:r>
                      <a:endParaRPr lang="en-US" dirty="0"/>
                    </a:p>
                  </a:txBody>
                  <a:tcPr/>
                </a:tc>
                <a:tc>
                  <a:txBody>
                    <a:bodyPr/>
                    <a:lstStyle/>
                    <a:p>
                      <a:pPr algn="ctr"/>
                      <a:r>
                        <a:rPr lang="en-US" dirty="0" smtClean="0"/>
                        <a:t>Contact No.</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Dr. S.P. </a:t>
                      </a:r>
                      <a:r>
                        <a:rPr lang="en-US" dirty="0" err="1" smtClean="0"/>
                        <a:t>Goswami</a:t>
                      </a:r>
                      <a:endParaRPr lang="en-US" dirty="0"/>
                    </a:p>
                  </a:txBody>
                  <a:tcPr/>
                </a:tc>
                <a:tc>
                  <a:txBody>
                    <a:bodyPr/>
                    <a:lstStyle/>
                    <a:p>
                      <a:pPr algn="l"/>
                      <a:r>
                        <a:rPr lang="en-US" dirty="0" smtClean="0"/>
                        <a:t>9480169216</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Dr. </a:t>
                      </a:r>
                      <a:r>
                        <a:rPr lang="en-US" baseline="0" dirty="0" smtClean="0"/>
                        <a:t> P. </a:t>
                      </a:r>
                      <a:r>
                        <a:rPr lang="en-US" baseline="0" dirty="0" err="1" smtClean="0"/>
                        <a:t>Manjula</a:t>
                      </a:r>
                      <a:endParaRPr lang="en-US" dirty="0"/>
                    </a:p>
                  </a:txBody>
                  <a:tcPr/>
                </a:tc>
                <a:tc>
                  <a:txBody>
                    <a:bodyPr/>
                    <a:lstStyle/>
                    <a:p>
                      <a:pPr algn="l"/>
                      <a:r>
                        <a:rPr lang="en-US" dirty="0" smtClean="0"/>
                        <a:t>9731251948</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Dr.  </a:t>
                      </a:r>
                      <a:r>
                        <a:rPr lang="en-US" dirty="0" err="1" smtClean="0"/>
                        <a:t>Animesh</a:t>
                      </a:r>
                      <a:r>
                        <a:rPr lang="en-US" dirty="0" smtClean="0"/>
                        <a:t> Barman</a:t>
                      </a:r>
                      <a:endParaRPr lang="en-US" dirty="0"/>
                    </a:p>
                  </a:txBody>
                  <a:tcPr/>
                </a:tc>
                <a:tc>
                  <a:txBody>
                    <a:bodyPr/>
                    <a:lstStyle/>
                    <a:p>
                      <a:pPr algn="l"/>
                      <a:r>
                        <a:rPr lang="en-US" dirty="0" smtClean="0"/>
                        <a:t>9481150246</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Dr. </a:t>
                      </a:r>
                      <a:r>
                        <a:rPr lang="en-US" dirty="0" err="1" smtClean="0"/>
                        <a:t>Ajith</a:t>
                      </a:r>
                      <a:r>
                        <a:rPr lang="en-US" dirty="0" smtClean="0"/>
                        <a:t> Kumar U.</a:t>
                      </a:r>
                      <a:endParaRPr lang="en-US" dirty="0"/>
                    </a:p>
                  </a:txBody>
                  <a:tcPr/>
                </a:tc>
                <a:tc>
                  <a:txBody>
                    <a:bodyPr/>
                    <a:lstStyle/>
                    <a:p>
                      <a:pPr algn="l"/>
                      <a:r>
                        <a:rPr lang="en-US" dirty="0" smtClean="0"/>
                        <a:t>9901993555</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Dr. </a:t>
                      </a:r>
                      <a:r>
                        <a:rPr lang="en-US" dirty="0" err="1" smtClean="0"/>
                        <a:t>Vasantha</a:t>
                      </a:r>
                      <a:r>
                        <a:rPr lang="en-US" dirty="0" smtClean="0"/>
                        <a:t> </a:t>
                      </a:r>
                      <a:r>
                        <a:rPr lang="en-US" dirty="0" err="1" smtClean="0"/>
                        <a:t>Lakshmi</a:t>
                      </a:r>
                      <a:r>
                        <a:rPr lang="en-US" dirty="0" smtClean="0"/>
                        <a:t> M.S.</a:t>
                      </a:r>
                      <a:endParaRPr lang="en-US" dirty="0"/>
                    </a:p>
                  </a:txBody>
                  <a:tcPr/>
                </a:tc>
                <a:tc>
                  <a:txBody>
                    <a:bodyPr/>
                    <a:lstStyle/>
                    <a:p>
                      <a:pPr algn="l"/>
                      <a:r>
                        <a:rPr lang="en-US" dirty="0" smtClean="0"/>
                        <a:t>9886252546</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Mr. </a:t>
                      </a:r>
                      <a:r>
                        <a:rPr lang="en-US" dirty="0" err="1" smtClean="0"/>
                        <a:t>Sreeraj</a:t>
                      </a:r>
                      <a:r>
                        <a:rPr lang="en-US" baseline="0" dirty="0" smtClean="0"/>
                        <a:t> K.</a:t>
                      </a:r>
                      <a:endParaRPr lang="en-US" dirty="0"/>
                    </a:p>
                  </a:txBody>
                  <a:tcPr/>
                </a:tc>
                <a:tc>
                  <a:txBody>
                    <a:bodyPr/>
                    <a:lstStyle/>
                    <a:p>
                      <a:pPr algn="l"/>
                      <a:r>
                        <a:rPr lang="en-US" dirty="0" smtClean="0"/>
                        <a:t>9738786283</a:t>
                      </a:r>
                      <a:endParaRPr lang="en-US" dirty="0"/>
                    </a:p>
                  </a:txBody>
                  <a:tcPr/>
                </a:tc>
              </a:tr>
              <a:tr h="370840">
                <a:tc>
                  <a:txBody>
                    <a:bodyPr/>
                    <a:lstStyle/>
                    <a:p>
                      <a:pPr algn="ctr"/>
                      <a:r>
                        <a:rPr lang="en-US" dirty="0" smtClean="0"/>
                        <a:t>7.</a:t>
                      </a:r>
                      <a:endParaRPr lang="en-US" dirty="0"/>
                    </a:p>
                  </a:txBody>
                  <a:tcPr/>
                </a:tc>
                <a:tc>
                  <a:txBody>
                    <a:bodyPr/>
                    <a:lstStyle/>
                    <a:p>
                      <a:pPr algn="ctr"/>
                      <a:r>
                        <a:rPr lang="en-US" dirty="0" smtClean="0"/>
                        <a:t>Dr.</a:t>
                      </a:r>
                      <a:r>
                        <a:rPr lang="en-US" baseline="0" dirty="0" smtClean="0"/>
                        <a:t> </a:t>
                      </a:r>
                      <a:r>
                        <a:rPr lang="en-US" baseline="0" dirty="0" err="1" smtClean="0"/>
                        <a:t>Hema</a:t>
                      </a:r>
                      <a:r>
                        <a:rPr lang="en-US" baseline="0" dirty="0" smtClean="0"/>
                        <a:t> N.</a:t>
                      </a:r>
                      <a:endParaRPr lang="en-US" dirty="0"/>
                    </a:p>
                  </a:txBody>
                  <a:tcPr/>
                </a:tc>
                <a:tc>
                  <a:txBody>
                    <a:bodyPr/>
                    <a:lstStyle/>
                    <a:p>
                      <a:pPr algn="l"/>
                      <a:r>
                        <a:rPr lang="en-US" dirty="0" smtClean="0"/>
                        <a:t>9343120039</a:t>
                      </a:r>
                      <a:endParaRPr lang="en-US" dirty="0"/>
                    </a:p>
                  </a:txBody>
                  <a:tcPr/>
                </a:tc>
              </a:tr>
              <a:tr h="370840">
                <a:tc>
                  <a:txBody>
                    <a:bodyPr/>
                    <a:lstStyle/>
                    <a:p>
                      <a:pPr algn="ctr"/>
                      <a:r>
                        <a:rPr lang="en-US" dirty="0" smtClean="0"/>
                        <a:t>8.</a:t>
                      </a:r>
                      <a:endParaRPr lang="en-US" dirty="0"/>
                    </a:p>
                  </a:txBody>
                  <a:tcPr/>
                </a:tc>
                <a:tc>
                  <a:txBody>
                    <a:bodyPr/>
                    <a:lstStyle/>
                    <a:p>
                      <a:pPr algn="ctr"/>
                      <a:r>
                        <a:rPr lang="en-US" dirty="0" smtClean="0"/>
                        <a:t>Ms. N.</a:t>
                      </a:r>
                      <a:r>
                        <a:rPr lang="en-US" baseline="0" dirty="0" smtClean="0"/>
                        <a:t> </a:t>
                      </a:r>
                      <a:r>
                        <a:rPr lang="en-US" baseline="0" dirty="0" err="1" smtClean="0"/>
                        <a:t>Parimala</a:t>
                      </a:r>
                      <a:endParaRPr lang="en-US" dirty="0"/>
                    </a:p>
                  </a:txBody>
                  <a:tcPr/>
                </a:tc>
                <a:tc>
                  <a:txBody>
                    <a:bodyPr/>
                    <a:lstStyle/>
                    <a:p>
                      <a:pPr algn="l"/>
                      <a:r>
                        <a:rPr lang="en-US" dirty="0" smtClean="0"/>
                        <a:t>9481815902</a:t>
                      </a:r>
                      <a:endParaRPr lang="en-US" dirty="0"/>
                    </a:p>
                  </a:txBody>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algn="ctr"/>
            <a:r>
              <a:rPr lang="en-US" sz="9600" b="1" dirty="0" smtClean="0">
                <a:solidFill>
                  <a:srgbClr val="00B050"/>
                </a:solidFill>
              </a:rPr>
              <a:t>THANK  YOU</a:t>
            </a:r>
            <a:endParaRPr lang="en-US" sz="9600" b="1" dirty="0">
              <a:solidFill>
                <a:srgbClr val="00B05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Time Schedule for PG Entrance Examination: 26.05.2018</a:t>
            </a:r>
            <a:endParaRPr lang="en-US" sz="3200" dirty="0"/>
          </a:p>
        </p:txBody>
      </p:sp>
      <p:graphicFrame>
        <p:nvGraphicFramePr>
          <p:cNvPr id="6" name="Content Placeholder 5"/>
          <p:cNvGraphicFramePr>
            <a:graphicFrameLocks noGrp="1"/>
          </p:cNvGraphicFramePr>
          <p:nvPr>
            <p:ph idx="1"/>
          </p:nvPr>
        </p:nvGraphicFramePr>
        <p:xfrm>
          <a:off x="1143001" y="1447800"/>
          <a:ext cx="7848599" cy="3785616"/>
        </p:xfrm>
        <a:graphic>
          <a:graphicData uri="http://schemas.openxmlformats.org/drawingml/2006/table">
            <a:tbl>
              <a:tblPr firstRow="1" bandRow="1">
                <a:tableStyleId>{5C22544A-7EE6-4342-B048-85BDC9FD1C3A}</a:tableStyleId>
              </a:tblPr>
              <a:tblGrid>
                <a:gridCol w="491784"/>
                <a:gridCol w="4308815"/>
                <a:gridCol w="3048000"/>
              </a:tblGrid>
              <a:tr h="370840">
                <a:tc>
                  <a:txBody>
                    <a:bodyPr/>
                    <a:lstStyle/>
                    <a:p>
                      <a:pPr marL="0" marR="17145">
                        <a:lnSpc>
                          <a:spcPct val="115000"/>
                        </a:lnSpc>
                        <a:spcBef>
                          <a:spcPts val="0"/>
                        </a:spcBef>
                        <a:spcAft>
                          <a:spcPts val="0"/>
                        </a:spcAft>
                      </a:pPr>
                      <a:r>
                        <a:rPr lang="en-GB" sz="2400" dirty="0">
                          <a:solidFill>
                            <a:srgbClr val="000000"/>
                          </a:solidFill>
                          <a:latin typeface="Times New Roman"/>
                          <a:ea typeface="Times New Roman"/>
                        </a:rPr>
                        <a:t>a)</a:t>
                      </a:r>
                      <a:endParaRPr lang="en-US" sz="2400" dirty="0">
                        <a:latin typeface="Times New Roman"/>
                        <a:ea typeface="Times New Roman"/>
                      </a:endParaRPr>
                    </a:p>
                  </a:txBody>
                  <a:tcPr marL="68580" marR="68580" marT="0" marB="0"/>
                </a:tc>
                <a:tc>
                  <a:txBody>
                    <a:bodyPr/>
                    <a:lstStyle/>
                    <a:p>
                      <a:pPr marL="0" marR="17145">
                        <a:lnSpc>
                          <a:spcPct val="115000"/>
                        </a:lnSpc>
                        <a:spcBef>
                          <a:spcPts val="0"/>
                        </a:spcBef>
                        <a:spcAft>
                          <a:spcPts val="0"/>
                        </a:spcAft>
                      </a:pPr>
                      <a:r>
                        <a:rPr lang="en-GB" sz="2400" dirty="0">
                          <a:solidFill>
                            <a:srgbClr val="000000"/>
                          </a:solidFill>
                          <a:latin typeface="Times New Roman"/>
                          <a:ea typeface="Times New Roman"/>
                        </a:rPr>
                        <a:t>Entry to the Examination Hall</a:t>
                      </a:r>
                      <a:endParaRPr lang="en-US" sz="2400" dirty="0">
                        <a:latin typeface="Times New Roman"/>
                        <a:ea typeface="Times New Roman"/>
                      </a:endParaRPr>
                    </a:p>
                  </a:txBody>
                  <a:tcPr marL="68580" marR="68580" marT="0" marB="0"/>
                </a:tc>
                <a:tc>
                  <a:txBody>
                    <a:bodyPr/>
                    <a:lstStyle/>
                    <a:p>
                      <a:pPr marL="0" marR="17145">
                        <a:lnSpc>
                          <a:spcPct val="115000"/>
                        </a:lnSpc>
                        <a:spcBef>
                          <a:spcPts val="0"/>
                        </a:spcBef>
                        <a:spcAft>
                          <a:spcPts val="0"/>
                        </a:spcAft>
                      </a:pPr>
                      <a:r>
                        <a:rPr lang="en-GB" sz="2400" dirty="0">
                          <a:solidFill>
                            <a:srgbClr val="000000"/>
                          </a:solidFill>
                          <a:latin typeface="Times New Roman"/>
                          <a:ea typeface="Times New Roman"/>
                        </a:rPr>
                        <a:t>  9.30 </a:t>
                      </a:r>
                      <a:r>
                        <a:rPr lang="en-GB" sz="2400" dirty="0" err="1">
                          <a:solidFill>
                            <a:srgbClr val="000000"/>
                          </a:solidFill>
                          <a:latin typeface="Times New Roman"/>
                          <a:ea typeface="Times New Roman"/>
                        </a:rPr>
                        <a:t>a.m</a:t>
                      </a:r>
                      <a:endParaRPr lang="en-US" sz="2400" dirty="0">
                        <a:latin typeface="Times New Roman"/>
                        <a:ea typeface="Times New Roman"/>
                      </a:endParaRPr>
                    </a:p>
                  </a:txBody>
                  <a:tcPr marL="68580" marR="68580" marT="0" marB="0"/>
                </a:tc>
              </a:tr>
              <a:tr h="370840">
                <a:tc>
                  <a:txBody>
                    <a:bodyPr/>
                    <a:lstStyle/>
                    <a:p>
                      <a:pPr marL="0" marR="17145">
                        <a:lnSpc>
                          <a:spcPct val="115000"/>
                        </a:lnSpc>
                        <a:spcBef>
                          <a:spcPts val="0"/>
                        </a:spcBef>
                        <a:spcAft>
                          <a:spcPts val="0"/>
                        </a:spcAft>
                      </a:pPr>
                      <a:r>
                        <a:rPr lang="en-GB" sz="2400">
                          <a:solidFill>
                            <a:srgbClr val="000000"/>
                          </a:solidFill>
                          <a:latin typeface="Times New Roman"/>
                          <a:ea typeface="Times New Roman"/>
                        </a:rPr>
                        <a:t>b)</a:t>
                      </a:r>
                      <a:endParaRPr lang="en-US" sz="2400">
                        <a:latin typeface="Times New Roman"/>
                        <a:ea typeface="Times New Roman"/>
                      </a:endParaRPr>
                    </a:p>
                  </a:txBody>
                  <a:tcPr marL="68580" marR="68580" marT="0" marB="0"/>
                </a:tc>
                <a:tc>
                  <a:txBody>
                    <a:bodyPr/>
                    <a:lstStyle/>
                    <a:p>
                      <a:pPr marL="0" marR="17145">
                        <a:lnSpc>
                          <a:spcPct val="115000"/>
                        </a:lnSpc>
                        <a:spcBef>
                          <a:spcPts val="0"/>
                        </a:spcBef>
                        <a:spcAft>
                          <a:spcPts val="0"/>
                        </a:spcAft>
                      </a:pPr>
                      <a:r>
                        <a:rPr lang="en-GB" sz="2400">
                          <a:solidFill>
                            <a:srgbClr val="000000"/>
                          </a:solidFill>
                          <a:latin typeface="Times New Roman"/>
                          <a:ea typeface="Times New Roman"/>
                        </a:rPr>
                        <a:t>Instructions to candidates</a:t>
                      </a:r>
                      <a:endParaRPr lang="en-US" sz="2400">
                        <a:latin typeface="Times New Roman"/>
                        <a:ea typeface="Times New Roman"/>
                      </a:endParaRPr>
                    </a:p>
                  </a:txBody>
                  <a:tcPr marL="68580" marR="68580" marT="0" marB="0"/>
                </a:tc>
                <a:tc>
                  <a:txBody>
                    <a:bodyPr/>
                    <a:lstStyle/>
                    <a:p>
                      <a:pPr marL="0" marR="17145">
                        <a:lnSpc>
                          <a:spcPct val="115000"/>
                        </a:lnSpc>
                        <a:spcBef>
                          <a:spcPts val="0"/>
                        </a:spcBef>
                        <a:spcAft>
                          <a:spcPts val="0"/>
                        </a:spcAft>
                      </a:pPr>
                      <a:r>
                        <a:rPr lang="en-GB" sz="2400" dirty="0">
                          <a:solidFill>
                            <a:srgbClr val="000000"/>
                          </a:solidFill>
                          <a:latin typeface="Times New Roman"/>
                          <a:ea typeface="Times New Roman"/>
                        </a:rPr>
                        <a:t>  9.45 </a:t>
                      </a:r>
                      <a:r>
                        <a:rPr lang="en-GB" sz="2400" dirty="0" err="1">
                          <a:solidFill>
                            <a:srgbClr val="000000"/>
                          </a:solidFill>
                          <a:latin typeface="Times New Roman"/>
                          <a:ea typeface="Times New Roman"/>
                        </a:rPr>
                        <a:t>a.m</a:t>
                      </a:r>
                      <a:endParaRPr lang="en-US" sz="2400" dirty="0">
                        <a:latin typeface="Times New Roman"/>
                        <a:ea typeface="Times New Roman"/>
                      </a:endParaRPr>
                    </a:p>
                  </a:txBody>
                  <a:tcPr marL="68580" marR="68580" marT="0" marB="0"/>
                </a:tc>
              </a:tr>
              <a:tr h="370840">
                <a:tc>
                  <a:txBody>
                    <a:bodyPr/>
                    <a:lstStyle/>
                    <a:p>
                      <a:pPr marL="0" marR="17145">
                        <a:lnSpc>
                          <a:spcPct val="115000"/>
                        </a:lnSpc>
                        <a:spcBef>
                          <a:spcPts val="0"/>
                        </a:spcBef>
                        <a:spcAft>
                          <a:spcPts val="0"/>
                        </a:spcAft>
                      </a:pPr>
                      <a:r>
                        <a:rPr lang="en-GB" sz="2400" dirty="0">
                          <a:solidFill>
                            <a:srgbClr val="000000"/>
                          </a:solidFill>
                          <a:latin typeface="Times New Roman"/>
                          <a:ea typeface="Times New Roman"/>
                        </a:rPr>
                        <a:t>c)</a:t>
                      </a:r>
                      <a:endParaRPr lang="en-US" sz="2400" dirty="0">
                        <a:latin typeface="Times New Roman"/>
                        <a:ea typeface="Times New Roman"/>
                      </a:endParaRPr>
                    </a:p>
                  </a:txBody>
                  <a:tcPr marL="68580" marR="68580" marT="0" marB="0"/>
                </a:tc>
                <a:tc>
                  <a:txBody>
                    <a:bodyPr/>
                    <a:lstStyle/>
                    <a:p>
                      <a:pPr marL="0" marR="17145">
                        <a:lnSpc>
                          <a:spcPct val="115000"/>
                        </a:lnSpc>
                        <a:spcBef>
                          <a:spcPts val="0"/>
                        </a:spcBef>
                        <a:spcAft>
                          <a:spcPts val="0"/>
                        </a:spcAft>
                      </a:pPr>
                      <a:r>
                        <a:rPr lang="en-GB" sz="2400">
                          <a:solidFill>
                            <a:srgbClr val="000000"/>
                          </a:solidFill>
                          <a:latin typeface="Times New Roman"/>
                          <a:ea typeface="Times New Roman"/>
                        </a:rPr>
                        <a:t>Commencement of Examination</a:t>
                      </a:r>
                      <a:endParaRPr lang="en-US" sz="2400">
                        <a:latin typeface="Times New Roman"/>
                        <a:ea typeface="Times New Roman"/>
                      </a:endParaRPr>
                    </a:p>
                  </a:txBody>
                  <a:tcPr marL="68580" marR="68580" marT="0" marB="0"/>
                </a:tc>
                <a:tc>
                  <a:txBody>
                    <a:bodyPr/>
                    <a:lstStyle/>
                    <a:p>
                      <a:endParaRPr lang="en-US"/>
                    </a:p>
                  </a:txBody>
                  <a:tcPr marL="68580" marR="68580" marT="0" marB="0"/>
                </a:tc>
              </a:tr>
              <a:tr h="370840">
                <a:tc>
                  <a:txBody>
                    <a:bodyPr/>
                    <a:lstStyle/>
                    <a:p>
                      <a:pPr marL="0" marR="17145">
                        <a:lnSpc>
                          <a:spcPct val="115000"/>
                        </a:lnSpc>
                        <a:spcBef>
                          <a:spcPts val="0"/>
                        </a:spcBef>
                        <a:spcAft>
                          <a:spcPts val="0"/>
                        </a:spcAft>
                      </a:pPr>
                      <a:endParaRPr lang="en-GB" sz="2400" dirty="0">
                        <a:solidFill>
                          <a:srgbClr val="000000"/>
                        </a:solidFill>
                        <a:latin typeface="Times New Roman"/>
                        <a:ea typeface="Times New Roman"/>
                      </a:endParaRPr>
                    </a:p>
                  </a:txBody>
                  <a:tcPr marL="68580" marR="68580" marT="0" marB="0"/>
                </a:tc>
                <a:tc>
                  <a:txBody>
                    <a:bodyPr/>
                    <a:lstStyle/>
                    <a:p>
                      <a:pPr marL="0" marR="17145">
                        <a:lnSpc>
                          <a:spcPct val="115000"/>
                        </a:lnSpc>
                        <a:spcBef>
                          <a:spcPts val="0"/>
                        </a:spcBef>
                        <a:spcAft>
                          <a:spcPts val="0"/>
                        </a:spcAft>
                      </a:pPr>
                      <a:r>
                        <a:rPr lang="en-GB" sz="2400" dirty="0">
                          <a:solidFill>
                            <a:srgbClr val="000000"/>
                          </a:solidFill>
                          <a:latin typeface="Times New Roman"/>
                          <a:ea typeface="Times New Roman"/>
                        </a:rPr>
                        <a:t>M.Sc.(</a:t>
                      </a:r>
                      <a:r>
                        <a:rPr lang="en-GB" sz="2400" dirty="0" err="1">
                          <a:solidFill>
                            <a:srgbClr val="000000"/>
                          </a:solidFill>
                          <a:latin typeface="Times New Roman"/>
                          <a:ea typeface="Times New Roman"/>
                        </a:rPr>
                        <a:t>Aud</a:t>
                      </a:r>
                      <a:r>
                        <a:rPr lang="en-GB" sz="2400" dirty="0">
                          <a:solidFill>
                            <a:srgbClr val="000000"/>
                          </a:solidFill>
                          <a:latin typeface="Times New Roman"/>
                          <a:ea typeface="Times New Roman"/>
                        </a:rPr>
                        <a:t> / SLP)     </a:t>
                      </a:r>
                      <a:endParaRPr lang="en-US" sz="2400" dirty="0">
                        <a:latin typeface="Times New Roman"/>
                        <a:ea typeface="Times New Roman"/>
                      </a:endParaRPr>
                    </a:p>
                  </a:txBody>
                  <a:tcPr marL="68580" marR="68580" marT="0" marB="0"/>
                </a:tc>
                <a:tc>
                  <a:txBody>
                    <a:bodyPr/>
                    <a:lstStyle/>
                    <a:p>
                      <a:pPr marL="0" marR="17145">
                        <a:lnSpc>
                          <a:spcPct val="115000"/>
                        </a:lnSpc>
                        <a:spcBef>
                          <a:spcPts val="0"/>
                        </a:spcBef>
                        <a:spcAft>
                          <a:spcPts val="0"/>
                        </a:spcAft>
                      </a:pPr>
                      <a:r>
                        <a:rPr lang="en-GB" sz="2400" dirty="0">
                          <a:solidFill>
                            <a:srgbClr val="000000"/>
                          </a:solidFill>
                          <a:latin typeface="Times New Roman"/>
                          <a:ea typeface="Times New Roman"/>
                        </a:rPr>
                        <a:t>10.00 </a:t>
                      </a:r>
                      <a:r>
                        <a:rPr lang="en-GB" sz="2400" dirty="0" err="1">
                          <a:solidFill>
                            <a:srgbClr val="000000"/>
                          </a:solidFill>
                          <a:latin typeface="Times New Roman"/>
                          <a:ea typeface="Times New Roman"/>
                        </a:rPr>
                        <a:t>a.m</a:t>
                      </a:r>
                      <a:r>
                        <a:rPr lang="en-GB" sz="2400" dirty="0">
                          <a:solidFill>
                            <a:srgbClr val="000000"/>
                          </a:solidFill>
                          <a:latin typeface="Times New Roman"/>
                          <a:ea typeface="Times New Roman"/>
                        </a:rPr>
                        <a:t> to 11.30 </a:t>
                      </a:r>
                      <a:r>
                        <a:rPr lang="en-GB" sz="2400" dirty="0" err="1">
                          <a:solidFill>
                            <a:srgbClr val="000000"/>
                          </a:solidFill>
                          <a:latin typeface="Times New Roman"/>
                          <a:ea typeface="Times New Roman"/>
                        </a:rPr>
                        <a:t>a.m</a:t>
                      </a:r>
                      <a:endParaRPr lang="en-US" sz="2400" dirty="0">
                        <a:latin typeface="Times New Roman"/>
                        <a:ea typeface="Times New Roman"/>
                      </a:endParaRPr>
                    </a:p>
                  </a:txBody>
                  <a:tcPr marL="68580" marR="68580" marT="0" marB="0"/>
                </a:tc>
              </a:tr>
              <a:tr h="370840">
                <a:tc gridSpan="3">
                  <a:txBody>
                    <a:bodyPr/>
                    <a:lstStyle/>
                    <a:p>
                      <a:pPr marL="0" marR="17145" algn="ctr">
                        <a:lnSpc>
                          <a:spcPct val="115000"/>
                        </a:lnSpc>
                        <a:spcBef>
                          <a:spcPts val="0"/>
                        </a:spcBef>
                        <a:spcAft>
                          <a:spcPts val="0"/>
                        </a:spcAft>
                      </a:pPr>
                      <a:r>
                        <a:rPr lang="en-GB" sz="2400" u="sng" dirty="0">
                          <a:solidFill>
                            <a:srgbClr val="000000"/>
                          </a:solidFill>
                          <a:latin typeface="Times New Roman"/>
                          <a:ea typeface="Times New Roman"/>
                        </a:rPr>
                        <a:t>For candidates writing both M.Sc.(</a:t>
                      </a:r>
                      <a:r>
                        <a:rPr lang="en-GB" sz="2400" u="sng" dirty="0" err="1">
                          <a:solidFill>
                            <a:srgbClr val="000000"/>
                          </a:solidFill>
                          <a:latin typeface="Times New Roman"/>
                          <a:ea typeface="Times New Roman"/>
                        </a:rPr>
                        <a:t>Aud</a:t>
                      </a:r>
                      <a:r>
                        <a:rPr lang="en-GB" sz="2400" u="sng" dirty="0">
                          <a:solidFill>
                            <a:srgbClr val="000000"/>
                          </a:solidFill>
                          <a:latin typeface="Times New Roman"/>
                          <a:ea typeface="Times New Roman"/>
                        </a:rPr>
                        <a:t> &amp; SLP):</a:t>
                      </a:r>
                      <a:endParaRPr lang="en-US" sz="2400" dirty="0">
                        <a:latin typeface="Times New Roman"/>
                        <a:ea typeface="Times New Roman"/>
                      </a:endParaRPr>
                    </a:p>
                  </a:txBody>
                  <a:tcPr marL="68580" marR="68580" marT="0" marB="0"/>
                </a:tc>
                <a:tc hMerge="1">
                  <a:txBody>
                    <a:bodyPr/>
                    <a:lstStyle/>
                    <a:p>
                      <a:pPr marL="0" marR="17145">
                        <a:lnSpc>
                          <a:spcPct val="115000"/>
                        </a:lnSpc>
                        <a:spcBef>
                          <a:spcPts val="0"/>
                        </a:spcBef>
                        <a:spcAft>
                          <a:spcPts val="0"/>
                        </a:spcAft>
                      </a:pPr>
                      <a:endParaRPr lang="en-US" sz="2400" dirty="0">
                        <a:latin typeface="Times New Roman"/>
                        <a:ea typeface="Times New Roman"/>
                      </a:endParaRPr>
                    </a:p>
                  </a:txBody>
                  <a:tcPr marL="68580" marR="68580" marT="0" marB="0"/>
                </a:tc>
                <a:tc hMerge="1">
                  <a:txBody>
                    <a:bodyPr/>
                    <a:lstStyle/>
                    <a:p>
                      <a:endParaRPr lang="en-US"/>
                    </a:p>
                  </a:txBody>
                  <a:tcPr/>
                </a:tc>
              </a:tr>
              <a:tr h="370840">
                <a:tc>
                  <a:txBody>
                    <a:bodyPr/>
                    <a:lstStyle/>
                    <a:p>
                      <a:pPr marL="0" marR="17145">
                        <a:lnSpc>
                          <a:spcPct val="115000"/>
                        </a:lnSpc>
                        <a:spcBef>
                          <a:spcPts val="0"/>
                        </a:spcBef>
                        <a:spcAft>
                          <a:spcPts val="0"/>
                        </a:spcAft>
                      </a:pPr>
                      <a:endParaRPr lang="en-GB" sz="2400">
                        <a:solidFill>
                          <a:srgbClr val="000000"/>
                        </a:solidFill>
                        <a:latin typeface="Times New Roman"/>
                        <a:ea typeface="Times New Roman"/>
                      </a:endParaRPr>
                    </a:p>
                  </a:txBody>
                  <a:tcPr marL="68580" marR="68580" marT="0" marB="0"/>
                </a:tc>
                <a:tc>
                  <a:txBody>
                    <a:bodyPr/>
                    <a:lstStyle/>
                    <a:p>
                      <a:pPr marL="342900" marR="17145" lvl="0" indent="-342900">
                        <a:lnSpc>
                          <a:spcPct val="115000"/>
                        </a:lnSpc>
                        <a:spcBef>
                          <a:spcPts val="0"/>
                        </a:spcBef>
                        <a:spcAft>
                          <a:spcPts val="0"/>
                        </a:spcAft>
                        <a:buFont typeface="Wingdings"/>
                        <a:buChar char=""/>
                      </a:pPr>
                      <a:r>
                        <a:rPr lang="en-GB" sz="2400" dirty="0">
                          <a:solidFill>
                            <a:srgbClr val="000000"/>
                          </a:solidFill>
                          <a:latin typeface="Times New Roman"/>
                          <a:ea typeface="Times New Roman"/>
                        </a:rPr>
                        <a:t>M.Sc.(</a:t>
                      </a:r>
                      <a:r>
                        <a:rPr lang="en-GB" sz="2400" dirty="0" err="1">
                          <a:solidFill>
                            <a:srgbClr val="000000"/>
                          </a:solidFill>
                          <a:latin typeface="Times New Roman"/>
                          <a:ea typeface="Times New Roman"/>
                        </a:rPr>
                        <a:t>Aud</a:t>
                      </a:r>
                      <a:r>
                        <a:rPr lang="en-GB" sz="2400" dirty="0">
                          <a:solidFill>
                            <a:srgbClr val="000000"/>
                          </a:solidFill>
                          <a:latin typeface="Times New Roman"/>
                          <a:ea typeface="Times New Roman"/>
                        </a:rPr>
                        <a:t> / SLP)</a:t>
                      </a:r>
                      <a:endParaRPr lang="en-US" sz="2400" dirty="0">
                        <a:latin typeface="Times New Roman"/>
                        <a:ea typeface="Times New Roman"/>
                      </a:endParaRPr>
                    </a:p>
                  </a:txBody>
                  <a:tcPr marL="68580" marR="68580" marT="0" marB="0"/>
                </a:tc>
                <a:tc>
                  <a:txBody>
                    <a:bodyPr/>
                    <a:lstStyle/>
                    <a:p>
                      <a:pPr marL="0" marR="17145">
                        <a:lnSpc>
                          <a:spcPct val="115000"/>
                        </a:lnSpc>
                        <a:spcBef>
                          <a:spcPts val="0"/>
                        </a:spcBef>
                        <a:spcAft>
                          <a:spcPts val="0"/>
                        </a:spcAft>
                      </a:pPr>
                      <a:r>
                        <a:rPr lang="en-GB" sz="2400" dirty="0">
                          <a:solidFill>
                            <a:srgbClr val="000000"/>
                          </a:solidFill>
                          <a:latin typeface="Times New Roman"/>
                          <a:ea typeface="Times New Roman"/>
                        </a:rPr>
                        <a:t>10.00 </a:t>
                      </a:r>
                      <a:r>
                        <a:rPr lang="en-GB" sz="2400" dirty="0" err="1">
                          <a:solidFill>
                            <a:srgbClr val="000000"/>
                          </a:solidFill>
                          <a:latin typeface="Times New Roman"/>
                          <a:ea typeface="Times New Roman"/>
                        </a:rPr>
                        <a:t>a.m</a:t>
                      </a:r>
                      <a:r>
                        <a:rPr lang="en-GB" sz="2400" dirty="0">
                          <a:solidFill>
                            <a:srgbClr val="000000"/>
                          </a:solidFill>
                          <a:latin typeface="Times New Roman"/>
                          <a:ea typeface="Times New Roman"/>
                        </a:rPr>
                        <a:t> to 11.30 </a:t>
                      </a:r>
                      <a:r>
                        <a:rPr lang="en-GB" sz="2400" dirty="0" err="1">
                          <a:solidFill>
                            <a:srgbClr val="000000"/>
                          </a:solidFill>
                          <a:latin typeface="Times New Roman"/>
                          <a:ea typeface="Times New Roman"/>
                        </a:rPr>
                        <a:t>a.m</a:t>
                      </a:r>
                      <a:endParaRPr lang="en-US" sz="2400" dirty="0">
                        <a:latin typeface="Times New Roman"/>
                        <a:ea typeface="Times New Roman"/>
                      </a:endParaRPr>
                    </a:p>
                  </a:txBody>
                  <a:tcPr marL="68580" marR="68580" marT="0" marB="0"/>
                </a:tc>
              </a:tr>
              <a:tr h="370840">
                <a:tc>
                  <a:txBody>
                    <a:bodyPr/>
                    <a:lstStyle/>
                    <a:p>
                      <a:pPr marL="0" marR="17145">
                        <a:lnSpc>
                          <a:spcPct val="115000"/>
                        </a:lnSpc>
                        <a:spcBef>
                          <a:spcPts val="0"/>
                        </a:spcBef>
                        <a:spcAft>
                          <a:spcPts val="0"/>
                        </a:spcAft>
                      </a:pPr>
                      <a:endParaRPr lang="en-GB" sz="2400">
                        <a:solidFill>
                          <a:srgbClr val="000000"/>
                        </a:solidFill>
                        <a:latin typeface="Times New Roman"/>
                        <a:ea typeface="Times New Roman"/>
                      </a:endParaRPr>
                    </a:p>
                  </a:txBody>
                  <a:tcPr marL="68580" marR="68580" marT="0" marB="0"/>
                </a:tc>
                <a:tc>
                  <a:txBody>
                    <a:bodyPr/>
                    <a:lstStyle/>
                    <a:p>
                      <a:pPr marL="342900" marR="17145" lvl="0" indent="-342900">
                        <a:lnSpc>
                          <a:spcPct val="115000"/>
                        </a:lnSpc>
                        <a:spcBef>
                          <a:spcPts val="0"/>
                        </a:spcBef>
                        <a:spcAft>
                          <a:spcPts val="0"/>
                        </a:spcAft>
                        <a:buFont typeface="Wingdings"/>
                        <a:buChar char=""/>
                      </a:pPr>
                      <a:r>
                        <a:rPr lang="en-GB" sz="2400" dirty="0">
                          <a:solidFill>
                            <a:srgbClr val="000000"/>
                          </a:solidFill>
                          <a:latin typeface="Times New Roman"/>
                          <a:ea typeface="Times New Roman"/>
                        </a:rPr>
                        <a:t>M.Sc.(SLP / </a:t>
                      </a:r>
                      <a:r>
                        <a:rPr lang="en-GB" sz="2400" dirty="0" err="1">
                          <a:solidFill>
                            <a:srgbClr val="000000"/>
                          </a:solidFill>
                          <a:latin typeface="Times New Roman"/>
                          <a:ea typeface="Times New Roman"/>
                        </a:rPr>
                        <a:t>Aud</a:t>
                      </a:r>
                      <a:r>
                        <a:rPr lang="en-GB" sz="2400" dirty="0">
                          <a:solidFill>
                            <a:srgbClr val="000000"/>
                          </a:solidFill>
                          <a:latin typeface="Times New Roman"/>
                          <a:ea typeface="Times New Roman"/>
                        </a:rPr>
                        <a:t>)</a:t>
                      </a:r>
                      <a:endParaRPr lang="en-US" sz="2400" dirty="0">
                        <a:latin typeface="Times New Roman"/>
                        <a:ea typeface="Times New Roman"/>
                      </a:endParaRPr>
                    </a:p>
                  </a:txBody>
                  <a:tcPr marL="68580" marR="68580" marT="0" marB="0"/>
                </a:tc>
                <a:tc>
                  <a:txBody>
                    <a:bodyPr/>
                    <a:lstStyle/>
                    <a:p>
                      <a:pPr marL="0" marR="17145">
                        <a:lnSpc>
                          <a:spcPct val="115000"/>
                        </a:lnSpc>
                        <a:spcBef>
                          <a:spcPts val="0"/>
                        </a:spcBef>
                        <a:spcAft>
                          <a:spcPts val="0"/>
                        </a:spcAft>
                      </a:pPr>
                      <a:r>
                        <a:rPr lang="en-GB" sz="2400" dirty="0">
                          <a:solidFill>
                            <a:srgbClr val="000000"/>
                          </a:solidFill>
                          <a:latin typeface="Times New Roman"/>
                          <a:ea typeface="Times New Roman"/>
                        </a:rPr>
                        <a:t>11.40 </a:t>
                      </a:r>
                      <a:r>
                        <a:rPr lang="en-GB" sz="2400" dirty="0" err="1">
                          <a:solidFill>
                            <a:srgbClr val="000000"/>
                          </a:solidFill>
                          <a:latin typeface="Times New Roman"/>
                          <a:ea typeface="Times New Roman"/>
                        </a:rPr>
                        <a:t>a.m</a:t>
                      </a:r>
                      <a:r>
                        <a:rPr lang="en-GB" sz="2400" dirty="0">
                          <a:solidFill>
                            <a:srgbClr val="000000"/>
                          </a:solidFill>
                          <a:latin typeface="Times New Roman"/>
                          <a:ea typeface="Times New Roman"/>
                        </a:rPr>
                        <a:t> to 01.10 </a:t>
                      </a:r>
                      <a:r>
                        <a:rPr lang="en-GB" sz="2400" dirty="0" err="1">
                          <a:solidFill>
                            <a:srgbClr val="000000"/>
                          </a:solidFill>
                          <a:latin typeface="Times New Roman"/>
                          <a:ea typeface="Times New Roman"/>
                        </a:rPr>
                        <a:t>p.m</a:t>
                      </a:r>
                      <a:endParaRPr lang="en-US" sz="2400" dirty="0">
                        <a:latin typeface="Times New Roman"/>
                        <a:ea typeface="Times New Roman"/>
                      </a:endParaRPr>
                    </a:p>
                  </a:txBody>
                  <a:tcPr marL="68580" marR="68580" marT="0" marB="0"/>
                </a:tc>
              </a:tr>
              <a:tr h="370840">
                <a:tc>
                  <a:txBody>
                    <a:bodyPr/>
                    <a:lstStyle/>
                    <a:p>
                      <a:pPr marL="0" marR="17145">
                        <a:lnSpc>
                          <a:spcPct val="115000"/>
                        </a:lnSpc>
                        <a:spcBef>
                          <a:spcPts val="0"/>
                        </a:spcBef>
                        <a:spcAft>
                          <a:spcPts val="0"/>
                        </a:spcAft>
                      </a:pPr>
                      <a:r>
                        <a:rPr lang="en-GB" sz="2400">
                          <a:solidFill>
                            <a:srgbClr val="000000"/>
                          </a:solidFill>
                          <a:latin typeface="Times New Roman"/>
                          <a:ea typeface="Times New Roman"/>
                        </a:rPr>
                        <a:t>d)</a:t>
                      </a:r>
                      <a:endParaRPr lang="en-US" sz="2400">
                        <a:latin typeface="Times New Roman"/>
                        <a:ea typeface="Times New Roman"/>
                      </a:endParaRPr>
                    </a:p>
                  </a:txBody>
                  <a:tcPr marL="68580" marR="68580" marT="0" marB="0"/>
                </a:tc>
                <a:tc>
                  <a:txBody>
                    <a:bodyPr/>
                    <a:lstStyle/>
                    <a:p>
                      <a:pPr marL="0" marR="17145">
                        <a:lnSpc>
                          <a:spcPct val="115000"/>
                        </a:lnSpc>
                        <a:spcBef>
                          <a:spcPts val="0"/>
                        </a:spcBef>
                        <a:spcAft>
                          <a:spcPts val="0"/>
                        </a:spcAft>
                      </a:pPr>
                      <a:r>
                        <a:rPr lang="en-GB" sz="2400">
                          <a:solidFill>
                            <a:srgbClr val="000000"/>
                          </a:solidFill>
                          <a:latin typeface="Times New Roman"/>
                          <a:ea typeface="Times New Roman"/>
                        </a:rPr>
                        <a:t>Latest Entry to the Examination Hall</a:t>
                      </a:r>
                      <a:endParaRPr lang="en-US" sz="2400">
                        <a:latin typeface="Times New Roman"/>
                        <a:ea typeface="Times New Roman"/>
                      </a:endParaRPr>
                    </a:p>
                  </a:txBody>
                  <a:tcPr marL="68580" marR="68580" marT="0" marB="0"/>
                </a:tc>
                <a:tc>
                  <a:txBody>
                    <a:bodyPr/>
                    <a:lstStyle/>
                    <a:p>
                      <a:pPr marL="0" marR="17145">
                        <a:lnSpc>
                          <a:spcPct val="115000"/>
                        </a:lnSpc>
                        <a:spcBef>
                          <a:spcPts val="0"/>
                        </a:spcBef>
                        <a:spcAft>
                          <a:spcPts val="0"/>
                        </a:spcAft>
                      </a:pPr>
                      <a:r>
                        <a:rPr lang="en-GB" sz="2400" dirty="0">
                          <a:solidFill>
                            <a:srgbClr val="000000"/>
                          </a:solidFill>
                          <a:latin typeface="Times New Roman"/>
                          <a:ea typeface="Times New Roman"/>
                        </a:rPr>
                        <a:t>10.00 </a:t>
                      </a:r>
                      <a:r>
                        <a:rPr lang="en-GB" sz="2400" dirty="0" err="1">
                          <a:solidFill>
                            <a:srgbClr val="000000"/>
                          </a:solidFill>
                          <a:latin typeface="Times New Roman"/>
                          <a:ea typeface="Times New Roman"/>
                        </a:rPr>
                        <a:t>a.m</a:t>
                      </a:r>
                      <a:r>
                        <a:rPr lang="en-GB" sz="2400" dirty="0">
                          <a:solidFill>
                            <a:srgbClr val="000000"/>
                          </a:solidFill>
                          <a:latin typeface="Times New Roman"/>
                          <a:ea typeface="Times New Roman"/>
                        </a:rPr>
                        <a:t> </a:t>
                      </a:r>
                      <a:endParaRPr lang="en-US" sz="24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477962"/>
          </a:xfrm>
        </p:spPr>
        <p:txBody>
          <a:bodyPr>
            <a:noAutofit/>
          </a:bodyPr>
          <a:lstStyle/>
          <a:p>
            <a:pPr algn="ctr"/>
            <a:r>
              <a:rPr lang="en-GB" sz="3200" b="1" dirty="0" smtClean="0">
                <a:latin typeface="Times New Roman" pitchFamily="18" charset="0"/>
                <a:cs typeface="Times New Roman" pitchFamily="18" charset="0"/>
              </a:rPr>
              <a:t>MATERIAL TO BE BROUGHT ON THE DAY OF EXAMINATION BY THE CANDIDATES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1371600" y="2667000"/>
            <a:ext cx="7315200" cy="2057400"/>
          </a:xfrm>
          <a:ln w="38100"/>
        </p:spPr>
        <p:style>
          <a:lnRef idx="2">
            <a:schemeClr val="accent4"/>
          </a:lnRef>
          <a:fillRef idx="1">
            <a:schemeClr val="lt1"/>
          </a:fillRef>
          <a:effectRef idx="0">
            <a:schemeClr val="accent4"/>
          </a:effectRef>
          <a:fontRef idx="minor">
            <a:schemeClr val="dk1"/>
          </a:fontRef>
        </p:style>
        <p:txBody>
          <a:bodyPr/>
          <a:lstStyle/>
          <a:p>
            <a:r>
              <a:rPr lang="en-GB" b="1" dirty="0" smtClean="0">
                <a:solidFill>
                  <a:srgbClr val="FF0000"/>
                </a:solidFill>
              </a:rPr>
              <a:t>Admit card</a:t>
            </a:r>
            <a:r>
              <a:rPr lang="en-GB" dirty="0" smtClean="0">
                <a:solidFill>
                  <a:srgbClr val="FF0000"/>
                </a:solidFill>
              </a:rPr>
              <a:t> </a:t>
            </a:r>
            <a:r>
              <a:rPr lang="en-GB" dirty="0" smtClean="0"/>
              <a:t>with photograph,</a:t>
            </a:r>
          </a:p>
          <a:p>
            <a:endParaRPr lang="en-US" dirty="0" smtClean="0"/>
          </a:p>
          <a:p>
            <a:r>
              <a:rPr lang="en-GB" b="1" dirty="0" smtClean="0"/>
              <a:t> </a:t>
            </a:r>
            <a:r>
              <a:rPr lang="en-GB" b="1" dirty="0" smtClean="0">
                <a:solidFill>
                  <a:srgbClr val="7030A0"/>
                </a:solidFill>
              </a:rPr>
              <a:t>Black ball point pen</a:t>
            </a:r>
            <a:r>
              <a:rPr lang="en-GB" dirty="0" smtClean="0">
                <a:solidFill>
                  <a:srgbClr val="7030A0"/>
                </a:solidFill>
              </a:rPr>
              <a:t> </a:t>
            </a:r>
            <a:r>
              <a:rPr lang="en-GB" dirty="0" smtClean="0"/>
              <a:t>of good quality</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03238"/>
            <a:ext cx="7943088" cy="1020762"/>
          </a:xfrm>
        </p:spPr>
        <p:txBody>
          <a:bodyPr>
            <a:noAutofit/>
          </a:bodyPr>
          <a:lstStyle/>
          <a:p>
            <a:pPr algn="ctr"/>
            <a:r>
              <a:rPr lang="en-US" sz="3200" b="1" dirty="0" smtClean="0">
                <a:latin typeface="Times New Roman" pitchFamily="18" charset="0"/>
                <a:cs typeface="Times New Roman" pitchFamily="18" charset="0"/>
              </a:rPr>
              <a:t>DUTIES OF THE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ROOM  INVIGILATORS</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1143000" y="1600200"/>
            <a:ext cx="7772400" cy="4953000"/>
          </a:xfrm>
        </p:spPr>
        <p:txBody>
          <a:bodyPr>
            <a:noAutofit/>
          </a:bodyPr>
          <a:lstStyle/>
          <a:p>
            <a:pPr lvl="0" algn="just"/>
            <a:r>
              <a:rPr lang="en-US" sz="2400" dirty="0" smtClean="0">
                <a:latin typeface="Times New Roman" pitchFamily="18" charset="0"/>
                <a:cs typeface="Times New Roman" pitchFamily="18" charset="0"/>
              </a:rPr>
              <a:t>The Room Invigilator/s shall come to the examination centre </a:t>
            </a:r>
            <a:r>
              <a:rPr lang="en-US" sz="2400" b="1" dirty="0" smtClean="0">
                <a:solidFill>
                  <a:srgbClr val="FF0000"/>
                </a:solidFill>
                <a:latin typeface="Times New Roman" pitchFamily="18" charset="0"/>
                <a:cs typeface="Times New Roman" pitchFamily="18" charset="0"/>
              </a:rPr>
              <a:t>an-hour before (at 09</a:t>
            </a:r>
            <a:r>
              <a:rPr lang="en-US" sz="2400" b="1" dirty="0" smtClean="0">
                <a:solidFill>
                  <a:srgbClr val="FF0000"/>
                </a:solidFill>
                <a:latin typeface="Times New Roman" pitchFamily="18" charset="0"/>
                <a:cs typeface="Times New Roman" pitchFamily="18" charset="0"/>
                <a:sym typeface="Wingdings" pitchFamily="2" charset="2"/>
              </a:rPr>
              <a:t>:00 a.m.)</a:t>
            </a:r>
            <a:r>
              <a:rPr lang="en-US" sz="2400" b="1"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the commencement of the examination and collect the blank answer sheets and invigilator’s dairy from the deputy chief superintendent.</a:t>
            </a:r>
          </a:p>
          <a:p>
            <a:pPr lvl="0" algn="just"/>
            <a:endParaRPr lang="en-US" sz="24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Only </a:t>
            </a:r>
            <a:r>
              <a:rPr lang="en-US" sz="2400" b="1" dirty="0" smtClean="0">
                <a:solidFill>
                  <a:srgbClr val="00B050"/>
                </a:solidFill>
                <a:latin typeface="Times New Roman" pitchFamily="18" charset="0"/>
                <a:cs typeface="Times New Roman" pitchFamily="18" charset="0"/>
              </a:rPr>
              <a:t>one set of question booklet and answer sheet </a:t>
            </a:r>
            <a:r>
              <a:rPr lang="en-US" sz="2400" dirty="0" smtClean="0">
                <a:latin typeface="Times New Roman" pitchFamily="18" charset="0"/>
                <a:cs typeface="Times New Roman" pitchFamily="18" charset="0"/>
              </a:rPr>
              <a:t>shall be given to each candidate. </a:t>
            </a:r>
          </a:p>
          <a:p>
            <a:pPr lvl="0" algn="just"/>
            <a:endParaRPr lang="en-US" sz="24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The Room Invigilator/s shall see that the candidates are seated in the assigned places and </a:t>
            </a:r>
            <a:r>
              <a:rPr lang="en-US" sz="2400" b="1" dirty="0" smtClean="0">
                <a:solidFill>
                  <a:srgbClr val="00B0F0"/>
                </a:solidFill>
                <a:latin typeface="Times New Roman" pitchFamily="18" charset="0"/>
                <a:cs typeface="Times New Roman" pitchFamily="18" charset="0"/>
              </a:rPr>
              <a:t>writes his/her correct register number and other information required </a:t>
            </a:r>
            <a:r>
              <a:rPr lang="en-US" sz="2400" dirty="0" smtClean="0">
                <a:latin typeface="Times New Roman" pitchFamily="18" charset="0"/>
                <a:cs typeface="Times New Roman" pitchFamily="18" charset="0"/>
              </a:rPr>
              <a:t>on the facing sheet of the answer sheet (OMR sheet).</a:t>
            </a:r>
          </a:p>
          <a:p>
            <a:pPr lvl="0"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381000"/>
            <a:ext cx="7790688" cy="5867400"/>
          </a:xfrm>
        </p:spPr>
        <p:txBody>
          <a:bodyPr>
            <a:normAutofit/>
          </a:bodyPr>
          <a:lstStyle/>
          <a:p>
            <a:pPr lvl="0" algn="just"/>
            <a:r>
              <a:rPr lang="en-US" sz="2400" dirty="0" smtClean="0">
                <a:latin typeface="Times New Roman" pitchFamily="18" charset="0"/>
                <a:cs typeface="Times New Roman" pitchFamily="18" charset="0"/>
              </a:rPr>
              <a:t>The Room Invigilator/s shall </a:t>
            </a:r>
            <a:r>
              <a:rPr lang="en-US" sz="2400" b="1" dirty="0" smtClean="0">
                <a:solidFill>
                  <a:srgbClr val="00B050"/>
                </a:solidFill>
                <a:latin typeface="Times New Roman" pitchFamily="18" charset="0"/>
                <a:cs typeface="Times New Roman" pitchFamily="18" charset="0"/>
              </a:rPr>
              <a:t>read out the instructions </a:t>
            </a:r>
            <a:r>
              <a:rPr lang="en-US" sz="2400" dirty="0" smtClean="0">
                <a:latin typeface="Times New Roman" pitchFamily="18" charset="0"/>
                <a:cs typeface="Times New Roman" pitchFamily="18" charset="0"/>
              </a:rPr>
              <a:t>to the candidates as given in the question booklet and the answer sheet and instruct the candidates to read and follow the instructions printed.</a:t>
            </a:r>
          </a:p>
          <a:p>
            <a:pPr lvl="0" algn="just"/>
            <a:endParaRPr lang="en-US" sz="24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Before the distribution of question booklet to the candidates, the Room Invigilator/s shall see that the </a:t>
            </a:r>
            <a:r>
              <a:rPr lang="en-US" sz="2400" b="1" dirty="0" smtClean="0">
                <a:solidFill>
                  <a:srgbClr val="FF0000"/>
                </a:solidFill>
                <a:latin typeface="Times New Roman" pitchFamily="18" charset="0"/>
                <a:cs typeface="Times New Roman" pitchFamily="18" charset="0"/>
              </a:rPr>
              <a:t>correct question booklet according to the time-table is supplied to them</a:t>
            </a:r>
            <a:r>
              <a:rPr lang="en-US" sz="2400" dirty="0" smtClean="0">
                <a:latin typeface="Times New Roman" pitchFamily="18" charset="0"/>
                <a:cs typeface="Times New Roman" pitchFamily="18" charset="0"/>
              </a:rPr>
              <a:t>.  If he/she finds a wrong question booklet, it shall be returned at once to the Deputy Chief Superintendent and replaced with correct question booklet. </a:t>
            </a:r>
          </a:p>
          <a:p>
            <a:pPr lvl="0" algn="just"/>
            <a:endParaRPr lang="en-US" sz="24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The candidates may be </a:t>
            </a:r>
            <a:r>
              <a:rPr lang="en-US" sz="2400" b="1" dirty="0" smtClean="0">
                <a:solidFill>
                  <a:schemeClr val="bg2">
                    <a:lumMod val="50000"/>
                  </a:schemeClr>
                </a:solidFill>
                <a:latin typeface="Times New Roman" pitchFamily="18" charset="0"/>
                <a:cs typeface="Times New Roman" pitchFamily="18" charset="0"/>
              </a:rPr>
              <a:t>asked to check</a:t>
            </a:r>
            <a:r>
              <a:rPr lang="en-US" sz="2400" dirty="0" smtClean="0">
                <a:latin typeface="Times New Roman" pitchFamily="18" charset="0"/>
                <a:cs typeface="Times New Roman" pitchFamily="18" charset="0"/>
              </a:rPr>
              <a:t> whether they have received the right question booklet.</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81000"/>
            <a:ext cx="7924800" cy="6096000"/>
          </a:xfrm>
        </p:spPr>
        <p:txBody>
          <a:bodyPr>
            <a:noAutofit/>
          </a:bodyPr>
          <a:lstStyle/>
          <a:p>
            <a:pPr algn="just"/>
            <a:r>
              <a:rPr lang="en-US" sz="2200" dirty="0" smtClean="0">
                <a:latin typeface="Times New Roman" pitchFamily="18" charset="0"/>
                <a:cs typeface="Times New Roman" pitchFamily="18" charset="0"/>
              </a:rPr>
              <a:t>Soon after the examination begins, the </a:t>
            </a:r>
            <a:r>
              <a:rPr lang="en-US" sz="2000" dirty="0" smtClean="0">
                <a:latin typeface="Times New Roman" pitchFamily="18" charset="0"/>
                <a:cs typeface="Times New Roman" pitchFamily="18" charset="0"/>
              </a:rPr>
              <a:t>Room Invigilator/s </a:t>
            </a:r>
            <a:r>
              <a:rPr lang="en-US" sz="2200" dirty="0" smtClean="0">
                <a:latin typeface="Times New Roman" pitchFamily="18" charset="0"/>
                <a:cs typeface="Times New Roman" pitchFamily="18" charset="0"/>
              </a:rPr>
              <a:t>should </a:t>
            </a:r>
            <a:r>
              <a:rPr lang="en-US" sz="2200" b="1" dirty="0" smtClean="0">
                <a:solidFill>
                  <a:schemeClr val="accent2"/>
                </a:solidFill>
                <a:latin typeface="Times New Roman" pitchFamily="18" charset="0"/>
                <a:cs typeface="Times New Roman" pitchFamily="18" charset="0"/>
              </a:rPr>
              <a:t>obtain the Register Number and the signature of the candidates </a:t>
            </a:r>
            <a:r>
              <a:rPr lang="en-US" sz="2200" dirty="0" smtClean="0">
                <a:latin typeface="Times New Roman" pitchFamily="18" charset="0"/>
                <a:cs typeface="Times New Roman" pitchFamily="18" charset="0"/>
              </a:rPr>
              <a:t>on the Invigilator’s Diary.</a:t>
            </a:r>
          </a:p>
          <a:p>
            <a:pPr lvl="0" algn="just"/>
            <a:endParaRPr lang="en-US" sz="2200" dirty="0" smtClean="0">
              <a:latin typeface="Times New Roman" pitchFamily="18" charset="0"/>
              <a:cs typeface="Times New Roman" pitchFamily="18" charset="0"/>
            </a:endParaRPr>
          </a:p>
          <a:p>
            <a:pPr lvl="0" algn="just"/>
            <a:r>
              <a:rPr lang="en-US" sz="2200" dirty="0" smtClean="0">
                <a:latin typeface="Times New Roman" pitchFamily="18" charset="0"/>
                <a:cs typeface="Times New Roman" pitchFamily="18" charset="0"/>
              </a:rPr>
              <a:t>The </a:t>
            </a:r>
            <a:r>
              <a:rPr lang="en-US" sz="2000" dirty="0" smtClean="0">
                <a:latin typeface="Times New Roman" pitchFamily="18" charset="0"/>
                <a:cs typeface="Times New Roman" pitchFamily="18" charset="0"/>
              </a:rPr>
              <a:t>Room Invigilator/s </a:t>
            </a:r>
            <a:r>
              <a:rPr lang="en-US" sz="2200" dirty="0" smtClean="0">
                <a:latin typeface="Times New Roman" pitchFamily="18" charset="0"/>
                <a:cs typeface="Times New Roman" pitchFamily="18" charset="0"/>
              </a:rPr>
              <a:t>shall </a:t>
            </a:r>
            <a:r>
              <a:rPr lang="en-US" sz="2200" b="1" dirty="0" smtClean="0">
                <a:solidFill>
                  <a:srgbClr val="0070C0"/>
                </a:solidFill>
                <a:latin typeface="Times New Roman" pitchFamily="18" charset="0"/>
                <a:cs typeface="Times New Roman" pitchFamily="18" charset="0"/>
              </a:rPr>
              <a:t>check the candidate’s admission ticket</a:t>
            </a:r>
            <a:r>
              <a:rPr lang="en-US" sz="2200" dirty="0" smtClean="0">
                <a:latin typeface="Times New Roman" pitchFamily="18" charset="0"/>
                <a:cs typeface="Times New Roman" pitchFamily="18" charset="0"/>
              </a:rPr>
              <a:t> in each subject.</a:t>
            </a:r>
          </a:p>
          <a:p>
            <a:pPr lvl="0" algn="just"/>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The </a:t>
            </a:r>
            <a:r>
              <a:rPr lang="en-US" sz="2000" dirty="0" smtClean="0">
                <a:latin typeface="Times New Roman" pitchFamily="18" charset="0"/>
                <a:cs typeface="Times New Roman" pitchFamily="18" charset="0"/>
              </a:rPr>
              <a:t>Room Invigilator/s </a:t>
            </a:r>
            <a:r>
              <a:rPr lang="en-US" sz="2200" dirty="0" smtClean="0">
                <a:latin typeface="Times New Roman" pitchFamily="18" charset="0"/>
                <a:cs typeface="Times New Roman" pitchFamily="18" charset="0"/>
              </a:rPr>
              <a:t>shall then check whether the candidate’s </a:t>
            </a:r>
            <a:r>
              <a:rPr lang="en-US" sz="2200" b="1" dirty="0" smtClean="0">
                <a:solidFill>
                  <a:srgbClr val="00B050"/>
                </a:solidFill>
                <a:latin typeface="Times New Roman" pitchFamily="18" charset="0"/>
                <a:cs typeface="Times New Roman" pitchFamily="18" charset="0"/>
              </a:rPr>
              <a:t>signature on the diary agrees with his/her specimen signature on the admission ticket</a:t>
            </a:r>
            <a:r>
              <a:rPr lang="en-US" sz="2200" dirty="0" smtClean="0">
                <a:latin typeface="Times New Roman" pitchFamily="18" charset="0"/>
                <a:cs typeface="Times New Roman" pitchFamily="18" charset="0"/>
              </a:rPr>
              <a:t>.  Minor variations can be ignored.  However, if there is glaring variation, the </a:t>
            </a:r>
            <a:r>
              <a:rPr lang="en-US" sz="2000" dirty="0" smtClean="0">
                <a:latin typeface="Times New Roman" pitchFamily="18" charset="0"/>
                <a:cs typeface="Times New Roman" pitchFamily="18" charset="0"/>
              </a:rPr>
              <a:t>Room Invigilator/s</a:t>
            </a:r>
            <a:r>
              <a:rPr lang="en-US" sz="2200" dirty="0" smtClean="0">
                <a:latin typeface="Times New Roman" pitchFamily="18" charset="0"/>
                <a:cs typeface="Times New Roman" pitchFamily="18" charset="0"/>
              </a:rPr>
              <a:t> shall bring it to the notice of the Deputy Chief Superintendent.  The Deputy Chief Superintendent shall make an enquiry after the candidate has finished writing his paper.  If the Deputy Chief Superintendent is convinced that it is a clear case of impersonation, he shall not permit the candidate to take the remaining papers of the examination.</a:t>
            </a:r>
          </a:p>
          <a:p>
            <a:pPr lvl="0" algn="just"/>
            <a:endParaRPr lang="en-US" sz="2200" dirty="0" smtClean="0">
              <a:latin typeface="Times New Roman" pitchFamily="18" charset="0"/>
              <a:cs typeface="Times New Roman" pitchFamily="18" charset="0"/>
            </a:endParaRPr>
          </a:p>
          <a:p>
            <a:pPr algn="just"/>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381000"/>
            <a:ext cx="7772400" cy="6096000"/>
          </a:xfrm>
        </p:spPr>
        <p:txBody>
          <a:bodyPr>
            <a:noAutofit/>
          </a:bodyPr>
          <a:lstStyle/>
          <a:p>
            <a:pPr algn="just"/>
            <a:r>
              <a:rPr lang="en-US" sz="2400" b="1" dirty="0" smtClean="0">
                <a:solidFill>
                  <a:schemeClr val="bg2">
                    <a:lumMod val="50000"/>
                  </a:schemeClr>
                </a:solidFill>
                <a:latin typeface="Times New Roman" pitchFamily="18" charset="0"/>
                <a:cs typeface="Times New Roman" pitchFamily="18" charset="0"/>
              </a:rPr>
              <a:t>Additional OMR sheet shall not be given </a:t>
            </a:r>
            <a:r>
              <a:rPr lang="en-US" sz="2400" dirty="0" smtClean="0">
                <a:latin typeface="Times New Roman" pitchFamily="18" charset="0"/>
                <a:cs typeface="Times New Roman" pitchFamily="18" charset="0"/>
              </a:rPr>
              <a:t>to the candidate.</a:t>
            </a:r>
          </a:p>
          <a:p>
            <a:pPr lvl="0" algn="just"/>
            <a:endParaRPr lang="en-US" sz="16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The Room Invigilator/s has to </a:t>
            </a:r>
            <a:r>
              <a:rPr lang="en-US" sz="2400" b="1" dirty="0" smtClean="0">
                <a:solidFill>
                  <a:srgbClr val="FF0000"/>
                </a:solidFill>
                <a:latin typeface="Times New Roman" pitchFamily="18" charset="0"/>
                <a:cs typeface="Times New Roman" pitchFamily="18" charset="0"/>
              </a:rPr>
              <a:t>see that all entries</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in the Invigilator’s Diary are made.</a:t>
            </a:r>
          </a:p>
          <a:p>
            <a:pPr lvl="0" algn="just"/>
            <a:endParaRPr lang="en-US" sz="14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Immediately after 10 minutes of the distribution of the question booklets, the Room Invigilator/s shall </a:t>
            </a:r>
            <a:r>
              <a:rPr lang="en-US" sz="2400" b="1" dirty="0" smtClean="0">
                <a:solidFill>
                  <a:srgbClr val="00B050"/>
                </a:solidFill>
                <a:latin typeface="Times New Roman" pitchFamily="18" charset="0"/>
                <a:cs typeface="Times New Roman" pitchFamily="18" charset="0"/>
              </a:rPr>
              <a:t>return the remaining question booklets</a:t>
            </a:r>
            <a:r>
              <a:rPr lang="en-US" sz="2400" dirty="0" smtClean="0">
                <a:latin typeface="Times New Roman" pitchFamily="18" charset="0"/>
                <a:cs typeface="Times New Roman" pitchFamily="18" charset="0"/>
              </a:rPr>
              <a:t> if any, to the Deputy Chief Superintendent.  No question booklet is to be given to any outsider.</a:t>
            </a:r>
          </a:p>
          <a:p>
            <a:pPr lvl="0" algn="just"/>
            <a:endParaRPr lang="en-US" sz="1200" dirty="0" smtClean="0">
              <a:latin typeface="Times New Roman" pitchFamily="18" charset="0"/>
              <a:cs typeface="Times New Roman" pitchFamily="18" charset="0"/>
            </a:endParaRPr>
          </a:p>
          <a:p>
            <a:pPr lvl="0" algn="just"/>
            <a:r>
              <a:rPr lang="en-US" sz="2400" dirty="0" smtClean="0">
                <a:latin typeface="Times New Roman" pitchFamily="18" charset="0"/>
                <a:cs typeface="Times New Roman" pitchFamily="18" charset="0"/>
              </a:rPr>
              <a:t>The Room Invigilator/s shall be vigilant on his duty.  </a:t>
            </a:r>
            <a:r>
              <a:rPr lang="en-US" sz="2400" b="1" dirty="0" smtClean="0">
                <a:solidFill>
                  <a:srgbClr val="7030A0"/>
                </a:solidFill>
                <a:latin typeface="Times New Roman" pitchFamily="18" charset="0"/>
                <a:cs typeface="Times New Roman" pitchFamily="18" charset="0"/>
              </a:rPr>
              <a:t>Most of the time he/she shall keep moving.  </a:t>
            </a:r>
            <a:r>
              <a:rPr lang="en-US" sz="2400" dirty="0" smtClean="0">
                <a:latin typeface="Times New Roman" pitchFamily="18" charset="0"/>
                <a:cs typeface="Times New Roman" pitchFamily="18" charset="0"/>
              </a:rPr>
              <a:t>Reading books, newspapers/magazines, use of mobile phones etc., is forbidden.</a:t>
            </a:r>
          </a:p>
          <a:p>
            <a:pPr algn="just"/>
            <a:endParaRPr lang="en-US" sz="2400" dirty="0" smtClean="0">
              <a:latin typeface="Times New Roman" pitchFamily="18" charset="0"/>
              <a:cs typeface="Times New Roman" pitchFamily="18" charset="0"/>
            </a:endParaRPr>
          </a:p>
          <a:p>
            <a:pPr lvl="0"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712</TotalTime>
  <Words>2047</Words>
  <Application>Microsoft Office PowerPoint</Application>
  <PresentationFormat>On-screen Show (4:3)</PresentationFormat>
  <Paragraphs>256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Solstice</vt:lpstr>
      <vt:lpstr>ORIENTATION PROGRAMME  22nd May 2018 </vt:lpstr>
      <vt:lpstr>CALENDAR OF EVENTS 2018</vt:lpstr>
      <vt:lpstr>Time Schedule for UG Entrance Examination: 26.05.2018</vt:lpstr>
      <vt:lpstr>Time Schedule for PG Entrance Examination: 26.05.2018</vt:lpstr>
      <vt:lpstr>MATERIAL TO BE BROUGHT ON THE DAY OF EXAMINATION BY THE CANDIDATES</vt:lpstr>
      <vt:lpstr>DUTIES OF THE  ROOM  INVIGILATORS </vt:lpstr>
      <vt:lpstr>Slide 7</vt:lpstr>
      <vt:lpstr>Slide 8</vt:lpstr>
      <vt:lpstr>Slide 9</vt:lpstr>
      <vt:lpstr>Slide 10</vt:lpstr>
      <vt:lpstr>Slide 11</vt:lpstr>
      <vt:lpstr>ARRIVAL TIME OF THE INVIGILATORS (U G and PG) </vt:lpstr>
      <vt:lpstr>SUPPORTIVE STAFF (BOTH UG AND PG EXAMINATION)</vt:lpstr>
      <vt:lpstr>Slide 14</vt:lpstr>
      <vt:lpstr>DETAILS REGARDING THE QUESTION PAPERS AND COVERS</vt:lpstr>
      <vt:lpstr>STATIONARIES-PACKED IN BAGS</vt:lpstr>
      <vt:lpstr>Slide 17</vt:lpstr>
      <vt:lpstr>Slide 18</vt:lpstr>
      <vt:lpstr>INSTRUCTIONS FOR CANDIDATES FOR UG  </vt:lpstr>
      <vt:lpstr>Slide 20</vt:lpstr>
      <vt:lpstr>Slide 21</vt:lpstr>
      <vt:lpstr>Slide 22</vt:lpstr>
      <vt:lpstr>Instructions for Entrance Examination M.Sc program </vt:lpstr>
      <vt:lpstr>Slide 24</vt:lpstr>
      <vt:lpstr>Slide 25</vt:lpstr>
      <vt:lpstr>Slide 26</vt:lpstr>
      <vt:lpstr>ANNOUNCEMENT OF RESULTS- KEEP VISITING AIISH WEBSITE: aiishmysore.in  </vt:lpstr>
      <vt:lpstr>DO’S AND DONT’S</vt:lpstr>
      <vt:lpstr>Slide 29</vt:lpstr>
      <vt:lpstr>Instructions for outside DCS</vt:lpstr>
      <vt:lpstr>Slide 31</vt:lpstr>
      <vt:lpstr>CONTACT DETAILS OF MEMBERS OF  EE COMMITTEE - 2018</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PROGRAMME</dc:title>
  <dc:creator>Academic</dc:creator>
  <cp:lastModifiedBy>PRASAD M</cp:lastModifiedBy>
  <cp:revision>73</cp:revision>
  <dcterms:created xsi:type="dcterms:W3CDTF">2006-08-16T00:00:00Z</dcterms:created>
  <dcterms:modified xsi:type="dcterms:W3CDTF">2018-05-22T06:33:59Z</dcterms:modified>
</cp:coreProperties>
</file>