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05642-2A92-4455-9015-FF797CF3D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CF0E4-A720-4317-B185-D0E2AD2C6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10902-3F5D-4C11-95E0-521B8DA0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D5B74-3B3C-4D64-BC19-3C2CCC685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186C4-513F-4702-A4C4-FEF56660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5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1BBC5-821C-43BF-96B0-0263CF234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89688-3738-41EC-98F9-175A16F20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2577A-AE4C-42B5-91D4-F48ABB7F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A56EF-CE83-4ACB-AB49-5926B8ED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C541D-FF13-4D89-B64D-A88E8C18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09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EE0B2-34A9-4DF7-89B3-8174A398B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A12F7-ABBC-4DD5-AB7D-6516A822F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8BA32-C4DC-4929-924C-EC7D7CDD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F6915-3A77-4FB3-B909-82272FE9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F92B1-F8B4-494F-A853-309BDB21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06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E515-69EB-4F3C-A8D0-946E5C42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8FBB-AE4F-4108-940C-7AE6C985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36CAD-37DA-4EAE-8377-F826B6EB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D34DE-08DB-4E6B-8A9A-134089AC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04898-49C4-4C6A-B4F6-9EBCB818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5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1992-CA5D-42D4-9BB9-7354A545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629E8-EFDB-4A99-B725-2E501CD3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1F3A3-B90B-4E6F-ADB8-AC83953B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2318A-9780-4144-B385-8CF5F002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ABC52-6067-44ED-A63E-E5E9884C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09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764A8-217A-458F-825A-3C1D7A4A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4FD8-280C-40C9-9614-AFFF7F0AC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4A41B-8707-4130-8EE3-EBF1F1887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1BAE7-8C32-446D-99F7-C67FCA4F9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59811-27B2-477C-96F6-FDA29E33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F5653-AF50-4445-BFF3-633C7ADA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71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A926-454F-427A-9100-44F724A4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05FB8-8CA7-4A52-9468-187DEBEC1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5A8B3-3200-4DBC-ACB8-023D2377C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8B35B-1858-4E32-BD37-B7C688A5F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F72ECF-E660-4DD9-B9B4-F958CA4E7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92C30-B1C3-409D-B1E9-BAF278A0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970709-EBDA-490D-8DDE-BB23A947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949A0C-1FD6-45C9-9271-19F44A86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448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B5B1-9B0A-4B20-A999-2F727439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E99256-D48E-4C13-8840-C0F3BBB9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22673-698A-4DF4-942B-F9AED298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55BDC-DC40-4830-ADEB-FF51C098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919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A08C5-0E4C-43B1-8BA4-EC609FFB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0EF001-3FD8-4264-9C2C-E960E904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9D9BD-28DF-4D41-A295-180CAB3F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99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374CB-F12C-41BA-BEED-73A93B8B2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A4BF3-1734-4DC3-B7A4-67958F39B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836A1-782A-4DF3-A594-B1EE58A82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1725A-4AE8-4451-9FC4-6D6C7299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5A555-55E5-4CCB-A8B0-8AEBBCA66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356BD-0F76-4930-943D-FC1B938F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976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67DB-BE4C-4733-BAE7-B2C49B48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1DF627-5615-4CF2-9AA3-E61770AE3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04164-5B16-4C85-A40F-595EAB8BD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93745-6DB3-4063-B546-0E7103D9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8B3A6-697D-41D2-AAE5-60070604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560E9-DBBB-4531-8988-581C02FB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628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8ADCC8-C324-4434-8EC8-F098B6069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E46CA-8315-43BA-8135-98B03E042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D788A-9A8C-4377-BFE0-6A3828FBA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F9CD8-D51D-4F65-88B1-B012251C8A66}" type="datetimeFigureOut">
              <a:rPr lang="en-IN" smtClean="0"/>
              <a:t>29-10-2020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CF60F-735D-4196-AFA0-4124E4556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879B9-72EC-4FEB-855C-BA4467844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0A77-D4AC-44B6-97AF-F01EEE5649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41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01B4-3B1D-431D-9B21-D1828FD6E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2608"/>
          </a:xfrm>
        </p:spPr>
        <p:txBody>
          <a:bodyPr>
            <a:normAutofit/>
          </a:bodyPr>
          <a:lstStyle/>
          <a:p>
            <a:r>
              <a:rPr lang="en-IN" sz="7200" b="1" dirty="0" err="1">
                <a:solidFill>
                  <a:srgbClr val="FF0000"/>
                </a:solidFill>
              </a:rPr>
              <a:t>eAiiSH</a:t>
            </a:r>
            <a:endParaRPr lang="en-IN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9D559-DDC3-47B6-AD02-0ABBB1464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057400"/>
          </a:xfrm>
        </p:spPr>
        <p:txBody>
          <a:bodyPr>
            <a:noAutofit/>
          </a:bodyPr>
          <a:lstStyle/>
          <a:p>
            <a:r>
              <a:rPr lang="en-IN" sz="6600" dirty="0">
                <a:solidFill>
                  <a:srgbClr val="FF0000"/>
                </a:solidFill>
              </a:rPr>
              <a:t>AIISH E-learning Platform</a:t>
            </a:r>
          </a:p>
        </p:txBody>
      </p:sp>
    </p:spTree>
    <p:extLst>
      <p:ext uri="{BB962C8B-B14F-4D97-AF65-F5344CB8AC3E}">
        <p14:creationId xmlns:p14="http://schemas.microsoft.com/office/powerpoint/2010/main" val="307414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EE34-28B4-423C-B4FF-5D627BA6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Advantages &amp; Outcomes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1C71E-E124-4659-84DC-59DF29DAC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/>
              <a:t>Easy sharing of resources</a:t>
            </a:r>
          </a:p>
          <a:p>
            <a:r>
              <a:rPr lang="en-US" b="0" i="0" dirty="0">
                <a:solidFill>
                  <a:srgbClr val="5A5A5A"/>
                </a:solidFill>
                <a:effectLst/>
                <a:latin typeface="proxima-nova"/>
              </a:rPr>
              <a:t>One-time job</a:t>
            </a:r>
          </a:p>
          <a:p>
            <a:r>
              <a:rPr lang="en-US" b="0" i="0" dirty="0">
                <a:solidFill>
                  <a:srgbClr val="5A5A5A"/>
                </a:solidFill>
                <a:effectLst/>
                <a:latin typeface="proxima-nova"/>
              </a:rPr>
              <a:t>Use a variety of engaging question types in a Quiz to assess the learning</a:t>
            </a:r>
          </a:p>
          <a:p>
            <a:r>
              <a:rPr lang="en-US" b="0" i="0" dirty="0">
                <a:solidFill>
                  <a:srgbClr val="33475B"/>
                </a:solidFill>
                <a:effectLst/>
                <a:latin typeface="lato"/>
              </a:rPr>
              <a:t>Cost effective- not pay any license fee to own a Moodle Learning Management System</a:t>
            </a:r>
            <a:endParaRPr lang="en-IN" b="0" i="0" dirty="0">
              <a:solidFill>
                <a:srgbClr val="5A5A5A"/>
              </a:solidFill>
              <a:effectLst/>
              <a:latin typeface="proxima-nova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988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B931-7681-4D3A-8ACD-6325D66A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603AA-EB1D-476E-A7F6-AB1386ED6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33475B"/>
                </a:solidFill>
                <a:effectLst/>
                <a:latin typeface="lato"/>
              </a:rPr>
              <a:t>offline access feature,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C"/>
                </a:solidFill>
                <a:effectLst/>
                <a:latin typeface="Trebuchet MS" panose="020B0603020202020204" pitchFamily="34" charset="0"/>
              </a:rPr>
              <a:t>The backup, restore and import features are really helpful feature of Moodle for teachers.</a:t>
            </a:r>
          </a:p>
          <a:p>
            <a:br>
              <a:rPr lang="en-US"/>
            </a:b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513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89047-FD69-4CAC-A06B-C5D7F5EE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A29BF-06AF-42E8-A2BA-1BD44029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665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11D1-DE7E-469D-A8B7-1F9C030E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E6D6-35C9-48A8-A5B9-9944B5CCB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E-;earning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Learning Management System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Institutional Learning Management System</a:t>
            </a:r>
          </a:p>
          <a:p>
            <a:endParaRPr lang="en-IN" dirty="0"/>
          </a:p>
          <a:p>
            <a:r>
              <a:rPr lang="en-IN" dirty="0"/>
              <a:t>Commercial Vs Open Source LMS</a:t>
            </a:r>
          </a:p>
          <a:p>
            <a:endParaRPr lang="en-IN" dirty="0"/>
          </a:p>
          <a:p>
            <a:r>
              <a:rPr lang="en-IN" dirty="0"/>
              <a:t>Moodle </a:t>
            </a:r>
          </a:p>
        </p:txBody>
      </p:sp>
    </p:spTree>
    <p:extLst>
      <p:ext uri="{BB962C8B-B14F-4D97-AF65-F5344CB8AC3E}">
        <p14:creationId xmlns:p14="http://schemas.microsoft.com/office/powerpoint/2010/main" val="346009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7863B-8445-4E59-89A4-807C4C65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Moodle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B048F-A682-405A-B83F-9360141DB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Martin </a:t>
            </a:r>
            <a:r>
              <a:rPr lang="en-IN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Dougiamas</a:t>
            </a:r>
            <a:r>
              <a:rPr lang="en-I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lang="en-I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2002 </a:t>
            </a:r>
          </a:p>
          <a:p>
            <a:pPr>
              <a:lnSpc>
                <a:spcPct val="150000"/>
              </a:lnSpc>
            </a:pPr>
            <a:r>
              <a:rPr lang="en-IN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Moodle Pty, Australia</a:t>
            </a:r>
          </a:p>
          <a:p>
            <a:pPr>
              <a:lnSpc>
                <a:spcPct val="150000"/>
              </a:lnSpc>
            </a:pPr>
            <a:r>
              <a:rPr lang="en-IN" dirty="0">
                <a:solidFill>
                  <a:srgbClr val="202124"/>
                </a:solidFill>
                <a:latin typeface="arial" panose="020B0604020202020204" pitchFamily="34" charset="0"/>
              </a:rPr>
              <a:t>World’s most popular LMS</a:t>
            </a:r>
          </a:p>
          <a:p>
            <a:pPr>
              <a:lnSpc>
                <a:spcPct val="150000"/>
              </a:lnSpc>
            </a:pPr>
            <a:r>
              <a:rPr lang="en-IN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Sites: 1, 79 000 +</a:t>
            </a:r>
          </a:p>
          <a:p>
            <a:pPr>
              <a:lnSpc>
                <a:spcPct val="150000"/>
              </a:lnSpc>
            </a:pPr>
            <a:r>
              <a:rPr lang="en-IN" dirty="0">
                <a:solidFill>
                  <a:srgbClr val="202122"/>
                </a:solidFill>
                <a:latin typeface="Arial" panose="020B0604020202020204" pitchFamily="34" charset="0"/>
              </a:rPr>
              <a:t>Courses: 3, 11, 44,000 +</a:t>
            </a:r>
          </a:p>
          <a:p>
            <a:endParaRPr lang="en-I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844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FA4E6-AA05-45DA-810D-D33699621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989"/>
            <a:ext cx="10515600" cy="1325563"/>
          </a:xfrm>
        </p:spPr>
        <p:txBody>
          <a:bodyPr/>
          <a:lstStyle/>
          <a:p>
            <a:pPr algn="ctr"/>
            <a:r>
              <a:rPr lang="en-IN" b="1" dirty="0"/>
              <a:t>Moodle Variants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599D-0B4A-49E9-91B9-1DE77B9A7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3257"/>
            <a:ext cx="10515600" cy="5469618"/>
          </a:xfrm>
        </p:spPr>
        <p:txBody>
          <a:bodyPr>
            <a:normAutofit/>
          </a:bodyPr>
          <a:lstStyle/>
          <a:p>
            <a:r>
              <a:rPr lang="en-IN" sz="3200" dirty="0"/>
              <a:t>Moodle Open Source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347663" indent="228600" defTabSz="804863"/>
            <a:r>
              <a:rPr lang="en-IN" dirty="0"/>
              <a:t>	</a:t>
            </a:r>
            <a:r>
              <a:rPr lang="en-IN" sz="3200" dirty="0"/>
              <a:t>Self</a:t>
            </a:r>
          </a:p>
          <a:p>
            <a:pPr marL="347663" indent="119063" defTabSz="804863"/>
            <a:r>
              <a:rPr lang="en-IN" sz="3200" dirty="0"/>
              <a:t>	Certified Partners 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r>
              <a:rPr lang="en-IN" sz="3200" dirty="0"/>
              <a:t>Moodle Cloud </a:t>
            </a:r>
          </a:p>
          <a:p>
            <a:endParaRPr lang="en-IN" dirty="0"/>
          </a:p>
          <a:p>
            <a:pPr marL="804863" lvl="1" indent="-347663"/>
            <a:r>
              <a:rPr lang="en-IN" sz="3200" dirty="0"/>
              <a:t>Paid</a:t>
            </a:r>
          </a:p>
          <a:p>
            <a:pPr marL="804863" lvl="1" indent="-347663"/>
            <a:r>
              <a:rPr lang="en-IN" sz="3200" dirty="0"/>
              <a:t>Free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165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387DF-7029-4C97-BF5F-2B642CE34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IN" sz="4800" dirty="0"/>
              <a:t>				</a:t>
            </a:r>
            <a:r>
              <a:rPr lang="en-IN" sz="4800" b="1" dirty="0" err="1"/>
              <a:t>eAiiSH</a:t>
            </a:r>
            <a:endParaRPr lang="en-IN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3866-3A44-4928-9715-B609E843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725885"/>
          </a:xfrm>
        </p:spPr>
        <p:txBody>
          <a:bodyPr/>
          <a:lstStyle/>
          <a:p>
            <a:r>
              <a:rPr lang="en-IN" sz="3200" dirty="0"/>
              <a:t>Latest version, 3.9</a:t>
            </a:r>
          </a:p>
          <a:p>
            <a:endParaRPr lang="en-IN" sz="3200" dirty="0"/>
          </a:p>
          <a:p>
            <a:r>
              <a:rPr lang="en-IN" sz="3200" dirty="0"/>
              <a:t>Odd semester UG &amp; PG Courses</a:t>
            </a:r>
          </a:p>
          <a:p>
            <a:endParaRPr lang="en-IN" sz="3200" dirty="0"/>
          </a:p>
          <a:p>
            <a:r>
              <a:rPr lang="en-IN" sz="3200" dirty="0"/>
              <a:t>Diploma courses</a:t>
            </a:r>
          </a:p>
          <a:p>
            <a:pPr marL="0" indent="0">
              <a:buNone/>
            </a:pPr>
            <a:endParaRPr lang="en-IN" sz="3200" dirty="0"/>
          </a:p>
          <a:p>
            <a:r>
              <a:rPr lang="en-IN" sz="3200" dirty="0"/>
              <a:t>Three types of accounts: Administrator, Teachers &amp; Students</a:t>
            </a:r>
          </a:p>
          <a:p>
            <a:endParaRPr lang="en-IN" sz="3200" dirty="0"/>
          </a:p>
          <a:p>
            <a:r>
              <a:rPr lang="en-IN" sz="3200" dirty="0"/>
              <a:t>Username &amp; Password 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177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6281-B607-4508-9F89-02E568A8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81273-9574-4443-A658-9E859F8CB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IN" dirty="0"/>
              <a:t>Dashboard</a:t>
            </a:r>
          </a:p>
          <a:p>
            <a:pPr marL="0" indent="0">
              <a:buNone/>
            </a:pPr>
            <a:r>
              <a:rPr lang="en-IN" dirty="0"/>
              <a:t>	Teachers: Assigned Courses</a:t>
            </a:r>
          </a:p>
          <a:p>
            <a:pPr marL="0" indent="0">
              <a:buNone/>
            </a:pPr>
            <a:r>
              <a:rPr lang="en-IN" dirty="0"/>
              <a:t>	Students: Enrolled Courses</a:t>
            </a:r>
          </a:p>
          <a:p>
            <a:r>
              <a:rPr lang="en-IN" dirty="0"/>
              <a:t>Course homepage</a:t>
            </a:r>
          </a:p>
          <a:p>
            <a:pPr lvl="1"/>
            <a:endParaRPr lang="en-IN" dirty="0"/>
          </a:p>
          <a:p>
            <a:pPr lvl="1"/>
            <a:r>
              <a:rPr lang="en-IN" dirty="0"/>
              <a:t>Participants </a:t>
            </a:r>
          </a:p>
          <a:p>
            <a:pPr lvl="1"/>
            <a:r>
              <a:rPr lang="en-IN" dirty="0"/>
              <a:t>Content Area</a:t>
            </a:r>
          </a:p>
          <a:p>
            <a:pPr marL="457200" lvl="1" indent="0">
              <a:buNone/>
            </a:pPr>
            <a:endParaRPr lang="en-IN" dirty="0"/>
          </a:p>
          <a:p>
            <a:pPr marL="430213" lvl="1" indent="-342900"/>
            <a:r>
              <a:rPr lang="en-IN" sz="2800" dirty="0"/>
              <a:t>Resources &amp; Activities 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010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9FD85-4FEE-4B0B-8493-86AD4D22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06A25-E030-4A7C-B669-9FCF605A5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Books</a:t>
            </a:r>
          </a:p>
          <a:p>
            <a:r>
              <a:rPr lang="en-IN" dirty="0"/>
              <a:t>Files</a:t>
            </a:r>
          </a:p>
          <a:p>
            <a:r>
              <a:rPr lang="en-IN" dirty="0"/>
              <a:t>Folders</a:t>
            </a:r>
          </a:p>
          <a:p>
            <a:r>
              <a:rPr lang="en-IN" dirty="0"/>
              <a:t>Pages</a:t>
            </a:r>
          </a:p>
          <a:p>
            <a:r>
              <a:rPr lang="en-IN" dirty="0"/>
              <a:t>URL</a:t>
            </a:r>
          </a:p>
          <a:p>
            <a:endParaRPr lang="en-IN" b="1" dirty="0"/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48063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9276-EC51-40D7-833E-0765F38F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175"/>
            <a:ext cx="10515600" cy="871539"/>
          </a:xfrm>
        </p:spPr>
        <p:txBody>
          <a:bodyPr/>
          <a:lstStyle/>
          <a:p>
            <a:r>
              <a:rPr lang="en-IN" dirty="0"/>
              <a:t>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355D-4244-45F1-96BA-EC6D3BFA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8"/>
            <a:ext cx="10515600" cy="5424261"/>
          </a:xfrm>
        </p:spPr>
        <p:txBody>
          <a:bodyPr>
            <a:normAutofit/>
          </a:bodyPr>
          <a:lstStyle/>
          <a:p>
            <a:r>
              <a:rPr lang="en-IN" sz="3200" dirty="0"/>
              <a:t>Assignments</a:t>
            </a:r>
          </a:p>
          <a:p>
            <a:r>
              <a:rPr lang="en-IN" sz="3200" dirty="0"/>
              <a:t>Chat</a:t>
            </a:r>
          </a:p>
          <a:p>
            <a:r>
              <a:rPr lang="en-IN" sz="3200" dirty="0"/>
              <a:t>Choice </a:t>
            </a:r>
          </a:p>
          <a:p>
            <a:r>
              <a:rPr lang="en-IN" sz="3200" dirty="0"/>
              <a:t>Discussion Forums</a:t>
            </a:r>
          </a:p>
          <a:p>
            <a:r>
              <a:rPr lang="en-IN" sz="3200" dirty="0"/>
              <a:t>Database</a:t>
            </a:r>
          </a:p>
          <a:p>
            <a:r>
              <a:rPr lang="en-IN" sz="3200" dirty="0"/>
              <a:t>Feedback</a:t>
            </a:r>
          </a:p>
          <a:p>
            <a:r>
              <a:rPr lang="en-IN" sz="3200" dirty="0"/>
              <a:t>Glossary</a:t>
            </a:r>
          </a:p>
          <a:p>
            <a:r>
              <a:rPr lang="en-IN" sz="3200" dirty="0"/>
              <a:t>Quiz</a:t>
            </a:r>
          </a:p>
          <a:p>
            <a:r>
              <a:rPr lang="en-IN" sz="3200" dirty="0"/>
              <a:t>Virtual Classroom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062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429FF-DF26-4226-8C7D-A8FBB399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EF601-4A76-46F6-8679-459D90D7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Attendance</a:t>
            </a:r>
          </a:p>
          <a:p>
            <a:endParaRPr lang="en-IN" dirty="0"/>
          </a:p>
          <a:p>
            <a:r>
              <a:rPr lang="en-IN" dirty="0"/>
              <a:t>Gradebook</a:t>
            </a:r>
          </a:p>
        </p:txBody>
      </p:sp>
    </p:spTree>
    <p:extLst>
      <p:ext uri="{BB962C8B-B14F-4D97-AF65-F5344CB8AC3E}">
        <p14:creationId xmlns:p14="http://schemas.microsoft.com/office/powerpoint/2010/main" val="10223166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0720e0e-072a-4ef8-b4a8-ff8a4cb485d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193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lato</vt:lpstr>
      <vt:lpstr>proxima-nova</vt:lpstr>
      <vt:lpstr>Trebuchet MS</vt:lpstr>
      <vt:lpstr>Office Theme</vt:lpstr>
      <vt:lpstr>eAiiSH</vt:lpstr>
      <vt:lpstr>PowerPoint Presentation</vt:lpstr>
      <vt:lpstr>Moodle …</vt:lpstr>
      <vt:lpstr>Moodle Variants</vt:lpstr>
      <vt:lpstr>    eAiiSH</vt:lpstr>
      <vt:lpstr>PowerPoint Presentation</vt:lpstr>
      <vt:lpstr>Resources</vt:lpstr>
      <vt:lpstr>Activities </vt:lpstr>
      <vt:lpstr>Tools</vt:lpstr>
      <vt:lpstr>Advantages &amp; Outcomes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eAiiSH Institutional Learning Management System</dc:title>
  <dc:creator>Shijith Kumar</dc:creator>
  <cp:lastModifiedBy>Shijith Kumar</cp:lastModifiedBy>
  <cp:revision>21</cp:revision>
  <dcterms:created xsi:type="dcterms:W3CDTF">2020-10-22T10:10:33Z</dcterms:created>
  <dcterms:modified xsi:type="dcterms:W3CDTF">2020-10-29T10:29:40Z</dcterms:modified>
</cp:coreProperties>
</file>