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8959850" cy="4608513"/>
  <p:notesSz cx="6858000" cy="9144000"/>
  <p:custDataLst>
    <p:tags r:id="rId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52" userDrawn="1">
          <p15:clr>
            <a:srgbClr val="A4A3A4"/>
          </p15:clr>
        </p15:guide>
        <p15:guide id="2" pos="282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689" autoAdjust="0"/>
  </p:normalViewPr>
  <p:slideViewPr>
    <p:cSldViewPr>
      <p:cViewPr varScale="1">
        <p:scale>
          <a:sx n="83" d="100"/>
          <a:sy n="83" d="100"/>
        </p:scale>
        <p:origin x="990" y="72"/>
      </p:cViewPr>
      <p:guideLst>
        <p:guide orient="horz" pos="1452"/>
        <p:guide pos="282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E45BAB-FEDB-4D1C-8AD2-313D124B614E}" type="datetimeFigureOut">
              <a:rPr lang="en-IN" smtClean="0"/>
              <a:t>26-06-2020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0213" y="1143000"/>
            <a:ext cx="5997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C0EA99-8D4F-49FF-A6BC-1F15CCEB871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817227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0EA99-8D4F-49FF-A6BC-1F15CCEB8717}" type="slidenum">
              <a:rPr lang="en-IN" smtClean="0"/>
              <a:t>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88535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1990" y="1431628"/>
            <a:ext cx="7615873" cy="98784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3979" y="2611491"/>
            <a:ext cx="6271895" cy="117773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179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35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53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719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899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078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25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438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D68B7-88A9-4221-A65E-2C17D49884A9}" type="datetimeFigureOut">
              <a:rPr lang="en-US" smtClean="0"/>
              <a:t>6/26/2020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04BD7-FD72-4B4E-92F5-68ACB09520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D68B7-88A9-4221-A65E-2C17D49884A9}" type="datetimeFigureOut">
              <a:rPr lang="en-US" smtClean="0"/>
              <a:t>6/26/2020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04BD7-FD72-4B4E-92F5-68ACB09520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95891" y="184556"/>
            <a:ext cx="2015966" cy="39321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7992" y="184556"/>
            <a:ext cx="5898568" cy="39321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D68B7-88A9-4221-A65E-2C17D49884A9}" type="datetimeFigureOut">
              <a:rPr lang="en-US" smtClean="0"/>
              <a:t>6/26/2020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04BD7-FD72-4B4E-92F5-68ACB09520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D68B7-88A9-4221-A65E-2C17D49884A9}" type="datetimeFigureOut">
              <a:rPr lang="en-US" smtClean="0"/>
              <a:t>6/26/2020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04BD7-FD72-4B4E-92F5-68ACB09520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767" y="2961398"/>
            <a:ext cx="7615873" cy="915302"/>
          </a:xfrm>
        </p:spPr>
        <p:txBody>
          <a:bodyPr anchor="t"/>
          <a:lstStyle>
            <a:lvl1pPr algn="l">
              <a:defRPr sz="365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767" y="1953287"/>
            <a:ext cx="7615873" cy="1008113"/>
          </a:xfrm>
        </p:spPr>
        <p:txBody>
          <a:bodyPr anchor="b"/>
          <a:lstStyle>
            <a:lvl1pPr marL="0" indent="0">
              <a:buNone/>
              <a:defRPr sz="1829">
                <a:solidFill>
                  <a:schemeClr val="tx1">
                    <a:tint val="75000"/>
                  </a:schemeClr>
                </a:solidFill>
              </a:defRPr>
            </a:lvl1pPr>
            <a:lvl2pPr marL="417982" indent="0">
              <a:buNone/>
              <a:defRPr sz="1646">
                <a:solidFill>
                  <a:schemeClr val="tx1">
                    <a:tint val="75000"/>
                  </a:schemeClr>
                </a:solidFill>
              </a:defRPr>
            </a:lvl2pPr>
            <a:lvl3pPr marL="835966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3pPr>
            <a:lvl4pPr marL="1253947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4pPr>
            <a:lvl5pPr marL="167193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5pPr>
            <a:lvl6pPr marL="2089912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6pPr>
            <a:lvl7pPr marL="2507895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7pPr>
            <a:lvl8pPr marL="2925878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8pPr>
            <a:lvl9pPr marL="3343859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D68B7-88A9-4221-A65E-2C17D49884A9}" type="datetimeFigureOut">
              <a:rPr lang="en-US" smtClean="0"/>
              <a:t>6/26/2020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04BD7-FD72-4B4E-92F5-68ACB09520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7994" y="1075321"/>
            <a:ext cx="3957267" cy="3041406"/>
          </a:xfrm>
        </p:spPr>
        <p:txBody>
          <a:bodyPr/>
          <a:lstStyle>
            <a:lvl1pPr>
              <a:defRPr sz="2560"/>
            </a:lvl1pPr>
            <a:lvl2pPr>
              <a:defRPr sz="2194"/>
            </a:lvl2pPr>
            <a:lvl3pPr>
              <a:defRPr sz="1829"/>
            </a:lvl3pPr>
            <a:lvl4pPr>
              <a:defRPr sz="1646"/>
            </a:lvl4pPr>
            <a:lvl5pPr>
              <a:defRPr sz="1646"/>
            </a:lvl5pPr>
            <a:lvl6pPr>
              <a:defRPr sz="1646"/>
            </a:lvl6pPr>
            <a:lvl7pPr>
              <a:defRPr sz="1646"/>
            </a:lvl7pPr>
            <a:lvl8pPr>
              <a:defRPr sz="1646"/>
            </a:lvl8pPr>
            <a:lvl9pPr>
              <a:defRPr sz="164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54591" y="1075321"/>
            <a:ext cx="3957267" cy="3041406"/>
          </a:xfrm>
        </p:spPr>
        <p:txBody>
          <a:bodyPr/>
          <a:lstStyle>
            <a:lvl1pPr>
              <a:defRPr sz="2560"/>
            </a:lvl1pPr>
            <a:lvl2pPr>
              <a:defRPr sz="2194"/>
            </a:lvl2pPr>
            <a:lvl3pPr>
              <a:defRPr sz="1829"/>
            </a:lvl3pPr>
            <a:lvl4pPr>
              <a:defRPr sz="1646"/>
            </a:lvl4pPr>
            <a:lvl5pPr>
              <a:defRPr sz="1646"/>
            </a:lvl5pPr>
            <a:lvl6pPr>
              <a:defRPr sz="1646"/>
            </a:lvl6pPr>
            <a:lvl7pPr>
              <a:defRPr sz="1646"/>
            </a:lvl7pPr>
            <a:lvl8pPr>
              <a:defRPr sz="1646"/>
            </a:lvl8pPr>
            <a:lvl9pPr>
              <a:defRPr sz="164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D68B7-88A9-4221-A65E-2C17D49884A9}" type="datetimeFigureOut">
              <a:rPr lang="en-US" smtClean="0"/>
              <a:t>6/26/2020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04BD7-FD72-4B4E-92F5-68ACB09520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7994" y="1031583"/>
            <a:ext cx="3958823" cy="429914"/>
          </a:xfrm>
        </p:spPr>
        <p:txBody>
          <a:bodyPr anchor="b"/>
          <a:lstStyle>
            <a:lvl1pPr marL="0" indent="0">
              <a:buNone/>
              <a:defRPr sz="2194" b="1"/>
            </a:lvl1pPr>
            <a:lvl2pPr marL="417982" indent="0">
              <a:buNone/>
              <a:defRPr sz="1829" b="1"/>
            </a:lvl2pPr>
            <a:lvl3pPr marL="835966" indent="0">
              <a:buNone/>
              <a:defRPr sz="1646" b="1"/>
            </a:lvl3pPr>
            <a:lvl4pPr marL="1253947" indent="0">
              <a:buNone/>
              <a:defRPr sz="1463" b="1"/>
            </a:lvl4pPr>
            <a:lvl5pPr marL="1671930" indent="0">
              <a:buNone/>
              <a:defRPr sz="1463" b="1"/>
            </a:lvl5pPr>
            <a:lvl6pPr marL="2089912" indent="0">
              <a:buNone/>
              <a:defRPr sz="1463" b="1"/>
            </a:lvl6pPr>
            <a:lvl7pPr marL="2507895" indent="0">
              <a:buNone/>
              <a:defRPr sz="1463" b="1"/>
            </a:lvl7pPr>
            <a:lvl8pPr marL="2925878" indent="0">
              <a:buNone/>
              <a:defRPr sz="1463" b="1"/>
            </a:lvl8pPr>
            <a:lvl9pPr marL="3343859" indent="0">
              <a:buNone/>
              <a:defRPr sz="146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7994" y="1461497"/>
            <a:ext cx="3958823" cy="2655229"/>
          </a:xfrm>
        </p:spPr>
        <p:txBody>
          <a:bodyPr/>
          <a:lstStyle>
            <a:lvl1pPr>
              <a:defRPr sz="2194"/>
            </a:lvl1pPr>
            <a:lvl2pPr>
              <a:defRPr sz="1829"/>
            </a:lvl2pPr>
            <a:lvl3pPr>
              <a:defRPr sz="1646"/>
            </a:lvl3pPr>
            <a:lvl4pPr>
              <a:defRPr sz="1463"/>
            </a:lvl4pPr>
            <a:lvl5pPr>
              <a:defRPr sz="1463"/>
            </a:lvl5pPr>
            <a:lvl6pPr>
              <a:defRPr sz="1463"/>
            </a:lvl6pPr>
            <a:lvl7pPr>
              <a:defRPr sz="1463"/>
            </a:lvl7pPr>
            <a:lvl8pPr>
              <a:defRPr sz="1463"/>
            </a:lvl8pPr>
            <a:lvl9pPr>
              <a:defRPr sz="146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51485" y="1031583"/>
            <a:ext cx="3960378" cy="429914"/>
          </a:xfrm>
        </p:spPr>
        <p:txBody>
          <a:bodyPr anchor="b"/>
          <a:lstStyle>
            <a:lvl1pPr marL="0" indent="0">
              <a:buNone/>
              <a:defRPr sz="2194" b="1"/>
            </a:lvl1pPr>
            <a:lvl2pPr marL="417982" indent="0">
              <a:buNone/>
              <a:defRPr sz="1829" b="1"/>
            </a:lvl2pPr>
            <a:lvl3pPr marL="835966" indent="0">
              <a:buNone/>
              <a:defRPr sz="1646" b="1"/>
            </a:lvl3pPr>
            <a:lvl4pPr marL="1253947" indent="0">
              <a:buNone/>
              <a:defRPr sz="1463" b="1"/>
            </a:lvl4pPr>
            <a:lvl5pPr marL="1671930" indent="0">
              <a:buNone/>
              <a:defRPr sz="1463" b="1"/>
            </a:lvl5pPr>
            <a:lvl6pPr marL="2089912" indent="0">
              <a:buNone/>
              <a:defRPr sz="1463" b="1"/>
            </a:lvl6pPr>
            <a:lvl7pPr marL="2507895" indent="0">
              <a:buNone/>
              <a:defRPr sz="1463" b="1"/>
            </a:lvl7pPr>
            <a:lvl8pPr marL="2925878" indent="0">
              <a:buNone/>
              <a:defRPr sz="1463" b="1"/>
            </a:lvl8pPr>
            <a:lvl9pPr marL="3343859" indent="0">
              <a:buNone/>
              <a:defRPr sz="146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51485" y="1461497"/>
            <a:ext cx="3960378" cy="2655229"/>
          </a:xfrm>
        </p:spPr>
        <p:txBody>
          <a:bodyPr/>
          <a:lstStyle>
            <a:lvl1pPr>
              <a:defRPr sz="2194"/>
            </a:lvl1pPr>
            <a:lvl2pPr>
              <a:defRPr sz="1829"/>
            </a:lvl2pPr>
            <a:lvl3pPr>
              <a:defRPr sz="1646"/>
            </a:lvl3pPr>
            <a:lvl4pPr>
              <a:defRPr sz="1463"/>
            </a:lvl4pPr>
            <a:lvl5pPr>
              <a:defRPr sz="1463"/>
            </a:lvl5pPr>
            <a:lvl6pPr>
              <a:defRPr sz="1463"/>
            </a:lvl6pPr>
            <a:lvl7pPr>
              <a:defRPr sz="1463"/>
            </a:lvl7pPr>
            <a:lvl8pPr>
              <a:defRPr sz="1463"/>
            </a:lvl8pPr>
            <a:lvl9pPr>
              <a:defRPr sz="146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D68B7-88A9-4221-A65E-2C17D49884A9}" type="datetimeFigureOut">
              <a:rPr lang="en-US" smtClean="0"/>
              <a:t>6/26/2020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04BD7-FD72-4B4E-92F5-68ACB09520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D68B7-88A9-4221-A65E-2C17D49884A9}" type="datetimeFigureOut">
              <a:rPr lang="en-US" smtClean="0"/>
              <a:t>6/26/2020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04BD7-FD72-4B4E-92F5-68ACB09520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D68B7-88A9-4221-A65E-2C17D49884A9}" type="datetimeFigureOut">
              <a:rPr lang="en-US" smtClean="0"/>
              <a:t>6/26/2020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04BD7-FD72-4B4E-92F5-68ACB09520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999" y="183488"/>
            <a:ext cx="2947729" cy="780888"/>
          </a:xfrm>
        </p:spPr>
        <p:txBody>
          <a:bodyPr anchor="b"/>
          <a:lstStyle>
            <a:lvl1pPr algn="l">
              <a:defRPr sz="182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3053" y="183490"/>
            <a:ext cx="5008805" cy="3933238"/>
          </a:xfrm>
        </p:spPr>
        <p:txBody>
          <a:bodyPr/>
          <a:lstStyle>
            <a:lvl1pPr>
              <a:defRPr sz="2925"/>
            </a:lvl1pPr>
            <a:lvl2pPr>
              <a:defRPr sz="2560"/>
            </a:lvl2pPr>
            <a:lvl3pPr>
              <a:defRPr sz="2194"/>
            </a:lvl3pPr>
            <a:lvl4pPr>
              <a:defRPr sz="1829"/>
            </a:lvl4pPr>
            <a:lvl5pPr>
              <a:defRPr sz="1829"/>
            </a:lvl5pPr>
            <a:lvl6pPr>
              <a:defRPr sz="1829"/>
            </a:lvl6pPr>
            <a:lvl7pPr>
              <a:defRPr sz="1829"/>
            </a:lvl7pPr>
            <a:lvl8pPr>
              <a:defRPr sz="1829"/>
            </a:lvl8pPr>
            <a:lvl9pPr>
              <a:defRPr sz="182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7999" y="964376"/>
            <a:ext cx="2947729" cy="3152351"/>
          </a:xfrm>
        </p:spPr>
        <p:txBody>
          <a:bodyPr/>
          <a:lstStyle>
            <a:lvl1pPr marL="0" indent="0">
              <a:buNone/>
              <a:defRPr sz="1280"/>
            </a:lvl1pPr>
            <a:lvl2pPr marL="417982" indent="0">
              <a:buNone/>
              <a:defRPr sz="1096"/>
            </a:lvl2pPr>
            <a:lvl3pPr marL="835966" indent="0">
              <a:buNone/>
              <a:defRPr sz="914"/>
            </a:lvl3pPr>
            <a:lvl4pPr marL="1253947" indent="0">
              <a:buNone/>
              <a:defRPr sz="823"/>
            </a:lvl4pPr>
            <a:lvl5pPr marL="1671930" indent="0">
              <a:buNone/>
              <a:defRPr sz="823"/>
            </a:lvl5pPr>
            <a:lvl6pPr marL="2089912" indent="0">
              <a:buNone/>
              <a:defRPr sz="823"/>
            </a:lvl6pPr>
            <a:lvl7pPr marL="2507895" indent="0">
              <a:buNone/>
              <a:defRPr sz="823"/>
            </a:lvl7pPr>
            <a:lvl8pPr marL="2925878" indent="0">
              <a:buNone/>
              <a:defRPr sz="823"/>
            </a:lvl8pPr>
            <a:lvl9pPr marL="3343859" indent="0">
              <a:buNone/>
              <a:defRPr sz="82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D68B7-88A9-4221-A65E-2C17D49884A9}" type="datetimeFigureOut">
              <a:rPr lang="en-US" smtClean="0"/>
              <a:t>6/26/2020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04BD7-FD72-4B4E-92F5-68ACB09520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6193" y="3225960"/>
            <a:ext cx="5375910" cy="380843"/>
          </a:xfrm>
        </p:spPr>
        <p:txBody>
          <a:bodyPr anchor="b"/>
          <a:lstStyle>
            <a:lvl1pPr algn="l">
              <a:defRPr sz="182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56193" y="411779"/>
            <a:ext cx="5375910" cy="2765108"/>
          </a:xfrm>
        </p:spPr>
        <p:txBody>
          <a:bodyPr/>
          <a:lstStyle>
            <a:lvl1pPr marL="0" indent="0">
              <a:buNone/>
              <a:defRPr sz="2925"/>
            </a:lvl1pPr>
            <a:lvl2pPr marL="417982" indent="0">
              <a:buNone/>
              <a:defRPr sz="2560"/>
            </a:lvl2pPr>
            <a:lvl3pPr marL="835966" indent="0">
              <a:buNone/>
              <a:defRPr sz="2194"/>
            </a:lvl3pPr>
            <a:lvl4pPr marL="1253947" indent="0">
              <a:buNone/>
              <a:defRPr sz="1829"/>
            </a:lvl4pPr>
            <a:lvl5pPr marL="1671930" indent="0">
              <a:buNone/>
              <a:defRPr sz="1829"/>
            </a:lvl5pPr>
            <a:lvl6pPr marL="2089912" indent="0">
              <a:buNone/>
              <a:defRPr sz="1829"/>
            </a:lvl6pPr>
            <a:lvl7pPr marL="2507895" indent="0">
              <a:buNone/>
              <a:defRPr sz="1829"/>
            </a:lvl7pPr>
            <a:lvl8pPr marL="2925878" indent="0">
              <a:buNone/>
              <a:defRPr sz="1829"/>
            </a:lvl8pPr>
            <a:lvl9pPr marL="3343859" indent="0">
              <a:buNone/>
              <a:defRPr sz="1829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56193" y="3606804"/>
            <a:ext cx="5375910" cy="540860"/>
          </a:xfrm>
        </p:spPr>
        <p:txBody>
          <a:bodyPr/>
          <a:lstStyle>
            <a:lvl1pPr marL="0" indent="0">
              <a:buNone/>
              <a:defRPr sz="1280"/>
            </a:lvl1pPr>
            <a:lvl2pPr marL="417982" indent="0">
              <a:buNone/>
              <a:defRPr sz="1096"/>
            </a:lvl2pPr>
            <a:lvl3pPr marL="835966" indent="0">
              <a:buNone/>
              <a:defRPr sz="914"/>
            </a:lvl3pPr>
            <a:lvl4pPr marL="1253947" indent="0">
              <a:buNone/>
              <a:defRPr sz="823"/>
            </a:lvl4pPr>
            <a:lvl5pPr marL="1671930" indent="0">
              <a:buNone/>
              <a:defRPr sz="823"/>
            </a:lvl5pPr>
            <a:lvl6pPr marL="2089912" indent="0">
              <a:buNone/>
              <a:defRPr sz="823"/>
            </a:lvl6pPr>
            <a:lvl7pPr marL="2507895" indent="0">
              <a:buNone/>
              <a:defRPr sz="823"/>
            </a:lvl7pPr>
            <a:lvl8pPr marL="2925878" indent="0">
              <a:buNone/>
              <a:defRPr sz="823"/>
            </a:lvl8pPr>
            <a:lvl9pPr marL="3343859" indent="0">
              <a:buNone/>
              <a:defRPr sz="82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D68B7-88A9-4221-A65E-2C17D49884A9}" type="datetimeFigureOut">
              <a:rPr lang="en-US" smtClean="0"/>
              <a:t>6/26/2020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04BD7-FD72-4B4E-92F5-68ACB09520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47994" y="184556"/>
            <a:ext cx="8063865" cy="7680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7994" y="1075321"/>
            <a:ext cx="8063865" cy="30414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47992" y="4271411"/>
            <a:ext cx="2090632" cy="2453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9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3D68B7-88A9-4221-A65E-2C17D49884A9}" type="datetimeFigureOut">
              <a:rPr lang="en-US" smtClean="0"/>
              <a:t>6/26/2020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61282" y="4271411"/>
            <a:ext cx="2837286" cy="2453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9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21226" y="4271411"/>
            <a:ext cx="2090632" cy="2453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9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C04BD7-FD72-4B4E-92F5-68ACB095205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835966" rtl="0" eaLnBrk="1" latinLnBrk="0" hangingPunct="1">
        <a:spcBef>
          <a:spcPct val="0"/>
        </a:spcBef>
        <a:buNone/>
        <a:defRPr sz="402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13487" indent="-313487" algn="l" defTabSz="835966" rtl="0" eaLnBrk="1" latinLnBrk="0" hangingPunct="1">
        <a:spcBef>
          <a:spcPct val="20000"/>
        </a:spcBef>
        <a:buFont typeface="Arial" pitchFamily="34" charset="0"/>
        <a:buChar char="•"/>
        <a:defRPr sz="2925" kern="1200">
          <a:solidFill>
            <a:schemeClr val="tx1"/>
          </a:solidFill>
          <a:latin typeface="+mn-lt"/>
          <a:ea typeface="+mn-ea"/>
          <a:cs typeface="+mn-cs"/>
        </a:defRPr>
      </a:lvl1pPr>
      <a:lvl2pPr marL="679222" indent="-261238" algn="l" defTabSz="835966" rtl="0" eaLnBrk="1" latinLnBrk="0" hangingPunct="1">
        <a:spcBef>
          <a:spcPct val="20000"/>
        </a:spcBef>
        <a:buFont typeface="Arial" pitchFamily="34" charset="0"/>
        <a:buChar char="–"/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044956" indent="-208991" algn="l" defTabSz="835966" rtl="0" eaLnBrk="1" latinLnBrk="0" hangingPunct="1">
        <a:spcBef>
          <a:spcPct val="20000"/>
        </a:spcBef>
        <a:buFont typeface="Arial" pitchFamily="34" charset="0"/>
        <a:buChar char="•"/>
        <a:defRPr sz="2194" kern="1200">
          <a:solidFill>
            <a:schemeClr val="tx1"/>
          </a:solidFill>
          <a:latin typeface="+mn-lt"/>
          <a:ea typeface="+mn-ea"/>
          <a:cs typeface="+mn-cs"/>
        </a:defRPr>
      </a:lvl3pPr>
      <a:lvl4pPr marL="1462939" indent="-208991" algn="l" defTabSz="835966" rtl="0" eaLnBrk="1" latinLnBrk="0" hangingPunct="1">
        <a:spcBef>
          <a:spcPct val="20000"/>
        </a:spcBef>
        <a:buFont typeface="Arial" pitchFamily="34" charset="0"/>
        <a:buChar char="–"/>
        <a:defRPr sz="1829" kern="1200">
          <a:solidFill>
            <a:schemeClr val="tx1"/>
          </a:solidFill>
          <a:latin typeface="+mn-lt"/>
          <a:ea typeface="+mn-ea"/>
          <a:cs typeface="+mn-cs"/>
        </a:defRPr>
      </a:lvl4pPr>
      <a:lvl5pPr marL="1880922" indent="-208991" algn="l" defTabSz="835966" rtl="0" eaLnBrk="1" latinLnBrk="0" hangingPunct="1">
        <a:spcBef>
          <a:spcPct val="20000"/>
        </a:spcBef>
        <a:buFont typeface="Arial" pitchFamily="34" charset="0"/>
        <a:buChar char="»"/>
        <a:defRPr sz="1829" kern="1200">
          <a:solidFill>
            <a:schemeClr val="tx1"/>
          </a:solidFill>
          <a:latin typeface="+mn-lt"/>
          <a:ea typeface="+mn-ea"/>
          <a:cs typeface="+mn-cs"/>
        </a:defRPr>
      </a:lvl5pPr>
      <a:lvl6pPr marL="2298903" indent="-208991" algn="l" defTabSz="835966" rtl="0" eaLnBrk="1" latinLnBrk="0" hangingPunct="1">
        <a:spcBef>
          <a:spcPct val="20000"/>
        </a:spcBef>
        <a:buFont typeface="Arial" pitchFamily="34" charset="0"/>
        <a:buChar char="•"/>
        <a:defRPr sz="1829" kern="1200">
          <a:solidFill>
            <a:schemeClr val="tx1"/>
          </a:solidFill>
          <a:latin typeface="+mn-lt"/>
          <a:ea typeface="+mn-ea"/>
          <a:cs typeface="+mn-cs"/>
        </a:defRPr>
      </a:lvl6pPr>
      <a:lvl7pPr marL="2716886" indent="-208991" algn="l" defTabSz="835966" rtl="0" eaLnBrk="1" latinLnBrk="0" hangingPunct="1">
        <a:spcBef>
          <a:spcPct val="20000"/>
        </a:spcBef>
        <a:buFont typeface="Arial" pitchFamily="34" charset="0"/>
        <a:buChar char="•"/>
        <a:defRPr sz="1829" kern="1200">
          <a:solidFill>
            <a:schemeClr val="tx1"/>
          </a:solidFill>
          <a:latin typeface="+mn-lt"/>
          <a:ea typeface="+mn-ea"/>
          <a:cs typeface="+mn-cs"/>
        </a:defRPr>
      </a:lvl7pPr>
      <a:lvl8pPr marL="3134869" indent="-208991" algn="l" defTabSz="835966" rtl="0" eaLnBrk="1" latinLnBrk="0" hangingPunct="1">
        <a:spcBef>
          <a:spcPct val="20000"/>
        </a:spcBef>
        <a:buFont typeface="Arial" pitchFamily="34" charset="0"/>
        <a:buChar char="•"/>
        <a:defRPr sz="1829" kern="1200">
          <a:solidFill>
            <a:schemeClr val="tx1"/>
          </a:solidFill>
          <a:latin typeface="+mn-lt"/>
          <a:ea typeface="+mn-ea"/>
          <a:cs typeface="+mn-cs"/>
        </a:defRPr>
      </a:lvl8pPr>
      <a:lvl9pPr marL="3552851" indent="-208991" algn="l" defTabSz="835966" rtl="0" eaLnBrk="1" latinLnBrk="0" hangingPunct="1">
        <a:spcBef>
          <a:spcPct val="20000"/>
        </a:spcBef>
        <a:buFont typeface="Arial" pitchFamily="34" charset="0"/>
        <a:buChar char="•"/>
        <a:defRPr sz="182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35966" rtl="0" eaLnBrk="1" latinLnBrk="0" hangingPunct="1">
        <a:defRPr sz="1646" kern="1200">
          <a:solidFill>
            <a:schemeClr val="tx1"/>
          </a:solidFill>
          <a:latin typeface="+mn-lt"/>
          <a:ea typeface="+mn-ea"/>
          <a:cs typeface="+mn-cs"/>
        </a:defRPr>
      </a:lvl1pPr>
      <a:lvl2pPr marL="417982" algn="l" defTabSz="835966" rtl="0" eaLnBrk="1" latinLnBrk="0" hangingPunct="1">
        <a:defRPr sz="1646" kern="1200">
          <a:solidFill>
            <a:schemeClr val="tx1"/>
          </a:solidFill>
          <a:latin typeface="+mn-lt"/>
          <a:ea typeface="+mn-ea"/>
          <a:cs typeface="+mn-cs"/>
        </a:defRPr>
      </a:lvl2pPr>
      <a:lvl3pPr marL="835966" algn="l" defTabSz="835966" rtl="0" eaLnBrk="1" latinLnBrk="0" hangingPunct="1">
        <a:defRPr sz="1646" kern="1200">
          <a:solidFill>
            <a:schemeClr val="tx1"/>
          </a:solidFill>
          <a:latin typeface="+mn-lt"/>
          <a:ea typeface="+mn-ea"/>
          <a:cs typeface="+mn-cs"/>
        </a:defRPr>
      </a:lvl3pPr>
      <a:lvl4pPr marL="1253947" algn="l" defTabSz="835966" rtl="0" eaLnBrk="1" latinLnBrk="0" hangingPunct="1">
        <a:defRPr sz="1646" kern="1200">
          <a:solidFill>
            <a:schemeClr val="tx1"/>
          </a:solidFill>
          <a:latin typeface="+mn-lt"/>
          <a:ea typeface="+mn-ea"/>
          <a:cs typeface="+mn-cs"/>
        </a:defRPr>
      </a:lvl4pPr>
      <a:lvl5pPr marL="1671930" algn="l" defTabSz="835966" rtl="0" eaLnBrk="1" latinLnBrk="0" hangingPunct="1">
        <a:defRPr sz="1646" kern="1200">
          <a:solidFill>
            <a:schemeClr val="tx1"/>
          </a:solidFill>
          <a:latin typeface="+mn-lt"/>
          <a:ea typeface="+mn-ea"/>
          <a:cs typeface="+mn-cs"/>
        </a:defRPr>
      </a:lvl5pPr>
      <a:lvl6pPr marL="2089912" algn="l" defTabSz="835966" rtl="0" eaLnBrk="1" latinLnBrk="0" hangingPunct="1">
        <a:defRPr sz="1646" kern="1200">
          <a:solidFill>
            <a:schemeClr val="tx1"/>
          </a:solidFill>
          <a:latin typeface="+mn-lt"/>
          <a:ea typeface="+mn-ea"/>
          <a:cs typeface="+mn-cs"/>
        </a:defRPr>
      </a:lvl6pPr>
      <a:lvl7pPr marL="2507895" algn="l" defTabSz="835966" rtl="0" eaLnBrk="1" latinLnBrk="0" hangingPunct="1">
        <a:defRPr sz="1646" kern="1200">
          <a:solidFill>
            <a:schemeClr val="tx1"/>
          </a:solidFill>
          <a:latin typeface="+mn-lt"/>
          <a:ea typeface="+mn-ea"/>
          <a:cs typeface="+mn-cs"/>
        </a:defRPr>
      </a:lvl7pPr>
      <a:lvl8pPr marL="2925878" algn="l" defTabSz="835966" rtl="0" eaLnBrk="1" latinLnBrk="0" hangingPunct="1">
        <a:defRPr sz="1646" kern="1200">
          <a:solidFill>
            <a:schemeClr val="tx1"/>
          </a:solidFill>
          <a:latin typeface="+mn-lt"/>
          <a:ea typeface="+mn-ea"/>
          <a:cs typeface="+mn-cs"/>
        </a:defRPr>
      </a:lvl8pPr>
      <a:lvl9pPr marL="3343859" algn="l" defTabSz="835966" rtl="0" eaLnBrk="1" latinLnBrk="0" hangingPunct="1">
        <a:defRPr sz="16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O:\2016-17\G DRIVE\DESK CALANDAR 2018\D C 2018 SOURCE AND BACKUP\SOURCE AND BACK UP\fLOWERS\SEL\DSC_3034.jpg"/>
          <p:cNvPicPr>
            <a:picLocks noChangeAspect="1" noChangeArrowheads="1"/>
          </p:cNvPicPr>
          <p:nvPr/>
        </p:nvPicPr>
        <p:blipFill>
          <a:blip r:embed="rId3" cstate="print"/>
          <a:srcRect t="20588" r="33717"/>
          <a:stretch>
            <a:fillRect/>
          </a:stretch>
        </p:blipFill>
        <p:spPr bwMode="auto">
          <a:xfrm>
            <a:off x="2180750" y="-17483"/>
            <a:ext cx="6779100" cy="5456978"/>
          </a:xfrm>
          <a:prstGeom prst="rect">
            <a:avLst/>
          </a:prstGeom>
          <a:noFill/>
        </p:spPr>
      </p:pic>
      <p:pic>
        <p:nvPicPr>
          <p:cNvPr id="31" name="Picture 30" descr="000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15875" y="0"/>
            <a:ext cx="6592563" cy="5456978"/>
          </a:xfrm>
          <a:prstGeom prst="rect">
            <a:avLst/>
          </a:prstGeom>
          <a:solidFill>
            <a:srgbClr val="002060"/>
          </a:solidFill>
        </p:spPr>
      </p:pic>
      <p:sp>
        <p:nvSpPr>
          <p:cNvPr id="22" name="TextBox 21"/>
          <p:cNvSpPr txBox="1"/>
          <p:nvPr/>
        </p:nvSpPr>
        <p:spPr>
          <a:xfrm>
            <a:off x="-1047918" y="2241326"/>
            <a:ext cx="4946712" cy="373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29" b="1" dirty="0">
                <a:solidFill>
                  <a:srgbClr val="FFFF00"/>
                </a:solidFill>
                <a:latin typeface="Albertus Extra Bold" pitchFamily="34" charset="0"/>
              </a:rPr>
              <a:t>M.Sc. Audiology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523750" y="1537864"/>
            <a:ext cx="4598352" cy="17807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86" dirty="0">
                <a:solidFill>
                  <a:schemeClr val="bg2"/>
                </a:solidFill>
                <a:latin typeface="Alaska" panose="020E0602030304020303" pitchFamily="34" charset="0"/>
              </a:rPr>
              <a:t>Auditory Perception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GUID" val="73d39c14-516a-4f5c-bde5-95fc9fc9b96d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8</Words>
  <Application>Microsoft Office PowerPoint</Application>
  <PresentationFormat>Custom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Alaska</vt:lpstr>
      <vt:lpstr>Albertus Extra Bold</vt:lpstr>
      <vt:lpstr>Arial</vt:lpstr>
      <vt:lpstr>Calibri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dmdkavitha</dc:creator>
  <cp:lastModifiedBy>Shijith Kumar</cp:lastModifiedBy>
  <cp:revision>20</cp:revision>
  <dcterms:created xsi:type="dcterms:W3CDTF">2020-06-25T09:28:19Z</dcterms:created>
  <dcterms:modified xsi:type="dcterms:W3CDTF">2020-06-26T06:16:39Z</dcterms:modified>
</cp:coreProperties>
</file>