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580667" y="499251"/>
            <a:ext cx="6031290" cy="386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73952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IN" sz="3200" dirty="0" smtClean="0">
                <a:solidFill>
                  <a:schemeClr val="bg1"/>
                </a:solidFill>
              </a:rPr>
              <a:t>Structural Anomalies &amp;      	 Speech Disorders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068053" y="240554"/>
            <a:ext cx="338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smtClean="0">
                <a:solidFill>
                  <a:schemeClr val="bg1"/>
                </a:solidFill>
              </a:rPr>
              <a:t> UG5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StAn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1"/>
            <a:ext cx="3957173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19</cp:revision>
  <dcterms:created xsi:type="dcterms:W3CDTF">2020-06-26T06:26:25Z</dcterms:created>
  <dcterms:modified xsi:type="dcterms:W3CDTF">2021-12-15T09:59:11Z</dcterms:modified>
</cp:coreProperties>
</file>