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294" y="78"/>
      </p:cViewPr>
      <p:guideLst>
        <p:guide orient="horz" pos="1587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2832492" y="1304002"/>
            <a:ext cx="3911209" cy="2572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73916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       Sign Language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290091" y="227210"/>
            <a:ext cx="2996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800" dirty="0" err="1">
                <a:solidFill>
                  <a:schemeClr val="bg1"/>
                </a:solidFill>
              </a:rPr>
              <a:t>BASLP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UG5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SiLan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212" y="0"/>
            <a:ext cx="424255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8574a50-2638-492c-ac5e-3b6cea9a224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28</cp:revision>
  <dcterms:created xsi:type="dcterms:W3CDTF">2020-06-26T06:26:25Z</dcterms:created>
  <dcterms:modified xsi:type="dcterms:W3CDTF">2021-12-15T09:30:44Z</dcterms:modified>
</cp:coreProperties>
</file>