
<file path=[Content_Types].xml><?xml version="1.0" encoding="utf-8"?>
<Types xmlns="http://schemas.openxmlformats.org/package/2006/content-types"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">
          <p15:clr>
            <a:srgbClr val="A4A3A4"/>
          </p15:clr>
        </p15:guide>
        <p15:guide id="2" pos="3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294" y="78"/>
      </p:cViewPr>
      <p:guideLst>
        <p:guide orient="horz" pos="1587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2426899" y="1233938"/>
            <a:ext cx="4722396" cy="2572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73954</a:t>
            </a:r>
            <a:endParaRPr lang="en-IN" sz="3000" dirty="0">
              <a:solidFill>
                <a:schemeClr val="bg1"/>
              </a:solidFill>
            </a:endParaRPr>
          </a:p>
          <a:p>
            <a:r>
              <a:rPr lang="en-IN" sz="3200" smtClean="0">
                <a:solidFill>
                  <a:schemeClr val="bg1"/>
                </a:solidFill>
              </a:rPr>
              <a:t>      </a:t>
            </a:r>
            <a:r>
              <a:rPr lang="en-IN" sz="3200" smtClean="0">
                <a:solidFill>
                  <a:schemeClr val="bg1"/>
                </a:solidFill>
              </a:rPr>
              <a:t>   </a:t>
            </a:r>
            <a:r>
              <a:rPr lang="en-IN" sz="3200" smtClean="0">
                <a:solidFill>
                  <a:schemeClr val="bg1"/>
                </a:solidFill>
              </a:rPr>
              <a:t>Paediatric </a:t>
            </a:r>
            <a:r>
              <a:rPr lang="en-IN" sz="3200" dirty="0">
                <a:solidFill>
                  <a:schemeClr val="bg1"/>
                </a:solidFill>
              </a:rPr>
              <a:t>Audiology</a:t>
            </a:r>
            <a:r>
              <a:rPr lang="en-IN" sz="3200" dirty="0"/>
              <a:t/>
            </a:r>
            <a:br>
              <a:rPr lang="en-IN" sz="3200" dirty="0"/>
            </a:br>
            <a:r>
              <a:rPr lang="en-IN" sz="3200" dirty="0"/>
              <a:t/>
            </a:r>
            <a:br>
              <a:rPr lang="en-IN" sz="3200" dirty="0"/>
            </a:br>
            <a:endParaRPr lang="en-IN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3295541" y="227210"/>
            <a:ext cx="3357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err="1">
                <a:solidFill>
                  <a:schemeClr val="bg1"/>
                </a:solidFill>
              </a:rPr>
              <a:t>BASLP</a:t>
            </a:r>
            <a:r>
              <a:rPr lang="en-IN" sz="2800" dirty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UG5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PaAu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967" y="-1"/>
            <a:ext cx="3953795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8574a50-2638-492c-ac5e-3b6cea9a224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30</cp:revision>
  <dcterms:created xsi:type="dcterms:W3CDTF">2020-06-26T06:26:25Z</dcterms:created>
  <dcterms:modified xsi:type="dcterms:W3CDTF">2021-12-15T09:39:13Z</dcterms:modified>
</cp:coreProperties>
</file>