
<file path=[Content_Types].xml><?xml version="1.0" encoding="utf-8"?>
<Types xmlns="http://schemas.openxmlformats.org/package/2006/content-types">
  <Default Extension="web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10799763" cy="5040313"/>
  <p:notesSz cx="6858000" cy="9144000"/>
  <p:custDataLst>
    <p:tags r:id="rId3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587">
          <p15:clr>
            <a:srgbClr val="A4A3A4"/>
          </p15:clr>
        </p15:guide>
        <p15:guide id="2" pos="340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0" d="100"/>
          <a:sy n="80" d="100"/>
        </p:scale>
        <p:origin x="294" y="78"/>
      </p:cViewPr>
      <p:guideLst>
        <p:guide orient="horz" pos="1587"/>
        <p:guide pos="340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49971" y="824885"/>
            <a:ext cx="8099822" cy="1754776"/>
          </a:xfrm>
        </p:spPr>
        <p:txBody>
          <a:bodyPr anchor="b"/>
          <a:lstStyle>
            <a:lvl1pPr algn="ctr">
              <a:defRPr sz="441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49971" y="2647331"/>
            <a:ext cx="8099822" cy="1216909"/>
          </a:xfrm>
        </p:spPr>
        <p:txBody>
          <a:bodyPr/>
          <a:lstStyle>
            <a:lvl1pPr marL="0" indent="0" algn="ctr">
              <a:buNone/>
              <a:defRPr sz="1764"/>
            </a:lvl1pPr>
            <a:lvl2pPr marL="336042" indent="0" algn="ctr">
              <a:buNone/>
              <a:defRPr sz="1470"/>
            </a:lvl2pPr>
            <a:lvl3pPr marL="672084" indent="0" algn="ctr">
              <a:buNone/>
              <a:defRPr sz="1323"/>
            </a:lvl3pPr>
            <a:lvl4pPr marL="1008126" indent="0" algn="ctr">
              <a:buNone/>
              <a:defRPr sz="1176"/>
            </a:lvl4pPr>
            <a:lvl5pPr marL="1344168" indent="0" algn="ctr">
              <a:buNone/>
              <a:defRPr sz="1176"/>
            </a:lvl5pPr>
            <a:lvl6pPr marL="1680210" indent="0" algn="ctr">
              <a:buNone/>
              <a:defRPr sz="1176"/>
            </a:lvl6pPr>
            <a:lvl7pPr marL="2016252" indent="0" algn="ctr">
              <a:buNone/>
              <a:defRPr sz="1176"/>
            </a:lvl7pPr>
            <a:lvl8pPr marL="2352294" indent="0" algn="ctr">
              <a:buNone/>
              <a:defRPr sz="1176"/>
            </a:lvl8pPr>
            <a:lvl9pPr marL="2688336" indent="0" algn="ctr">
              <a:buNone/>
              <a:defRPr sz="1176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pPr/>
              <a:t>15-12-2021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69646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pPr/>
              <a:t>15-12-2021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41192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28580" y="268350"/>
            <a:ext cx="2328699" cy="427143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484" y="268350"/>
            <a:ext cx="6851100" cy="427143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pPr/>
              <a:t>15-12-2021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36581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pPr/>
              <a:t>15-12-2021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439474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859" y="1256579"/>
            <a:ext cx="9314796" cy="2096630"/>
          </a:xfrm>
        </p:spPr>
        <p:txBody>
          <a:bodyPr anchor="b"/>
          <a:lstStyle>
            <a:lvl1pPr>
              <a:defRPr sz="441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859" y="3373044"/>
            <a:ext cx="9314796" cy="1102568"/>
          </a:xfrm>
        </p:spPr>
        <p:txBody>
          <a:bodyPr/>
          <a:lstStyle>
            <a:lvl1pPr marL="0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1pPr>
            <a:lvl2pPr marL="336042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2pPr>
            <a:lvl3pPr marL="672084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3pPr>
            <a:lvl4pPr marL="1008126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4pPr>
            <a:lvl5pPr marL="1344168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5pPr>
            <a:lvl6pPr marL="1680210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6pPr>
            <a:lvl7pPr marL="2016252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7pPr>
            <a:lvl8pPr marL="2352294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8pPr>
            <a:lvl9pPr marL="2688336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pPr/>
              <a:t>15-12-2021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7087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42484" y="1341750"/>
            <a:ext cx="4589899" cy="31980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67380" y="1341750"/>
            <a:ext cx="4589899" cy="31980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pPr/>
              <a:t>15-12-2021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35023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0" y="268350"/>
            <a:ext cx="9314796" cy="97422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3891" y="1235577"/>
            <a:ext cx="4568806" cy="605537"/>
          </a:xfrm>
        </p:spPr>
        <p:txBody>
          <a:bodyPr anchor="b"/>
          <a:lstStyle>
            <a:lvl1pPr marL="0" indent="0">
              <a:buNone/>
              <a:defRPr sz="1764" b="1"/>
            </a:lvl1pPr>
            <a:lvl2pPr marL="336042" indent="0">
              <a:buNone/>
              <a:defRPr sz="1470" b="1"/>
            </a:lvl2pPr>
            <a:lvl3pPr marL="672084" indent="0">
              <a:buNone/>
              <a:defRPr sz="1323" b="1"/>
            </a:lvl3pPr>
            <a:lvl4pPr marL="1008126" indent="0">
              <a:buNone/>
              <a:defRPr sz="1176" b="1"/>
            </a:lvl4pPr>
            <a:lvl5pPr marL="1344168" indent="0">
              <a:buNone/>
              <a:defRPr sz="1176" b="1"/>
            </a:lvl5pPr>
            <a:lvl6pPr marL="1680210" indent="0">
              <a:buNone/>
              <a:defRPr sz="1176" b="1"/>
            </a:lvl6pPr>
            <a:lvl7pPr marL="2016252" indent="0">
              <a:buNone/>
              <a:defRPr sz="1176" b="1"/>
            </a:lvl7pPr>
            <a:lvl8pPr marL="2352294" indent="0">
              <a:buNone/>
              <a:defRPr sz="1176" b="1"/>
            </a:lvl8pPr>
            <a:lvl9pPr marL="2688336" indent="0">
              <a:buNone/>
              <a:defRPr sz="117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3891" y="1841114"/>
            <a:ext cx="4568806" cy="270800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67380" y="1235577"/>
            <a:ext cx="4591306" cy="605537"/>
          </a:xfrm>
        </p:spPr>
        <p:txBody>
          <a:bodyPr anchor="b"/>
          <a:lstStyle>
            <a:lvl1pPr marL="0" indent="0">
              <a:buNone/>
              <a:defRPr sz="1764" b="1"/>
            </a:lvl1pPr>
            <a:lvl2pPr marL="336042" indent="0">
              <a:buNone/>
              <a:defRPr sz="1470" b="1"/>
            </a:lvl2pPr>
            <a:lvl3pPr marL="672084" indent="0">
              <a:buNone/>
              <a:defRPr sz="1323" b="1"/>
            </a:lvl3pPr>
            <a:lvl4pPr marL="1008126" indent="0">
              <a:buNone/>
              <a:defRPr sz="1176" b="1"/>
            </a:lvl4pPr>
            <a:lvl5pPr marL="1344168" indent="0">
              <a:buNone/>
              <a:defRPr sz="1176" b="1"/>
            </a:lvl5pPr>
            <a:lvl6pPr marL="1680210" indent="0">
              <a:buNone/>
              <a:defRPr sz="1176" b="1"/>
            </a:lvl6pPr>
            <a:lvl7pPr marL="2016252" indent="0">
              <a:buNone/>
              <a:defRPr sz="1176" b="1"/>
            </a:lvl7pPr>
            <a:lvl8pPr marL="2352294" indent="0">
              <a:buNone/>
              <a:defRPr sz="1176" b="1"/>
            </a:lvl8pPr>
            <a:lvl9pPr marL="2688336" indent="0">
              <a:buNone/>
              <a:defRPr sz="117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67380" y="1841114"/>
            <a:ext cx="4591306" cy="270800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pPr/>
              <a:t>15-12-2021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7688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pPr/>
              <a:t>15-12-2021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92887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pPr/>
              <a:t>15-12-2021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65058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1" y="336021"/>
            <a:ext cx="3483204" cy="1176073"/>
          </a:xfrm>
        </p:spPr>
        <p:txBody>
          <a:bodyPr anchor="b"/>
          <a:lstStyle>
            <a:lvl1pPr>
              <a:defRPr sz="235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1306" y="725712"/>
            <a:ext cx="5467380" cy="3581889"/>
          </a:xfrm>
        </p:spPr>
        <p:txBody>
          <a:bodyPr/>
          <a:lstStyle>
            <a:lvl1pPr>
              <a:defRPr sz="2352"/>
            </a:lvl1pPr>
            <a:lvl2pPr>
              <a:defRPr sz="2058"/>
            </a:lvl2pPr>
            <a:lvl3pPr>
              <a:defRPr sz="1764"/>
            </a:lvl3pPr>
            <a:lvl4pPr>
              <a:defRPr sz="1470"/>
            </a:lvl4pPr>
            <a:lvl5pPr>
              <a:defRPr sz="1470"/>
            </a:lvl5pPr>
            <a:lvl6pPr>
              <a:defRPr sz="1470"/>
            </a:lvl6pPr>
            <a:lvl7pPr>
              <a:defRPr sz="1470"/>
            </a:lvl7pPr>
            <a:lvl8pPr>
              <a:defRPr sz="1470"/>
            </a:lvl8pPr>
            <a:lvl9pPr>
              <a:defRPr sz="147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3891" y="1512094"/>
            <a:ext cx="3483204" cy="2801341"/>
          </a:xfrm>
        </p:spPr>
        <p:txBody>
          <a:bodyPr/>
          <a:lstStyle>
            <a:lvl1pPr marL="0" indent="0">
              <a:buNone/>
              <a:defRPr sz="1176"/>
            </a:lvl1pPr>
            <a:lvl2pPr marL="336042" indent="0">
              <a:buNone/>
              <a:defRPr sz="1029"/>
            </a:lvl2pPr>
            <a:lvl3pPr marL="672084" indent="0">
              <a:buNone/>
              <a:defRPr sz="882"/>
            </a:lvl3pPr>
            <a:lvl4pPr marL="1008126" indent="0">
              <a:buNone/>
              <a:defRPr sz="735"/>
            </a:lvl4pPr>
            <a:lvl5pPr marL="1344168" indent="0">
              <a:buNone/>
              <a:defRPr sz="735"/>
            </a:lvl5pPr>
            <a:lvl6pPr marL="1680210" indent="0">
              <a:buNone/>
              <a:defRPr sz="735"/>
            </a:lvl6pPr>
            <a:lvl7pPr marL="2016252" indent="0">
              <a:buNone/>
              <a:defRPr sz="735"/>
            </a:lvl7pPr>
            <a:lvl8pPr marL="2352294" indent="0">
              <a:buNone/>
              <a:defRPr sz="735"/>
            </a:lvl8pPr>
            <a:lvl9pPr marL="2688336" indent="0">
              <a:buNone/>
              <a:defRPr sz="73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pPr/>
              <a:t>15-12-2021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26411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1" y="336021"/>
            <a:ext cx="3483204" cy="1176073"/>
          </a:xfrm>
        </p:spPr>
        <p:txBody>
          <a:bodyPr anchor="b"/>
          <a:lstStyle>
            <a:lvl1pPr>
              <a:defRPr sz="235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91306" y="725712"/>
            <a:ext cx="5467380" cy="3581889"/>
          </a:xfrm>
        </p:spPr>
        <p:txBody>
          <a:bodyPr anchor="t"/>
          <a:lstStyle>
            <a:lvl1pPr marL="0" indent="0">
              <a:buNone/>
              <a:defRPr sz="2352"/>
            </a:lvl1pPr>
            <a:lvl2pPr marL="336042" indent="0">
              <a:buNone/>
              <a:defRPr sz="2058"/>
            </a:lvl2pPr>
            <a:lvl3pPr marL="672084" indent="0">
              <a:buNone/>
              <a:defRPr sz="1764"/>
            </a:lvl3pPr>
            <a:lvl4pPr marL="1008126" indent="0">
              <a:buNone/>
              <a:defRPr sz="1470"/>
            </a:lvl4pPr>
            <a:lvl5pPr marL="1344168" indent="0">
              <a:buNone/>
              <a:defRPr sz="1470"/>
            </a:lvl5pPr>
            <a:lvl6pPr marL="1680210" indent="0">
              <a:buNone/>
              <a:defRPr sz="1470"/>
            </a:lvl6pPr>
            <a:lvl7pPr marL="2016252" indent="0">
              <a:buNone/>
              <a:defRPr sz="1470"/>
            </a:lvl7pPr>
            <a:lvl8pPr marL="2352294" indent="0">
              <a:buNone/>
              <a:defRPr sz="1470"/>
            </a:lvl8pPr>
            <a:lvl9pPr marL="2688336" indent="0">
              <a:buNone/>
              <a:defRPr sz="147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3891" y="1512094"/>
            <a:ext cx="3483204" cy="2801341"/>
          </a:xfrm>
        </p:spPr>
        <p:txBody>
          <a:bodyPr/>
          <a:lstStyle>
            <a:lvl1pPr marL="0" indent="0">
              <a:buNone/>
              <a:defRPr sz="1176"/>
            </a:lvl1pPr>
            <a:lvl2pPr marL="336042" indent="0">
              <a:buNone/>
              <a:defRPr sz="1029"/>
            </a:lvl2pPr>
            <a:lvl3pPr marL="672084" indent="0">
              <a:buNone/>
              <a:defRPr sz="882"/>
            </a:lvl3pPr>
            <a:lvl4pPr marL="1008126" indent="0">
              <a:buNone/>
              <a:defRPr sz="735"/>
            </a:lvl4pPr>
            <a:lvl5pPr marL="1344168" indent="0">
              <a:buNone/>
              <a:defRPr sz="735"/>
            </a:lvl5pPr>
            <a:lvl6pPr marL="1680210" indent="0">
              <a:buNone/>
              <a:defRPr sz="735"/>
            </a:lvl6pPr>
            <a:lvl7pPr marL="2016252" indent="0">
              <a:buNone/>
              <a:defRPr sz="735"/>
            </a:lvl7pPr>
            <a:lvl8pPr marL="2352294" indent="0">
              <a:buNone/>
              <a:defRPr sz="735"/>
            </a:lvl8pPr>
            <a:lvl9pPr marL="2688336" indent="0">
              <a:buNone/>
              <a:defRPr sz="73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pPr/>
              <a:t>15-12-2021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93968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42484" y="268350"/>
            <a:ext cx="9314796" cy="9742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2484" y="1341750"/>
            <a:ext cx="9314796" cy="31980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2484" y="4671624"/>
            <a:ext cx="2429947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A5D9D7-AF9F-4835-9EB6-FFF6F22264A3}" type="datetimeFigureOut">
              <a:rPr lang="en-IN" smtClean="0"/>
              <a:pPr/>
              <a:t>15-12-2021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77422" y="4671624"/>
            <a:ext cx="3644920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7332" y="4671624"/>
            <a:ext cx="2429947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A7F7DF-21F3-46A9-9D17-38C098638B0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03559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72084" rtl="0" eaLnBrk="1" latinLnBrk="0" hangingPunct="1">
        <a:lnSpc>
          <a:spcPct val="90000"/>
        </a:lnSpc>
        <a:spcBef>
          <a:spcPct val="0"/>
        </a:spcBef>
        <a:buNone/>
        <a:defRPr sz="323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8021" indent="-168021" algn="l" defTabSz="672084" rtl="0" eaLnBrk="1" latinLnBrk="0" hangingPunct="1">
        <a:lnSpc>
          <a:spcPct val="90000"/>
        </a:lnSpc>
        <a:spcBef>
          <a:spcPts val="735"/>
        </a:spcBef>
        <a:buFont typeface="Arial" panose="020B0604020202020204" pitchFamily="34" charset="0"/>
        <a:buChar char="•"/>
        <a:defRPr sz="2058" kern="1200">
          <a:solidFill>
            <a:schemeClr val="tx1"/>
          </a:solidFill>
          <a:latin typeface="+mn-lt"/>
          <a:ea typeface="+mn-ea"/>
          <a:cs typeface="+mn-cs"/>
        </a:defRPr>
      </a:lvl1pPr>
      <a:lvl2pPr marL="504063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764" kern="1200">
          <a:solidFill>
            <a:schemeClr val="tx1"/>
          </a:solidFill>
          <a:latin typeface="+mn-lt"/>
          <a:ea typeface="+mn-ea"/>
          <a:cs typeface="+mn-cs"/>
        </a:defRPr>
      </a:lvl2pPr>
      <a:lvl3pPr marL="840105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470" kern="1200">
          <a:solidFill>
            <a:schemeClr val="tx1"/>
          </a:solidFill>
          <a:latin typeface="+mn-lt"/>
          <a:ea typeface="+mn-ea"/>
          <a:cs typeface="+mn-cs"/>
        </a:defRPr>
      </a:lvl3pPr>
      <a:lvl4pPr marL="1176147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4pPr>
      <a:lvl5pPr marL="1512189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5pPr>
      <a:lvl6pPr marL="1848231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6pPr>
      <a:lvl7pPr marL="2184273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7pPr>
      <a:lvl8pPr marL="2520315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8pPr>
      <a:lvl9pPr marL="2856357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1pPr>
      <a:lvl2pPr marL="336042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2pPr>
      <a:lvl3pPr marL="672084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3pPr>
      <a:lvl4pPr marL="1008126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4pPr>
      <a:lvl5pPr marL="1344168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5pPr>
      <a:lvl6pPr marL="1680210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6pPr>
      <a:lvl7pPr marL="2016252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7pPr>
      <a:lvl8pPr marL="2352294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8pPr>
      <a:lvl9pPr marL="2688336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ebp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79BD96A-A95D-4860-AD58-59575902435C}"/>
              </a:ext>
            </a:extLst>
          </p:cNvPr>
          <p:cNvSpPr/>
          <p:nvPr/>
        </p:nvSpPr>
        <p:spPr>
          <a:xfrm>
            <a:off x="2426899" y="1233938"/>
            <a:ext cx="4722396" cy="2572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1172" dirty="0"/>
              <a:t/>
            </a:r>
            <a:br>
              <a:rPr lang="en-IN" sz="1172" dirty="0"/>
            </a:br>
            <a:r>
              <a:rPr lang="en-IN" sz="1172" dirty="0"/>
              <a:t/>
            </a:r>
            <a:br>
              <a:rPr lang="en-IN" sz="1172" dirty="0"/>
            </a:br>
            <a:endParaRPr lang="en-IN" sz="1172" dirty="0" smtClean="0"/>
          </a:p>
          <a:p>
            <a:pPr algn="ctr"/>
            <a:r>
              <a:rPr lang="en-IN" sz="3000" dirty="0" smtClean="0">
                <a:solidFill>
                  <a:schemeClr val="bg1"/>
                </a:solidFill>
              </a:rPr>
              <a:t>  73954</a:t>
            </a:r>
            <a:endParaRPr lang="en-IN" sz="3000" dirty="0">
              <a:solidFill>
                <a:schemeClr val="bg1"/>
              </a:solidFill>
            </a:endParaRPr>
          </a:p>
          <a:p>
            <a:r>
              <a:rPr lang="en-IN" sz="3200" smtClean="0">
                <a:solidFill>
                  <a:schemeClr val="bg1"/>
                </a:solidFill>
              </a:rPr>
              <a:t>      </a:t>
            </a:r>
            <a:r>
              <a:rPr lang="en-IN" sz="3200" smtClean="0">
                <a:solidFill>
                  <a:schemeClr val="bg1"/>
                </a:solidFill>
              </a:rPr>
              <a:t>   </a:t>
            </a:r>
            <a:r>
              <a:rPr lang="en-IN" sz="3200" smtClean="0">
                <a:solidFill>
                  <a:schemeClr val="bg1"/>
                </a:solidFill>
              </a:rPr>
              <a:t>Paediatric </a:t>
            </a:r>
            <a:r>
              <a:rPr lang="en-IN" sz="3200" dirty="0">
                <a:solidFill>
                  <a:schemeClr val="bg1"/>
                </a:solidFill>
              </a:rPr>
              <a:t>Audiology</a:t>
            </a:r>
            <a:r>
              <a:rPr lang="en-IN" sz="3200" dirty="0"/>
              <a:t/>
            </a:r>
            <a:br>
              <a:rPr lang="en-IN" sz="3200" dirty="0"/>
            </a:br>
            <a:r>
              <a:rPr lang="en-IN" sz="3200" dirty="0"/>
              <a:t/>
            </a:r>
            <a:br>
              <a:rPr lang="en-IN" sz="3200" dirty="0"/>
            </a:br>
            <a:endParaRPr lang="en-IN" sz="3200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B186D27-A7D4-4B79-A9FF-BADB09497D51}"/>
              </a:ext>
            </a:extLst>
          </p:cNvPr>
          <p:cNvSpPr/>
          <p:nvPr/>
        </p:nvSpPr>
        <p:spPr>
          <a:xfrm>
            <a:off x="3295541" y="227210"/>
            <a:ext cx="335792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800" dirty="0" err="1">
                <a:solidFill>
                  <a:schemeClr val="bg1"/>
                </a:solidFill>
              </a:rPr>
              <a:t>BASLP</a:t>
            </a:r>
            <a:r>
              <a:rPr lang="en-IN" sz="2800" dirty="0">
                <a:solidFill>
                  <a:schemeClr val="bg1"/>
                </a:solidFill>
              </a:rPr>
              <a:t> </a:t>
            </a:r>
            <a:r>
              <a:rPr lang="en-IN" sz="2800" dirty="0" err="1" smtClean="0">
                <a:solidFill>
                  <a:schemeClr val="bg1"/>
                </a:solidFill>
              </a:rPr>
              <a:t>UG5</a:t>
            </a:r>
            <a:r>
              <a:rPr lang="en-IN" sz="2800" dirty="0" smtClean="0">
                <a:solidFill>
                  <a:schemeClr val="bg1"/>
                </a:solidFill>
              </a:rPr>
              <a:t>-A-</a:t>
            </a:r>
            <a:r>
              <a:rPr lang="en-IN" sz="2800" dirty="0" err="1" smtClean="0">
                <a:solidFill>
                  <a:schemeClr val="bg1"/>
                </a:solidFill>
              </a:rPr>
              <a:t>PaAu</a:t>
            </a:r>
            <a:endParaRPr lang="en-IN" sz="2800" dirty="0">
              <a:solidFill>
                <a:schemeClr val="bg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5967" y="-1"/>
            <a:ext cx="3953795" cy="5040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01858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GUID" val="18574a50-2638-492c-ac5e-3b6cea9a2244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239</TotalTime>
  <Words>2</Words>
  <Application>Microsoft Office PowerPoint</Application>
  <PresentationFormat>Custom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Shijith Kumar</dc:creator>
  <cp:lastModifiedBy>LIC-33</cp:lastModifiedBy>
  <cp:revision>30</cp:revision>
  <dcterms:created xsi:type="dcterms:W3CDTF">2020-06-26T06:26:25Z</dcterms:created>
  <dcterms:modified xsi:type="dcterms:W3CDTF">2021-12-15T09:39:13Z</dcterms:modified>
</cp:coreProperties>
</file>