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03151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  73951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 smtClean="0">
                <a:solidFill>
                  <a:schemeClr val="bg1"/>
                </a:solidFill>
              </a:rPr>
              <a:t>Motor Speech Disorders </a:t>
            </a: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 </a:t>
            </a:r>
            <a:r>
              <a:rPr lang="en-IN" sz="3200" dirty="0" smtClean="0">
                <a:solidFill>
                  <a:schemeClr val="bg1"/>
                </a:solidFill>
              </a:rPr>
              <a:t>        in Children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39453" y="240554"/>
            <a:ext cx="3701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MoSp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0"/>
            <a:ext cx="3957173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20</cp:revision>
  <dcterms:created xsi:type="dcterms:W3CDTF">2020-06-26T06:26:25Z</dcterms:created>
  <dcterms:modified xsi:type="dcterms:W3CDTF">2021-12-15T10:43:47Z</dcterms:modified>
</cp:coreProperties>
</file>