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580667" y="499251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73952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 smtClean="0">
                <a:solidFill>
                  <a:schemeClr val="bg1"/>
                </a:solidFill>
              </a:rPr>
              <a:t>Structural Anomalies &amp;      	 Speech Disorders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068053" y="240554"/>
            <a:ext cx="338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StAn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1"/>
            <a:ext cx="3957173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</TotalTime>
  <Words>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20</cp:revision>
  <dcterms:created xsi:type="dcterms:W3CDTF">2020-06-26T06:26:25Z</dcterms:created>
  <dcterms:modified xsi:type="dcterms:W3CDTF">2021-12-15T11:01:31Z</dcterms:modified>
</cp:coreProperties>
</file>