
<file path=[Content_Types].xml><?xml version="1.0" encoding="utf-8"?>
<Types xmlns="http://schemas.openxmlformats.org/package/2006/content-types">
  <Default Extension="web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">
          <p15:clr>
            <a:srgbClr val="A4A3A4"/>
          </p15:clr>
        </p15:guide>
        <p15:guide id="2" pos="34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222" y="78"/>
      </p:cViewPr>
      <p:guideLst>
        <p:guide orient="horz" pos="1587"/>
        <p:guide pos="340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24885"/>
            <a:ext cx="8099822" cy="1754776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647331"/>
            <a:ext cx="8099822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68350"/>
            <a:ext cx="2328699" cy="42714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68350"/>
            <a:ext cx="6851100" cy="42714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256579"/>
            <a:ext cx="9314796" cy="2096630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373044"/>
            <a:ext cx="9314796" cy="1102568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341750"/>
            <a:ext cx="4589899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68350"/>
            <a:ext cx="9314796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235577"/>
            <a:ext cx="45688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841114"/>
            <a:ext cx="45688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235577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841114"/>
            <a:ext cx="4591306" cy="27080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2"/>
            <a:ext cx="5467380" cy="3581889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1"/>
            <a:ext cx="3483204" cy="1176073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2"/>
            <a:ext cx="5467380" cy="3581889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4"/>
            <a:ext cx="3483204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68350"/>
            <a:ext cx="9314796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341750"/>
            <a:ext cx="9314796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pPr/>
              <a:t>15-12-2021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4671624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4"/>
            <a:ext cx="242994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2246426" y="1233937"/>
            <a:ext cx="4722396" cy="2572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73954</a:t>
            </a:r>
            <a:endParaRPr lang="en-IN" sz="3000" dirty="0">
              <a:solidFill>
                <a:schemeClr val="bg1"/>
              </a:solidFill>
            </a:endParaRPr>
          </a:p>
          <a:p>
            <a:r>
              <a:rPr lang="en-IN" sz="3200" dirty="0" smtClean="0">
                <a:solidFill>
                  <a:schemeClr val="bg1"/>
                </a:solidFill>
              </a:rPr>
              <a:t>         Paediatric </a:t>
            </a:r>
            <a:r>
              <a:rPr lang="en-IN" sz="3200" dirty="0">
                <a:solidFill>
                  <a:schemeClr val="bg1"/>
                </a:solidFill>
              </a:rPr>
              <a:t>Audiology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3200" dirty="0"/>
              <a:t/>
            </a:r>
            <a:br>
              <a:rPr lang="en-IN" sz="3200" dirty="0"/>
            </a:br>
            <a:endParaRPr lang="en-IN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3109136" y="251273"/>
            <a:ext cx="33579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err="1">
                <a:solidFill>
                  <a:schemeClr val="bg1"/>
                </a:solidFill>
              </a:rPr>
              <a:t>BASLP</a:t>
            </a:r>
            <a:r>
              <a:rPr lang="en-IN" sz="2800" dirty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UG5</a:t>
            </a:r>
            <a:r>
              <a:rPr lang="en-IN" sz="2800" dirty="0" smtClean="0">
                <a:solidFill>
                  <a:schemeClr val="bg1"/>
                </a:solidFill>
              </a:rPr>
              <a:t>-B-</a:t>
            </a:r>
            <a:r>
              <a:rPr lang="en-IN" sz="2800" dirty="0" err="1" smtClean="0">
                <a:solidFill>
                  <a:schemeClr val="bg1"/>
                </a:solidFill>
              </a:rPr>
              <a:t>PaAu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5967" y="-1"/>
            <a:ext cx="3953795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8574a50-2638-492c-ac5e-3b6cea9a2244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</TotalTime>
  <Words>2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31</cp:revision>
  <dcterms:created xsi:type="dcterms:W3CDTF">2020-06-26T06:26:25Z</dcterms:created>
  <dcterms:modified xsi:type="dcterms:W3CDTF">2021-12-15T10:58:16Z</dcterms:modified>
</cp:coreProperties>
</file>