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4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003151" y="502164"/>
            <a:ext cx="6031290" cy="3861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         73951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5400" dirty="0" smtClean="0">
                <a:solidFill>
                  <a:schemeClr val="bg1"/>
                </a:solidFill>
              </a:rPr>
              <a:t>		</a:t>
            </a:r>
            <a:r>
              <a:rPr lang="en-IN" sz="3200" dirty="0" smtClean="0">
                <a:solidFill>
                  <a:schemeClr val="bg1"/>
                </a:solidFill>
              </a:rPr>
              <a:t>Motor Speech Disorders </a:t>
            </a:r>
          </a:p>
          <a:p>
            <a:pPr algn="ctr"/>
            <a:r>
              <a:rPr lang="en-IN" sz="3200" dirty="0">
                <a:solidFill>
                  <a:schemeClr val="bg1"/>
                </a:solidFill>
              </a:rPr>
              <a:t> </a:t>
            </a:r>
            <a:r>
              <a:rPr lang="en-IN" sz="3200" dirty="0" smtClean="0">
                <a:solidFill>
                  <a:schemeClr val="bg1"/>
                </a:solidFill>
              </a:rPr>
              <a:t>        in Children</a:t>
            </a:r>
            <a:endParaRPr lang="en-IN" sz="3200" dirty="0"/>
          </a:p>
          <a:p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2839453" y="240554"/>
            <a:ext cx="3701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err="1" smtClean="0">
                <a:solidFill>
                  <a:schemeClr val="bg1"/>
                </a:solidFill>
              </a:rPr>
              <a:t>BASLP</a:t>
            </a:r>
            <a:r>
              <a:rPr lang="en-IN" sz="2800" dirty="0" smtClean="0">
                <a:solidFill>
                  <a:schemeClr val="bg1"/>
                </a:solidFill>
              </a:rPr>
              <a:t> </a:t>
            </a:r>
            <a:r>
              <a:rPr lang="en-IN" sz="2800" dirty="0" err="1" smtClean="0">
                <a:solidFill>
                  <a:schemeClr val="bg1"/>
                </a:solidFill>
              </a:rPr>
              <a:t>UG5</a:t>
            </a:r>
            <a:r>
              <a:rPr lang="en-IN" sz="2800" smtClean="0">
                <a:solidFill>
                  <a:schemeClr val="bg1"/>
                </a:solidFill>
              </a:rPr>
              <a:t>-B-</a:t>
            </a:r>
            <a:r>
              <a:rPr lang="en-IN" sz="2800" dirty="0" err="1" smtClean="0">
                <a:solidFill>
                  <a:schemeClr val="bg1"/>
                </a:solidFill>
              </a:rPr>
              <a:t>MoSp</a:t>
            </a:r>
            <a:r>
              <a:rPr lang="en-IN" sz="2800" dirty="0" smtClean="0">
                <a:solidFill>
                  <a:schemeClr val="bg1"/>
                </a:solidFill>
              </a:rPr>
              <a:t> 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589" y="0"/>
            <a:ext cx="3957173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388</TotalTime>
  <Words>2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21</cp:revision>
  <dcterms:created xsi:type="dcterms:W3CDTF">2020-06-26T06:26:25Z</dcterms:created>
  <dcterms:modified xsi:type="dcterms:W3CDTF">2021-12-15T10:48:55Z</dcterms:modified>
</cp:coreProperties>
</file>