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111435" y="502164"/>
            <a:ext cx="6031290" cy="3549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			    73953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			 </a:t>
            </a:r>
            <a:r>
              <a:rPr lang="en-IN" sz="3200" dirty="0" smtClean="0">
                <a:solidFill>
                  <a:schemeClr val="bg1"/>
                </a:solidFill>
              </a:rPr>
              <a:t>Amplification Devices</a:t>
            </a:r>
            <a:endParaRPr lang="en-IN" sz="3200" dirty="0"/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3185552" y="240554"/>
            <a:ext cx="32713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UG5</a:t>
            </a:r>
            <a:r>
              <a:rPr lang="en-IN" sz="2800" smtClean="0">
                <a:solidFill>
                  <a:schemeClr val="bg1"/>
                </a:solidFill>
              </a:rPr>
              <a:t>-B- </a:t>
            </a:r>
            <a:r>
              <a:rPr lang="en-IN" sz="2800" dirty="0" err="1">
                <a:solidFill>
                  <a:schemeClr val="bg1"/>
                </a:solidFill>
              </a:rPr>
              <a:t>AmDe</a:t>
            </a:r>
            <a:r>
              <a:rPr lang="en-IN" sz="28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589" y="1"/>
            <a:ext cx="3957173" cy="50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3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19</cp:revision>
  <dcterms:created xsi:type="dcterms:W3CDTF">2020-06-26T06:26:25Z</dcterms:created>
  <dcterms:modified xsi:type="dcterms:W3CDTF">2021-12-15T10:47:01Z</dcterms:modified>
</cp:coreProperties>
</file>