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11435" y="502164"/>
            <a:ext cx="6031290" cy="3549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		    73953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	 </a:t>
            </a:r>
            <a:r>
              <a:rPr lang="en-IN" sz="3200" dirty="0" smtClean="0">
                <a:solidFill>
                  <a:schemeClr val="bg1"/>
                </a:solidFill>
              </a:rPr>
              <a:t>Amplification Devices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185552" y="240554"/>
            <a:ext cx="32713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smtClean="0">
                <a:solidFill>
                  <a:schemeClr val="bg1"/>
                </a:solidFill>
              </a:rPr>
              <a:t>-B- </a:t>
            </a:r>
            <a:r>
              <a:rPr lang="en-IN" sz="2800" dirty="0" err="1">
                <a:solidFill>
                  <a:schemeClr val="bg1"/>
                </a:solidFill>
              </a:rPr>
              <a:t>AmDe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1"/>
            <a:ext cx="3957173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2021-12-15T10:47:01Z</dcterms:modified>
</cp:coreProperties>
</file>