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906848" y="412627"/>
            <a:ext cx="6031290" cy="313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73931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Voice &amp; ITS Disorders </a:t>
            </a: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792904" y="151017"/>
            <a:ext cx="42591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UG3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VoIt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001" y="-1"/>
            <a:ext cx="366776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2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19</cp:revision>
  <dcterms:created xsi:type="dcterms:W3CDTF">2020-06-26T06:26:25Z</dcterms:created>
  <dcterms:modified xsi:type="dcterms:W3CDTF">2021-12-14T11:52:17Z</dcterms:modified>
</cp:coreProperties>
</file>