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521887" y="381849"/>
            <a:ext cx="6031290" cy="3131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smtClean="0">
                <a:solidFill>
                  <a:schemeClr val="bg1"/>
                </a:solidFill>
              </a:rPr>
              <a:t>                            </a:t>
            </a:r>
            <a:r>
              <a:rPr lang="en-IN" sz="3000" dirty="0" smtClean="0">
                <a:solidFill>
                  <a:schemeClr val="bg1"/>
                </a:solidFill>
              </a:rPr>
              <a:t>73935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3200" dirty="0" smtClean="0">
                <a:solidFill>
                  <a:schemeClr val="bg1"/>
                </a:solidFill>
              </a:rPr>
              <a:t>                          Neurology</a:t>
            </a:r>
            <a:endParaRPr lang="en-IN" sz="3200" dirty="0">
              <a:solidFill>
                <a:schemeClr val="bg1"/>
              </a:solidFill>
            </a:endParaRPr>
          </a:p>
          <a:p>
            <a:pPr algn="ctr"/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719137" y="235238"/>
            <a:ext cx="40185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err="1" smtClean="0">
                <a:solidFill>
                  <a:schemeClr val="bg1"/>
                </a:solidFill>
              </a:rPr>
              <a:t>BASLP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UG3</a:t>
            </a:r>
            <a:r>
              <a:rPr lang="en-IN" sz="2800" dirty="0" smtClean="0">
                <a:solidFill>
                  <a:schemeClr val="bg1"/>
                </a:solidFill>
              </a:rPr>
              <a:t>-A-</a:t>
            </a:r>
            <a:r>
              <a:rPr lang="en-IN" sz="2800" dirty="0" err="1" smtClean="0">
                <a:solidFill>
                  <a:schemeClr val="bg1"/>
                </a:solidFill>
              </a:rPr>
              <a:t>NeRg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001" y="0"/>
            <a:ext cx="3667762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408</TotalTime>
  <Words>2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24</cp:revision>
  <dcterms:created xsi:type="dcterms:W3CDTF">2020-06-26T06:26:25Z</dcterms:created>
  <dcterms:modified xsi:type="dcterms:W3CDTF">2021-12-14T11:48:12Z</dcterms:modified>
</cp:coreProperties>
</file>