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640824" y="526228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Educational Audiology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804737" y="295396"/>
            <a:ext cx="5205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    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UG3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EdAu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1"/>
            <a:ext cx="3667762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23</cp:revision>
  <dcterms:created xsi:type="dcterms:W3CDTF">2020-06-26T06:26:25Z</dcterms:created>
  <dcterms:modified xsi:type="dcterms:W3CDTF">2021-12-14T11:47:00Z</dcterms:modified>
</cp:coreProperties>
</file>