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566944" y="369817"/>
            <a:ext cx="6031290" cy="3623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73933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3200" smtClean="0">
                <a:solidFill>
                  <a:schemeClr val="bg1"/>
                </a:solidFill>
              </a:rPr>
              <a:t>  Diagnostic </a:t>
            </a:r>
            <a:r>
              <a:rPr lang="en-IN" sz="3200" dirty="0">
                <a:solidFill>
                  <a:schemeClr val="bg1"/>
                </a:solidFill>
              </a:rPr>
              <a:t>Audiology</a:t>
            </a:r>
            <a:r>
              <a:rPr lang="en-IN" sz="3200">
                <a:solidFill>
                  <a:schemeClr val="bg1"/>
                </a:solidFill>
              </a:rPr>
              <a:t>: </a:t>
            </a:r>
            <a:endParaRPr lang="en-IN" sz="3200" smtClean="0">
              <a:solidFill>
                <a:schemeClr val="bg1"/>
              </a:solidFill>
            </a:endParaRPr>
          </a:p>
          <a:p>
            <a:pPr algn="ctr"/>
            <a:r>
              <a:rPr lang="en-IN" sz="3200" dirty="0" smtClean="0">
                <a:solidFill>
                  <a:schemeClr val="bg1"/>
                </a:solidFill>
              </a:rPr>
              <a:t>Behavioural </a:t>
            </a:r>
            <a:r>
              <a:rPr lang="en-IN" sz="3200" dirty="0">
                <a:solidFill>
                  <a:schemeClr val="bg1"/>
                </a:solidFill>
              </a:rPr>
              <a:t>Tests</a:t>
            </a:r>
          </a:p>
          <a:p>
            <a:pPr algn="ctr"/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322590" y="259301"/>
            <a:ext cx="4519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err="1" smtClean="0">
                <a:solidFill>
                  <a:schemeClr val="bg1"/>
                </a:solidFill>
              </a:rPr>
              <a:t>BASLP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UG3</a:t>
            </a:r>
            <a:r>
              <a:rPr lang="en-IN" sz="2800" dirty="0" smtClean="0">
                <a:solidFill>
                  <a:schemeClr val="bg1"/>
                </a:solidFill>
              </a:rPr>
              <a:t>-A-</a:t>
            </a:r>
            <a:r>
              <a:rPr lang="en-IN" sz="2800" dirty="0" err="1" smtClean="0">
                <a:solidFill>
                  <a:schemeClr val="bg1"/>
                </a:solidFill>
              </a:rPr>
              <a:t>DiAu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001" y="-1"/>
            <a:ext cx="3667762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403</TotalTime>
  <Words>2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23</cp:revision>
  <dcterms:created xsi:type="dcterms:W3CDTF">2020-06-26T06:26:25Z</dcterms:created>
  <dcterms:modified xsi:type="dcterms:W3CDTF">2021-12-14T11:46:17Z</dcterms:modified>
</cp:coreProperties>
</file>