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14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27-12-2021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27-12-2021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27-12-2021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27-12-2021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27-12-2021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27-12-2021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27-12-2021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906848" y="412627"/>
            <a:ext cx="6031290" cy="3131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pPr algn="ctr"/>
            <a:endParaRPr lang="en-IN" sz="1172" dirty="0">
              <a:solidFill>
                <a:schemeClr val="bg1"/>
              </a:solidFill>
            </a:endParaRPr>
          </a:p>
          <a:p>
            <a:pPr algn="ctr"/>
            <a:endParaRPr lang="en-IN" sz="3000" dirty="0" smtClean="0">
              <a:solidFill>
                <a:schemeClr val="bg1"/>
              </a:solidFill>
            </a:endParaRPr>
          </a:p>
          <a:p>
            <a:pPr algn="ctr"/>
            <a:r>
              <a:rPr lang="en-IN" sz="3000" dirty="0" smtClean="0">
                <a:solidFill>
                  <a:schemeClr val="bg1"/>
                </a:solidFill>
              </a:rPr>
              <a:t>73931</a:t>
            </a:r>
            <a:endParaRPr lang="en-IN" sz="3000" dirty="0">
              <a:solidFill>
                <a:schemeClr val="bg1"/>
              </a:solidFill>
            </a:endParaRPr>
          </a:p>
          <a:p>
            <a:pPr algn="ctr"/>
            <a:r>
              <a:rPr lang="en-IN" sz="3200" dirty="0">
                <a:solidFill>
                  <a:schemeClr val="bg1"/>
                </a:solidFill>
              </a:rPr>
              <a:t>Voice &amp; ITS Disorders </a:t>
            </a:r>
          </a:p>
          <a:p>
            <a:pPr algn="ctr"/>
            <a:r>
              <a:rPr lang="en-IN" sz="3516" dirty="0"/>
              <a:t/>
            </a:r>
            <a:br>
              <a:rPr lang="en-IN" sz="3516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2792904" y="151017"/>
            <a:ext cx="42591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dirty="0" err="1" smtClean="0">
                <a:solidFill>
                  <a:schemeClr val="bg1"/>
                </a:solidFill>
              </a:rPr>
              <a:t>BASLP</a:t>
            </a:r>
            <a:r>
              <a:rPr lang="en-IN" sz="2800" dirty="0" smtClean="0">
                <a:solidFill>
                  <a:schemeClr val="bg1"/>
                </a:solidFill>
              </a:rPr>
              <a:t> </a:t>
            </a:r>
            <a:r>
              <a:rPr lang="en-IN" sz="2800" dirty="0" err="1" smtClean="0">
                <a:solidFill>
                  <a:schemeClr val="bg1"/>
                </a:solidFill>
              </a:rPr>
              <a:t>UG3</a:t>
            </a:r>
            <a:r>
              <a:rPr lang="en-IN" sz="2800" smtClean="0">
                <a:solidFill>
                  <a:schemeClr val="bg1"/>
                </a:solidFill>
              </a:rPr>
              <a:t>-B-</a:t>
            </a:r>
            <a:r>
              <a:rPr lang="en-IN" sz="2800" dirty="0" err="1" smtClean="0">
                <a:solidFill>
                  <a:schemeClr val="bg1"/>
                </a:solidFill>
              </a:rPr>
              <a:t>VoIt</a:t>
            </a:r>
            <a:endParaRPr lang="en-IN" sz="28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001" y="-1"/>
            <a:ext cx="3667762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397</TotalTime>
  <Words>2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20</cp:revision>
  <dcterms:created xsi:type="dcterms:W3CDTF">2020-06-26T06:26:25Z</dcterms:created>
  <dcterms:modified xsi:type="dcterms:W3CDTF">2021-12-27T05:39:35Z</dcterms:modified>
</cp:coreProperties>
</file>