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27-12-2021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521887" y="381849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smtClean="0">
                <a:solidFill>
                  <a:schemeClr val="bg1"/>
                </a:solidFill>
              </a:rPr>
              <a:t>                            </a:t>
            </a:r>
            <a:r>
              <a:rPr lang="en-IN" sz="3000" dirty="0" smtClean="0">
                <a:solidFill>
                  <a:schemeClr val="bg1"/>
                </a:solidFill>
              </a:rPr>
              <a:t>73935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 smtClean="0">
                <a:solidFill>
                  <a:schemeClr val="bg1"/>
                </a:solidFill>
              </a:rPr>
              <a:t>                          Neurology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19137" y="235238"/>
            <a:ext cx="4018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NeRg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0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25</cp:revision>
  <dcterms:created xsi:type="dcterms:W3CDTF">2020-06-26T06:26:25Z</dcterms:created>
  <dcterms:modified xsi:type="dcterms:W3CDTF">2021-12-27T05:33:47Z</dcterms:modified>
</cp:coreProperties>
</file>