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566944" y="369817"/>
            <a:ext cx="6031290" cy="3623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73933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smtClean="0">
                <a:solidFill>
                  <a:schemeClr val="bg1"/>
                </a:solidFill>
              </a:rPr>
              <a:t>  Diagnostic </a:t>
            </a:r>
            <a:r>
              <a:rPr lang="en-IN" sz="3200" dirty="0">
                <a:solidFill>
                  <a:schemeClr val="bg1"/>
                </a:solidFill>
              </a:rPr>
              <a:t>Audiology</a:t>
            </a:r>
            <a:r>
              <a:rPr lang="en-IN" sz="3200">
                <a:solidFill>
                  <a:schemeClr val="bg1"/>
                </a:solidFill>
              </a:rPr>
              <a:t>: </a:t>
            </a:r>
            <a:endParaRPr lang="en-IN" sz="3200" smtClean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Behavioural </a:t>
            </a:r>
            <a:r>
              <a:rPr lang="en-IN" sz="3200" dirty="0">
                <a:solidFill>
                  <a:schemeClr val="bg1"/>
                </a:solidFill>
              </a:rPr>
              <a:t>Tests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22590" y="259301"/>
            <a:ext cx="4519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DiAu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-1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2021-12-27T05:24:15Z</dcterms:modified>
</cp:coreProperties>
</file>