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11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16-12-2021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120125" y="381314"/>
            <a:ext cx="6031290" cy="3368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 </a:t>
            </a:r>
            <a:r>
              <a:rPr lang="en-IN" sz="3000" dirty="0" smtClean="0">
                <a:solidFill>
                  <a:schemeClr val="bg1"/>
                </a:solidFill>
              </a:rPr>
              <a:t>  73905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		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Electronics &amp; Acoustics</a:t>
            </a:r>
            <a:endParaRPr lang="en-IN" sz="3200" dirty="0"/>
          </a:p>
          <a:p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2438400" y="240554"/>
            <a:ext cx="391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 smtClean="0">
                <a:solidFill>
                  <a:schemeClr val="bg1"/>
                </a:solidFill>
              </a:rPr>
              <a:t>          </a:t>
            </a:r>
            <a:r>
              <a:rPr lang="en-IN" sz="2800" dirty="0" err="1" smtClean="0">
                <a:solidFill>
                  <a:schemeClr val="bg1"/>
                </a:solidFill>
              </a:rPr>
              <a:t>BASLP</a:t>
            </a:r>
            <a:r>
              <a:rPr lang="en-IN" sz="2800" dirty="0" smtClean="0">
                <a:solidFill>
                  <a:schemeClr val="bg1"/>
                </a:solidFill>
              </a:rPr>
              <a:t> </a:t>
            </a:r>
            <a:r>
              <a:rPr lang="en-IN" sz="2800" dirty="0" err="1" smtClean="0">
                <a:solidFill>
                  <a:schemeClr val="bg1"/>
                </a:solidFill>
              </a:rPr>
              <a:t>UG1</a:t>
            </a:r>
            <a:r>
              <a:rPr lang="en-IN" sz="2800" dirty="0" smtClean="0">
                <a:solidFill>
                  <a:schemeClr val="bg1"/>
                </a:solidFill>
              </a:rPr>
              <a:t>-A-</a:t>
            </a:r>
            <a:r>
              <a:rPr lang="en-IN" sz="2800" dirty="0" err="1" smtClean="0">
                <a:solidFill>
                  <a:schemeClr val="bg1"/>
                </a:solidFill>
              </a:rPr>
              <a:t>ElAc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7699" y="1"/>
            <a:ext cx="3802063" cy="504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403</TotalTime>
  <Words>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28</cp:revision>
  <dcterms:created xsi:type="dcterms:W3CDTF">2020-06-26T06:26:25Z</dcterms:created>
  <dcterms:modified xsi:type="dcterms:W3CDTF">2021-12-16T11:02:44Z</dcterms:modified>
</cp:coreProperties>
</file>