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20125" y="381314"/>
            <a:ext cx="6031290" cy="3368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</a:t>
            </a:r>
            <a:r>
              <a:rPr lang="en-IN" sz="3000" dirty="0" smtClean="0">
                <a:solidFill>
                  <a:schemeClr val="bg1"/>
                </a:solidFill>
              </a:rPr>
              <a:t>  73905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Electronics &amp; Acoustics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438400" y="240554"/>
            <a:ext cx="391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        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ElAc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699" y="1"/>
            <a:ext cx="3802063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28</cp:revision>
  <dcterms:created xsi:type="dcterms:W3CDTF">2020-06-26T06:26:25Z</dcterms:created>
  <dcterms:modified xsi:type="dcterms:W3CDTF">2021-12-16T11:02:44Z</dcterms:modified>
</cp:coreProperties>
</file>