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11435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73901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>
                <a:solidFill>
                  <a:schemeClr val="bg1"/>
                </a:solidFill>
              </a:rPr>
              <a:t>Communication </a:t>
            </a:r>
            <a:r>
              <a:rPr lang="en-IN" sz="3200" dirty="0" smtClean="0">
                <a:solidFill>
                  <a:schemeClr val="bg1"/>
                </a:solidFill>
              </a:rPr>
              <a:t>Sciences-   	</a:t>
            </a:r>
            <a:r>
              <a:rPr lang="en-IN" sz="3200" smtClean="0">
                <a:solidFill>
                  <a:schemeClr val="bg1"/>
                </a:solidFill>
              </a:rPr>
              <a:t>     	Speech </a:t>
            </a:r>
            <a:r>
              <a:rPr lang="en-IN" sz="3200" dirty="0">
                <a:solidFill>
                  <a:schemeClr val="bg1"/>
                </a:solidFill>
              </a:rPr>
              <a:t>&amp; Language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94000" y="240554"/>
            <a:ext cx="3594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smtClean="0">
                <a:solidFill>
                  <a:schemeClr val="bg1"/>
                </a:solidFill>
              </a:rPr>
              <a:t> 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CoSc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-1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22</cp:revision>
  <dcterms:created xsi:type="dcterms:W3CDTF">2020-06-26T06:26:25Z</dcterms:created>
  <dcterms:modified xsi:type="dcterms:W3CDTF">2021-12-16T11:05:35Z</dcterms:modified>
</cp:coreProperties>
</file>