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111435" y="502164"/>
            <a:ext cx="6031290" cy="3861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     73902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5400" dirty="0" smtClean="0">
                <a:solidFill>
                  <a:schemeClr val="bg1"/>
                </a:solidFill>
              </a:rPr>
              <a:t>		</a:t>
            </a:r>
            <a:r>
              <a:rPr lang="en-IN" sz="3200" dirty="0">
                <a:solidFill>
                  <a:schemeClr val="bg1"/>
                </a:solidFill>
              </a:rPr>
              <a:t>Communication </a:t>
            </a:r>
            <a:r>
              <a:rPr lang="en-IN" sz="3200" dirty="0" smtClean="0">
                <a:solidFill>
                  <a:schemeClr val="bg1"/>
                </a:solidFill>
              </a:rPr>
              <a:t>Sciences-   	     	Audiology</a:t>
            </a:r>
            <a:endParaRPr lang="en-IN" sz="3200" dirty="0"/>
          </a:p>
          <a:p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851484" y="240554"/>
            <a:ext cx="3332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>
                <a:solidFill>
                  <a:schemeClr val="bg1"/>
                </a:solidFill>
              </a:rPr>
              <a:t>   </a:t>
            </a:r>
            <a:r>
              <a:rPr lang="en-IN" sz="2800" dirty="0" err="1" smtClean="0">
                <a:solidFill>
                  <a:schemeClr val="bg1"/>
                </a:solidFill>
              </a:rPr>
              <a:t>UG1</a:t>
            </a:r>
            <a:r>
              <a:rPr lang="en-IN" sz="2800" smtClean="0">
                <a:solidFill>
                  <a:schemeClr val="bg1"/>
                </a:solidFill>
              </a:rPr>
              <a:t>-B-</a:t>
            </a:r>
            <a:r>
              <a:rPr lang="en-IN" sz="2800" dirty="0" err="1" smtClean="0">
                <a:solidFill>
                  <a:schemeClr val="bg1"/>
                </a:solidFill>
              </a:rPr>
              <a:t>CoSc</a:t>
            </a:r>
            <a:r>
              <a:rPr lang="en-IN" sz="2800" dirty="0" smtClean="0">
                <a:solidFill>
                  <a:schemeClr val="bg1"/>
                </a:solidFill>
              </a:rPr>
              <a:t>-A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7715" y="0"/>
            <a:ext cx="4042048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395</TotalTime>
  <Words>2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24</cp:revision>
  <dcterms:created xsi:type="dcterms:W3CDTF">2020-06-26T06:26:25Z</dcterms:created>
  <dcterms:modified xsi:type="dcterms:W3CDTF">2021-12-16T11:35:21Z</dcterms:modified>
</cp:coreProperties>
</file>