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120125" y="381314"/>
            <a:ext cx="6031290" cy="3368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r>
              <a:rPr lang="en-IN" sz="3000" smtClean="0">
                <a:solidFill>
                  <a:schemeClr val="bg1"/>
                </a:solidFill>
              </a:rPr>
              <a:t>       73904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5400" dirty="0" smtClean="0">
                <a:solidFill>
                  <a:schemeClr val="bg1"/>
                </a:solidFill>
              </a:rPr>
              <a:t>		</a:t>
            </a:r>
            <a:r>
              <a:rPr lang="en-US" sz="3200" dirty="0">
                <a:solidFill>
                  <a:schemeClr val="bg1"/>
                </a:solidFill>
              </a:rPr>
              <a:t> Clinical Psychology</a:t>
            </a:r>
            <a:endParaRPr lang="en-IN" sz="3200" dirty="0"/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851484" y="240554"/>
            <a:ext cx="3332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solidFill>
                  <a:schemeClr val="bg1"/>
                </a:solidFill>
              </a:rPr>
              <a:t>    </a:t>
            </a:r>
            <a:r>
              <a:rPr lang="en-IN" sz="2800" dirty="0" err="1" smtClean="0">
                <a:solidFill>
                  <a:schemeClr val="bg1"/>
                </a:solidFill>
              </a:rPr>
              <a:t>BASLP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UG1</a:t>
            </a:r>
            <a:r>
              <a:rPr lang="en-IN" sz="2800" smtClean="0">
                <a:solidFill>
                  <a:schemeClr val="bg1"/>
                </a:solidFill>
              </a:rPr>
              <a:t>-B-</a:t>
            </a:r>
            <a:r>
              <a:rPr lang="en-IN" sz="2800" dirty="0" err="1" smtClean="0">
                <a:solidFill>
                  <a:schemeClr val="bg1"/>
                </a:solidFill>
              </a:rPr>
              <a:t>ClPs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0967" y="0"/>
            <a:ext cx="4035544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407</TotalTime>
  <Words>3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29</cp:revision>
  <dcterms:created xsi:type="dcterms:W3CDTF">2020-06-26T06:26:25Z</dcterms:created>
  <dcterms:modified xsi:type="dcterms:W3CDTF">2021-12-16T11:17:01Z</dcterms:modified>
</cp:coreProperties>
</file>