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93125" y="343214"/>
            <a:ext cx="6031290" cy="435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73903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Anatomy, Physiology &amp; </a:t>
            </a:r>
            <a:r>
              <a:rPr lang="en-US" sz="3200" dirty="0" smtClean="0">
                <a:solidFill>
                  <a:schemeClr val="bg1"/>
                </a:solidFill>
              </a:rPr>
              <a:t>  	Pathology </a:t>
            </a:r>
            <a:r>
              <a:rPr lang="en-US" sz="3200" dirty="0">
                <a:solidFill>
                  <a:schemeClr val="bg1"/>
                </a:solidFill>
              </a:rPr>
              <a:t>Related </a:t>
            </a:r>
            <a:r>
              <a:rPr lang="en-US" sz="3200">
                <a:solidFill>
                  <a:schemeClr val="bg1"/>
                </a:solidFill>
              </a:rPr>
              <a:t>to </a:t>
            </a:r>
            <a:r>
              <a:rPr lang="en-US" sz="3200" smtClean="0">
                <a:solidFill>
                  <a:schemeClr val="bg1"/>
                </a:solidFill>
              </a:rPr>
              <a:t>Speech-  	Language </a:t>
            </a:r>
            <a:r>
              <a:rPr lang="en-US" sz="3200" dirty="0" smtClean="0">
                <a:solidFill>
                  <a:schemeClr val="bg1"/>
                </a:solidFill>
              </a:rPr>
              <a:t>&amp; Hearing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42396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AnPh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0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27</cp:revision>
  <dcterms:created xsi:type="dcterms:W3CDTF">2020-06-26T06:26:25Z</dcterms:created>
  <dcterms:modified xsi:type="dcterms:W3CDTF">2021-12-16T11:09:09Z</dcterms:modified>
</cp:coreProperties>
</file>