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1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993125" y="343214"/>
            <a:ext cx="6031290" cy="4353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     73903</a:t>
            </a:r>
            <a:endParaRPr lang="en-IN" sz="3000" dirty="0">
              <a:solidFill>
                <a:schemeClr val="bg1"/>
              </a:solidFill>
            </a:endParaRPr>
          </a:p>
          <a:p>
            <a:pPr algn="ctr"/>
            <a:r>
              <a:rPr lang="en-IN" sz="5400" dirty="0" smtClean="0">
                <a:solidFill>
                  <a:schemeClr val="bg1"/>
                </a:solidFill>
              </a:rPr>
              <a:t>		</a:t>
            </a:r>
            <a:r>
              <a:rPr lang="en-US" sz="3200" dirty="0">
                <a:solidFill>
                  <a:schemeClr val="bg1"/>
                </a:solidFill>
              </a:rPr>
              <a:t> Anatomy, Physiology &amp; </a:t>
            </a:r>
            <a:r>
              <a:rPr lang="en-US" sz="3200" dirty="0" smtClean="0">
                <a:solidFill>
                  <a:schemeClr val="bg1"/>
                </a:solidFill>
              </a:rPr>
              <a:t>  	Pathology </a:t>
            </a:r>
            <a:r>
              <a:rPr lang="en-US" sz="3200" dirty="0">
                <a:solidFill>
                  <a:schemeClr val="bg1"/>
                </a:solidFill>
              </a:rPr>
              <a:t>Related </a:t>
            </a:r>
            <a:r>
              <a:rPr lang="en-US" sz="3200">
                <a:solidFill>
                  <a:schemeClr val="bg1"/>
                </a:solidFill>
              </a:rPr>
              <a:t>to </a:t>
            </a:r>
            <a:r>
              <a:rPr lang="en-US" sz="3200" smtClean="0">
                <a:solidFill>
                  <a:schemeClr val="bg1"/>
                </a:solidFill>
              </a:rPr>
              <a:t>Speech-  	Language </a:t>
            </a:r>
            <a:r>
              <a:rPr lang="en-US" sz="3200" dirty="0" smtClean="0">
                <a:solidFill>
                  <a:schemeClr val="bg1"/>
                </a:solidFill>
              </a:rPr>
              <a:t>&amp; Hearing</a:t>
            </a:r>
            <a:endParaRPr lang="en-IN" sz="3200" dirty="0"/>
          </a:p>
          <a:p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2342396" y="240554"/>
            <a:ext cx="33327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smtClean="0">
                <a:solidFill>
                  <a:schemeClr val="bg1"/>
                </a:solidFill>
              </a:rPr>
              <a:t>    </a:t>
            </a:r>
            <a:r>
              <a:rPr lang="en-IN" sz="2800" dirty="0" err="1" smtClean="0">
                <a:solidFill>
                  <a:schemeClr val="bg1"/>
                </a:solidFill>
              </a:rPr>
              <a:t>BASLP</a:t>
            </a:r>
            <a:r>
              <a:rPr lang="en-IN" sz="2800" dirty="0" smtClean="0">
                <a:solidFill>
                  <a:schemeClr val="bg1"/>
                </a:solidFill>
              </a:rPr>
              <a:t> </a:t>
            </a:r>
            <a:r>
              <a:rPr lang="en-IN" sz="2800" dirty="0" err="1" smtClean="0">
                <a:solidFill>
                  <a:schemeClr val="bg1"/>
                </a:solidFill>
              </a:rPr>
              <a:t>UG1</a:t>
            </a:r>
            <a:r>
              <a:rPr lang="en-IN" sz="2800" dirty="0" smtClean="0">
                <a:solidFill>
                  <a:schemeClr val="bg1"/>
                </a:solidFill>
              </a:rPr>
              <a:t>-A-</a:t>
            </a:r>
            <a:r>
              <a:rPr lang="en-IN" sz="2800" dirty="0" err="1" smtClean="0">
                <a:solidFill>
                  <a:schemeClr val="bg1"/>
                </a:solidFill>
              </a:rPr>
              <a:t>AnPh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7715" y="0"/>
            <a:ext cx="4042048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398</TotalTime>
  <Words>3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26</cp:revision>
  <dcterms:created xsi:type="dcterms:W3CDTF">2020-06-26T06:26:25Z</dcterms:created>
  <dcterms:modified xsi:type="dcterms:W3CDTF">2021-12-16T11:03:30Z</dcterms:modified>
</cp:coreProperties>
</file>