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0799763" cy="5040313"/>
  <p:notesSz cx="6858000" cy="9144000"/>
  <p:custDataLst>
    <p:tags r:id="rId3"/>
  </p:custDataLst>
  <p:defaultTextStyle>
    <a:defPPr>
      <a:defRPr lang="en-US"/>
    </a:defPPr>
    <a:lvl1pPr marL="0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1pPr>
    <a:lvl2pPr marL="45714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5pPr>
    <a:lvl6pPr marL="2285717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7pPr>
    <a:lvl8pPr marL="3200004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8pPr>
    <a:lvl9pPr marL="365715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71" autoAdjust="0"/>
    <p:restoredTop sz="94660"/>
  </p:normalViewPr>
  <p:slideViewPr>
    <p:cSldViewPr snapToGrid="0">
      <p:cViewPr varScale="1">
        <p:scale>
          <a:sx n="80" d="100"/>
          <a:sy n="80" d="100"/>
        </p:scale>
        <p:origin x="51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4" y="824887"/>
            <a:ext cx="8099821" cy="1754777"/>
          </a:xfrm>
        </p:spPr>
        <p:txBody>
          <a:bodyPr anchor="b"/>
          <a:lstStyle>
            <a:lvl1pPr algn="ctr"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4" y="2647332"/>
            <a:ext cx="8099821" cy="1216909"/>
          </a:xfrm>
        </p:spPr>
        <p:txBody>
          <a:bodyPr/>
          <a:lstStyle>
            <a:lvl1pPr marL="0" indent="0" algn="ctr">
              <a:buNone/>
              <a:defRPr sz="1764"/>
            </a:lvl1pPr>
            <a:lvl2pPr marL="336042" indent="0" algn="ctr">
              <a:buNone/>
              <a:defRPr sz="1470"/>
            </a:lvl2pPr>
            <a:lvl3pPr marL="672084" indent="0" algn="ctr">
              <a:buNone/>
              <a:defRPr sz="1323"/>
            </a:lvl3pPr>
            <a:lvl4pPr marL="1008126" indent="0" algn="ctr">
              <a:buNone/>
              <a:defRPr sz="1176"/>
            </a:lvl4pPr>
            <a:lvl5pPr marL="1344168" indent="0" algn="ctr">
              <a:buNone/>
              <a:defRPr sz="1176"/>
            </a:lvl5pPr>
            <a:lvl6pPr marL="1680210" indent="0" algn="ctr">
              <a:buNone/>
              <a:defRPr sz="1176"/>
            </a:lvl6pPr>
            <a:lvl7pPr marL="2016252" indent="0" algn="ctr">
              <a:buNone/>
              <a:defRPr sz="1176"/>
            </a:lvl7pPr>
            <a:lvl8pPr marL="2352294" indent="0" algn="ctr">
              <a:buNone/>
              <a:defRPr sz="1176"/>
            </a:lvl8pPr>
            <a:lvl9pPr marL="2688336" indent="0" algn="ctr">
              <a:buNone/>
              <a:defRPr sz="11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6964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1192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78" y="268352"/>
            <a:ext cx="2328700" cy="42714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9" y="268352"/>
            <a:ext cx="6851102" cy="42714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6581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394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7" y="1256580"/>
            <a:ext cx="9314798" cy="2096631"/>
          </a:xfrm>
        </p:spPr>
        <p:txBody>
          <a:bodyPr anchor="b"/>
          <a:lstStyle>
            <a:lvl1pPr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7" y="3373045"/>
            <a:ext cx="9314798" cy="1102569"/>
          </a:xfrm>
        </p:spPr>
        <p:txBody>
          <a:bodyPr/>
          <a:lstStyle>
            <a:lvl1pPr marL="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1pPr>
            <a:lvl2pPr marL="336042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2pPr>
            <a:lvl3pPr marL="67208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00812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4pPr>
            <a:lvl5pPr marL="1344168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5pPr>
            <a:lvl6pPr marL="1680210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6pPr>
            <a:lvl7pPr marL="2016252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7pPr>
            <a:lvl8pPr marL="2352294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8pPr>
            <a:lvl9pPr marL="268833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70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9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3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502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88" y="268352"/>
            <a:ext cx="9314798" cy="9742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8" y="1235578"/>
            <a:ext cx="4568804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8" y="1841113"/>
            <a:ext cx="4568804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3" y="1235578"/>
            <a:ext cx="45913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3" y="1841113"/>
            <a:ext cx="4591306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68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288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505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725714"/>
            <a:ext cx="5467380" cy="3581890"/>
          </a:xfrm>
        </p:spPr>
        <p:txBody>
          <a:bodyPr/>
          <a:lstStyle>
            <a:lvl1pPr>
              <a:defRPr sz="2352"/>
            </a:lvl1pPr>
            <a:lvl2pPr>
              <a:defRPr sz="2058"/>
            </a:lvl2pPr>
            <a:lvl3pPr>
              <a:defRPr sz="1764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6411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725714"/>
            <a:ext cx="5467380" cy="3581890"/>
          </a:xfrm>
        </p:spPr>
        <p:txBody>
          <a:bodyPr anchor="t"/>
          <a:lstStyle>
            <a:lvl1pPr marL="0" indent="0">
              <a:buNone/>
              <a:defRPr sz="2352"/>
            </a:lvl1pPr>
            <a:lvl2pPr marL="336042" indent="0">
              <a:buNone/>
              <a:defRPr sz="2058"/>
            </a:lvl2pPr>
            <a:lvl3pPr marL="672084" indent="0">
              <a:buNone/>
              <a:defRPr sz="1764"/>
            </a:lvl3pPr>
            <a:lvl4pPr marL="1008126" indent="0">
              <a:buNone/>
              <a:defRPr sz="1470"/>
            </a:lvl4pPr>
            <a:lvl5pPr marL="1344168" indent="0">
              <a:buNone/>
              <a:defRPr sz="1470"/>
            </a:lvl5pPr>
            <a:lvl6pPr marL="1680210" indent="0">
              <a:buNone/>
              <a:defRPr sz="1470"/>
            </a:lvl6pPr>
            <a:lvl7pPr marL="2016252" indent="0">
              <a:buNone/>
              <a:defRPr sz="1470"/>
            </a:lvl7pPr>
            <a:lvl8pPr marL="2352294" indent="0">
              <a:buNone/>
              <a:defRPr sz="1470"/>
            </a:lvl8pPr>
            <a:lvl9pPr marL="2688336" indent="0">
              <a:buNone/>
              <a:defRPr sz="147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396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6" y="268352"/>
            <a:ext cx="9314798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6" y="1341753"/>
            <a:ext cx="9314798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9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5" y="4671623"/>
            <a:ext cx="364492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3559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72084" rtl="0" eaLnBrk="1" latinLnBrk="0" hangingPunct="1">
        <a:lnSpc>
          <a:spcPct val="90000"/>
        </a:lnSpc>
        <a:spcBef>
          <a:spcPct val="0"/>
        </a:spcBef>
        <a:buNone/>
        <a:defRPr sz="32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021" indent="-168021" algn="l" defTabSz="672084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058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84010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3pPr>
      <a:lvl4pPr marL="117614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512189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848231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18427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85635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3604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0812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344168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68021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01625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35229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68833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9BD96A-A95D-4860-AD58-59575902435C}"/>
              </a:ext>
            </a:extLst>
          </p:cNvPr>
          <p:cNvSpPr/>
          <p:nvPr/>
        </p:nvSpPr>
        <p:spPr>
          <a:xfrm>
            <a:off x="521887" y="381849"/>
            <a:ext cx="6031290" cy="3210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 smtClean="0"/>
          </a:p>
          <a:p>
            <a:pPr algn="ctr"/>
            <a:endParaRPr lang="en-IN" sz="1172" dirty="0">
              <a:solidFill>
                <a:schemeClr val="bg1"/>
              </a:solidFill>
            </a:endParaRPr>
          </a:p>
          <a:p>
            <a:pPr algn="ctr"/>
            <a:r>
              <a:rPr lang="en-IN" sz="3000" dirty="0" smtClean="0">
                <a:solidFill>
                  <a:schemeClr val="bg1"/>
                </a:solidFill>
              </a:rPr>
              <a:t>				      31972</a:t>
            </a:r>
            <a:endParaRPr lang="en-IN" sz="3000" dirty="0">
              <a:solidFill>
                <a:schemeClr val="bg1"/>
              </a:solidFill>
            </a:endParaRPr>
          </a:p>
          <a:p>
            <a:r>
              <a:rPr lang="en-IN" sz="3200" dirty="0" smtClean="0">
                <a:solidFill>
                  <a:schemeClr val="bg1"/>
                </a:solidFill>
              </a:rPr>
              <a:t>				</a:t>
            </a:r>
            <a:r>
              <a:rPr lang="en-IN" sz="3200" smtClean="0">
                <a:solidFill>
                  <a:schemeClr val="bg1"/>
                </a:solidFill>
              </a:rPr>
              <a:t>	 </a:t>
            </a:r>
            <a:r>
              <a:rPr lang="en-IN" sz="3200" dirty="0" smtClean="0">
                <a:solidFill>
                  <a:schemeClr val="bg1"/>
                </a:solidFill>
              </a:rPr>
              <a:t>Voice </a:t>
            </a:r>
            <a:r>
              <a:rPr lang="en-IN" sz="3200" dirty="0">
                <a:solidFill>
                  <a:schemeClr val="bg1"/>
                </a:solidFill>
              </a:rPr>
              <a:t>&amp; Its Disorders</a:t>
            </a:r>
          </a:p>
          <a:p>
            <a:r>
              <a:rPr lang="en-IN" sz="3516" dirty="0"/>
              <a:t/>
            </a:r>
            <a:br>
              <a:rPr lang="en-IN" sz="3516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B186D27-A7D4-4B79-A9FF-BADB09497D51}"/>
              </a:ext>
            </a:extLst>
          </p:cNvPr>
          <p:cNvSpPr/>
          <p:nvPr/>
        </p:nvSpPr>
        <p:spPr>
          <a:xfrm>
            <a:off x="3056021" y="283365"/>
            <a:ext cx="41227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400" dirty="0" smtClean="0">
                <a:solidFill>
                  <a:schemeClr val="bg1"/>
                </a:solidFill>
              </a:rPr>
              <a:t> </a:t>
            </a:r>
            <a:r>
              <a:rPr lang="en-IN" sz="2800" dirty="0" smtClean="0">
                <a:solidFill>
                  <a:schemeClr val="bg1"/>
                </a:solidFill>
              </a:rPr>
              <a:t>M.Sc</a:t>
            </a:r>
            <a:r>
              <a:rPr lang="en-IN" sz="2800" dirty="0">
                <a:solidFill>
                  <a:schemeClr val="bg1"/>
                </a:solidFill>
              </a:rPr>
              <a:t>. </a:t>
            </a:r>
            <a:r>
              <a:rPr lang="en-IN" sz="2800" dirty="0" err="1">
                <a:solidFill>
                  <a:schemeClr val="bg1"/>
                </a:solidFill>
              </a:rPr>
              <a:t>SLP</a:t>
            </a:r>
            <a:r>
              <a:rPr lang="en-IN" sz="2800" dirty="0">
                <a:solidFill>
                  <a:schemeClr val="bg1"/>
                </a:solidFill>
              </a:rPr>
              <a:t> </a:t>
            </a:r>
            <a:r>
              <a:rPr lang="en-IN" sz="2800" dirty="0" err="1">
                <a:solidFill>
                  <a:schemeClr val="bg1"/>
                </a:solidFill>
              </a:rPr>
              <a:t>PGS3</a:t>
            </a:r>
            <a:r>
              <a:rPr lang="en-IN" sz="2800" dirty="0">
                <a:solidFill>
                  <a:schemeClr val="bg1"/>
                </a:solidFill>
              </a:rPr>
              <a:t>-A-</a:t>
            </a:r>
            <a:r>
              <a:rPr lang="en-IN" sz="2800" dirty="0" err="1">
                <a:solidFill>
                  <a:schemeClr val="bg1"/>
                </a:solidFill>
              </a:rPr>
              <a:t>VoIt</a:t>
            </a:r>
            <a:endParaRPr lang="en-IN" sz="2800" dirty="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0F01E4-6D43-4677-AFB5-DD5875C8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4253" y="-4385"/>
            <a:ext cx="3845509" cy="5044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185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14cc383b-c20f-4241-8218-2b30a57ea063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390</TotalTime>
  <Words>5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Shijith Kumar</dc:creator>
  <cp:lastModifiedBy>LIC-33</cp:lastModifiedBy>
  <cp:revision>16</cp:revision>
  <dcterms:created xsi:type="dcterms:W3CDTF">2020-06-26T06:26:25Z</dcterms:created>
  <dcterms:modified xsi:type="dcterms:W3CDTF">2021-12-14T11:40:47Z</dcterms:modified>
</cp:coreProperties>
</file>