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80" d="100"/>
          <a:sy n="80" d="100"/>
        </p:scale>
        <p:origin x="5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521887" y="381849"/>
            <a:ext cx="6031290" cy="3210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pPr algn="ctr"/>
            <a:endParaRPr lang="en-IN" sz="1172" dirty="0">
              <a:solidFill>
                <a:schemeClr val="bg1"/>
              </a:solidFill>
            </a:endParaRPr>
          </a:p>
          <a:p>
            <a:pPr algn="ctr"/>
            <a:r>
              <a:rPr lang="en-IN" sz="3000" dirty="0" smtClean="0">
                <a:solidFill>
                  <a:schemeClr val="bg1"/>
                </a:solidFill>
              </a:rPr>
              <a:t>				      31972</a:t>
            </a:r>
            <a:endParaRPr lang="en-IN" sz="3000" dirty="0">
              <a:solidFill>
                <a:schemeClr val="bg1"/>
              </a:solidFill>
            </a:endParaRPr>
          </a:p>
          <a:p>
            <a:r>
              <a:rPr lang="en-IN" sz="3200" dirty="0" smtClean="0">
                <a:solidFill>
                  <a:schemeClr val="bg1"/>
                </a:solidFill>
              </a:rPr>
              <a:t>				</a:t>
            </a:r>
            <a:r>
              <a:rPr lang="en-IN" sz="3200" smtClean="0">
                <a:solidFill>
                  <a:schemeClr val="bg1"/>
                </a:solidFill>
              </a:rPr>
              <a:t>	 </a:t>
            </a:r>
            <a:r>
              <a:rPr lang="en-IN" sz="3200" dirty="0" smtClean="0">
                <a:solidFill>
                  <a:schemeClr val="bg1"/>
                </a:solidFill>
              </a:rPr>
              <a:t>Voice </a:t>
            </a:r>
            <a:r>
              <a:rPr lang="en-IN" sz="3200" dirty="0">
                <a:solidFill>
                  <a:schemeClr val="bg1"/>
                </a:solidFill>
              </a:rPr>
              <a:t>&amp; Its Disorders</a:t>
            </a:r>
          </a:p>
          <a:p>
            <a:r>
              <a:rPr lang="en-IN" sz="3516" dirty="0"/>
              <a:t/>
            </a:r>
            <a:br>
              <a:rPr lang="en-IN" sz="3516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3056021" y="283365"/>
            <a:ext cx="41227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 smtClean="0">
                <a:solidFill>
                  <a:schemeClr val="bg1"/>
                </a:solidFill>
              </a:rPr>
              <a:t> </a:t>
            </a:r>
            <a:r>
              <a:rPr lang="en-IN" sz="2800" dirty="0" smtClean="0">
                <a:solidFill>
                  <a:schemeClr val="bg1"/>
                </a:solidFill>
              </a:rPr>
              <a:t>M.Sc</a:t>
            </a:r>
            <a:r>
              <a:rPr lang="en-IN" sz="2800" dirty="0">
                <a:solidFill>
                  <a:schemeClr val="bg1"/>
                </a:solidFill>
              </a:rPr>
              <a:t>. </a:t>
            </a:r>
            <a:r>
              <a:rPr lang="en-IN" sz="2800" dirty="0" err="1">
                <a:solidFill>
                  <a:schemeClr val="bg1"/>
                </a:solidFill>
              </a:rPr>
              <a:t>SLP</a:t>
            </a:r>
            <a:r>
              <a:rPr lang="en-IN" sz="2800" dirty="0">
                <a:solidFill>
                  <a:schemeClr val="bg1"/>
                </a:solidFill>
              </a:rPr>
              <a:t> </a:t>
            </a:r>
            <a:r>
              <a:rPr lang="en-IN" sz="2800" dirty="0" err="1">
                <a:solidFill>
                  <a:schemeClr val="bg1"/>
                </a:solidFill>
              </a:rPr>
              <a:t>PGS3</a:t>
            </a:r>
            <a:r>
              <a:rPr lang="en-IN" sz="2800" dirty="0">
                <a:solidFill>
                  <a:schemeClr val="bg1"/>
                </a:solidFill>
              </a:rPr>
              <a:t>-A-</a:t>
            </a:r>
            <a:r>
              <a:rPr lang="en-IN" sz="2800" dirty="0" err="1">
                <a:solidFill>
                  <a:schemeClr val="bg1"/>
                </a:solidFill>
              </a:rPr>
              <a:t>VoIt</a:t>
            </a:r>
            <a:endParaRPr lang="en-IN" sz="28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253" y="-4385"/>
            <a:ext cx="3845509" cy="5044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390</TotalTime>
  <Words>5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16</cp:revision>
  <dcterms:created xsi:type="dcterms:W3CDTF">2020-06-26T06:26:25Z</dcterms:created>
  <dcterms:modified xsi:type="dcterms:W3CDTF">2021-12-14T11:40:47Z</dcterms:modified>
</cp:coreProperties>
</file>