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725045" y="381848"/>
            <a:ext cx="6031290" cy="362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31980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Technology for Speech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Language </a:t>
            </a:r>
            <a:r>
              <a:rPr lang="en-IN" sz="3200" dirty="0">
                <a:solidFill>
                  <a:schemeClr val="bg1"/>
                </a:solidFill>
              </a:rPr>
              <a:t>&amp; Hearing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031958" y="235237"/>
            <a:ext cx="3741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  </a:t>
            </a:r>
            <a:r>
              <a:rPr lang="en-IN" sz="2800" dirty="0" err="1" smtClean="0">
                <a:solidFill>
                  <a:schemeClr val="bg1"/>
                </a:solidFill>
              </a:rPr>
              <a:t>PGS3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TeSp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474" y="-1"/>
            <a:ext cx="376128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20</cp:revision>
  <dcterms:created xsi:type="dcterms:W3CDTF">2020-06-26T06:26:25Z</dcterms:created>
  <dcterms:modified xsi:type="dcterms:W3CDTF">2021-12-14T11:37:56Z</dcterms:modified>
</cp:coreProperties>
</file>