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1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922963" y="412627"/>
            <a:ext cx="6031290" cy="3368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      31973</a:t>
            </a:r>
            <a:endParaRPr lang="en-IN" sz="3000" dirty="0">
              <a:solidFill>
                <a:schemeClr val="bg1"/>
              </a:solidFill>
            </a:endParaRPr>
          </a:p>
          <a:p>
            <a:pPr algn="ctr"/>
            <a:r>
              <a:rPr lang="en-IN" sz="5400" dirty="0" smtClean="0">
                <a:solidFill>
                  <a:schemeClr val="bg1"/>
                </a:solidFill>
              </a:rPr>
              <a:t>   </a:t>
            </a:r>
            <a:r>
              <a:rPr lang="en-IN" sz="3200" dirty="0" smtClean="0">
                <a:solidFill>
                  <a:schemeClr val="bg1"/>
                </a:solidFill>
              </a:rPr>
              <a:t>Speech </a:t>
            </a:r>
            <a:r>
              <a:rPr lang="en-IN" sz="3200" dirty="0">
                <a:solidFill>
                  <a:schemeClr val="bg1"/>
                </a:solidFill>
              </a:rPr>
              <a:t>&amp; Language </a:t>
            </a:r>
            <a:r>
              <a:rPr lang="en-IN" sz="3200" dirty="0" smtClean="0">
                <a:solidFill>
                  <a:schemeClr val="bg1"/>
                </a:solidFill>
              </a:rPr>
              <a:t> Processing</a:t>
            </a:r>
            <a:endParaRPr lang="en-IN" sz="3200" dirty="0">
              <a:solidFill>
                <a:schemeClr val="bg1"/>
              </a:solidFill>
            </a:endParaRPr>
          </a:p>
          <a:p>
            <a:pPr algn="ctr"/>
            <a:r>
              <a:rPr lang="en-IN" sz="3516" dirty="0"/>
              <a:t/>
            </a:r>
            <a:br>
              <a:rPr lang="en-IN" sz="3516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576137" y="151017"/>
            <a:ext cx="526645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z="2400" dirty="0" smtClean="0">
                <a:solidFill>
                  <a:schemeClr val="bg1"/>
                </a:solidFill>
              </a:rPr>
              <a:t>	</a:t>
            </a:r>
            <a:r>
              <a:rPr lang="en-IN" sz="2400" smtClean="0">
                <a:solidFill>
                  <a:schemeClr val="bg1"/>
                </a:solidFill>
              </a:rPr>
              <a:t>	 </a:t>
            </a:r>
            <a:r>
              <a:rPr lang="en-IN" sz="2800" smtClean="0">
                <a:solidFill>
                  <a:schemeClr val="bg1"/>
                </a:solidFill>
              </a:rPr>
              <a:t>M.Sc</a:t>
            </a:r>
            <a:r>
              <a:rPr lang="en-IN" sz="2800" dirty="0">
                <a:solidFill>
                  <a:schemeClr val="bg1"/>
                </a:solidFill>
              </a:rPr>
              <a:t>. </a:t>
            </a:r>
            <a:r>
              <a:rPr lang="en-IN" sz="2800" dirty="0" err="1">
                <a:solidFill>
                  <a:schemeClr val="bg1"/>
                </a:solidFill>
              </a:rPr>
              <a:t>SLP</a:t>
            </a:r>
            <a:r>
              <a:rPr lang="en-IN" sz="2800" dirty="0">
                <a:solidFill>
                  <a:schemeClr val="bg1"/>
                </a:solidFill>
              </a:rPr>
              <a:t> </a:t>
            </a:r>
            <a:r>
              <a:rPr lang="en-IN" sz="2800" dirty="0" err="1">
                <a:solidFill>
                  <a:schemeClr val="bg1"/>
                </a:solidFill>
              </a:rPr>
              <a:t>PGS3</a:t>
            </a:r>
            <a:r>
              <a:rPr lang="en-IN" sz="2800" dirty="0">
                <a:solidFill>
                  <a:schemeClr val="bg1"/>
                </a:solidFill>
              </a:rPr>
              <a:t>-A-</a:t>
            </a:r>
            <a:r>
              <a:rPr lang="en-IN" sz="2800" dirty="0" err="1">
                <a:solidFill>
                  <a:schemeClr val="bg1"/>
                </a:solidFill>
              </a:rPr>
              <a:t>SpLa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253" y="-4385"/>
            <a:ext cx="3845510" cy="5044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0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17</cp:revision>
  <dcterms:created xsi:type="dcterms:W3CDTF">2020-06-26T06:26:25Z</dcterms:created>
  <dcterms:modified xsi:type="dcterms:W3CDTF">2021-12-14T11:34:21Z</dcterms:modified>
</cp:coreProperties>
</file>