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919584" y="381849"/>
            <a:ext cx="6031290" cy="3210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     31974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3200" dirty="0" smtClean="0">
                <a:solidFill>
                  <a:schemeClr val="bg1"/>
                </a:solidFill>
              </a:rPr>
              <a:t>	   Speech </a:t>
            </a:r>
            <a:r>
              <a:rPr lang="en-IN" sz="3200" dirty="0">
                <a:solidFill>
                  <a:schemeClr val="bg1"/>
                </a:solidFill>
              </a:rPr>
              <a:t>&amp; Language Perception</a:t>
            </a:r>
          </a:p>
          <a:p>
            <a:pPr algn="ctr"/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1864895" y="151017"/>
            <a:ext cx="4977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smtClean="0">
                <a:solidFill>
                  <a:schemeClr val="bg1"/>
                </a:solidFill>
              </a:rPr>
              <a:t>	</a:t>
            </a:r>
            <a:r>
              <a:rPr lang="en-IN" sz="2800" dirty="0" smtClean="0">
                <a:solidFill>
                  <a:schemeClr val="bg1"/>
                </a:solidFill>
              </a:rPr>
              <a:t>M.Sc</a:t>
            </a:r>
            <a:r>
              <a:rPr lang="en-IN" sz="2800" dirty="0">
                <a:solidFill>
                  <a:schemeClr val="bg1"/>
                </a:solidFill>
              </a:rPr>
              <a:t>. </a:t>
            </a:r>
            <a:r>
              <a:rPr lang="en-IN" sz="2800" dirty="0" err="1">
                <a:solidFill>
                  <a:schemeClr val="bg1"/>
                </a:solidFill>
              </a:rPr>
              <a:t>SLP</a:t>
            </a:r>
            <a:r>
              <a:rPr lang="en-IN" sz="2800" dirty="0">
                <a:solidFill>
                  <a:schemeClr val="bg1"/>
                </a:solidFill>
              </a:rPr>
              <a:t>   </a:t>
            </a:r>
            <a:r>
              <a:rPr lang="en-IN" sz="2800" dirty="0" err="1" smtClean="0">
                <a:solidFill>
                  <a:schemeClr val="bg1"/>
                </a:solidFill>
              </a:rPr>
              <a:t>PGS3</a:t>
            </a:r>
            <a:r>
              <a:rPr lang="en-IN" sz="2800" dirty="0" smtClean="0">
                <a:solidFill>
                  <a:schemeClr val="bg1"/>
                </a:solidFill>
              </a:rPr>
              <a:t>-A-</a:t>
            </a:r>
            <a:r>
              <a:rPr lang="en-IN" sz="2800" dirty="0" err="1" smtClean="0">
                <a:solidFill>
                  <a:schemeClr val="bg1"/>
                </a:solidFill>
              </a:rPr>
              <a:t>SpLa</a:t>
            </a:r>
            <a:r>
              <a:rPr lang="en-IN" sz="2800" smtClean="0">
                <a:solidFill>
                  <a:schemeClr val="bg1"/>
                </a:solidFill>
              </a:rPr>
              <a:t>-P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253" y="1"/>
            <a:ext cx="3845510" cy="5040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392</TotalTime>
  <Words>0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19</cp:revision>
  <dcterms:created xsi:type="dcterms:W3CDTF">2020-06-26T06:26:25Z</dcterms:created>
  <dcterms:modified xsi:type="dcterms:W3CDTF">2021-12-23T05:27:59Z</dcterms:modified>
</cp:coreProperties>
</file>