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243782" y="466070"/>
            <a:ext cx="6031290" cy="344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31977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Event </a:t>
            </a:r>
            <a:r>
              <a:rPr lang="en-IN" sz="3200" dirty="0">
                <a:solidFill>
                  <a:schemeClr val="bg1"/>
                </a:solidFill>
              </a:rPr>
              <a:t>Related Potentials In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Speech </a:t>
            </a:r>
            <a:r>
              <a:rPr lang="en-IN" sz="3200" dirty="0">
                <a:solidFill>
                  <a:schemeClr val="bg1"/>
                </a:solidFill>
              </a:rPr>
              <a:t>&amp; Language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578633" y="235238"/>
            <a:ext cx="3653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smtClean="0">
                <a:solidFill>
                  <a:schemeClr val="bg1"/>
                </a:solidFill>
              </a:rPr>
              <a:t>    M.Sc</a:t>
            </a:r>
            <a:r>
              <a:rPr lang="en-IN" sz="2400" dirty="0">
                <a:solidFill>
                  <a:schemeClr val="bg1"/>
                </a:solidFill>
              </a:rPr>
              <a:t>. </a:t>
            </a:r>
            <a:r>
              <a:rPr lang="en-IN" sz="2400" dirty="0" err="1">
                <a:solidFill>
                  <a:schemeClr val="bg1"/>
                </a:solidFill>
              </a:rPr>
              <a:t>SLP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dirty="0" err="1">
                <a:solidFill>
                  <a:schemeClr val="bg1"/>
                </a:solidFill>
              </a:rPr>
              <a:t>PGS3</a:t>
            </a:r>
            <a:r>
              <a:rPr lang="en-IN" sz="2400" dirty="0">
                <a:solidFill>
                  <a:schemeClr val="bg1"/>
                </a:solidFill>
              </a:rPr>
              <a:t>-A-</a:t>
            </a:r>
            <a:r>
              <a:rPr lang="en-IN" sz="2400" dirty="0" err="1">
                <a:solidFill>
                  <a:schemeClr val="bg1"/>
                </a:solidFill>
              </a:rPr>
              <a:t>EvRe</a:t>
            </a:r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03" y="1"/>
            <a:ext cx="3867759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21</cp:revision>
  <dcterms:created xsi:type="dcterms:W3CDTF">2020-06-26T06:26:25Z</dcterms:created>
  <dcterms:modified xsi:type="dcterms:W3CDTF">2021-12-14T11:25:35Z</dcterms:modified>
</cp:coreProperties>
</file>