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811299" y="412627"/>
            <a:ext cx="6031290" cy="3109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					31975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			</a:t>
            </a:r>
            <a:r>
              <a:rPr lang="en-IN" sz="3200" dirty="0" smtClean="0">
                <a:solidFill>
                  <a:schemeClr val="bg1"/>
                </a:solidFill>
              </a:rPr>
              <a:t>Dysphagia</a:t>
            </a:r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033337" y="151017"/>
            <a:ext cx="48092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</a:rPr>
              <a:t>	</a:t>
            </a:r>
            <a:r>
              <a:rPr lang="en-IN" sz="2400" smtClean="0">
                <a:solidFill>
                  <a:schemeClr val="bg1"/>
                </a:solidFill>
              </a:rPr>
              <a:t>	  </a:t>
            </a:r>
            <a:r>
              <a:rPr lang="en-IN" sz="2800" smtClean="0">
                <a:solidFill>
                  <a:schemeClr val="bg1"/>
                </a:solidFill>
              </a:rPr>
              <a:t>M.Sc</a:t>
            </a:r>
            <a:r>
              <a:rPr lang="en-IN" sz="2800" dirty="0">
                <a:solidFill>
                  <a:schemeClr val="bg1"/>
                </a:solidFill>
              </a:rPr>
              <a:t>. </a:t>
            </a:r>
            <a:r>
              <a:rPr lang="en-IN" sz="2800" dirty="0" err="1">
                <a:solidFill>
                  <a:schemeClr val="bg1"/>
                </a:solidFill>
              </a:rPr>
              <a:t>SLP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  <a:r>
              <a:rPr lang="en-IN" sz="2800" dirty="0" err="1">
                <a:solidFill>
                  <a:schemeClr val="bg1"/>
                </a:solidFill>
              </a:rPr>
              <a:t>PGS3</a:t>
            </a:r>
            <a:r>
              <a:rPr lang="en-IN" sz="2800" dirty="0">
                <a:solidFill>
                  <a:schemeClr val="bg1"/>
                </a:solidFill>
              </a:rPr>
              <a:t>-A-</a:t>
            </a:r>
            <a:r>
              <a:rPr lang="en-IN" sz="2800" dirty="0" err="1">
                <a:solidFill>
                  <a:schemeClr val="bg1"/>
                </a:solidFill>
              </a:rPr>
              <a:t>DyPh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191" y="-1"/>
            <a:ext cx="3813572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17</cp:revision>
  <dcterms:created xsi:type="dcterms:W3CDTF">2020-06-26T06:26:25Z</dcterms:created>
  <dcterms:modified xsi:type="dcterms:W3CDTF">2021-12-14T11:23:19Z</dcterms:modified>
</cp:coreProperties>
</file>