
<file path=[Content_Types].xml><?xml version="1.0" encoding="utf-8"?>
<Types xmlns="http://schemas.openxmlformats.org/package/2006/content-types">
  <Default Extension="jfif" ContentType="image/jpe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</p:sldIdLst>
  <p:sldSz cx="10799763" cy="5040313"/>
  <p:notesSz cx="6858000" cy="9144000"/>
  <p:custDataLst>
    <p:tags r:id="rId3"/>
  </p:custDataLst>
  <p:defaultTextStyle>
    <a:defPPr>
      <a:defRPr lang="en-US"/>
    </a:defPPr>
    <a:lvl1pPr marL="0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1pPr>
    <a:lvl2pPr marL="457141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2pPr>
    <a:lvl3pPr marL="914288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3pPr>
    <a:lvl4pPr marL="1371429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4pPr>
    <a:lvl5pPr marL="1828575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5pPr>
    <a:lvl6pPr marL="2285717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6pPr>
    <a:lvl7pPr marL="2742863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7pPr>
    <a:lvl8pPr marL="3200004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8pPr>
    <a:lvl9pPr marL="3657151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971" autoAdjust="0"/>
    <p:restoredTop sz="94660"/>
  </p:normalViewPr>
  <p:slideViewPr>
    <p:cSldViewPr snapToGrid="0">
      <p:cViewPr varScale="1">
        <p:scale>
          <a:sx n="80" d="100"/>
          <a:sy n="80" d="100"/>
        </p:scale>
        <p:origin x="51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tags" Target="tags/tag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49974" y="824887"/>
            <a:ext cx="8099821" cy="1754777"/>
          </a:xfrm>
        </p:spPr>
        <p:txBody>
          <a:bodyPr anchor="b"/>
          <a:lstStyle>
            <a:lvl1pPr algn="ctr">
              <a:defRPr sz="441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49974" y="2647332"/>
            <a:ext cx="8099821" cy="1216909"/>
          </a:xfrm>
        </p:spPr>
        <p:txBody>
          <a:bodyPr/>
          <a:lstStyle>
            <a:lvl1pPr marL="0" indent="0" algn="ctr">
              <a:buNone/>
              <a:defRPr sz="1764"/>
            </a:lvl1pPr>
            <a:lvl2pPr marL="336042" indent="0" algn="ctr">
              <a:buNone/>
              <a:defRPr sz="1470"/>
            </a:lvl2pPr>
            <a:lvl3pPr marL="672084" indent="0" algn="ctr">
              <a:buNone/>
              <a:defRPr sz="1323"/>
            </a:lvl3pPr>
            <a:lvl4pPr marL="1008126" indent="0" algn="ctr">
              <a:buNone/>
              <a:defRPr sz="1176"/>
            </a:lvl4pPr>
            <a:lvl5pPr marL="1344168" indent="0" algn="ctr">
              <a:buNone/>
              <a:defRPr sz="1176"/>
            </a:lvl5pPr>
            <a:lvl6pPr marL="1680210" indent="0" algn="ctr">
              <a:buNone/>
              <a:defRPr sz="1176"/>
            </a:lvl6pPr>
            <a:lvl7pPr marL="2016252" indent="0" algn="ctr">
              <a:buNone/>
              <a:defRPr sz="1176"/>
            </a:lvl7pPr>
            <a:lvl8pPr marL="2352294" indent="0" algn="ctr">
              <a:buNone/>
              <a:defRPr sz="1176"/>
            </a:lvl8pPr>
            <a:lvl9pPr marL="2688336" indent="0" algn="ctr">
              <a:buNone/>
              <a:defRPr sz="1176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14-12-2021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69646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14-12-2021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411923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728578" y="268352"/>
            <a:ext cx="2328700" cy="427143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489" y="268352"/>
            <a:ext cx="6851102" cy="42714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14-12-2021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365811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14-12-2021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439474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857" y="1256580"/>
            <a:ext cx="9314798" cy="2096631"/>
          </a:xfrm>
        </p:spPr>
        <p:txBody>
          <a:bodyPr anchor="b"/>
          <a:lstStyle>
            <a:lvl1pPr>
              <a:defRPr sz="441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857" y="3373045"/>
            <a:ext cx="9314798" cy="1102569"/>
          </a:xfrm>
        </p:spPr>
        <p:txBody>
          <a:bodyPr/>
          <a:lstStyle>
            <a:lvl1pPr marL="0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1pPr>
            <a:lvl2pPr marL="336042" indent="0">
              <a:buNone/>
              <a:defRPr sz="1470">
                <a:solidFill>
                  <a:schemeClr val="tx1">
                    <a:tint val="75000"/>
                  </a:schemeClr>
                </a:solidFill>
              </a:defRPr>
            </a:lvl2pPr>
            <a:lvl3pPr marL="672084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3pPr>
            <a:lvl4pPr marL="1008126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4pPr>
            <a:lvl5pPr marL="1344168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5pPr>
            <a:lvl6pPr marL="1680210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6pPr>
            <a:lvl7pPr marL="2016252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7pPr>
            <a:lvl8pPr marL="2352294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8pPr>
            <a:lvl9pPr marL="2688336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14-12-2021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7087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42489" y="1341753"/>
            <a:ext cx="4589897" cy="319803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67383" y="1341753"/>
            <a:ext cx="4589897" cy="319803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14-12-2021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350235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3888" y="268352"/>
            <a:ext cx="9314798" cy="97422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3898" y="1235578"/>
            <a:ext cx="4568804" cy="605537"/>
          </a:xfrm>
        </p:spPr>
        <p:txBody>
          <a:bodyPr anchor="b"/>
          <a:lstStyle>
            <a:lvl1pPr marL="0" indent="0">
              <a:buNone/>
              <a:defRPr sz="1764" b="1"/>
            </a:lvl1pPr>
            <a:lvl2pPr marL="336042" indent="0">
              <a:buNone/>
              <a:defRPr sz="1470" b="1"/>
            </a:lvl2pPr>
            <a:lvl3pPr marL="672084" indent="0">
              <a:buNone/>
              <a:defRPr sz="1323" b="1"/>
            </a:lvl3pPr>
            <a:lvl4pPr marL="1008126" indent="0">
              <a:buNone/>
              <a:defRPr sz="1176" b="1"/>
            </a:lvl4pPr>
            <a:lvl5pPr marL="1344168" indent="0">
              <a:buNone/>
              <a:defRPr sz="1176" b="1"/>
            </a:lvl5pPr>
            <a:lvl6pPr marL="1680210" indent="0">
              <a:buNone/>
              <a:defRPr sz="1176" b="1"/>
            </a:lvl6pPr>
            <a:lvl7pPr marL="2016252" indent="0">
              <a:buNone/>
              <a:defRPr sz="1176" b="1"/>
            </a:lvl7pPr>
            <a:lvl8pPr marL="2352294" indent="0">
              <a:buNone/>
              <a:defRPr sz="1176" b="1"/>
            </a:lvl8pPr>
            <a:lvl9pPr marL="2688336" indent="0">
              <a:buNone/>
              <a:defRPr sz="1176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43898" y="1841113"/>
            <a:ext cx="4568804" cy="270800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67383" y="1235578"/>
            <a:ext cx="4591306" cy="605537"/>
          </a:xfrm>
        </p:spPr>
        <p:txBody>
          <a:bodyPr anchor="b"/>
          <a:lstStyle>
            <a:lvl1pPr marL="0" indent="0">
              <a:buNone/>
              <a:defRPr sz="1764" b="1"/>
            </a:lvl1pPr>
            <a:lvl2pPr marL="336042" indent="0">
              <a:buNone/>
              <a:defRPr sz="1470" b="1"/>
            </a:lvl2pPr>
            <a:lvl3pPr marL="672084" indent="0">
              <a:buNone/>
              <a:defRPr sz="1323" b="1"/>
            </a:lvl3pPr>
            <a:lvl4pPr marL="1008126" indent="0">
              <a:buNone/>
              <a:defRPr sz="1176" b="1"/>
            </a:lvl4pPr>
            <a:lvl5pPr marL="1344168" indent="0">
              <a:buNone/>
              <a:defRPr sz="1176" b="1"/>
            </a:lvl5pPr>
            <a:lvl6pPr marL="1680210" indent="0">
              <a:buNone/>
              <a:defRPr sz="1176" b="1"/>
            </a:lvl6pPr>
            <a:lvl7pPr marL="2016252" indent="0">
              <a:buNone/>
              <a:defRPr sz="1176" b="1"/>
            </a:lvl7pPr>
            <a:lvl8pPr marL="2352294" indent="0">
              <a:buNone/>
              <a:defRPr sz="1176" b="1"/>
            </a:lvl8pPr>
            <a:lvl9pPr marL="2688336" indent="0">
              <a:buNone/>
              <a:defRPr sz="1176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67383" y="1841113"/>
            <a:ext cx="4591306" cy="270800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14-12-2021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76884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14-12-2021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928878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14-12-2021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650586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3891" y="336025"/>
            <a:ext cx="3483207" cy="1176072"/>
          </a:xfrm>
        </p:spPr>
        <p:txBody>
          <a:bodyPr anchor="b"/>
          <a:lstStyle>
            <a:lvl1pPr>
              <a:defRPr sz="235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1306" y="725714"/>
            <a:ext cx="5467380" cy="3581890"/>
          </a:xfrm>
        </p:spPr>
        <p:txBody>
          <a:bodyPr/>
          <a:lstStyle>
            <a:lvl1pPr>
              <a:defRPr sz="2352"/>
            </a:lvl1pPr>
            <a:lvl2pPr>
              <a:defRPr sz="2058"/>
            </a:lvl2pPr>
            <a:lvl3pPr>
              <a:defRPr sz="1764"/>
            </a:lvl3pPr>
            <a:lvl4pPr>
              <a:defRPr sz="1470"/>
            </a:lvl4pPr>
            <a:lvl5pPr>
              <a:defRPr sz="1470"/>
            </a:lvl5pPr>
            <a:lvl6pPr>
              <a:defRPr sz="1470"/>
            </a:lvl6pPr>
            <a:lvl7pPr>
              <a:defRPr sz="1470"/>
            </a:lvl7pPr>
            <a:lvl8pPr>
              <a:defRPr sz="1470"/>
            </a:lvl8pPr>
            <a:lvl9pPr>
              <a:defRPr sz="147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43891" y="1512098"/>
            <a:ext cx="3483207" cy="2801341"/>
          </a:xfrm>
        </p:spPr>
        <p:txBody>
          <a:bodyPr/>
          <a:lstStyle>
            <a:lvl1pPr marL="0" indent="0">
              <a:buNone/>
              <a:defRPr sz="1176"/>
            </a:lvl1pPr>
            <a:lvl2pPr marL="336042" indent="0">
              <a:buNone/>
              <a:defRPr sz="1029"/>
            </a:lvl2pPr>
            <a:lvl3pPr marL="672084" indent="0">
              <a:buNone/>
              <a:defRPr sz="882"/>
            </a:lvl3pPr>
            <a:lvl4pPr marL="1008126" indent="0">
              <a:buNone/>
              <a:defRPr sz="735"/>
            </a:lvl4pPr>
            <a:lvl5pPr marL="1344168" indent="0">
              <a:buNone/>
              <a:defRPr sz="735"/>
            </a:lvl5pPr>
            <a:lvl6pPr marL="1680210" indent="0">
              <a:buNone/>
              <a:defRPr sz="735"/>
            </a:lvl6pPr>
            <a:lvl7pPr marL="2016252" indent="0">
              <a:buNone/>
              <a:defRPr sz="735"/>
            </a:lvl7pPr>
            <a:lvl8pPr marL="2352294" indent="0">
              <a:buNone/>
              <a:defRPr sz="735"/>
            </a:lvl8pPr>
            <a:lvl9pPr marL="2688336" indent="0">
              <a:buNone/>
              <a:defRPr sz="73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14-12-2021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264112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3891" y="336025"/>
            <a:ext cx="3483207" cy="1176072"/>
          </a:xfrm>
        </p:spPr>
        <p:txBody>
          <a:bodyPr anchor="b"/>
          <a:lstStyle>
            <a:lvl1pPr>
              <a:defRPr sz="235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91306" y="725714"/>
            <a:ext cx="5467380" cy="3581890"/>
          </a:xfrm>
        </p:spPr>
        <p:txBody>
          <a:bodyPr anchor="t"/>
          <a:lstStyle>
            <a:lvl1pPr marL="0" indent="0">
              <a:buNone/>
              <a:defRPr sz="2352"/>
            </a:lvl1pPr>
            <a:lvl2pPr marL="336042" indent="0">
              <a:buNone/>
              <a:defRPr sz="2058"/>
            </a:lvl2pPr>
            <a:lvl3pPr marL="672084" indent="0">
              <a:buNone/>
              <a:defRPr sz="1764"/>
            </a:lvl3pPr>
            <a:lvl4pPr marL="1008126" indent="0">
              <a:buNone/>
              <a:defRPr sz="1470"/>
            </a:lvl4pPr>
            <a:lvl5pPr marL="1344168" indent="0">
              <a:buNone/>
              <a:defRPr sz="1470"/>
            </a:lvl5pPr>
            <a:lvl6pPr marL="1680210" indent="0">
              <a:buNone/>
              <a:defRPr sz="1470"/>
            </a:lvl6pPr>
            <a:lvl7pPr marL="2016252" indent="0">
              <a:buNone/>
              <a:defRPr sz="1470"/>
            </a:lvl7pPr>
            <a:lvl8pPr marL="2352294" indent="0">
              <a:buNone/>
              <a:defRPr sz="1470"/>
            </a:lvl8pPr>
            <a:lvl9pPr marL="2688336" indent="0">
              <a:buNone/>
              <a:defRPr sz="147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43891" y="1512098"/>
            <a:ext cx="3483207" cy="2801341"/>
          </a:xfrm>
        </p:spPr>
        <p:txBody>
          <a:bodyPr/>
          <a:lstStyle>
            <a:lvl1pPr marL="0" indent="0">
              <a:buNone/>
              <a:defRPr sz="1176"/>
            </a:lvl1pPr>
            <a:lvl2pPr marL="336042" indent="0">
              <a:buNone/>
              <a:defRPr sz="1029"/>
            </a:lvl2pPr>
            <a:lvl3pPr marL="672084" indent="0">
              <a:buNone/>
              <a:defRPr sz="882"/>
            </a:lvl3pPr>
            <a:lvl4pPr marL="1008126" indent="0">
              <a:buNone/>
              <a:defRPr sz="735"/>
            </a:lvl4pPr>
            <a:lvl5pPr marL="1344168" indent="0">
              <a:buNone/>
              <a:defRPr sz="735"/>
            </a:lvl5pPr>
            <a:lvl6pPr marL="1680210" indent="0">
              <a:buNone/>
              <a:defRPr sz="735"/>
            </a:lvl6pPr>
            <a:lvl7pPr marL="2016252" indent="0">
              <a:buNone/>
              <a:defRPr sz="735"/>
            </a:lvl7pPr>
            <a:lvl8pPr marL="2352294" indent="0">
              <a:buNone/>
              <a:defRPr sz="735"/>
            </a:lvl8pPr>
            <a:lvl9pPr marL="2688336" indent="0">
              <a:buNone/>
              <a:defRPr sz="73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14-12-2021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939680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42486" y="268352"/>
            <a:ext cx="9314798" cy="9742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2486" y="1341753"/>
            <a:ext cx="9314798" cy="31980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2489" y="4671623"/>
            <a:ext cx="2429949" cy="2683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8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A5D9D7-AF9F-4835-9EB6-FFF6F22264A3}" type="datetimeFigureOut">
              <a:rPr lang="en-IN" smtClean="0"/>
              <a:t>14-12-2021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77425" y="4671623"/>
            <a:ext cx="3644920" cy="2683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8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7332" y="4671623"/>
            <a:ext cx="2429949" cy="2683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8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035590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72084" rtl="0" eaLnBrk="1" latinLnBrk="0" hangingPunct="1">
        <a:lnSpc>
          <a:spcPct val="90000"/>
        </a:lnSpc>
        <a:spcBef>
          <a:spcPct val="0"/>
        </a:spcBef>
        <a:buNone/>
        <a:defRPr sz="323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8021" indent="-168021" algn="l" defTabSz="672084" rtl="0" eaLnBrk="1" latinLnBrk="0" hangingPunct="1">
        <a:lnSpc>
          <a:spcPct val="90000"/>
        </a:lnSpc>
        <a:spcBef>
          <a:spcPts val="735"/>
        </a:spcBef>
        <a:buFont typeface="Arial" panose="020B0604020202020204" pitchFamily="34" charset="0"/>
        <a:buChar char="•"/>
        <a:defRPr sz="2058" kern="1200">
          <a:solidFill>
            <a:schemeClr val="tx1"/>
          </a:solidFill>
          <a:latin typeface="+mn-lt"/>
          <a:ea typeface="+mn-ea"/>
          <a:cs typeface="+mn-cs"/>
        </a:defRPr>
      </a:lvl1pPr>
      <a:lvl2pPr marL="504063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764" kern="1200">
          <a:solidFill>
            <a:schemeClr val="tx1"/>
          </a:solidFill>
          <a:latin typeface="+mn-lt"/>
          <a:ea typeface="+mn-ea"/>
          <a:cs typeface="+mn-cs"/>
        </a:defRPr>
      </a:lvl2pPr>
      <a:lvl3pPr marL="840105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470" kern="1200">
          <a:solidFill>
            <a:schemeClr val="tx1"/>
          </a:solidFill>
          <a:latin typeface="+mn-lt"/>
          <a:ea typeface="+mn-ea"/>
          <a:cs typeface="+mn-cs"/>
        </a:defRPr>
      </a:lvl3pPr>
      <a:lvl4pPr marL="1176147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4pPr>
      <a:lvl5pPr marL="1512189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5pPr>
      <a:lvl6pPr marL="1848231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6pPr>
      <a:lvl7pPr marL="2184273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7pPr>
      <a:lvl8pPr marL="2520315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8pPr>
      <a:lvl9pPr marL="2856357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1pPr>
      <a:lvl2pPr marL="336042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2pPr>
      <a:lvl3pPr marL="672084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3pPr>
      <a:lvl4pPr marL="1008126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4pPr>
      <a:lvl5pPr marL="1344168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5pPr>
      <a:lvl6pPr marL="1680210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6pPr>
      <a:lvl7pPr marL="2016252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7pPr>
      <a:lvl8pPr marL="2352294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8pPr>
      <a:lvl9pPr marL="2688336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f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679BD96A-A95D-4860-AD58-59575902435C}"/>
              </a:ext>
            </a:extLst>
          </p:cNvPr>
          <p:cNvSpPr/>
          <p:nvPr/>
        </p:nvSpPr>
        <p:spPr>
          <a:xfrm>
            <a:off x="811299" y="412627"/>
            <a:ext cx="6031290" cy="31092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1172" dirty="0"/>
              <a:t/>
            </a:r>
            <a:br>
              <a:rPr lang="en-IN" sz="1172" dirty="0"/>
            </a:br>
            <a:r>
              <a:rPr lang="en-IN" sz="1172" dirty="0"/>
              <a:t/>
            </a:r>
            <a:br>
              <a:rPr lang="en-IN" sz="1172" dirty="0"/>
            </a:br>
            <a:r>
              <a:rPr lang="en-IN" sz="1172" dirty="0"/>
              <a:t/>
            </a:r>
            <a:br>
              <a:rPr lang="en-IN" sz="1172" dirty="0"/>
            </a:br>
            <a:r>
              <a:rPr lang="en-IN" sz="1172" dirty="0"/>
              <a:t/>
            </a:r>
            <a:br>
              <a:rPr lang="en-IN" sz="1172" dirty="0"/>
            </a:br>
            <a:r>
              <a:rPr lang="en-IN" sz="1172" dirty="0"/>
              <a:t/>
            </a:r>
            <a:br>
              <a:rPr lang="en-IN" sz="1172" dirty="0"/>
            </a:br>
            <a:endParaRPr lang="en-IN" sz="3000" dirty="0" smtClean="0">
              <a:solidFill>
                <a:schemeClr val="bg1"/>
              </a:solidFill>
            </a:endParaRPr>
          </a:p>
          <a:p>
            <a:pPr algn="ctr"/>
            <a:r>
              <a:rPr lang="en-IN" sz="3000" dirty="0" smtClean="0">
                <a:solidFill>
                  <a:schemeClr val="bg1"/>
                </a:solidFill>
              </a:rPr>
              <a:t>					31975</a:t>
            </a:r>
            <a:endParaRPr lang="en-IN" sz="3000" dirty="0">
              <a:solidFill>
                <a:schemeClr val="bg1"/>
              </a:solidFill>
            </a:endParaRPr>
          </a:p>
          <a:p>
            <a:pPr algn="ctr"/>
            <a:r>
              <a:rPr lang="en-IN" sz="5400" dirty="0" smtClean="0">
                <a:solidFill>
                  <a:schemeClr val="bg1"/>
                </a:solidFill>
              </a:rPr>
              <a:t>					</a:t>
            </a:r>
            <a:r>
              <a:rPr lang="en-IN" sz="3200" dirty="0" smtClean="0">
                <a:solidFill>
                  <a:schemeClr val="bg1"/>
                </a:solidFill>
              </a:rPr>
              <a:t>Dysphagia</a:t>
            </a:r>
            <a:r>
              <a:rPr lang="en-IN" sz="3516" dirty="0"/>
              <a:t/>
            </a:r>
            <a:br>
              <a:rPr lang="en-IN" sz="3516" dirty="0"/>
            </a:br>
            <a:r>
              <a:rPr lang="en-IN" sz="1172" dirty="0"/>
              <a:t/>
            </a:r>
            <a:br>
              <a:rPr lang="en-IN" sz="1172" dirty="0"/>
            </a:br>
            <a:endParaRPr lang="en-IN" sz="1172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B186D27-A7D4-4B79-A9FF-BADB09497D51}"/>
              </a:ext>
            </a:extLst>
          </p:cNvPr>
          <p:cNvSpPr/>
          <p:nvPr/>
        </p:nvSpPr>
        <p:spPr>
          <a:xfrm>
            <a:off x="2033337" y="151017"/>
            <a:ext cx="48092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2400" dirty="0" smtClean="0">
                <a:solidFill>
                  <a:schemeClr val="bg1"/>
                </a:solidFill>
              </a:rPr>
              <a:t>	</a:t>
            </a:r>
            <a:r>
              <a:rPr lang="en-IN" sz="2400" smtClean="0">
                <a:solidFill>
                  <a:schemeClr val="bg1"/>
                </a:solidFill>
              </a:rPr>
              <a:t>	  </a:t>
            </a:r>
            <a:r>
              <a:rPr lang="en-IN" sz="2800" smtClean="0">
                <a:solidFill>
                  <a:schemeClr val="bg1"/>
                </a:solidFill>
              </a:rPr>
              <a:t>M.Sc</a:t>
            </a:r>
            <a:r>
              <a:rPr lang="en-IN" sz="2800" dirty="0">
                <a:solidFill>
                  <a:schemeClr val="bg1"/>
                </a:solidFill>
              </a:rPr>
              <a:t>. </a:t>
            </a:r>
            <a:r>
              <a:rPr lang="en-IN" sz="2800" dirty="0" err="1">
                <a:solidFill>
                  <a:schemeClr val="bg1"/>
                </a:solidFill>
              </a:rPr>
              <a:t>SLP</a:t>
            </a:r>
            <a:r>
              <a:rPr lang="en-IN" sz="2800" dirty="0">
                <a:solidFill>
                  <a:schemeClr val="bg1"/>
                </a:solidFill>
              </a:rPr>
              <a:t> </a:t>
            </a:r>
            <a:r>
              <a:rPr lang="en-IN" sz="2800" dirty="0" err="1">
                <a:solidFill>
                  <a:schemeClr val="bg1"/>
                </a:solidFill>
              </a:rPr>
              <a:t>PGS3</a:t>
            </a:r>
            <a:r>
              <a:rPr lang="en-IN" sz="2800" dirty="0">
                <a:solidFill>
                  <a:schemeClr val="bg1"/>
                </a:solidFill>
              </a:rPr>
              <a:t>-A-</a:t>
            </a:r>
            <a:r>
              <a:rPr lang="en-IN" sz="2800" dirty="0" err="1">
                <a:solidFill>
                  <a:schemeClr val="bg1"/>
                </a:solidFill>
              </a:rPr>
              <a:t>DyPh</a:t>
            </a:r>
            <a:endParaRPr lang="en-IN" sz="2800" dirty="0">
              <a:solidFill>
                <a:schemeClr val="bg1"/>
              </a:solidFill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10F01E4-6D43-4677-AFB5-DD5875C81C6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86191" y="-1"/>
            <a:ext cx="3813572" cy="5040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01858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GUID" val="14cc383b-c20f-4241-8218-2b30a57ea063"/>
</p:tagLst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393</TotalTime>
  <Words>0</Words>
  <Application>Microsoft Office PowerPoint</Application>
  <PresentationFormat>Custom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Shijith Kumar</dc:creator>
  <cp:lastModifiedBy>LIC-33</cp:lastModifiedBy>
  <cp:revision>17</cp:revision>
  <dcterms:created xsi:type="dcterms:W3CDTF">2020-06-26T06:26:25Z</dcterms:created>
  <dcterms:modified xsi:type="dcterms:W3CDTF">2021-12-14T11:23:19Z</dcterms:modified>
</cp:coreProperties>
</file>