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811299" y="412626"/>
            <a:ext cx="6031290" cy="362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  31979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  Clinical </a:t>
            </a:r>
            <a:r>
              <a:rPr lang="en-IN" sz="3200" dirty="0">
                <a:solidFill>
                  <a:schemeClr val="bg1"/>
                </a:solidFill>
              </a:rPr>
              <a:t>Linguistics Multilingual </a:t>
            </a:r>
            <a:r>
              <a:rPr lang="en-IN" sz="3200" dirty="0" smtClean="0">
                <a:solidFill>
                  <a:schemeClr val="bg1"/>
                </a:solidFill>
              </a:rPr>
              <a:t>      	   Issues </a:t>
            </a:r>
            <a:r>
              <a:rPr lang="en-IN" sz="3200" dirty="0">
                <a:solidFill>
                  <a:schemeClr val="bg1"/>
                </a:solidFill>
              </a:rPr>
              <a:t>Communication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658820" y="151016"/>
            <a:ext cx="389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ClLi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-1"/>
            <a:ext cx="395717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2021-12-14T11:13:41Z</dcterms:modified>
</cp:coreProperties>
</file>