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811299" y="412626"/>
            <a:ext cx="6031290" cy="3623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smtClean="0">
                <a:solidFill>
                  <a:schemeClr val="bg1"/>
                </a:solidFill>
              </a:rPr>
              <a:t>         31979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        Clinical </a:t>
            </a:r>
            <a:r>
              <a:rPr lang="en-IN" sz="3200" dirty="0">
                <a:solidFill>
                  <a:schemeClr val="bg1"/>
                </a:solidFill>
              </a:rPr>
              <a:t>Linguistics Multilingual </a:t>
            </a:r>
            <a:r>
              <a:rPr lang="en-IN" sz="3200" dirty="0" smtClean="0">
                <a:solidFill>
                  <a:schemeClr val="bg1"/>
                </a:solidFill>
              </a:rPr>
              <a:t>      	   Issues </a:t>
            </a:r>
            <a:r>
              <a:rPr lang="en-IN" sz="3200" dirty="0">
                <a:solidFill>
                  <a:schemeClr val="bg1"/>
                </a:solidFill>
              </a:rPr>
              <a:t>Communication</a:t>
            </a:r>
          </a:p>
          <a:p>
            <a:pPr algn="ctr"/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658820" y="151016"/>
            <a:ext cx="38943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>
                <a:solidFill>
                  <a:schemeClr val="bg1"/>
                </a:solidFill>
              </a:rPr>
              <a:t>M.Sc. </a:t>
            </a:r>
            <a:r>
              <a:rPr lang="en-IN" sz="2800" dirty="0" err="1">
                <a:solidFill>
                  <a:schemeClr val="bg1"/>
                </a:solidFill>
              </a:rPr>
              <a:t>SLP</a:t>
            </a:r>
            <a:r>
              <a:rPr lang="en-IN" sz="2800" dirty="0">
                <a:solidFill>
                  <a:schemeClr val="bg1"/>
                </a:solidFill>
              </a:rPr>
              <a:t> </a:t>
            </a:r>
            <a:r>
              <a:rPr lang="en-IN" sz="2800" dirty="0" err="1">
                <a:solidFill>
                  <a:schemeClr val="bg1"/>
                </a:solidFill>
              </a:rPr>
              <a:t>PGS3</a:t>
            </a:r>
            <a:r>
              <a:rPr lang="en-IN" sz="2800" dirty="0">
                <a:solidFill>
                  <a:schemeClr val="bg1"/>
                </a:solidFill>
              </a:rPr>
              <a:t>-A-</a:t>
            </a:r>
            <a:r>
              <a:rPr lang="en-IN" sz="2800" dirty="0" err="1">
                <a:solidFill>
                  <a:schemeClr val="bg1"/>
                </a:solidFill>
              </a:rPr>
              <a:t>ClLi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589" y="-1"/>
            <a:ext cx="3957174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</TotalTime>
  <Words>4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19</cp:revision>
  <dcterms:created xsi:type="dcterms:W3CDTF">2020-06-26T06:26:25Z</dcterms:created>
  <dcterms:modified xsi:type="dcterms:W3CDTF">2021-12-14T11:13:41Z</dcterms:modified>
</cp:coreProperties>
</file>