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811299" y="412626"/>
            <a:ext cx="6031290" cy="344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             31976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          Behavioural </a:t>
            </a:r>
            <a:r>
              <a:rPr lang="en-IN" sz="3200" dirty="0">
                <a:solidFill>
                  <a:schemeClr val="bg1"/>
                </a:solidFill>
              </a:rPr>
              <a:t>Assessment &amp; </a:t>
            </a:r>
            <a:r>
              <a:rPr lang="en-IN" sz="3200" dirty="0" smtClean="0">
                <a:solidFill>
                  <a:schemeClr val="bg1"/>
                </a:solidFill>
              </a:rPr>
              <a:t>                			Management </a:t>
            </a:r>
            <a:r>
              <a:rPr lang="en-IN" sz="3200" dirty="0">
                <a:solidFill>
                  <a:schemeClr val="bg1"/>
                </a:solidFill>
              </a:rPr>
              <a:t>of </a:t>
            </a:r>
            <a:r>
              <a:rPr lang="en-IN" sz="3200" dirty="0" err="1">
                <a:solidFill>
                  <a:schemeClr val="bg1"/>
                </a:solidFill>
              </a:rPr>
              <a:t>Capd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249022" y="151016"/>
            <a:ext cx="35935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M.Sc. </a:t>
            </a:r>
            <a:r>
              <a:rPr lang="en-IN" sz="2800" dirty="0" err="1" smtClean="0">
                <a:solidFill>
                  <a:schemeClr val="bg1"/>
                </a:solidFill>
              </a:rPr>
              <a:t>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BeAs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-1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18</cp:revision>
  <dcterms:created xsi:type="dcterms:W3CDTF">2020-06-26T06:26:25Z</dcterms:created>
  <dcterms:modified xsi:type="dcterms:W3CDTF">2021-12-14T11:07:38Z</dcterms:modified>
</cp:coreProperties>
</file>