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80" d="100"/>
          <a:sy n="80" d="100"/>
        </p:scale>
        <p:origin x="5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811299" y="412626"/>
            <a:ext cx="6031290" cy="3443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endParaRPr lang="en-IN" sz="3000" dirty="0" smtClean="0">
              <a:solidFill>
                <a:schemeClr val="bg1"/>
              </a:solidFill>
            </a:endParaRPr>
          </a:p>
          <a:p>
            <a:pPr algn="ctr"/>
            <a:r>
              <a:rPr lang="en-IN" sz="3000" smtClean="0">
                <a:solidFill>
                  <a:schemeClr val="bg1"/>
                </a:solidFill>
              </a:rPr>
              <a:t>                    31976</a:t>
            </a:r>
            <a:endParaRPr lang="en-IN" sz="3000" dirty="0">
              <a:solidFill>
                <a:schemeClr val="bg1"/>
              </a:solidFill>
            </a:endParaRPr>
          </a:p>
          <a:p>
            <a:pPr algn="ctr"/>
            <a:r>
              <a:rPr lang="en-IN" sz="3200" dirty="0" smtClean="0">
                <a:solidFill>
                  <a:schemeClr val="bg1"/>
                </a:solidFill>
              </a:rPr>
              <a:t>                Behavioural </a:t>
            </a:r>
            <a:r>
              <a:rPr lang="en-IN" sz="3200" dirty="0">
                <a:solidFill>
                  <a:schemeClr val="bg1"/>
                </a:solidFill>
              </a:rPr>
              <a:t>Assessment &amp; </a:t>
            </a:r>
            <a:r>
              <a:rPr lang="en-IN" sz="3200" dirty="0" smtClean="0">
                <a:solidFill>
                  <a:schemeClr val="bg1"/>
                </a:solidFill>
              </a:rPr>
              <a:t>                			Management </a:t>
            </a:r>
            <a:r>
              <a:rPr lang="en-IN" sz="3200" dirty="0">
                <a:solidFill>
                  <a:schemeClr val="bg1"/>
                </a:solidFill>
              </a:rPr>
              <a:t>of </a:t>
            </a:r>
            <a:r>
              <a:rPr lang="en-IN" sz="3200" dirty="0" err="1">
                <a:solidFill>
                  <a:schemeClr val="bg1"/>
                </a:solidFill>
              </a:rPr>
              <a:t>Capd</a:t>
            </a:r>
            <a:endParaRPr lang="en-IN" sz="3200" dirty="0">
              <a:solidFill>
                <a:schemeClr val="bg1"/>
              </a:solidFill>
            </a:endParaRPr>
          </a:p>
          <a:p>
            <a:pPr algn="ctr"/>
            <a:r>
              <a:rPr lang="en-IN" sz="3516" dirty="0"/>
              <a:t/>
            </a:r>
            <a:br>
              <a:rPr lang="en-IN" sz="3516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3249022" y="151016"/>
            <a:ext cx="35935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 smtClean="0">
                <a:solidFill>
                  <a:schemeClr val="bg1"/>
                </a:solidFill>
              </a:rPr>
              <a:t>M.Sc. </a:t>
            </a:r>
            <a:r>
              <a:rPr lang="en-IN" sz="2800" dirty="0" err="1" smtClean="0">
                <a:solidFill>
                  <a:schemeClr val="bg1"/>
                </a:solidFill>
              </a:rPr>
              <a:t>SLP</a:t>
            </a:r>
            <a:r>
              <a:rPr lang="en-IN" sz="2800" dirty="0" smtClean="0">
                <a:solidFill>
                  <a:schemeClr val="bg1"/>
                </a:solidFill>
              </a:rPr>
              <a:t> </a:t>
            </a:r>
            <a:r>
              <a:rPr lang="en-IN" sz="2800" dirty="0" err="1">
                <a:solidFill>
                  <a:schemeClr val="bg1"/>
                </a:solidFill>
              </a:rPr>
              <a:t>PGS3</a:t>
            </a:r>
            <a:r>
              <a:rPr lang="en-IN" sz="2800" dirty="0">
                <a:solidFill>
                  <a:schemeClr val="bg1"/>
                </a:solidFill>
              </a:rPr>
              <a:t>-A-</a:t>
            </a:r>
            <a:r>
              <a:rPr lang="en-IN" sz="2800" dirty="0" err="1">
                <a:solidFill>
                  <a:schemeClr val="bg1"/>
                </a:solidFill>
              </a:rPr>
              <a:t>BeAs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001" y="-1"/>
            <a:ext cx="3667762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395</TotalTime>
  <Words>4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18</cp:revision>
  <dcterms:created xsi:type="dcterms:W3CDTF">2020-06-26T06:26:25Z</dcterms:created>
  <dcterms:modified xsi:type="dcterms:W3CDTF">2021-12-14T11:07:38Z</dcterms:modified>
</cp:coreProperties>
</file>