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009835" y="532941"/>
            <a:ext cx="6031290" cy="3162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	</a:t>
            </a:r>
            <a:r>
              <a:rPr lang="en-IN" sz="3000" dirty="0" smtClean="0">
                <a:solidFill>
                  <a:schemeClr val="bg1"/>
                </a:solidFill>
              </a:rPr>
              <a:t>31956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   </a:t>
            </a:r>
            <a:r>
              <a:rPr lang="en-US" sz="3200" dirty="0">
                <a:solidFill>
                  <a:schemeClr val="bg1"/>
                </a:solidFill>
              </a:rPr>
              <a:t>Technology for Speech-Language &amp; Hearing</a:t>
            </a:r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27917" y="271331"/>
            <a:ext cx="4014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</a:t>
            </a:r>
            <a:r>
              <a:rPr lang="en-IN" sz="2800" dirty="0" err="1" smtClean="0">
                <a:solidFill>
                  <a:schemeClr val="bg1"/>
                </a:solidFill>
              </a:rPr>
              <a:t>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PGS1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TeSp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125" y="-1"/>
            <a:ext cx="3758637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22</cp:revision>
  <dcterms:created xsi:type="dcterms:W3CDTF">2020-06-26T06:26:25Z</dcterms:created>
  <dcterms:modified xsi:type="dcterms:W3CDTF">2021-12-23T04:52:53Z</dcterms:modified>
</cp:coreProperties>
</file>