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36835" y="532941"/>
            <a:ext cx="6031290" cy="26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	</a:t>
            </a:r>
            <a:r>
              <a:rPr lang="en-IN" sz="3000" dirty="0" smtClean="0">
                <a:solidFill>
                  <a:schemeClr val="bg1"/>
                </a:solidFill>
              </a:rPr>
              <a:t>31952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   Speech </a:t>
            </a:r>
            <a:r>
              <a:rPr lang="en-US" sz="3200" dirty="0">
                <a:solidFill>
                  <a:schemeClr val="bg1"/>
                </a:solidFill>
              </a:rPr>
              <a:t>Production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27917" y="271331"/>
            <a:ext cx="4014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</a:t>
            </a:r>
            <a:r>
              <a:rPr lang="en-IN" sz="2800" dirty="0" err="1" smtClean="0">
                <a:solidFill>
                  <a:schemeClr val="bg1"/>
                </a:solidFill>
              </a:rPr>
              <a:t>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PGS1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SpPr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057" y="0"/>
            <a:ext cx="386870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2021-12-22T11:21:53Z</dcterms:modified>
</cp:coreProperties>
</file>