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41529" y="381849"/>
            <a:ext cx="6031290" cy="3553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endParaRPr lang="en-IN" sz="1172" dirty="0"/>
          </a:p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31925</a:t>
            </a:r>
            <a:r>
              <a:rPr lang="en-IN" sz="3200" dirty="0" smtClean="0">
                <a:solidFill>
                  <a:schemeClr val="bg1"/>
                </a:solidFill>
              </a:rPr>
              <a:t>  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Vestibular </a:t>
            </a:r>
            <a:r>
              <a:rPr lang="en-IN" sz="3200" dirty="0">
                <a:solidFill>
                  <a:schemeClr val="bg1"/>
                </a:solidFill>
              </a:rPr>
              <a:t>System :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Assessment </a:t>
            </a:r>
            <a:r>
              <a:rPr lang="en-IN" sz="3200" dirty="0">
                <a:solidFill>
                  <a:schemeClr val="bg1"/>
                </a:solidFill>
              </a:rPr>
              <a:t>&amp; Management</a:t>
            </a:r>
          </a:p>
          <a:p>
            <a:pPr algn="ctr"/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640541" y="151017"/>
            <a:ext cx="510607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IN" sz="2400" dirty="0" smtClean="0">
              <a:solidFill>
                <a:schemeClr val="bg1"/>
              </a:solidFill>
            </a:endParaRPr>
          </a:p>
          <a:p>
            <a:pPr algn="ctr"/>
            <a:r>
              <a:rPr lang="en-IN" sz="2800" smtClean="0">
                <a:solidFill>
                  <a:schemeClr val="bg1"/>
                </a:solidFill>
              </a:rPr>
              <a:t>    </a:t>
            </a:r>
            <a:r>
              <a:rPr lang="en-IN" sz="2800" smtClean="0">
                <a:solidFill>
                  <a:schemeClr val="bg1"/>
                </a:solidFill>
              </a:rPr>
              <a:t>   M.Sc</a:t>
            </a:r>
            <a:r>
              <a:rPr lang="en-IN" sz="2800" dirty="0">
                <a:solidFill>
                  <a:schemeClr val="bg1"/>
                </a:solidFill>
              </a:rPr>
              <a:t>. Audiology </a:t>
            </a:r>
            <a:r>
              <a:rPr lang="en-IN" sz="2800" dirty="0" err="1">
                <a:solidFill>
                  <a:schemeClr val="bg1"/>
                </a:solidFill>
              </a:rPr>
              <a:t>PGA3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VeSy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905" y="1"/>
            <a:ext cx="3977858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17</cp:revision>
  <dcterms:created xsi:type="dcterms:W3CDTF">2020-06-26T06:26:25Z</dcterms:created>
  <dcterms:modified xsi:type="dcterms:W3CDTF">2021-12-14T10:57:18Z</dcterms:modified>
</cp:coreProperties>
</file>