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99689" y="151017"/>
            <a:ext cx="6031290" cy="4164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 smtClean="0"/>
              <a:t>	</a:t>
            </a:r>
            <a:r>
              <a:rPr lang="en-IN" sz="1172" dirty="0" smtClean="0"/>
              <a:t>            </a:t>
            </a:r>
            <a:r>
              <a:rPr lang="en-IN" sz="2800" dirty="0" smtClean="0">
                <a:solidFill>
                  <a:schemeClr val="bg1"/>
                </a:solidFill>
              </a:rPr>
              <a:t>M.Sc</a:t>
            </a:r>
            <a:r>
              <a:rPr lang="en-IN" sz="2800" dirty="0">
                <a:solidFill>
                  <a:schemeClr val="bg1"/>
                </a:solidFill>
              </a:rPr>
              <a:t>. Audiology </a:t>
            </a:r>
            <a:r>
              <a:rPr lang="en-IN" sz="2800" dirty="0" err="1" smtClean="0">
                <a:solidFill>
                  <a:schemeClr val="bg1"/>
                </a:solidFill>
              </a:rPr>
              <a:t>PGA3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SeAs</a:t>
            </a:r>
            <a:endParaRPr lang="en-IN" sz="2800" dirty="0">
              <a:solidFill>
                <a:schemeClr val="bg1"/>
              </a:solidFill>
            </a:endParaRPr>
          </a:p>
          <a:p>
            <a:pPr algn="ctr"/>
            <a:r>
              <a:rPr lang="en-IN" sz="1172" dirty="0"/>
              <a:t>	</a:t>
            </a:r>
            <a:endParaRPr lang="en-IN" sz="1172" dirty="0" smtClean="0"/>
          </a:p>
          <a:p>
            <a:pPr algn="ctr"/>
            <a:endParaRPr lang="en-US" sz="1172" dirty="0" smtClean="0">
              <a:solidFill>
                <a:schemeClr val="bg1"/>
              </a:solidFill>
            </a:endParaRPr>
          </a:p>
          <a:p>
            <a:pPr algn="ctr"/>
            <a:endParaRPr lang="en-US" sz="1172" dirty="0">
              <a:solidFill>
                <a:schemeClr val="bg1"/>
              </a:solidFill>
            </a:endParaRPr>
          </a:p>
          <a:p>
            <a:pPr algn="ctr"/>
            <a:endParaRPr lang="en-US" sz="1172" dirty="0" smtClean="0">
              <a:solidFill>
                <a:schemeClr val="bg1"/>
              </a:solidFill>
            </a:endParaRPr>
          </a:p>
          <a:p>
            <a:pPr algn="ctr"/>
            <a:endParaRPr lang="en-US" sz="1172" dirty="0" smtClean="0">
              <a:solidFill>
                <a:schemeClr val="bg1"/>
              </a:solidFill>
            </a:endParaRPr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r>
              <a:rPr lang="en-IN" sz="3000" smtClean="0">
                <a:solidFill>
                  <a:schemeClr val="bg1"/>
                </a:solidFill>
              </a:rPr>
              <a:t>   31923</a:t>
            </a:r>
            <a:r>
              <a:rPr lang="en-IN" sz="3200" smtClean="0">
                <a:solidFill>
                  <a:schemeClr val="bg1"/>
                </a:solidFill>
              </a:rPr>
              <a:t>   </a:t>
            </a:r>
            <a:endParaRPr lang="en-IN" sz="3200" dirty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   Seminars </a:t>
            </a:r>
            <a:r>
              <a:rPr lang="en-IN" sz="3200" dirty="0">
                <a:solidFill>
                  <a:schemeClr val="bg1"/>
                </a:solidFill>
              </a:rPr>
              <a:t>In Assessment of </a:t>
            </a:r>
            <a:endParaRPr lang="en-IN" sz="3200" dirty="0" smtClean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 Hearing </a:t>
            </a:r>
            <a:r>
              <a:rPr lang="en-IN" sz="3200" dirty="0">
                <a:solidFill>
                  <a:schemeClr val="bg1"/>
                </a:solidFill>
              </a:rPr>
              <a:t>Impairment</a:t>
            </a:r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725342" y="151017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IN" sz="24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979" y="0"/>
            <a:ext cx="3568785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</TotalTime>
  <Words>0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18</cp:revision>
  <dcterms:created xsi:type="dcterms:W3CDTF">2020-06-26T06:26:25Z</dcterms:created>
  <dcterms:modified xsi:type="dcterms:W3CDTF">2021-12-14T11:00:37Z</dcterms:modified>
</cp:coreProperties>
</file>